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59" r:id="rId5"/>
    <p:sldId id="258" r:id="rId6"/>
    <p:sldId id="260" r:id="rId7"/>
    <p:sldId id="257" r:id="rId8"/>
    <p:sldId id="267" r:id="rId9"/>
    <p:sldId id="266" r:id="rId10"/>
    <p:sldId id="263" r:id="rId11"/>
    <p:sldId id="265" r:id="rId12"/>
    <p:sldId id="272" r:id="rId13"/>
    <p:sldId id="273" r:id="rId14"/>
    <p:sldId id="264" r:id="rId15"/>
    <p:sldId id="270" r:id="rId16"/>
    <p:sldId id="269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42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74461-6D97-459F-AC36-9A7363E113BC}" type="datetimeFigureOut">
              <a:rPr lang="en-US"/>
              <a:pPr>
                <a:defRPr/>
              </a:pPr>
              <a:t>10/1/2008</a:t>
            </a:fld>
            <a:endParaRPr lang="en-US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6F188-C628-4870-A5FE-3C0DE0F16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8BAB6-68E2-44F7-8391-2F0673FBD50D}" type="datetimeFigureOut">
              <a:rPr lang="en-US"/>
              <a:pPr>
                <a:defRPr/>
              </a:pPr>
              <a:t>10/1/2008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D74C-62D2-4463-B7DA-E7F9DD29F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5AB0-EFD4-459B-BB61-5AF1E5A31DFD}" type="datetimeFigureOut">
              <a:rPr lang="en-US"/>
              <a:pPr>
                <a:defRPr/>
              </a:pPr>
              <a:t>10/1/2008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57717-EAFD-4AF8-B5B0-3D73B79D8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A079-D157-41EB-AA54-3EFB35717AA4}" type="datetimeFigureOut">
              <a:rPr lang="en-US"/>
              <a:pPr>
                <a:defRPr/>
              </a:pPr>
              <a:t>10/1/2008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A2F76-2580-4390-84ED-9953AC3EA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5CE3D-233D-4DA6-98D3-9B65C21AF0AD}" type="datetimeFigureOut">
              <a:rPr lang="en-US"/>
              <a:pPr>
                <a:defRPr/>
              </a:pPr>
              <a:t>10/1/2008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9325-3BBE-4D7A-8F06-636C25774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0861-65CE-4B98-85EF-03FA7D72769F}" type="datetimeFigureOut">
              <a:rPr lang="en-US"/>
              <a:pPr>
                <a:defRPr/>
              </a:pPr>
              <a:t>10/1/2008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328D2-8988-40F0-823E-990324A9C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2C78-466B-4457-B14A-A6F937733277}" type="datetimeFigureOut">
              <a:rPr lang="en-US"/>
              <a:pPr>
                <a:defRPr/>
              </a:pPr>
              <a:t>10/1/2008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D2767-2F0F-456F-9161-5F34E796C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C85E6-F11E-48A9-BB10-1F5CDAD0A5F4}" type="datetimeFigureOut">
              <a:rPr lang="en-US"/>
              <a:pPr>
                <a:defRPr/>
              </a:pPr>
              <a:t>10/1/2008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BA0A8-F88D-4193-9790-114A88BB2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8B951-FEE0-4484-B3FD-29CDA325252D}" type="datetimeFigureOut">
              <a:rPr lang="en-US"/>
              <a:pPr>
                <a:defRPr/>
              </a:pPr>
              <a:t>10/1/2008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031B4-0AA0-4E8A-9762-01177CC58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6F686-5DFF-42BA-8851-A3A1C65C4F71}" type="datetimeFigureOut">
              <a:rPr lang="en-US"/>
              <a:pPr>
                <a:defRPr/>
              </a:pPr>
              <a:t>10/1/2008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14A3C-308D-4430-8D4A-8AFF7BF54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927F9-3CEB-487D-9572-F4CDA0D77947}" type="datetimeFigureOut">
              <a:rPr lang="en-US"/>
              <a:pPr>
                <a:defRPr/>
              </a:pPr>
              <a:t>10/1/2008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9E04D-945A-4A5A-8D57-71F195122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203C86-C932-4A7D-86BB-9495422DD6A3}" type="datetimeFigureOut">
              <a:rPr lang="en-US"/>
              <a:pPr>
                <a:defRPr/>
              </a:pPr>
              <a:t>10/1/2008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0C133A-FCB5-42BD-8DBB-F88620BA7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Freeform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8" name="Freeform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ri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7"/>
          <p:cNvSpPr txBox="1">
            <a:spLocks noChangeArrowheads="1"/>
          </p:cNvSpPr>
          <p:nvPr/>
        </p:nvSpPr>
        <p:spPr bwMode="auto">
          <a:xfrm>
            <a:off x="228600" y="990600"/>
            <a:ext cx="2743200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nstantia" pitchFamily="18" charset="0"/>
              </a:rPr>
              <a:t>Client add-ons:</a:t>
            </a:r>
          </a:p>
          <a:p>
            <a:endParaRPr lang="en-US">
              <a:latin typeface="Constantia" pitchFamily="18" charset="0"/>
            </a:endParaRPr>
          </a:p>
          <a:p>
            <a:endParaRPr lang="en-US">
              <a:latin typeface="Constantia" pitchFamily="18" charset="0"/>
            </a:endParaRPr>
          </a:p>
          <a:p>
            <a:r>
              <a:rPr lang="en-US" sz="2800">
                <a:latin typeface="Constantia" pitchFamily="18" charset="0"/>
              </a:rPr>
              <a:t>IDL/ENVI (ADDE)</a:t>
            </a:r>
          </a:p>
          <a:p>
            <a:endParaRPr lang="en-US" sz="2800">
              <a:latin typeface="Constantia" pitchFamily="18" charset="0"/>
            </a:endParaRPr>
          </a:p>
          <a:p>
            <a:endParaRPr lang="en-US" sz="2800">
              <a:latin typeface="Constantia" pitchFamily="18" charset="0"/>
            </a:endParaRPr>
          </a:p>
          <a:p>
            <a:r>
              <a:rPr lang="en-US" sz="2800">
                <a:latin typeface="Constantia" pitchFamily="18" charset="0"/>
              </a:rPr>
              <a:t>MatLab (ADDE)</a:t>
            </a:r>
          </a:p>
          <a:p>
            <a:endParaRPr lang="en-US" sz="2800">
              <a:latin typeface="Constantia" pitchFamily="18" charset="0"/>
            </a:endParaRPr>
          </a:p>
          <a:p>
            <a:endParaRPr lang="en-US" sz="2800">
              <a:latin typeface="Constantia" pitchFamily="18" charset="0"/>
            </a:endParaRPr>
          </a:p>
          <a:p>
            <a:r>
              <a:rPr lang="en-US" sz="2800" b="1">
                <a:solidFill>
                  <a:srgbClr val="FF0000"/>
                </a:solidFill>
                <a:latin typeface="Constantia" pitchFamily="18" charset="0"/>
              </a:rPr>
              <a:t>ArcGIS (</a:t>
            </a:r>
            <a:r>
              <a:rPr lang="en-US" b="1"/>
              <a:t>OpeNDAP)</a:t>
            </a:r>
            <a:endParaRPr lang="en-US" sz="2800" b="1">
              <a:solidFill>
                <a:srgbClr val="FF0000"/>
              </a:solidFill>
              <a:latin typeface="Constantia" pitchFamily="18" charset="0"/>
            </a:endParaRPr>
          </a:p>
          <a:p>
            <a:endParaRPr lang="en-US" sz="2800">
              <a:latin typeface="Constantia" pitchFamily="18" charset="0"/>
            </a:endParaRPr>
          </a:p>
          <a:p>
            <a:r>
              <a:rPr lang="en-US" sz="2800">
                <a:latin typeface="Constantia" pitchFamily="18" charset="0"/>
              </a:rPr>
              <a:t>ITC-IDV (both)</a:t>
            </a:r>
          </a:p>
        </p:txBody>
      </p:sp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505200"/>
            <a:ext cx="6210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28600"/>
            <a:ext cx="51816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2362200" y="2590800"/>
            <a:ext cx="1066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524000" y="3810000"/>
            <a:ext cx="1066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3810000" y="2743200"/>
            <a:ext cx="287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nstantia" pitchFamily="18" charset="0"/>
              </a:rPr>
              <a:t>Contact person</a:t>
            </a:r>
          </a:p>
          <a:p>
            <a:r>
              <a:rPr lang="en-US">
                <a:solidFill>
                  <a:srgbClr val="FF0000"/>
                </a:solidFill>
                <a:latin typeface="Constantia" pitchFamily="18" charset="0"/>
              </a:rPr>
              <a:t>dave.santek@ssec.wisc.edu</a:t>
            </a:r>
          </a:p>
          <a:p>
            <a:endParaRPr lang="en-US">
              <a:latin typeface="Constantia" pitchFamily="18" charset="0"/>
            </a:endParaRPr>
          </a:p>
        </p:txBody>
      </p:sp>
      <p:sp>
        <p:nvSpPr>
          <p:cNvPr id="13319" name="TextBox 11"/>
          <p:cNvSpPr txBox="1">
            <a:spLocks noChangeArrowheads="1"/>
          </p:cNvSpPr>
          <p:nvPr/>
        </p:nvSpPr>
        <p:spPr bwMode="auto">
          <a:xfrm>
            <a:off x="2743200" y="5410200"/>
            <a:ext cx="287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nstantia" pitchFamily="18" charset="0"/>
              </a:rPr>
              <a:t>Contact person</a:t>
            </a:r>
          </a:p>
          <a:p>
            <a:r>
              <a:rPr lang="en-US">
                <a:solidFill>
                  <a:srgbClr val="FF0000"/>
                </a:solidFill>
                <a:latin typeface="Constantia" pitchFamily="18" charset="0"/>
              </a:rPr>
              <a:t>dave.santek@ssec.wisc.edu</a:t>
            </a:r>
          </a:p>
          <a:p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ArcGIS</a:t>
            </a:r>
            <a:r>
              <a:rPr lang="en-US" dirty="0" smtClean="0"/>
              <a:t> → Tools → </a:t>
            </a:r>
            <a:r>
              <a:rPr lang="en-US" dirty="0" err="1" smtClean="0"/>
              <a:t>Extentions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36195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648200" y="1676400"/>
            <a:ext cx="4114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Go to </a:t>
            </a:r>
            <a:r>
              <a:rPr lang="en-US" i="1">
                <a:latin typeface="Constantia" pitchFamily="18" charset="0"/>
              </a:rPr>
              <a:t>Tools &gt; Extensions. Check the box next to the Timeslider Extension to turn it on. </a:t>
            </a:r>
          </a:p>
          <a:p>
            <a:r>
              <a:rPr lang="en-US" i="1">
                <a:latin typeface="Constantia" pitchFamily="18" charset="0"/>
              </a:rPr>
              <a:t>Check the box next to the Environmental Data Connector to turn it on. Click </a:t>
            </a:r>
            <a:r>
              <a:rPr lang="en-US" b="1" i="1">
                <a:latin typeface="Constantia" pitchFamily="18" charset="0"/>
              </a:rPr>
              <a:t>Close.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 rot="2021751">
            <a:off x="1858963" y="741363"/>
            <a:ext cx="1371600" cy="2476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1143000"/>
            <a:ext cx="1751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Click this menu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981200" y="16002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The Environmental Data Connector will appear as a new menu in the main menu bar.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Web Based Interface</a:t>
            </a:r>
            <a:endParaRPr lang="en-US" dirty="0"/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914400" y="1066800"/>
            <a:ext cx="518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http://192.168.150.71:8080/opendap/catalog.html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50" y="1517650"/>
            <a:ext cx="74803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to Install on the </a:t>
            </a:r>
            <a:r>
              <a:rPr lang="en-US" dirty="0" err="1" smtClean="0"/>
              <a:t>ArcGIS</a:t>
            </a:r>
            <a:r>
              <a:rPr lang="en-US" dirty="0" smtClean="0"/>
              <a:t> 9.2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04800" y="1371600"/>
            <a:ext cx="8534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ea typeface="Times New Roman" pitchFamily="18" charset="0"/>
                <a:cs typeface="Calibri" pitchFamily="34" charset="0"/>
              </a:rPr>
              <a:t>BEFORE YOU START  </a:t>
            </a:r>
          </a:p>
          <a:p>
            <a:endParaRPr lang="en-US" sz="2400">
              <a:solidFill>
                <a:srgbClr val="00B0F0"/>
              </a:solidFill>
              <a:ea typeface="Times New Roman" pitchFamily="18" charset="0"/>
              <a:cs typeface="Calibri" pitchFamily="34" charset="0"/>
            </a:endParaRPr>
          </a:p>
          <a:p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To install the OPeNDAP Connector, you must have the following previously installed on your system:  </a:t>
            </a:r>
          </a:p>
          <a:p>
            <a:endParaRPr lang="en-US" sz="24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ArcGIS 9.2 ArcGIS 9.2 Service Pack 3,4 available for download on ESRI’s website,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Calibri" pitchFamily="34" charset="0"/>
                <a:hlinkClick r:id="rId2"/>
              </a:rPr>
              <a:t>www.esri.com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.</a:t>
            </a:r>
          </a:p>
          <a:p>
            <a:pPr eaLnBrk="0" hangingPunct="0"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Java Run-Time Environment 6 </a:t>
            </a:r>
          </a:p>
          <a:p>
            <a:pPr eaLnBrk="0" hangingPunct="0"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.NET</a:t>
            </a:r>
            <a:r>
              <a:rPr lang="en-US" sz="2400">
                <a:ea typeface="Times New Roman" pitchFamily="18" charset="0"/>
                <a:cs typeface="Calibri" pitchFamily="34" charset="0"/>
              </a:rPr>
              <a:t> Framework 2.0 or 3.0 </a:t>
            </a:r>
          </a:p>
          <a:p>
            <a:pPr eaLnBrk="0" hangingPunct="0">
              <a:buFont typeface="Arial" charset="0"/>
              <a:buChar char="•"/>
            </a:pPr>
            <a:r>
              <a:rPr lang="en-US" sz="2400">
                <a:ea typeface="Times New Roman" pitchFamily="18" charset="0"/>
                <a:cs typeface="Calibri" pitchFamily="34" charset="0"/>
              </a:rPr>
              <a:t>.NET Support for ArcGIS Desktop   </a:t>
            </a:r>
            <a:r>
              <a:rPr lang="en-US" sz="2400">
                <a:latin typeface="Calibri" pitchFamily="34" charset="0"/>
                <a:ea typeface="Times New Roman" pitchFamily="18" charset="0"/>
                <a:cs typeface="Calibri" pitchFamily="34" charset="0"/>
              </a:rPr>
              <a:t>INSTALLATION</a:t>
            </a:r>
            <a:r>
              <a:rPr lang="en-US" sz="2400">
                <a:ea typeface="Times New Roman" pitchFamily="18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524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NET Support for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ArcGIS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 Desktop 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INSTALLATION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76400"/>
            <a:ext cx="6816725" cy="4389438"/>
          </a:xfrm>
        </p:spPr>
      </p:pic>
      <p:sp>
        <p:nvSpPr>
          <p:cNvPr id="4" name="TextBox 3"/>
          <p:cNvSpPr txBox="1"/>
          <p:nvPr/>
        </p:nvSpPr>
        <p:spPr>
          <a:xfrm>
            <a:off x="762000" y="1295400"/>
            <a:ext cx="6553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Control Panel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→ Add Remove Programs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248400" y="4495800"/>
            <a:ext cx="1143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1600200"/>
            <a:ext cx="5508625" cy="42672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524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NET Support for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ArcGIS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 Desktop 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INSTALLATION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44650" y="3700463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2133600" y="1524000"/>
            <a:ext cx="1876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Control Panel </a:t>
            </a:r>
            <a:r>
              <a:rPr lang="en-US">
                <a:latin typeface="Calibri" pitchFamily="34" charset="0"/>
              </a:rPr>
              <a:t>→ </a:t>
            </a:r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5867400"/>
            <a:ext cx="7546975" cy="6096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http://www.appsci.com/downloads/intro.aspx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228600" y="228600"/>
            <a:ext cx="815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nstantia" pitchFamily="18" charset="0"/>
              </a:rPr>
              <a:t>Environmental Data Connector (EDC) </a:t>
            </a:r>
            <a:r>
              <a:rPr lang="mn-MN" b="1">
                <a:latin typeface="Constantia" pitchFamily="18" charset="0"/>
              </a:rPr>
              <a:t> </a:t>
            </a:r>
            <a:r>
              <a:rPr lang="en-US" b="1">
                <a:latin typeface="Constantia" pitchFamily="18" charset="0"/>
              </a:rPr>
              <a:t>Extension</a:t>
            </a:r>
            <a:r>
              <a:rPr lang="mn-MN" b="1">
                <a:latin typeface="Constantia" pitchFamily="18" charset="0"/>
              </a:rPr>
              <a:t>  татах  хэлбэр  </a:t>
            </a:r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78105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762000" y="46482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362200"/>
            <a:ext cx="4800600" cy="368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38800" y="3429000"/>
            <a:ext cx="19875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Extract to C driver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Extracting process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1292225"/>
            <a:ext cx="77851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Extracted File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63" y="2054225"/>
            <a:ext cx="5076825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5791200" y="4038600"/>
            <a:ext cx="2835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Run Setup.exe to begin the</a:t>
            </a:r>
          </a:p>
          <a:p>
            <a:r>
              <a:rPr lang="en-US">
                <a:latin typeface="Constantia" pitchFamily="18" charset="0"/>
              </a:rPr>
              <a:t> installation. </a:t>
            </a:r>
          </a:p>
          <a:p>
            <a:endParaRPr lang="en-US">
              <a:latin typeface="Constantia" pitchFamily="18" charset="0"/>
            </a:endParaRPr>
          </a:p>
          <a:p>
            <a:endParaRPr lang="en-US">
              <a:latin typeface="Constantia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962400" y="4114800"/>
            <a:ext cx="1676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169</Words>
  <Application>Microsoft Office PowerPoint</Application>
  <PresentationFormat>On-screen Show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Times New Roman</vt:lpstr>
      <vt:lpstr>Flow</vt:lpstr>
      <vt:lpstr>Flow</vt:lpstr>
      <vt:lpstr>Flow</vt:lpstr>
      <vt:lpstr>Flow</vt:lpstr>
      <vt:lpstr>Slide 1</vt:lpstr>
      <vt:lpstr> How to Install on the ArcGIS 9.2</vt:lpstr>
      <vt:lpstr>Slide 3</vt:lpstr>
      <vt:lpstr>NET Support for ArcGIS Desktop   INSTALLATION</vt:lpstr>
      <vt:lpstr>NET Support for ArcGIS Desktop   INSTALLATION</vt:lpstr>
      <vt:lpstr>Slide 6</vt:lpstr>
      <vt:lpstr>Slide 7</vt:lpstr>
      <vt:lpstr>Extracting process</vt:lpstr>
      <vt:lpstr>Extracted File</vt:lpstr>
      <vt:lpstr>ArcGIS → Tools → Extentions </vt:lpstr>
      <vt:lpstr>Slide 11</vt:lpstr>
      <vt:lpstr>Slide 12</vt:lpstr>
      <vt:lpstr>Slide 13</vt:lpstr>
      <vt:lpstr>Slide 14</vt:lpstr>
      <vt:lpstr>Web Based Interface</vt:lpstr>
      <vt:lpstr>Slide 16</vt:lpstr>
    </vt:vector>
  </TitlesOfParts>
  <Company>NGIC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http://www.appsci.com/downloads/intro.aspx</dc:title>
  <dc:creator>otgontugs</dc:creator>
  <cp:lastModifiedBy>Valentijn Venus</cp:lastModifiedBy>
  <cp:revision>56</cp:revision>
  <dcterms:created xsi:type="dcterms:W3CDTF">2008-08-21T09:06:20Z</dcterms:created>
  <dcterms:modified xsi:type="dcterms:W3CDTF">2008-10-01T10:30:47Z</dcterms:modified>
</cp:coreProperties>
</file>