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8" r:id="rId2"/>
    <p:sldId id="404" r:id="rId3"/>
    <p:sldId id="402" r:id="rId4"/>
    <p:sldId id="392" r:id="rId5"/>
    <p:sldId id="403" r:id="rId6"/>
    <p:sldId id="3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4548" autoAdjust="0"/>
  </p:normalViewPr>
  <p:slideViewPr>
    <p:cSldViewPr snapToGrid="0">
      <p:cViewPr varScale="1">
        <p:scale>
          <a:sx n="81" d="100"/>
          <a:sy n="81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6AE3-440B-4EB9-990B-D151E36781F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68B1-E8D7-4F87-B235-E70F045B7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0C0"/>
                </a:solidFill>
              </a:rPr>
              <a:t>Determinants of maternal and child undernutrition: a multilevel analysis from rural Ethiopia</a:t>
            </a:r>
            <a:r>
              <a:rPr lang="en-US" sz="1200" b="1" dirty="0">
                <a:solidFill>
                  <a:srgbClr val="0070C0"/>
                </a:solidFill>
              </a:rPr>
              <a:t>.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68B1-E8D7-4F87-B235-E70F045B7E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EEDC-A9F7-E634-774B-E4B06D3FF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153A7-E939-2369-EDB2-1FCCAC3B9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0375-2154-022A-2BDB-152818F5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5454-E7FE-551F-74E8-4D0E0A8A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07EC6-7E4E-244E-2858-A1A9E32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8486-284A-62FE-E911-31D74F5D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FA33E-2FD4-9B29-A0A9-13F627679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69281-C19B-18E7-5CB1-BF1CE66E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F66D-4795-34C9-48FF-7C9BCD1B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297BF-7676-2DC4-9E26-81F95622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4114D-82E6-32D3-8786-81FB605BF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10CD9-3646-1DF0-69B7-29BD96D23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809E-3C9F-56E4-7E4F-67978EA3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9A374-7E10-E987-9DB6-7DED6717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187A-39CC-863B-6C12-3C0FB51E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3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8581-6614-C352-768F-740816FB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1009-4558-5633-425F-8B326E8F3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EECB-2C4C-6404-792A-ECC88FD8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4AEB-48E1-E0EB-41A1-D1916282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83099-E579-2365-7978-C0B9094D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4A57-804F-F4D4-F5EF-852F1422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51682-A46A-89A5-1A2B-96B38A361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7098-93A4-4782-F965-578D50BA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6587-25FA-B71E-3916-03E4871B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4D0C-A94E-4B02-0D09-7980748D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6AC5-CDD5-E64E-F970-9FD59EF1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0C62-D680-B865-1F06-654678A7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61D96-3E24-269E-F006-56F6BD7D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50A19-35F6-6261-6D4F-621FDDC1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A3168-E05B-34AE-BAB5-9E7838A7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A3CE0-C297-EFC2-5AC1-0AA94E7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85C6-A758-175D-820E-489145A4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CD69D-6FB1-6CDC-4F67-A1D3584A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D4287-4D6E-A693-82B4-41303352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2A0A4-1364-2231-6434-508581D78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0E5C3-7256-D93C-D9DE-C423F46BF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12077-712B-D544-E094-562533D9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B4AE0-DFBA-DF4C-1001-EACB8EF1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EA978-A6AB-B471-6304-10068A00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0E99-2141-2F43-2C25-0C4BF507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7201A-F192-9B91-F57F-C4C50A66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72031-5192-CA2B-18DD-0CB8B8C4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8421D-C575-DF83-E7B2-11EF4B7E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426C1-E339-60F0-13C4-78BE1CFA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CE40E-87D4-80AC-75B2-291AA9A8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E872-F897-59E6-3B2F-7C7D16FE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7C6E-074D-FB90-2093-C51D7B22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0716-B9FD-8505-174E-CEB2EF39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0E668-0999-3164-55F9-C7C96DC35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3C5CE-1D8E-7226-0A22-0F4D4A29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512E1-CBEF-D767-4864-EB096B91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1B3FB-20B8-D24E-3C2D-4E44BCE3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02D9-EA86-E180-1F3A-60FEF87C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BF20F-5700-8917-7F78-481250A68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0B7AA-515E-22CE-14CB-C6F32E607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CAB5E-1EB6-F46A-BBA3-F3332E39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9A1-CC4E-AFD5-0D95-22F56784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64DFB-BFD8-25F9-995F-7BD44BFC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349AD-4B3F-20EC-3469-9A7D38B9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E7CA1-D8EF-D32F-3590-0DD9D39B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F3CE-3E4C-C104-B8C2-DA64293F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0CD5-981D-48CD-B668-07F5216FE2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16800-582E-B8FA-2615-680DD648A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6E35-F59C-7DC3-33B0-4FD7E8167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E144-742C-4868-96E2-180F265D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1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habtamugujab@yahoo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2B7E-3123-4C3A-8577-C795B84A0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473" y="347152"/>
            <a:ext cx="10714605" cy="5863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050" dirty="0"/>
          </a:p>
          <a:p>
            <a:pPr marL="0" indent="0" algn="ctr">
              <a:buNone/>
            </a:pPr>
            <a:r>
              <a:rPr lang="en-GB" sz="2600" b="1" dirty="0">
                <a:solidFill>
                  <a:srgbClr val="0070C0"/>
                </a:solidFill>
              </a:rPr>
              <a:t>Applying geospatial information to integrate food production, diets and nutrition status for a healthier food systems in rural Ethiopia</a:t>
            </a:r>
          </a:p>
          <a:p>
            <a:pPr marL="0" indent="0" algn="ctr">
              <a:buNone/>
            </a:pPr>
            <a:endParaRPr lang="en-GB" sz="1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11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Habtamu Guja Bayu</a:t>
            </a:r>
          </a:p>
          <a:p>
            <a:pPr marL="0" indent="0" algn="ctr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Supervisors: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Dr Mariana Belgiu (ITC), Dr Kaleab Baye (AAU), Prof. Alfred Stein (ITC)</a:t>
            </a:r>
          </a:p>
          <a:p>
            <a:pPr marL="0" indent="0" algn="ctr">
              <a:buNone/>
            </a:pPr>
            <a:endParaRPr lang="en-GB" sz="100" b="1" dirty="0">
              <a:solidFill>
                <a:srgbClr val="0070C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00" b="1" dirty="0">
              <a:solidFill>
                <a:srgbClr val="0070C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70C0"/>
                </a:solidFill>
              </a:rPr>
              <a:t>October 12 2023</a:t>
            </a:r>
          </a:p>
          <a:p>
            <a:pPr marL="0" indent="0" algn="ctr">
              <a:buNone/>
            </a:pPr>
            <a:endParaRPr lang="en-NL" sz="32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57468-EFE6-4899-9B43-A7A05C03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621F-61DC-47EF-AEEB-20CCC040B25B}" type="slidenum">
              <a:rPr lang="en-NL" smtClean="0"/>
              <a:t>1</a:t>
            </a:fld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1B856-77D6-902D-2B38-ED14280E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4634"/>
            <a:ext cx="1908108" cy="233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46D24-4700-6EDE-A17A-25715E80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616" y="4835236"/>
            <a:ext cx="2237384" cy="2022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2728A-99E2-EEE4-4AF9-4B4C73210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2" y="165100"/>
            <a:ext cx="1342840" cy="417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E795C-8F7F-E62F-2A82-ED56724A0687}"/>
              </a:ext>
            </a:extLst>
          </p:cNvPr>
          <p:cNvSpPr txBox="1"/>
          <p:nvPr/>
        </p:nvSpPr>
        <p:spPr>
          <a:xfrm>
            <a:off x="1978648" y="6069172"/>
            <a:ext cx="794005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Ethiopian Education Network to Support Agricultural Transformation</a:t>
            </a:r>
            <a:endParaRPr lang="en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NL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EENSAT</a:t>
            </a:r>
            <a:r>
              <a:rPr lang="en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en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E0343B-2ECE-04EB-A262-2957BA12F4AE}"/>
              </a:ext>
            </a:extLst>
          </p:cNvPr>
          <p:cNvSpPr txBox="1">
            <a:spLocks/>
          </p:cNvSpPr>
          <p:nvPr/>
        </p:nvSpPr>
        <p:spPr>
          <a:xfrm>
            <a:off x="1810161" y="1946124"/>
            <a:ext cx="10007766" cy="688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C00000"/>
                </a:solidFill>
              </a:rPr>
              <a:t>PhD Research Progress</a:t>
            </a:r>
          </a:p>
          <a:p>
            <a:endParaRPr lang="en-GB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4569-30F2-B4CC-D297-0654015C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9" y="277091"/>
            <a:ext cx="11630890" cy="6444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b="1" i="1" dirty="0">
                <a:solidFill>
                  <a:srgbClr val="0070C0"/>
                </a:solidFill>
              </a:rPr>
              <a:t>Objectives:</a:t>
            </a:r>
          </a:p>
          <a:p>
            <a:pPr marL="0" indent="0">
              <a:buNone/>
            </a:pPr>
            <a:endParaRPr lang="en-GB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Examining adequacy of essential nutrients from local production</a:t>
            </a:r>
          </a:p>
          <a:p>
            <a:pPr marL="457200" lvl="1" indent="0">
              <a:buNone/>
            </a:pPr>
            <a:r>
              <a:rPr lang="en-GB" sz="2600" dirty="0"/>
              <a:t>[macro- and micronutrient, anti-nutrients, relative bioavailability,         determining the proportion at risk of inadequate nutrient intake]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Evaluating the associations between food production diversity and intra-household dietary diversity from agroecologically diverse rural areas in Ethiopia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Determinants of micronutrient deficiencies among women and nutrition status of children: a multilevel analysis from rural Ethiopia.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D320B-7B1A-D7DC-9310-4FC1080D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621F-61DC-47EF-AEEB-20CCC040B25B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73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4569-30F2-B4CC-D297-0654015C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9" y="277091"/>
            <a:ext cx="11630890" cy="6444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b="1" i="1" dirty="0">
                <a:solidFill>
                  <a:srgbClr val="0070C0"/>
                </a:solidFill>
              </a:rPr>
              <a:t>Activities done so far</a:t>
            </a:r>
          </a:p>
          <a:p>
            <a:pPr marL="0" indent="0">
              <a:buNone/>
            </a:pPr>
            <a:endParaRPr lang="en-GB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Published first paper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D320B-7B1A-D7DC-9310-4FC1080D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621F-61DC-47EF-AEEB-20CCC040B25B}" type="slidenum">
              <a:rPr lang="en-NL" smtClean="0"/>
              <a:t>3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61CC6-66B9-2908-3744-89B439C48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80" y="2177414"/>
            <a:ext cx="10377335" cy="37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4569-30F2-B4CC-D297-0654015C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9" y="277091"/>
            <a:ext cx="11880272" cy="5195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b="1" i="1" dirty="0">
                <a:solidFill>
                  <a:srgbClr val="0070C0"/>
                </a:solidFill>
              </a:rPr>
              <a:t>Activities done so far…</a:t>
            </a:r>
          </a:p>
          <a:p>
            <a:pPr marL="0" indent="0">
              <a:buNone/>
            </a:pPr>
            <a:endParaRPr lang="en-GB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Second paper is submitted &amp; under review [</a:t>
            </a:r>
            <a:r>
              <a:rPr lang="en-GB" sz="2400" i="1" dirty="0"/>
              <a:t>Journal of Food Security</a:t>
            </a:r>
            <a:r>
              <a:rPr lang="en-GB" sz="2400" dirty="0"/>
              <a:t>]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D320B-7B1A-D7DC-9310-4FC1080D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621F-61DC-47EF-AEEB-20CCC040B25B}" type="slidenum">
              <a:rPr lang="en-NL" smtClean="0"/>
              <a:t>4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B69CC-C9B9-9003-29D1-3DD577CE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0" y="2527824"/>
            <a:ext cx="11630890" cy="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4569-30F2-B4CC-D297-0654015C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9" y="277091"/>
            <a:ext cx="11630890" cy="6444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900" b="1" i="1" dirty="0">
                <a:solidFill>
                  <a:srgbClr val="0070C0"/>
                </a:solidFill>
              </a:rPr>
              <a:t>Remaining activities</a:t>
            </a:r>
          </a:p>
          <a:p>
            <a:pPr marL="0" indent="0">
              <a:buNone/>
            </a:pPr>
            <a:endParaRPr lang="en-GB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Third paper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Determinants of micronutrient deficiencies among women and nutrition status of children: a multilevel analysis from rural Ethiopia.</a:t>
            </a:r>
            <a:endParaRPr lang="en-NL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en-GB" sz="2400" dirty="0">
                <a:sym typeface="Wingdings" panose="05000000000000000000" pitchFamily="2" charset="2"/>
              </a:rPr>
              <a:t> </a:t>
            </a:r>
            <a:r>
              <a:rPr lang="en-GB" sz="2400" dirty="0"/>
              <a:t>Recently received the remaining lab results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   Currently, I am working on paper 3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   The first draft will be ready by end of October 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Dissertation document [first draft] will be ready by end of November.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PhD defense is tentatively scheduled towards end of February 2024.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Date of my return to Ethiopia is not decided yet [Discussion… supervisors/EENSAT]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D320B-7B1A-D7DC-9310-4FC1080D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621F-61DC-47EF-AEEB-20CCC040B25B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632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52F19-FA0E-F54C-A0DE-C69AF865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621F-61DC-47EF-AEEB-20CCC040B25B}" type="slidenum">
              <a:rPr lang="en-NL" smtClean="0"/>
              <a:t>6</a:t>
            </a:fld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73454-D2E4-B7AF-A716-229F92C8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17" y="-7894"/>
            <a:ext cx="6436215" cy="675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CE3C2-5717-6FB1-6FCC-DB4AD64C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1" y="-7894"/>
            <a:ext cx="1714020" cy="4408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25E7-7A14-32B6-9133-AA3776CE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59" y="4508551"/>
            <a:ext cx="1919549" cy="2349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AAC9F-720F-6097-3FFC-E3FDF8510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140" y="4462810"/>
            <a:ext cx="2743201" cy="2480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931DFE-8989-851C-16DE-BF0424B7EF05}"/>
              </a:ext>
            </a:extLst>
          </p:cNvPr>
          <p:cNvSpPr txBox="1"/>
          <p:nvPr/>
        </p:nvSpPr>
        <p:spPr>
          <a:xfrm>
            <a:off x="8640904" y="136525"/>
            <a:ext cx="3453438" cy="1356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Ethiopian Education Network to Support Agricultural Transformation</a:t>
            </a:r>
            <a:endParaRPr lang="en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NL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EENSAT</a:t>
            </a:r>
            <a:r>
              <a:rPr lang="en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en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50C1C-A4EA-1116-7494-9C48CAEB2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458">
            <a:off x="8695492" y="1567105"/>
            <a:ext cx="3344592" cy="2035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0B50B-E261-5AC1-9657-35292002CE99}"/>
              </a:ext>
            </a:extLst>
          </p:cNvPr>
          <p:cNvSpPr txBox="1"/>
          <p:nvPr/>
        </p:nvSpPr>
        <p:spPr>
          <a:xfrm>
            <a:off x="8874514" y="3700646"/>
            <a:ext cx="2986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0070C0"/>
                </a:solidFill>
              </a:rPr>
              <a:t>Habtamu Guja Bayu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hlinkClick r:id="rId7"/>
              </a:rPr>
              <a:t>h.g.bayu@utwente.nl</a:t>
            </a:r>
            <a:endParaRPr lang="en-GB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6618</TotalTime>
  <Words>288</Words>
  <Application>Microsoft Office PowerPoint</Application>
  <PresentationFormat>Widescreen</PresentationFormat>
  <Paragraphs>65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Habtamu</dc:creator>
  <cp:lastModifiedBy>Habtamu</cp:lastModifiedBy>
  <cp:revision>19</cp:revision>
  <dcterms:created xsi:type="dcterms:W3CDTF">2023-10-07T21:34:44Z</dcterms:created>
  <dcterms:modified xsi:type="dcterms:W3CDTF">2023-10-12T12:21:56Z</dcterms:modified>
</cp:coreProperties>
</file>