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3550A-1916-4E69-96FF-361618A23FD4}" v="77" dt="2023-10-09T14:04:01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ha Zadeh Monajjemi, Parya (UT-ITC)" userId="cf581475-5702-4d9d-8493-a565c99234a5" providerId="ADAL" clId="{EE53550A-1916-4E69-96FF-361618A23FD4}"/>
    <pc:docChg chg="undo redo custSel addSld delSld modSld sldOrd">
      <pc:chgData name="Pasha Zadeh Monajjemi, Parya (UT-ITC)" userId="cf581475-5702-4d9d-8493-a565c99234a5" providerId="ADAL" clId="{EE53550A-1916-4E69-96FF-361618A23FD4}" dt="2023-10-09T14:05:23.609" v="1328" actId="26606"/>
      <pc:docMkLst>
        <pc:docMk/>
      </pc:docMkLst>
      <pc:sldChg chg="addSp modSp mod setBg addAnim modAnim">
        <pc:chgData name="Pasha Zadeh Monajjemi, Parya (UT-ITC)" userId="cf581475-5702-4d9d-8493-a565c99234a5" providerId="ADAL" clId="{EE53550A-1916-4E69-96FF-361618A23FD4}" dt="2023-10-06T09:08:44.125" v="1280"/>
        <pc:sldMkLst>
          <pc:docMk/>
          <pc:sldMk cId="2008439195" sldId="256"/>
        </pc:sldMkLst>
        <pc:spChg chg="mod">
          <ac:chgData name="Pasha Zadeh Monajjemi, Parya (UT-ITC)" userId="cf581475-5702-4d9d-8493-a565c99234a5" providerId="ADAL" clId="{EE53550A-1916-4E69-96FF-361618A23FD4}" dt="2023-10-06T06:04:44.253" v="0" actId="26606"/>
          <ac:spMkLst>
            <pc:docMk/>
            <pc:sldMk cId="2008439195" sldId="256"/>
            <ac:spMk id="2" creationId="{1B609AFE-31F5-4C9E-7427-4DDEEC7B73E9}"/>
          </ac:spMkLst>
        </pc:spChg>
        <pc:spChg chg="mod">
          <ac:chgData name="Pasha Zadeh Monajjemi, Parya (UT-ITC)" userId="cf581475-5702-4d9d-8493-a565c99234a5" providerId="ADAL" clId="{EE53550A-1916-4E69-96FF-361618A23FD4}" dt="2023-10-06T08:50:37.396" v="1065" actId="20577"/>
          <ac:spMkLst>
            <pc:docMk/>
            <pc:sldMk cId="2008439195" sldId="256"/>
            <ac:spMk id="3" creationId="{6D731385-27E0-E7B9-C6A0-8AB8C6CB057A}"/>
          </ac:spMkLst>
        </pc:spChg>
        <pc:spChg chg="add">
          <ac:chgData name="Pasha Zadeh Monajjemi, Parya (UT-ITC)" userId="cf581475-5702-4d9d-8493-a565c99234a5" providerId="ADAL" clId="{EE53550A-1916-4E69-96FF-361618A23FD4}" dt="2023-10-06T06:04:44.253" v="0" actId="26606"/>
          <ac:spMkLst>
            <pc:docMk/>
            <pc:sldMk cId="2008439195" sldId="256"/>
            <ac:spMk id="8" creationId="{6F5A5072-7B47-4D32-B52A-4EBBF590B8A5}"/>
          </ac:spMkLst>
        </pc:spChg>
        <pc:spChg chg="add">
          <ac:chgData name="Pasha Zadeh Monajjemi, Parya (UT-ITC)" userId="cf581475-5702-4d9d-8493-a565c99234a5" providerId="ADAL" clId="{EE53550A-1916-4E69-96FF-361618A23FD4}" dt="2023-10-06T06:04:44.253" v="0" actId="26606"/>
          <ac:spMkLst>
            <pc:docMk/>
            <pc:sldMk cId="2008439195" sldId="256"/>
            <ac:spMk id="10" creationId="{9715DAF0-AE1B-46C9-8A6B-DB2AA05AB91D}"/>
          </ac:spMkLst>
        </pc:spChg>
        <pc:spChg chg="add">
          <ac:chgData name="Pasha Zadeh Monajjemi, Parya (UT-ITC)" userId="cf581475-5702-4d9d-8493-a565c99234a5" providerId="ADAL" clId="{EE53550A-1916-4E69-96FF-361618A23FD4}" dt="2023-10-06T06:04:44.253" v="0" actId="26606"/>
          <ac:spMkLst>
            <pc:docMk/>
            <pc:sldMk cId="2008439195" sldId="256"/>
            <ac:spMk id="12" creationId="{6016219D-510E-4184-9090-6D5578A87BD1}"/>
          </ac:spMkLst>
        </pc:spChg>
        <pc:spChg chg="add">
          <ac:chgData name="Pasha Zadeh Monajjemi, Parya (UT-ITC)" userId="cf581475-5702-4d9d-8493-a565c99234a5" providerId="ADAL" clId="{EE53550A-1916-4E69-96FF-361618A23FD4}" dt="2023-10-06T06:04:44.253" v="0" actId="26606"/>
          <ac:spMkLst>
            <pc:docMk/>
            <pc:sldMk cId="2008439195" sldId="256"/>
            <ac:spMk id="14" creationId="{AFF4A713-7B75-4B21-90D7-5AB19547C728}"/>
          </ac:spMkLst>
        </pc:spChg>
        <pc:spChg chg="add">
          <ac:chgData name="Pasha Zadeh Monajjemi, Parya (UT-ITC)" userId="cf581475-5702-4d9d-8493-a565c99234a5" providerId="ADAL" clId="{EE53550A-1916-4E69-96FF-361618A23FD4}" dt="2023-10-06T06:04:44.253" v="0" actId="26606"/>
          <ac:spMkLst>
            <pc:docMk/>
            <pc:sldMk cId="2008439195" sldId="256"/>
            <ac:spMk id="16" creationId="{DC631C0B-6DA6-4E57-8231-CE32B3434A7E}"/>
          </ac:spMkLst>
        </pc:spChg>
        <pc:spChg chg="add">
          <ac:chgData name="Pasha Zadeh Monajjemi, Parya (UT-ITC)" userId="cf581475-5702-4d9d-8493-a565c99234a5" providerId="ADAL" clId="{EE53550A-1916-4E69-96FF-361618A23FD4}" dt="2023-10-06T06:04:44.253" v="0" actId="26606"/>
          <ac:spMkLst>
            <pc:docMk/>
            <pc:sldMk cId="2008439195" sldId="256"/>
            <ac:spMk id="18" creationId="{C29501E6-A978-4A61-9689-9085AF97A53A}"/>
          </ac:spMkLst>
        </pc:spChg>
      </pc:sldChg>
      <pc:sldChg chg="modSp mod">
        <pc:chgData name="Pasha Zadeh Monajjemi, Parya (UT-ITC)" userId="cf581475-5702-4d9d-8493-a565c99234a5" providerId="ADAL" clId="{EE53550A-1916-4E69-96FF-361618A23FD4}" dt="2023-10-06T08:50:59.581" v="1067" actId="20577"/>
        <pc:sldMkLst>
          <pc:docMk/>
          <pc:sldMk cId="1196661528" sldId="257"/>
        </pc:sldMkLst>
        <pc:spChg chg="mod">
          <ac:chgData name="Pasha Zadeh Monajjemi, Parya (UT-ITC)" userId="cf581475-5702-4d9d-8493-a565c99234a5" providerId="ADAL" clId="{EE53550A-1916-4E69-96FF-361618A23FD4}" dt="2023-10-06T08:50:59.581" v="1067" actId="20577"/>
          <ac:spMkLst>
            <pc:docMk/>
            <pc:sldMk cId="1196661528" sldId="257"/>
            <ac:spMk id="3" creationId="{FD33904B-2F39-593E-E11C-E93EEDACAFEB}"/>
          </ac:spMkLst>
        </pc:spChg>
      </pc:sldChg>
      <pc:sldChg chg="addSp delSp modSp mod">
        <pc:chgData name="Pasha Zadeh Monajjemi, Parya (UT-ITC)" userId="cf581475-5702-4d9d-8493-a565c99234a5" providerId="ADAL" clId="{EE53550A-1916-4E69-96FF-361618A23FD4}" dt="2023-10-06T09:05:21.228" v="1183" actId="27636"/>
        <pc:sldMkLst>
          <pc:docMk/>
          <pc:sldMk cId="1535901049" sldId="258"/>
        </pc:sldMkLst>
        <pc:spChg chg="mod">
          <ac:chgData name="Pasha Zadeh Monajjemi, Parya (UT-ITC)" userId="cf581475-5702-4d9d-8493-a565c99234a5" providerId="ADAL" clId="{EE53550A-1916-4E69-96FF-361618A23FD4}" dt="2023-10-06T09:05:21.228" v="1183" actId="27636"/>
          <ac:spMkLst>
            <pc:docMk/>
            <pc:sldMk cId="1535901049" sldId="258"/>
            <ac:spMk id="2" creationId="{AF386593-9B33-777C-4804-EAAC08E1E880}"/>
          </ac:spMkLst>
        </pc:spChg>
        <pc:graphicFrameChg chg="mod">
          <ac:chgData name="Pasha Zadeh Monajjemi, Parya (UT-ITC)" userId="cf581475-5702-4d9d-8493-a565c99234a5" providerId="ADAL" clId="{EE53550A-1916-4E69-96FF-361618A23FD4}" dt="2023-10-06T08:52:04.470" v="1068" actId="207"/>
          <ac:graphicFrameMkLst>
            <pc:docMk/>
            <pc:sldMk cId="1535901049" sldId="258"/>
            <ac:graphicFrameMk id="5" creationId="{D9AFE100-5579-831D-A9B3-27E873B9ACBD}"/>
          </ac:graphicFrameMkLst>
        </pc:graphicFrameChg>
        <pc:picChg chg="add del mod">
          <ac:chgData name="Pasha Zadeh Monajjemi, Parya (UT-ITC)" userId="cf581475-5702-4d9d-8493-a565c99234a5" providerId="ADAL" clId="{EE53550A-1916-4E69-96FF-361618A23FD4}" dt="2023-10-06T09:05:12.784" v="1181" actId="478"/>
          <ac:picMkLst>
            <pc:docMk/>
            <pc:sldMk cId="1535901049" sldId="258"/>
            <ac:picMk id="1026" creationId="{3480AD98-31AD-73F2-1F3B-F6D586C0462E}"/>
          </ac:picMkLst>
        </pc:picChg>
      </pc:sldChg>
      <pc:sldChg chg="addSp modSp mod setBg">
        <pc:chgData name="Pasha Zadeh Monajjemi, Parya (UT-ITC)" userId="cf581475-5702-4d9d-8493-a565c99234a5" providerId="ADAL" clId="{EE53550A-1916-4E69-96FF-361618A23FD4}" dt="2023-10-06T08:12:18.672" v="982" actId="242"/>
        <pc:sldMkLst>
          <pc:docMk/>
          <pc:sldMk cId="389134762" sldId="259"/>
        </pc:sldMkLst>
        <pc:spChg chg="mod">
          <ac:chgData name="Pasha Zadeh Monajjemi, Parya (UT-ITC)" userId="cf581475-5702-4d9d-8493-a565c99234a5" providerId="ADAL" clId="{EE53550A-1916-4E69-96FF-361618A23FD4}" dt="2023-10-06T08:12:18.672" v="982" actId="242"/>
          <ac:spMkLst>
            <pc:docMk/>
            <pc:sldMk cId="389134762" sldId="259"/>
            <ac:spMk id="2" creationId="{FDEF8AA6-AFAF-EC90-1BB4-E50632CAFA88}"/>
          </ac:spMkLst>
        </pc:spChg>
        <pc:spChg chg="mod">
          <ac:chgData name="Pasha Zadeh Monajjemi, Parya (UT-ITC)" userId="cf581475-5702-4d9d-8493-a565c99234a5" providerId="ADAL" clId="{EE53550A-1916-4E69-96FF-361618A23FD4}" dt="2023-10-06T08:12:05.167" v="980" actId="14100"/>
          <ac:spMkLst>
            <pc:docMk/>
            <pc:sldMk cId="389134762" sldId="259"/>
            <ac:spMk id="3" creationId="{658133D0-5D4B-16C1-FE7B-F38FF2F83780}"/>
          </ac:spMkLst>
        </pc:spChg>
        <pc:spChg chg="add">
          <ac:chgData name="Pasha Zadeh Monajjemi, Parya (UT-ITC)" userId="cf581475-5702-4d9d-8493-a565c99234a5" providerId="ADAL" clId="{EE53550A-1916-4E69-96FF-361618A23FD4}" dt="2023-10-06T08:11:54.515" v="979" actId="26606"/>
          <ac:spMkLst>
            <pc:docMk/>
            <pc:sldMk cId="389134762" sldId="259"/>
            <ac:spMk id="9" creationId="{979E27D9-03C7-44E2-9FF8-15D0C8506AF7}"/>
          </ac:spMkLst>
        </pc:spChg>
        <pc:spChg chg="add">
          <ac:chgData name="Pasha Zadeh Monajjemi, Parya (UT-ITC)" userId="cf581475-5702-4d9d-8493-a565c99234a5" providerId="ADAL" clId="{EE53550A-1916-4E69-96FF-361618A23FD4}" dt="2023-10-06T08:11:54.515" v="979" actId="26606"/>
          <ac:spMkLst>
            <pc:docMk/>
            <pc:sldMk cId="389134762" sldId="259"/>
            <ac:spMk id="11" creationId="{EEBF1590-3B36-48EE-A89D-3B6F3CB256AB}"/>
          </ac:spMkLst>
        </pc:spChg>
        <pc:spChg chg="add">
          <ac:chgData name="Pasha Zadeh Monajjemi, Parya (UT-ITC)" userId="cf581475-5702-4d9d-8493-a565c99234a5" providerId="ADAL" clId="{EE53550A-1916-4E69-96FF-361618A23FD4}" dt="2023-10-06T08:11:54.515" v="979" actId="26606"/>
          <ac:spMkLst>
            <pc:docMk/>
            <pc:sldMk cId="389134762" sldId="259"/>
            <ac:spMk id="13" creationId="{AC8F6C8C-AB5A-4548-942D-E3FD40ACBC49}"/>
          </ac:spMkLst>
        </pc:spChg>
        <pc:picChg chg="add mod">
          <ac:chgData name="Pasha Zadeh Monajjemi, Parya (UT-ITC)" userId="cf581475-5702-4d9d-8493-a565c99234a5" providerId="ADAL" clId="{EE53550A-1916-4E69-96FF-361618A23FD4}" dt="2023-10-06T08:11:54.515" v="979" actId="26606"/>
          <ac:picMkLst>
            <pc:docMk/>
            <pc:sldMk cId="389134762" sldId="259"/>
            <ac:picMk id="4" creationId="{3F2437D1-D939-3370-6D60-7EE397DA2504}"/>
          </ac:picMkLst>
        </pc:picChg>
      </pc:sldChg>
      <pc:sldChg chg="addSp delSp modSp mod setBg">
        <pc:chgData name="Pasha Zadeh Monajjemi, Parya (UT-ITC)" userId="cf581475-5702-4d9d-8493-a565c99234a5" providerId="ADAL" clId="{EE53550A-1916-4E69-96FF-361618A23FD4}" dt="2023-10-06T06:17:01.668" v="80" actId="113"/>
        <pc:sldMkLst>
          <pc:docMk/>
          <pc:sldMk cId="1493909972" sldId="260"/>
        </pc:sldMkLst>
        <pc:spChg chg="mod">
          <ac:chgData name="Pasha Zadeh Monajjemi, Parya (UT-ITC)" userId="cf581475-5702-4d9d-8493-a565c99234a5" providerId="ADAL" clId="{EE53550A-1916-4E69-96FF-361618A23FD4}" dt="2023-10-06T06:17:01.668" v="80" actId="113"/>
          <ac:spMkLst>
            <pc:docMk/>
            <pc:sldMk cId="1493909972" sldId="260"/>
            <ac:spMk id="2" creationId="{021551D9-09EE-0002-FEA8-5DBCF8ECB281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6:41.711" v="76" actId="27636"/>
          <ac:spMkLst>
            <pc:docMk/>
            <pc:sldMk cId="1493909972" sldId="260"/>
            <ac:spMk id="3" creationId="{6681DAC5-A846-27E4-F03B-42189AF8A784}"/>
          </ac:spMkLst>
        </pc:spChg>
        <pc:spChg chg="add del">
          <ac:chgData name="Pasha Zadeh Monajjemi, Parya (UT-ITC)" userId="cf581475-5702-4d9d-8493-a565c99234a5" providerId="ADAL" clId="{EE53550A-1916-4E69-96FF-361618A23FD4}" dt="2023-10-06T06:13:45.886" v="35" actId="26606"/>
          <ac:spMkLst>
            <pc:docMk/>
            <pc:sldMk cId="1493909972" sldId="260"/>
            <ac:spMk id="11" creationId="{979E27D9-03C7-44E2-9FF8-15D0C8506AF7}"/>
          </ac:spMkLst>
        </pc:spChg>
        <pc:spChg chg="add del">
          <ac:chgData name="Pasha Zadeh Monajjemi, Parya (UT-ITC)" userId="cf581475-5702-4d9d-8493-a565c99234a5" providerId="ADAL" clId="{EE53550A-1916-4E69-96FF-361618A23FD4}" dt="2023-10-06T06:13:45.886" v="35" actId="26606"/>
          <ac:spMkLst>
            <pc:docMk/>
            <pc:sldMk cId="1493909972" sldId="260"/>
            <ac:spMk id="13" creationId="{EEBF1590-3B36-48EE-A89D-3B6F3CB256AB}"/>
          </ac:spMkLst>
        </pc:spChg>
        <pc:spChg chg="add del">
          <ac:chgData name="Pasha Zadeh Monajjemi, Parya (UT-ITC)" userId="cf581475-5702-4d9d-8493-a565c99234a5" providerId="ADAL" clId="{EE53550A-1916-4E69-96FF-361618A23FD4}" dt="2023-10-06T06:13:45.886" v="35" actId="26606"/>
          <ac:spMkLst>
            <pc:docMk/>
            <pc:sldMk cId="1493909972" sldId="260"/>
            <ac:spMk id="15" creationId="{AC8F6C8C-AB5A-4548-942D-E3FD40ACBC49}"/>
          </ac:spMkLst>
        </pc:spChg>
        <pc:spChg chg="add del">
          <ac:chgData name="Pasha Zadeh Monajjemi, Parya (UT-ITC)" userId="cf581475-5702-4d9d-8493-a565c99234a5" providerId="ADAL" clId="{EE53550A-1916-4E69-96FF-361618A23FD4}" dt="2023-10-06T06:13:45.881" v="34" actId="26606"/>
          <ac:spMkLst>
            <pc:docMk/>
            <pc:sldMk cId="1493909972" sldId="260"/>
            <ac:spMk id="20" creationId="{1B15ED52-F352-441B-82BF-E0EA34836D08}"/>
          </ac:spMkLst>
        </pc:spChg>
        <pc:spChg chg="add del">
          <ac:chgData name="Pasha Zadeh Monajjemi, Parya (UT-ITC)" userId="cf581475-5702-4d9d-8493-a565c99234a5" providerId="ADAL" clId="{EE53550A-1916-4E69-96FF-361618A23FD4}" dt="2023-10-06T06:13:45.881" v="34" actId="26606"/>
          <ac:spMkLst>
            <pc:docMk/>
            <pc:sldMk cId="1493909972" sldId="260"/>
            <ac:spMk id="22" creationId="{61707E60-CEC9-4661-AA82-69242EB4BDC3}"/>
          </ac:spMkLst>
        </pc:spChg>
        <pc:spChg chg="add del">
          <ac:chgData name="Pasha Zadeh Monajjemi, Parya (UT-ITC)" userId="cf581475-5702-4d9d-8493-a565c99234a5" providerId="ADAL" clId="{EE53550A-1916-4E69-96FF-361618A23FD4}" dt="2023-10-06T06:13:45.881" v="34" actId="26606"/>
          <ac:spMkLst>
            <pc:docMk/>
            <pc:sldMk cId="1493909972" sldId="260"/>
            <ac:spMk id="24" creationId="{8F035CD8-AE30-4146-96F2-036B0CE5E4F3}"/>
          </ac:spMkLst>
        </pc:spChg>
        <pc:spChg chg="add del">
          <ac:chgData name="Pasha Zadeh Monajjemi, Parya (UT-ITC)" userId="cf581475-5702-4d9d-8493-a565c99234a5" providerId="ADAL" clId="{EE53550A-1916-4E69-96FF-361618A23FD4}" dt="2023-10-06T06:16:22.195" v="57" actId="26606"/>
          <ac:spMkLst>
            <pc:docMk/>
            <pc:sldMk cId="1493909972" sldId="260"/>
            <ac:spMk id="26" creationId="{C0763A76-9F1C-4FC5-82B7-DD475DA461B2}"/>
          </ac:spMkLst>
        </pc:spChg>
        <pc:spChg chg="add del">
          <ac:chgData name="Pasha Zadeh Monajjemi, Parya (UT-ITC)" userId="cf581475-5702-4d9d-8493-a565c99234a5" providerId="ADAL" clId="{EE53550A-1916-4E69-96FF-361618A23FD4}" dt="2023-10-06T06:16:22.195" v="57" actId="26606"/>
          <ac:spMkLst>
            <pc:docMk/>
            <pc:sldMk cId="1493909972" sldId="260"/>
            <ac:spMk id="27" creationId="{E81BF4F6-F2CF-4984-9D14-D6966D92F99F}"/>
          </ac:spMkLst>
        </pc:spChg>
        <pc:spChg chg="add">
          <ac:chgData name="Pasha Zadeh Monajjemi, Parya (UT-ITC)" userId="cf581475-5702-4d9d-8493-a565c99234a5" providerId="ADAL" clId="{EE53550A-1916-4E69-96FF-361618A23FD4}" dt="2023-10-06T06:16:22.195" v="57" actId="26606"/>
          <ac:spMkLst>
            <pc:docMk/>
            <pc:sldMk cId="1493909972" sldId="260"/>
            <ac:spMk id="32" creationId="{9203DE33-2CD4-4CA8-9AF3-37C3B65133B0}"/>
          </ac:spMkLst>
        </pc:spChg>
        <pc:spChg chg="add">
          <ac:chgData name="Pasha Zadeh Monajjemi, Parya (UT-ITC)" userId="cf581475-5702-4d9d-8493-a565c99234a5" providerId="ADAL" clId="{EE53550A-1916-4E69-96FF-361618A23FD4}" dt="2023-10-06T06:16:22.195" v="57" actId="26606"/>
          <ac:spMkLst>
            <pc:docMk/>
            <pc:sldMk cId="1493909972" sldId="260"/>
            <ac:spMk id="34" creationId="{0AF57B88-1D4C-41FA-A761-EC1DD10C35CB}"/>
          </ac:spMkLst>
        </pc:spChg>
        <pc:spChg chg="add">
          <ac:chgData name="Pasha Zadeh Monajjemi, Parya (UT-ITC)" userId="cf581475-5702-4d9d-8493-a565c99234a5" providerId="ADAL" clId="{EE53550A-1916-4E69-96FF-361618A23FD4}" dt="2023-10-06T06:16:22.195" v="57" actId="26606"/>
          <ac:spMkLst>
            <pc:docMk/>
            <pc:sldMk cId="1493909972" sldId="260"/>
            <ac:spMk id="36" creationId="{D2548F45-5164-4ABB-8212-7F293FDED8D4}"/>
          </ac:spMkLst>
        </pc:spChg>
        <pc:spChg chg="add">
          <ac:chgData name="Pasha Zadeh Monajjemi, Parya (UT-ITC)" userId="cf581475-5702-4d9d-8493-a565c99234a5" providerId="ADAL" clId="{EE53550A-1916-4E69-96FF-361618A23FD4}" dt="2023-10-06T06:16:22.195" v="57" actId="26606"/>
          <ac:spMkLst>
            <pc:docMk/>
            <pc:sldMk cId="1493909972" sldId="260"/>
            <ac:spMk id="38" creationId="{5E81CCFB-7BEF-4186-86FB-D09450B4D02D}"/>
          </ac:spMkLst>
        </pc:spChg>
        <pc:picChg chg="add del mod">
          <ac:chgData name="Pasha Zadeh Monajjemi, Parya (UT-ITC)" userId="cf581475-5702-4d9d-8493-a565c99234a5" providerId="ADAL" clId="{EE53550A-1916-4E69-96FF-361618A23FD4}" dt="2023-10-06T06:08:41.945" v="22"/>
          <ac:picMkLst>
            <pc:docMk/>
            <pc:sldMk cId="1493909972" sldId="260"/>
            <ac:picMk id="4" creationId="{99B7EAE8-4C65-4544-330F-049982F20A27}"/>
          </ac:picMkLst>
        </pc:picChg>
        <pc:picChg chg="add del mod">
          <ac:chgData name="Pasha Zadeh Monajjemi, Parya (UT-ITC)" userId="cf581475-5702-4d9d-8493-a565c99234a5" providerId="ADAL" clId="{EE53550A-1916-4E69-96FF-361618A23FD4}" dt="2023-10-06T06:08:44.300" v="24"/>
          <ac:picMkLst>
            <pc:docMk/>
            <pc:sldMk cId="1493909972" sldId="260"/>
            <ac:picMk id="5" creationId="{0F95B0A7-DCA0-1490-77F8-F2D38F941423}"/>
          </ac:picMkLst>
        </pc:picChg>
        <pc:picChg chg="add mod ord">
          <ac:chgData name="Pasha Zadeh Monajjemi, Parya (UT-ITC)" userId="cf581475-5702-4d9d-8493-a565c99234a5" providerId="ADAL" clId="{EE53550A-1916-4E69-96FF-361618A23FD4}" dt="2023-10-06T06:16:22.195" v="57" actId="26606"/>
          <ac:picMkLst>
            <pc:docMk/>
            <pc:sldMk cId="1493909972" sldId="260"/>
            <ac:picMk id="6" creationId="{C281611A-36D1-0016-2705-DE2CC09BCDCB}"/>
          </ac:picMkLst>
        </pc:picChg>
      </pc:sldChg>
      <pc:sldChg chg="addSp delSp modSp mod setBg">
        <pc:chgData name="Pasha Zadeh Monajjemi, Parya (UT-ITC)" userId="cf581475-5702-4d9d-8493-a565c99234a5" providerId="ADAL" clId="{EE53550A-1916-4E69-96FF-361618A23FD4}" dt="2023-10-06T08:13:17.237" v="989" actId="26606"/>
        <pc:sldMkLst>
          <pc:docMk/>
          <pc:sldMk cId="4058152715" sldId="261"/>
        </pc:sldMkLst>
        <pc:spChg chg="mod">
          <ac:chgData name="Pasha Zadeh Monajjemi, Parya (UT-ITC)" userId="cf581475-5702-4d9d-8493-a565c99234a5" providerId="ADAL" clId="{EE53550A-1916-4E69-96FF-361618A23FD4}" dt="2023-10-06T08:13:17.237" v="989" actId="26606"/>
          <ac:spMkLst>
            <pc:docMk/>
            <pc:sldMk cId="4058152715" sldId="261"/>
            <ac:spMk id="2" creationId="{1A345705-4A83-70AC-20D8-84CF511780A6}"/>
          </ac:spMkLst>
        </pc:spChg>
        <pc:spChg chg="del">
          <ac:chgData name="Pasha Zadeh Monajjemi, Parya (UT-ITC)" userId="cf581475-5702-4d9d-8493-a565c99234a5" providerId="ADAL" clId="{EE53550A-1916-4E69-96FF-361618A23FD4}" dt="2023-10-06T06:07:10.310" v="9"/>
          <ac:spMkLst>
            <pc:docMk/>
            <pc:sldMk cId="4058152715" sldId="261"/>
            <ac:spMk id="3" creationId="{F4AEA4E2-02C8-AA46-E714-027CB2845168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5:34.418" v="54"/>
          <ac:spMkLst>
            <pc:docMk/>
            <pc:sldMk cId="4058152715" sldId="261"/>
            <ac:spMk id="6" creationId="{BEE2A675-690C-2A69-4BB9-33561FE215F7}"/>
          </ac:spMkLst>
        </pc:spChg>
        <pc:spChg chg="add mod">
          <ac:chgData name="Pasha Zadeh Monajjemi, Parya (UT-ITC)" userId="cf581475-5702-4d9d-8493-a565c99234a5" providerId="ADAL" clId="{EE53550A-1916-4E69-96FF-361618A23FD4}" dt="2023-10-06T08:13:17.237" v="989" actId="26606"/>
          <ac:spMkLst>
            <pc:docMk/>
            <pc:sldMk cId="4058152715" sldId="261"/>
            <ac:spMk id="9" creationId="{DF309EC0-8545-A0C2-F44B-19CAA0C52AC4}"/>
          </ac:spMkLst>
        </pc:spChg>
        <pc:spChg chg="add del">
          <ac:chgData name="Pasha Zadeh Monajjemi, Parya (UT-ITC)" userId="cf581475-5702-4d9d-8493-a565c99234a5" providerId="ADAL" clId="{EE53550A-1916-4E69-96FF-361618A23FD4}" dt="2023-10-06T08:13:03.039" v="987" actId="26606"/>
          <ac:spMkLst>
            <pc:docMk/>
            <pc:sldMk cId="4058152715" sldId="261"/>
            <ac:spMk id="15" creationId="{12609869-9E80-471B-A487-A53288E0E791}"/>
          </ac:spMkLst>
        </pc:spChg>
        <pc:spChg chg="add del">
          <ac:chgData name="Pasha Zadeh Monajjemi, Parya (UT-ITC)" userId="cf581475-5702-4d9d-8493-a565c99234a5" providerId="ADAL" clId="{EE53550A-1916-4E69-96FF-361618A23FD4}" dt="2023-10-06T08:13:03.039" v="987" actId="26606"/>
          <ac:spMkLst>
            <pc:docMk/>
            <pc:sldMk cId="4058152715" sldId="261"/>
            <ac:spMk id="17" creationId="{7004738A-9D34-43E8-97D2-CA0EED4F8BE0}"/>
          </ac:spMkLst>
        </pc:spChg>
        <pc:spChg chg="add del">
          <ac:chgData name="Pasha Zadeh Monajjemi, Parya (UT-ITC)" userId="cf581475-5702-4d9d-8493-a565c99234a5" providerId="ADAL" clId="{EE53550A-1916-4E69-96FF-361618A23FD4}" dt="2023-10-06T08:13:03.039" v="987" actId="26606"/>
          <ac:spMkLst>
            <pc:docMk/>
            <pc:sldMk cId="4058152715" sldId="261"/>
            <ac:spMk id="19" creationId="{B8B8D07F-F13E-443E-BA68-2D26672D76B9}"/>
          </ac:spMkLst>
        </pc:spChg>
        <pc:spChg chg="add del">
          <ac:chgData name="Pasha Zadeh Monajjemi, Parya (UT-ITC)" userId="cf581475-5702-4d9d-8493-a565c99234a5" providerId="ADAL" clId="{EE53550A-1916-4E69-96FF-361618A23FD4}" dt="2023-10-06T08:13:03.039" v="987" actId="26606"/>
          <ac:spMkLst>
            <pc:docMk/>
            <pc:sldMk cId="4058152715" sldId="261"/>
            <ac:spMk id="21" creationId="{2813A4FA-24A5-41ED-A534-3807D1B2F344}"/>
          </ac:spMkLst>
        </pc:spChg>
        <pc:spChg chg="add del">
          <ac:chgData name="Pasha Zadeh Monajjemi, Parya (UT-ITC)" userId="cf581475-5702-4d9d-8493-a565c99234a5" providerId="ADAL" clId="{EE53550A-1916-4E69-96FF-361618A23FD4}" dt="2023-10-06T08:13:03.039" v="987" actId="26606"/>
          <ac:spMkLst>
            <pc:docMk/>
            <pc:sldMk cId="4058152715" sldId="261"/>
            <ac:spMk id="23" creationId="{C3944F27-CA70-4E84-A51A-E6BF89558979}"/>
          </ac:spMkLst>
        </pc:spChg>
        <pc:grpChg chg="add del">
          <ac:chgData name="Pasha Zadeh Monajjemi, Parya (UT-ITC)" userId="cf581475-5702-4d9d-8493-a565c99234a5" providerId="ADAL" clId="{EE53550A-1916-4E69-96FF-361618A23FD4}" dt="2023-10-06T08:13:17.237" v="989" actId="26606"/>
          <ac:grpSpMkLst>
            <pc:docMk/>
            <pc:sldMk cId="4058152715" sldId="261"/>
            <ac:grpSpMk id="25" creationId="{C54A2A4D-19EF-3552-F383-6AD9587C8AFC}"/>
          </ac:grpSpMkLst>
        </pc:grpChg>
        <pc:picChg chg="add del mod">
          <ac:chgData name="Pasha Zadeh Monajjemi, Parya (UT-ITC)" userId="cf581475-5702-4d9d-8493-a565c99234a5" providerId="ADAL" clId="{EE53550A-1916-4E69-96FF-361618A23FD4}" dt="2023-10-06T06:07:16.374" v="10" actId="21"/>
          <ac:picMkLst>
            <pc:docMk/>
            <pc:sldMk cId="4058152715" sldId="261"/>
            <ac:picMk id="4" creationId="{F739E896-BABB-43B8-7A4B-033A6D90A632}"/>
          </ac:picMkLst>
        </pc:picChg>
        <pc:picChg chg="add del mod">
          <ac:chgData name="Pasha Zadeh Monajjemi, Parya (UT-ITC)" userId="cf581475-5702-4d9d-8493-a565c99234a5" providerId="ADAL" clId="{EE53550A-1916-4E69-96FF-361618A23FD4}" dt="2023-10-06T06:17:28.243" v="81" actId="21"/>
          <ac:picMkLst>
            <pc:docMk/>
            <pc:sldMk cId="4058152715" sldId="261"/>
            <ac:picMk id="7" creationId="{6B5536C0-41A0-4FEA-3DC1-3F2603F239A4}"/>
          </ac:picMkLst>
        </pc:picChg>
        <pc:picChg chg="add mod">
          <ac:chgData name="Pasha Zadeh Monajjemi, Parya (UT-ITC)" userId="cf581475-5702-4d9d-8493-a565c99234a5" providerId="ADAL" clId="{EE53550A-1916-4E69-96FF-361618A23FD4}" dt="2023-10-06T08:13:17.237" v="989" actId="26606"/>
          <ac:picMkLst>
            <pc:docMk/>
            <pc:sldMk cId="4058152715" sldId="261"/>
            <ac:picMk id="10" creationId="{7F2CC29C-8815-4E3F-35A6-0A1678CDBA6F}"/>
          </ac:picMkLst>
        </pc:picChg>
      </pc:sldChg>
      <pc:sldChg chg="addSp delSp modSp mod ord">
        <pc:chgData name="Pasha Zadeh Monajjemi, Parya (UT-ITC)" userId="cf581475-5702-4d9d-8493-a565c99234a5" providerId="ADAL" clId="{EE53550A-1916-4E69-96FF-361618A23FD4}" dt="2023-10-06T06:25:33.370" v="360" actId="1076"/>
        <pc:sldMkLst>
          <pc:docMk/>
          <pc:sldMk cId="3704397652" sldId="262"/>
        </pc:sldMkLst>
        <pc:spChg chg="add del">
          <ac:chgData name="Pasha Zadeh Monajjemi, Parya (UT-ITC)" userId="cf581475-5702-4d9d-8493-a565c99234a5" providerId="ADAL" clId="{EE53550A-1916-4E69-96FF-361618A23FD4}" dt="2023-10-06T06:20:19.267" v="107"/>
          <ac:spMkLst>
            <pc:docMk/>
            <pc:sldMk cId="3704397652" sldId="262"/>
            <ac:spMk id="3" creationId="{6C80FB18-7162-C79C-3B64-D2E9FAAA780D}"/>
          </ac:spMkLst>
        </pc:spChg>
        <pc:picChg chg="add del mod">
          <ac:chgData name="Pasha Zadeh Monajjemi, Parya (UT-ITC)" userId="cf581475-5702-4d9d-8493-a565c99234a5" providerId="ADAL" clId="{EE53550A-1916-4E69-96FF-361618A23FD4}" dt="2023-10-06T06:17:31.261" v="83"/>
          <ac:picMkLst>
            <pc:docMk/>
            <pc:sldMk cId="3704397652" sldId="262"/>
            <ac:picMk id="4" creationId="{DF2BE418-EF7E-9302-6679-E615A1AFF1E6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24.818" v="359" actId="1036"/>
          <ac:picMkLst>
            <pc:docMk/>
            <pc:sldMk cId="3704397652" sldId="262"/>
            <ac:picMk id="5" creationId="{EB455B92-1F5C-561D-3FEE-FE06088A615E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24.818" v="359" actId="1036"/>
          <ac:picMkLst>
            <pc:docMk/>
            <pc:sldMk cId="3704397652" sldId="262"/>
            <ac:picMk id="6" creationId="{90EAD689-104C-E0E5-F8B4-216CF7452134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24.818" v="359" actId="1036"/>
          <ac:picMkLst>
            <pc:docMk/>
            <pc:sldMk cId="3704397652" sldId="262"/>
            <ac:picMk id="7" creationId="{8F09CF7B-047C-5632-DDC1-1FE32A7A0258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24.818" v="359" actId="1036"/>
          <ac:picMkLst>
            <pc:docMk/>
            <pc:sldMk cId="3704397652" sldId="262"/>
            <ac:picMk id="8" creationId="{33DF64DF-C107-DA29-AD93-640AA750C07B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24.818" v="359" actId="1036"/>
          <ac:picMkLst>
            <pc:docMk/>
            <pc:sldMk cId="3704397652" sldId="262"/>
            <ac:picMk id="9" creationId="{13F495A8-7491-F5E7-84C9-5BAAB62520D0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24.818" v="359" actId="1036"/>
          <ac:picMkLst>
            <pc:docMk/>
            <pc:sldMk cId="3704397652" sldId="262"/>
            <ac:picMk id="10" creationId="{E8B985B3-7A63-C4BD-F644-2958CA517318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33.370" v="360" actId="1076"/>
          <ac:picMkLst>
            <pc:docMk/>
            <pc:sldMk cId="3704397652" sldId="262"/>
            <ac:picMk id="11" creationId="{CFDCC315-5860-87FF-3288-620C24622D1E}"/>
          </ac:picMkLst>
        </pc:picChg>
        <pc:picChg chg="add mod">
          <ac:chgData name="Pasha Zadeh Monajjemi, Parya (UT-ITC)" userId="cf581475-5702-4d9d-8493-a565c99234a5" providerId="ADAL" clId="{EE53550A-1916-4E69-96FF-361618A23FD4}" dt="2023-10-06T06:25:24.818" v="359" actId="1036"/>
          <ac:picMkLst>
            <pc:docMk/>
            <pc:sldMk cId="3704397652" sldId="262"/>
            <ac:picMk id="12" creationId="{45D51FF2-95DC-9D6D-2D11-E601DB8DD8A3}"/>
          </ac:picMkLst>
        </pc:picChg>
      </pc:sldChg>
      <pc:sldChg chg="addSp delSp modSp mod modAnim">
        <pc:chgData name="Pasha Zadeh Monajjemi, Parya (UT-ITC)" userId="cf581475-5702-4d9d-8493-a565c99234a5" providerId="ADAL" clId="{EE53550A-1916-4E69-96FF-361618A23FD4}" dt="2023-10-06T08:12:37.198" v="983" actId="14100"/>
        <pc:sldMkLst>
          <pc:docMk/>
          <pc:sldMk cId="1055765484" sldId="263"/>
        </pc:sldMkLst>
        <pc:spChg chg="mod">
          <ac:chgData name="Pasha Zadeh Monajjemi, Parya (UT-ITC)" userId="cf581475-5702-4d9d-8493-a565c99234a5" providerId="ADAL" clId="{EE53550A-1916-4E69-96FF-361618A23FD4}" dt="2023-10-06T06:30:41.133" v="532" actId="20577"/>
          <ac:spMkLst>
            <pc:docMk/>
            <pc:sldMk cId="1055765484" sldId="263"/>
            <ac:spMk id="2" creationId="{141F6869-E36D-C1F5-68B5-F06F6DFC4CF1}"/>
          </ac:spMkLst>
        </pc:spChg>
        <pc:spChg chg="mod">
          <ac:chgData name="Pasha Zadeh Monajjemi, Parya (UT-ITC)" userId="cf581475-5702-4d9d-8493-a565c99234a5" providerId="ADAL" clId="{EE53550A-1916-4E69-96FF-361618A23FD4}" dt="2023-10-06T06:33:03.312" v="613" actId="1036"/>
          <ac:spMkLst>
            <pc:docMk/>
            <pc:sldMk cId="1055765484" sldId="263"/>
            <ac:spMk id="3" creationId="{FCDAB321-C519-8EDA-EEC1-DD2E8CDF7B09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28.375" v="88"/>
          <ac:spMkLst>
            <pc:docMk/>
            <pc:sldMk cId="1055765484" sldId="263"/>
            <ac:spMk id="4" creationId="{E76A8B42-70B7-16F2-2464-F0C518156C1D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28.375" v="88"/>
          <ac:spMkLst>
            <pc:docMk/>
            <pc:sldMk cId="1055765484" sldId="263"/>
            <ac:spMk id="5" creationId="{F0F67D87-7E14-3F06-5300-116C05E0A165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28.375" v="88"/>
          <ac:spMkLst>
            <pc:docMk/>
            <pc:sldMk cId="1055765484" sldId="263"/>
            <ac:spMk id="6" creationId="{829CBD7A-DDED-8235-2FDB-C1A321D823F6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28.375" v="88"/>
          <ac:spMkLst>
            <pc:docMk/>
            <pc:sldMk cId="1055765484" sldId="263"/>
            <ac:spMk id="7" creationId="{E990FF88-8A99-F962-A9B7-36EDD04EF7E5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28.375" v="88"/>
          <ac:spMkLst>
            <pc:docMk/>
            <pc:sldMk cId="1055765484" sldId="263"/>
            <ac:spMk id="8" creationId="{7266E649-3EBD-9724-F2F4-836E053EB153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42.683" v="90"/>
          <ac:spMkLst>
            <pc:docMk/>
            <pc:sldMk cId="1055765484" sldId="263"/>
            <ac:spMk id="9" creationId="{A85683EE-3D80-9F46-B3DD-874C4990EC7C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42.683" v="90"/>
          <ac:spMkLst>
            <pc:docMk/>
            <pc:sldMk cId="1055765484" sldId="263"/>
            <ac:spMk id="10" creationId="{FE76DDA9-D24C-2722-B5FF-E200E6CA91A9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42.683" v="90"/>
          <ac:spMkLst>
            <pc:docMk/>
            <pc:sldMk cId="1055765484" sldId="263"/>
            <ac:spMk id="11" creationId="{406C70C4-BB6B-3953-0674-AE985809BD31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42.683" v="90"/>
          <ac:spMkLst>
            <pc:docMk/>
            <pc:sldMk cId="1055765484" sldId="263"/>
            <ac:spMk id="12" creationId="{3B6BC225-2F40-6A03-FE75-793AAD81FA74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18:42.683" v="90"/>
          <ac:spMkLst>
            <pc:docMk/>
            <pc:sldMk cId="1055765484" sldId="263"/>
            <ac:spMk id="13" creationId="{E11C9CFA-8874-C809-FAAC-74FEE51B62AB}"/>
          </ac:spMkLst>
        </pc:spChg>
        <pc:spChg chg="add mod">
          <ac:chgData name="Pasha Zadeh Monajjemi, Parya (UT-ITC)" userId="cf581475-5702-4d9d-8493-a565c99234a5" providerId="ADAL" clId="{EE53550A-1916-4E69-96FF-361618A23FD4}" dt="2023-10-06T06:33:03.312" v="613" actId="1036"/>
          <ac:spMkLst>
            <pc:docMk/>
            <pc:sldMk cId="1055765484" sldId="263"/>
            <ac:spMk id="14" creationId="{5C031810-38E1-CEFD-B87A-DD381EB80225}"/>
          </ac:spMkLst>
        </pc:spChg>
        <pc:spChg chg="add mod">
          <ac:chgData name="Pasha Zadeh Monajjemi, Parya (UT-ITC)" userId="cf581475-5702-4d9d-8493-a565c99234a5" providerId="ADAL" clId="{EE53550A-1916-4E69-96FF-361618A23FD4}" dt="2023-10-06T06:33:24.153" v="617" actId="14100"/>
          <ac:spMkLst>
            <pc:docMk/>
            <pc:sldMk cId="1055765484" sldId="263"/>
            <ac:spMk id="15" creationId="{546BC5D9-61A9-2C58-D832-41075921D3E3}"/>
          </ac:spMkLst>
        </pc:spChg>
        <pc:spChg chg="add mod">
          <ac:chgData name="Pasha Zadeh Monajjemi, Parya (UT-ITC)" userId="cf581475-5702-4d9d-8493-a565c99234a5" providerId="ADAL" clId="{EE53550A-1916-4E69-96FF-361618A23FD4}" dt="2023-10-06T06:33:29.075" v="618" actId="14100"/>
          <ac:spMkLst>
            <pc:docMk/>
            <pc:sldMk cId="1055765484" sldId="263"/>
            <ac:spMk id="16" creationId="{BA6FB9C6-3F1A-7A51-2046-D7DB19D66022}"/>
          </ac:spMkLst>
        </pc:spChg>
        <pc:spChg chg="add mod">
          <ac:chgData name="Pasha Zadeh Monajjemi, Parya (UT-ITC)" userId="cf581475-5702-4d9d-8493-a565c99234a5" providerId="ADAL" clId="{EE53550A-1916-4E69-96FF-361618A23FD4}" dt="2023-10-06T06:33:40.401" v="651" actId="1038"/>
          <ac:spMkLst>
            <pc:docMk/>
            <pc:sldMk cId="1055765484" sldId="263"/>
            <ac:spMk id="17" creationId="{9A0D1822-BD2D-8BC0-ECC3-0CC4D551FE56}"/>
          </ac:spMkLst>
        </pc:spChg>
        <pc:spChg chg="add mod">
          <ac:chgData name="Pasha Zadeh Monajjemi, Parya (UT-ITC)" userId="cf581475-5702-4d9d-8493-a565c99234a5" providerId="ADAL" clId="{EE53550A-1916-4E69-96FF-361618A23FD4}" dt="2023-10-06T06:33:40.401" v="651" actId="1038"/>
          <ac:spMkLst>
            <pc:docMk/>
            <pc:sldMk cId="1055765484" sldId="263"/>
            <ac:spMk id="18" creationId="{0165086F-481B-183F-F770-025A40E2D749}"/>
          </ac:spMkLst>
        </pc:spChg>
        <pc:picChg chg="add del mod">
          <ac:chgData name="Pasha Zadeh Monajjemi, Parya (UT-ITC)" userId="cf581475-5702-4d9d-8493-a565c99234a5" providerId="ADAL" clId="{EE53550A-1916-4E69-96FF-361618A23FD4}" dt="2023-10-06T06:32:26.180" v="598"/>
          <ac:picMkLst>
            <pc:docMk/>
            <pc:sldMk cId="1055765484" sldId="263"/>
            <ac:picMk id="19" creationId="{611B7656-D075-FE4F-60DA-E2563C87A8D9}"/>
          </ac:picMkLst>
        </pc:picChg>
        <pc:picChg chg="add mod">
          <ac:chgData name="Pasha Zadeh Monajjemi, Parya (UT-ITC)" userId="cf581475-5702-4d9d-8493-a565c99234a5" providerId="ADAL" clId="{EE53550A-1916-4E69-96FF-361618A23FD4}" dt="2023-10-06T08:12:37.198" v="983" actId="14100"/>
          <ac:picMkLst>
            <pc:docMk/>
            <pc:sldMk cId="1055765484" sldId="263"/>
            <ac:picMk id="20" creationId="{3F0E7A5D-D063-0017-6D5B-B22D93D33818}"/>
          </ac:picMkLst>
        </pc:picChg>
      </pc:sldChg>
      <pc:sldChg chg="addSp delSp modSp mod setBg">
        <pc:chgData name="Pasha Zadeh Monajjemi, Parya (UT-ITC)" userId="cf581475-5702-4d9d-8493-a565c99234a5" providerId="ADAL" clId="{EE53550A-1916-4E69-96FF-361618A23FD4}" dt="2023-10-06T06:49:57.382" v="795" actId="1076"/>
        <pc:sldMkLst>
          <pc:docMk/>
          <pc:sldMk cId="1676082951" sldId="264"/>
        </pc:sldMkLst>
        <pc:spChg chg="mod">
          <ac:chgData name="Pasha Zadeh Monajjemi, Parya (UT-ITC)" userId="cf581475-5702-4d9d-8493-a565c99234a5" providerId="ADAL" clId="{EE53550A-1916-4E69-96FF-361618A23FD4}" dt="2023-10-06T06:46:20.103" v="765" actId="26606"/>
          <ac:spMkLst>
            <pc:docMk/>
            <pc:sldMk cId="1676082951" sldId="264"/>
            <ac:spMk id="2" creationId="{141F6869-E36D-C1F5-68B5-F06F6DFC4CF1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46:25.108" v="768" actId="26606"/>
          <ac:spMkLst>
            <pc:docMk/>
            <pc:sldMk cId="1676082951" sldId="264"/>
            <ac:spMk id="3" creationId="{FCDAB321-C519-8EDA-EEC1-DD2E8CDF7B09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4" creationId="{5E7361C7-FDEC-F9B9-2053-E4B7CA539438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5" creationId="{E44B4FCE-5FC6-720B-B318-2DC1567BFC75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6" creationId="{75DF73F8-B408-E211-B39A-990B7F6BF6D8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7" creationId="{0FF95117-FC6B-86C2-95BE-EE2352356671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8" creationId="{B1EDA12A-7F60-14CE-1D42-19FFD1B86212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9" creationId="{A9611BB0-B467-3DC1-3357-26400303D896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10" creationId="{227DCAD2-BDDD-283E-4803-14451B1EFE08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11" creationId="{BB14F7C5-3465-D8FB-F55D-3BCBDAAA346E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12" creationId="{C68B7F20-FF9F-995F-85AA-14C5F9463290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13" creationId="{23FD212F-7AC8-2D39-21B1-9FA53579571D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38.532" v="364"/>
          <ac:spMkLst>
            <pc:docMk/>
            <pc:sldMk cId="1676082951" sldId="264"/>
            <ac:spMk id="14" creationId="{B0BB8D02-8F92-FF8C-0050-43FB8D637DDF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15" creationId="{CA21CB75-A608-3047-D458-E423E929A28B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16" creationId="{8A62351B-CB20-4AEE-E8C3-1CD52A0BC99E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17" creationId="{1670394F-AB30-47AB-23E8-8103AEE070BD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18" creationId="{6BC353EF-8BFA-AE48-5647-C64C79366110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19" creationId="{B8BE2F2D-3423-2D80-283D-88A1A7443190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20" creationId="{A202278B-E483-19D5-3F1C-389FF5B2D046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21" creationId="{0B5DB670-E247-328C-8AAE-E195A30A67DA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22" creationId="{A1934424-D8DA-FAA3-8AF9-EEE3AB86C5B5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23" creationId="{7DB4574D-590A-950C-5B59-BDA46E906366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24" creationId="{2537DDD3-24B7-13F7-CD84-37A9827BBBFD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6:41.444" v="366"/>
          <ac:spMkLst>
            <pc:docMk/>
            <pc:sldMk cId="1676082951" sldId="264"/>
            <ac:spMk id="25" creationId="{1D9B0DA5-7A31-97FC-B8AA-AC8F691B1655}"/>
          </ac:spMkLst>
        </pc:spChg>
        <pc:spChg chg="add mod">
          <ac:chgData name="Pasha Zadeh Monajjemi, Parya (UT-ITC)" userId="cf581475-5702-4d9d-8493-a565c99234a5" providerId="ADAL" clId="{EE53550A-1916-4E69-96FF-361618A23FD4}" dt="2023-10-06T06:45:52.380" v="761" actId="164"/>
          <ac:spMkLst>
            <pc:docMk/>
            <pc:sldMk cId="1676082951" sldId="264"/>
            <ac:spMk id="27" creationId="{DF3CFF91-EEFC-5386-15E1-C57219B81CBA}"/>
          </ac:spMkLst>
        </pc:spChg>
        <pc:spChg chg="add mod">
          <ac:chgData name="Pasha Zadeh Monajjemi, Parya (UT-ITC)" userId="cf581475-5702-4d9d-8493-a565c99234a5" providerId="ADAL" clId="{EE53550A-1916-4E69-96FF-361618A23FD4}" dt="2023-10-06T06:45:52.380" v="761" actId="164"/>
          <ac:spMkLst>
            <pc:docMk/>
            <pc:sldMk cId="1676082951" sldId="264"/>
            <ac:spMk id="28" creationId="{EBC55630-3A20-0CA7-1CF2-020FBDE689A5}"/>
          </ac:spMkLst>
        </pc:spChg>
        <pc:spChg chg="add del">
          <ac:chgData name="Pasha Zadeh Monajjemi, Parya (UT-ITC)" userId="cf581475-5702-4d9d-8493-a565c99234a5" providerId="ADAL" clId="{EE53550A-1916-4E69-96FF-361618A23FD4}" dt="2023-10-06T06:46:20.103" v="765" actId="26606"/>
          <ac:spMkLst>
            <pc:docMk/>
            <pc:sldMk cId="1676082951" sldId="264"/>
            <ac:spMk id="34" creationId="{7FF47CB7-972F-479F-A36D-9E72D26EC8DA}"/>
          </ac:spMkLst>
        </pc:spChg>
        <pc:spChg chg="add del">
          <ac:chgData name="Pasha Zadeh Monajjemi, Parya (UT-ITC)" userId="cf581475-5702-4d9d-8493-a565c99234a5" providerId="ADAL" clId="{EE53550A-1916-4E69-96FF-361618A23FD4}" dt="2023-10-06T06:46:20.103" v="765" actId="26606"/>
          <ac:spMkLst>
            <pc:docMk/>
            <pc:sldMk cId="1676082951" sldId="264"/>
            <ac:spMk id="36" creationId="{0D153B68-5844-490D-8E67-F616D6D721CA}"/>
          </ac:spMkLst>
        </pc:spChg>
        <pc:spChg chg="add del">
          <ac:chgData name="Pasha Zadeh Monajjemi, Parya (UT-ITC)" userId="cf581475-5702-4d9d-8493-a565c99234a5" providerId="ADAL" clId="{EE53550A-1916-4E69-96FF-361618A23FD4}" dt="2023-10-06T06:46:20.103" v="765" actId="26606"/>
          <ac:spMkLst>
            <pc:docMk/>
            <pc:sldMk cId="1676082951" sldId="264"/>
            <ac:spMk id="38" creationId="{9A0D773F-7A7D-4DBB-9DEA-86BB8B8F4BC8}"/>
          </ac:spMkLst>
        </pc:spChg>
        <pc:grpChg chg="add mod">
          <ac:chgData name="Pasha Zadeh Monajjemi, Parya (UT-ITC)" userId="cf581475-5702-4d9d-8493-a565c99234a5" providerId="ADAL" clId="{EE53550A-1916-4E69-96FF-361618A23FD4}" dt="2023-10-06T06:49:51.622" v="794" actId="1076"/>
          <ac:grpSpMkLst>
            <pc:docMk/>
            <pc:sldMk cId="1676082951" sldId="264"/>
            <ac:grpSpMk id="29" creationId="{18441731-D1D5-9ECB-2A8C-E905013000A2}"/>
          </ac:grpSpMkLst>
        </pc:grpChg>
        <pc:graphicFrameChg chg="add del">
          <ac:chgData name="Pasha Zadeh Monajjemi, Parya (UT-ITC)" userId="cf581475-5702-4d9d-8493-a565c99234a5" providerId="ADAL" clId="{EE53550A-1916-4E69-96FF-361618A23FD4}" dt="2023-10-06T06:46:25.093" v="767" actId="26606"/>
          <ac:graphicFrameMkLst>
            <pc:docMk/>
            <pc:sldMk cId="1676082951" sldId="264"/>
            <ac:graphicFrameMk id="31" creationId="{59AC4860-E7B8-DF0A-C85B-2A0237E849C7}"/>
          </ac:graphicFrameMkLst>
        </pc:graphicFrameChg>
        <pc:graphicFrameChg chg="add mod modGraphic">
          <ac:chgData name="Pasha Zadeh Monajjemi, Parya (UT-ITC)" userId="cf581475-5702-4d9d-8493-a565c99234a5" providerId="ADAL" clId="{EE53550A-1916-4E69-96FF-361618A23FD4}" dt="2023-10-06T06:49:57.382" v="795" actId="1076"/>
          <ac:graphicFrameMkLst>
            <pc:docMk/>
            <pc:sldMk cId="1676082951" sldId="264"/>
            <ac:graphicFrameMk id="33" creationId="{684FBDD7-48A5-8409-A491-8CEFD2492BAF}"/>
          </ac:graphicFrameMkLst>
        </pc:graphicFrameChg>
        <pc:picChg chg="add del mod">
          <ac:chgData name="Pasha Zadeh Monajjemi, Parya (UT-ITC)" userId="cf581475-5702-4d9d-8493-a565c99234a5" providerId="ADAL" clId="{EE53550A-1916-4E69-96FF-361618A23FD4}" dt="2023-10-06T06:27:21.525" v="380"/>
          <ac:picMkLst>
            <pc:docMk/>
            <pc:sldMk cId="1676082951" sldId="264"/>
            <ac:picMk id="26" creationId="{240D7423-F069-D860-2E38-2FA22B4EB024}"/>
          </ac:picMkLst>
        </pc:picChg>
      </pc:sldChg>
      <pc:sldChg chg="addSp delSp modSp mod setBg">
        <pc:chgData name="Pasha Zadeh Monajjemi, Parya (UT-ITC)" userId="cf581475-5702-4d9d-8493-a565c99234a5" providerId="ADAL" clId="{EE53550A-1916-4E69-96FF-361618A23FD4}" dt="2023-10-06T08:13:30.973" v="998" actId="5793"/>
        <pc:sldMkLst>
          <pc:docMk/>
          <pc:sldMk cId="3351873763" sldId="265"/>
        </pc:sldMkLst>
        <pc:spChg chg="mod">
          <ac:chgData name="Pasha Zadeh Monajjemi, Parya (UT-ITC)" userId="cf581475-5702-4d9d-8493-a565c99234a5" providerId="ADAL" clId="{EE53550A-1916-4E69-96FF-361618A23FD4}" dt="2023-10-06T06:51:39.812" v="843" actId="26606"/>
          <ac:spMkLst>
            <pc:docMk/>
            <pc:sldMk cId="3351873763" sldId="265"/>
            <ac:spMk id="2" creationId="{141F6869-E36D-C1F5-68B5-F06F6DFC4CF1}"/>
          </ac:spMkLst>
        </pc:spChg>
        <pc:spChg chg="mod ord">
          <ac:chgData name="Pasha Zadeh Monajjemi, Parya (UT-ITC)" userId="cf581475-5702-4d9d-8493-a565c99234a5" providerId="ADAL" clId="{EE53550A-1916-4E69-96FF-361618A23FD4}" dt="2023-10-06T08:13:30.973" v="998" actId="5793"/>
          <ac:spMkLst>
            <pc:docMk/>
            <pc:sldMk cId="3351873763" sldId="265"/>
            <ac:spMk id="3" creationId="{FCDAB321-C519-8EDA-EEC1-DD2E8CDF7B09}"/>
          </ac:spMkLst>
        </pc:spChg>
        <pc:spChg chg="add del mod">
          <ac:chgData name="Pasha Zadeh Monajjemi, Parya (UT-ITC)" userId="cf581475-5702-4d9d-8493-a565c99234a5" providerId="ADAL" clId="{EE53550A-1916-4E69-96FF-361618A23FD4}" dt="2023-10-06T06:29:04.715" v="512"/>
          <ac:spMkLst>
            <pc:docMk/>
            <pc:sldMk cId="3351873763" sldId="265"/>
            <ac:spMk id="4" creationId="{57AF15A5-F51F-EAFC-19DB-2604281CAD2C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5" creationId="{88883EF7-EEB4-577B-EAE3-AED50ADA96F8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6" creationId="{5366F3F2-C870-0CB8-5BF2-A69FE57FB9F8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7" creationId="{56AC4EAB-85BD-5B4B-E30A-C3DFC1ADFA8E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8" creationId="{9699D513-5C5C-798A-F66B-A57AA6CD1478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9" creationId="{B22E3427-4243-7292-C571-7A694A076544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10" creationId="{051E4378-8E11-F964-C341-2BD16D1E4DF5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11" creationId="{D0920A7A-4D86-A1FC-48FA-91D34F83CE57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12" creationId="{12888DA7-EF05-2CFF-1E4A-E2239F649C37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13" creationId="{112F0B66-21F7-6697-FDB7-C4AE3D28FB7F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14" creationId="{35431686-1E7C-19E5-1284-357CB3198BDA}"/>
          </ac:spMkLst>
        </pc:spChg>
        <pc:spChg chg="add mod">
          <ac:chgData name="Pasha Zadeh Monajjemi, Parya (UT-ITC)" userId="cf581475-5702-4d9d-8493-a565c99234a5" providerId="ADAL" clId="{EE53550A-1916-4E69-96FF-361618A23FD4}" dt="2023-10-06T06:50:37.228" v="799" actId="164"/>
          <ac:spMkLst>
            <pc:docMk/>
            <pc:sldMk cId="3351873763" sldId="265"/>
            <ac:spMk id="15" creationId="{306EE7DF-C97C-489A-5D09-D09BEBE67F36}"/>
          </ac:spMkLst>
        </pc:spChg>
        <pc:grpChg chg="add del mod">
          <ac:chgData name="Pasha Zadeh Monajjemi, Parya (UT-ITC)" userId="cf581475-5702-4d9d-8493-a565c99234a5" providerId="ADAL" clId="{EE53550A-1916-4E69-96FF-361618A23FD4}" dt="2023-10-06T06:50:43.661" v="802" actId="21"/>
          <ac:grpSpMkLst>
            <pc:docMk/>
            <pc:sldMk cId="3351873763" sldId="265"/>
            <ac:grpSpMk id="16" creationId="{97345DE2-7FAC-2DD3-61D5-FAAE78249CE7}"/>
          </ac:grpSpMkLst>
        </pc:grpChg>
        <pc:grpChg chg="add del">
          <ac:chgData name="Pasha Zadeh Monajjemi, Parya (UT-ITC)" userId="cf581475-5702-4d9d-8493-a565c99234a5" providerId="ADAL" clId="{EE53550A-1916-4E69-96FF-361618A23FD4}" dt="2023-10-06T06:51:36.215" v="841" actId="26606"/>
          <ac:grpSpMkLst>
            <pc:docMk/>
            <pc:sldMk cId="3351873763" sldId="265"/>
            <ac:grpSpMk id="19" creationId="{F2221BB3-7B5D-C899-7745-66D7AC3232A7}"/>
          </ac:grpSpMkLst>
        </pc:grpChg>
        <pc:grpChg chg="add del">
          <ac:chgData name="Pasha Zadeh Monajjemi, Parya (UT-ITC)" userId="cf581475-5702-4d9d-8493-a565c99234a5" providerId="ADAL" clId="{EE53550A-1916-4E69-96FF-361618A23FD4}" dt="2023-10-06T06:51:28.059" v="837" actId="26606"/>
          <ac:grpSpMkLst>
            <pc:docMk/>
            <pc:sldMk cId="3351873763" sldId="265"/>
            <ac:grpSpMk id="22" creationId="{F2221BB3-7B5D-C899-7745-66D7AC3232A7}"/>
          </ac:grpSpMkLst>
        </pc:grpChg>
        <pc:picChg chg="add mod">
          <ac:chgData name="Pasha Zadeh Monajjemi, Parya (UT-ITC)" userId="cf581475-5702-4d9d-8493-a565c99234a5" providerId="ADAL" clId="{EE53550A-1916-4E69-96FF-361618A23FD4}" dt="2023-10-06T06:51:39.812" v="843" actId="26606"/>
          <ac:picMkLst>
            <pc:docMk/>
            <pc:sldMk cId="3351873763" sldId="265"/>
            <ac:picMk id="17" creationId="{41B51D7D-07CF-E384-D030-68E190E4A492}"/>
          </ac:picMkLst>
        </pc:picChg>
      </pc:sldChg>
      <pc:sldChg chg="del">
        <pc:chgData name="Pasha Zadeh Monajjemi, Parya (UT-ITC)" userId="cf581475-5702-4d9d-8493-a565c99234a5" providerId="ADAL" clId="{EE53550A-1916-4E69-96FF-361618A23FD4}" dt="2023-10-06T08:13:34.770" v="999" actId="47"/>
        <pc:sldMkLst>
          <pc:docMk/>
          <pc:sldMk cId="68064054" sldId="266"/>
        </pc:sldMkLst>
      </pc:sldChg>
      <pc:sldChg chg="addSp delSp modSp mod modAnim">
        <pc:chgData name="Pasha Zadeh Monajjemi, Parya (UT-ITC)" userId="cf581475-5702-4d9d-8493-a565c99234a5" providerId="ADAL" clId="{EE53550A-1916-4E69-96FF-361618A23FD4}" dt="2023-10-06T08:48:54.589" v="1058"/>
        <pc:sldMkLst>
          <pc:docMk/>
          <pc:sldMk cId="1095963480" sldId="267"/>
        </pc:sldMkLst>
        <pc:spChg chg="mod">
          <ac:chgData name="Pasha Zadeh Monajjemi, Parya (UT-ITC)" userId="cf581475-5702-4d9d-8493-a565c99234a5" providerId="ADAL" clId="{EE53550A-1916-4E69-96FF-361618A23FD4}" dt="2023-10-06T08:47:20.310" v="1054"/>
          <ac:spMkLst>
            <pc:docMk/>
            <pc:sldMk cId="1095963480" sldId="267"/>
            <ac:spMk id="2" creationId="{141F6869-E36D-C1F5-68B5-F06F6DFC4CF1}"/>
          </ac:spMkLst>
        </pc:spChg>
        <pc:spChg chg="add del mod">
          <ac:chgData name="Pasha Zadeh Monajjemi, Parya (UT-ITC)" userId="cf581475-5702-4d9d-8493-a565c99234a5" providerId="ADAL" clId="{EE53550A-1916-4E69-96FF-361618A23FD4}" dt="2023-10-06T08:48:16.025" v="1056"/>
          <ac:spMkLst>
            <pc:docMk/>
            <pc:sldMk cId="1095963480" sldId="267"/>
            <ac:spMk id="4" creationId="{1953A3E0-9E61-4E08-0368-CDAE74AC239A}"/>
          </ac:spMkLst>
        </pc:spChg>
        <pc:spChg chg="add del mod">
          <ac:chgData name="Pasha Zadeh Monajjemi, Parya (UT-ITC)" userId="cf581475-5702-4d9d-8493-a565c99234a5" providerId="ADAL" clId="{EE53550A-1916-4E69-96FF-361618A23FD4}" dt="2023-10-06T08:48:16.025" v="1056"/>
          <ac:spMkLst>
            <pc:docMk/>
            <pc:sldMk cId="1095963480" sldId="267"/>
            <ac:spMk id="7" creationId="{0809F6E5-4F96-98F9-E1D4-15D9BCD5F366}"/>
          </ac:spMkLst>
        </pc:spChg>
        <pc:spChg chg="add del mod">
          <ac:chgData name="Pasha Zadeh Monajjemi, Parya (UT-ITC)" userId="cf581475-5702-4d9d-8493-a565c99234a5" providerId="ADAL" clId="{EE53550A-1916-4E69-96FF-361618A23FD4}" dt="2023-10-06T08:48:16.025" v="1056"/>
          <ac:spMkLst>
            <pc:docMk/>
            <pc:sldMk cId="1095963480" sldId="267"/>
            <ac:spMk id="8" creationId="{7AF0F4ED-C1C7-EA2D-B122-B68994CA78C8}"/>
          </ac:spMkLst>
        </pc:spChg>
        <pc:spChg chg="add del mod">
          <ac:chgData name="Pasha Zadeh Monajjemi, Parya (UT-ITC)" userId="cf581475-5702-4d9d-8493-a565c99234a5" providerId="ADAL" clId="{EE53550A-1916-4E69-96FF-361618A23FD4}" dt="2023-10-06T08:48:16.025" v="1056"/>
          <ac:spMkLst>
            <pc:docMk/>
            <pc:sldMk cId="1095963480" sldId="267"/>
            <ac:spMk id="9" creationId="{FA6E9E37-61F6-1D55-D30D-87505F07472B}"/>
          </ac:spMkLst>
        </pc:spChg>
        <pc:spChg chg="mod">
          <ac:chgData name="Pasha Zadeh Monajjemi, Parya (UT-ITC)" userId="cf581475-5702-4d9d-8493-a565c99234a5" providerId="ADAL" clId="{EE53550A-1916-4E69-96FF-361618A23FD4}" dt="2023-10-06T08:48:10.730" v="1055"/>
          <ac:spMkLst>
            <pc:docMk/>
            <pc:sldMk cId="1095963480" sldId="267"/>
            <ac:spMk id="11" creationId="{BB1B903F-12DA-2ECF-8569-096AF527BF09}"/>
          </ac:spMkLst>
        </pc:spChg>
        <pc:spChg chg="mod">
          <ac:chgData name="Pasha Zadeh Monajjemi, Parya (UT-ITC)" userId="cf581475-5702-4d9d-8493-a565c99234a5" providerId="ADAL" clId="{EE53550A-1916-4E69-96FF-361618A23FD4}" dt="2023-10-06T08:48:10.730" v="1055"/>
          <ac:spMkLst>
            <pc:docMk/>
            <pc:sldMk cId="1095963480" sldId="267"/>
            <ac:spMk id="12" creationId="{A59A2419-B2B7-C936-5E1F-DD1AB1A535F9}"/>
          </ac:spMkLst>
        </pc:spChg>
        <pc:spChg chg="mod">
          <ac:chgData name="Pasha Zadeh Monajjemi, Parya (UT-ITC)" userId="cf581475-5702-4d9d-8493-a565c99234a5" providerId="ADAL" clId="{EE53550A-1916-4E69-96FF-361618A23FD4}" dt="2023-10-06T08:48:10.730" v="1055"/>
          <ac:spMkLst>
            <pc:docMk/>
            <pc:sldMk cId="1095963480" sldId="267"/>
            <ac:spMk id="13" creationId="{F100DF30-AA21-EAC3-A261-91DDC477F26E}"/>
          </ac:spMkLst>
        </pc:spChg>
        <pc:spChg chg="mod">
          <ac:chgData name="Pasha Zadeh Monajjemi, Parya (UT-ITC)" userId="cf581475-5702-4d9d-8493-a565c99234a5" providerId="ADAL" clId="{EE53550A-1916-4E69-96FF-361618A23FD4}" dt="2023-10-06T08:48:10.730" v="1055"/>
          <ac:spMkLst>
            <pc:docMk/>
            <pc:sldMk cId="1095963480" sldId="267"/>
            <ac:spMk id="14" creationId="{34BBDC05-AE2D-5B74-AF19-2ABB2732CBF1}"/>
          </ac:spMkLst>
        </pc:spChg>
        <pc:spChg chg="mod">
          <ac:chgData name="Pasha Zadeh Monajjemi, Parya (UT-ITC)" userId="cf581475-5702-4d9d-8493-a565c99234a5" providerId="ADAL" clId="{EE53550A-1916-4E69-96FF-361618A23FD4}" dt="2023-10-06T08:48:10.730" v="1055"/>
          <ac:spMkLst>
            <pc:docMk/>
            <pc:sldMk cId="1095963480" sldId="267"/>
            <ac:spMk id="15" creationId="{36946F0C-851E-0BC6-F009-1FB17B87A296}"/>
          </ac:spMkLst>
        </pc:spChg>
        <pc:spChg chg="add 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17" creationId="{E0AF766D-B1D5-143B-038D-262291ABCB12}"/>
          </ac:spMkLst>
        </pc:spChg>
        <pc:spChg chg="add 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18" creationId="{5E6D7788-EBE3-CA0E-392E-28BFDB1A7EF2}"/>
          </ac:spMkLst>
        </pc:spChg>
        <pc:spChg chg="add 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19" creationId="{82E56800-F78F-85AD-E13C-346ED164B01B}"/>
          </ac:spMkLst>
        </pc:spChg>
        <pc:spChg chg="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21" creationId="{C354BC67-A6B3-8F96-72D3-25B0BA5FC1E6}"/>
          </ac:spMkLst>
        </pc:spChg>
        <pc:spChg chg="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22" creationId="{1A9025CE-E75C-3199-23BF-FC0B37B3C226}"/>
          </ac:spMkLst>
        </pc:spChg>
        <pc:spChg chg="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23" creationId="{CC03B7EB-D3FE-89C7-ECBB-85E9A0B749E8}"/>
          </ac:spMkLst>
        </pc:spChg>
        <pc:spChg chg="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24" creationId="{48133A6A-C3F9-85A0-A18B-7BC44CCF9F72}"/>
          </ac:spMkLst>
        </pc:spChg>
        <pc:spChg chg="mod">
          <ac:chgData name="Pasha Zadeh Monajjemi, Parya (UT-ITC)" userId="cf581475-5702-4d9d-8493-a565c99234a5" providerId="ADAL" clId="{EE53550A-1916-4E69-96FF-361618A23FD4}" dt="2023-10-06T08:48:54.589" v="1058"/>
          <ac:spMkLst>
            <pc:docMk/>
            <pc:sldMk cId="1095963480" sldId="267"/>
            <ac:spMk id="25" creationId="{6B15ADC6-10AE-D945-3A76-9BECBCDC9294}"/>
          </ac:spMkLst>
        </pc:spChg>
        <pc:grpChg chg="add del mod">
          <ac:chgData name="Pasha Zadeh Monajjemi, Parya (UT-ITC)" userId="cf581475-5702-4d9d-8493-a565c99234a5" providerId="ADAL" clId="{EE53550A-1916-4E69-96FF-361618A23FD4}" dt="2023-10-06T08:48:16.025" v="1056"/>
          <ac:grpSpMkLst>
            <pc:docMk/>
            <pc:sldMk cId="1095963480" sldId="267"/>
            <ac:grpSpMk id="10" creationId="{954E5E01-0C78-0F7F-90A8-C18E429D8C66}"/>
          </ac:grpSpMkLst>
        </pc:grpChg>
        <pc:grpChg chg="add mod">
          <ac:chgData name="Pasha Zadeh Monajjemi, Parya (UT-ITC)" userId="cf581475-5702-4d9d-8493-a565c99234a5" providerId="ADAL" clId="{EE53550A-1916-4E69-96FF-361618A23FD4}" dt="2023-10-06T08:48:54.589" v="1058"/>
          <ac:grpSpMkLst>
            <pc:docMk/>
            <pc:sldMk cId="1095963480" sldId="267"/>
            <ac:grpSpMk id="20" creationId="{100545AE-BA79-5D15-C156-640F8F0B0EE3}"/>
          </ac:grpSpMkLst>
        </pc:grpChg>
        <pc:picChg chg="add del mod">
          <ac:chgData name="Pasha Zadeh Monajjemi, Parya (UT-ITC)" userId="cf581475-5702-4d9d-8493-a565c99234a5" providerId="ADAL" clId="{EE53550A-1916-4E69-96FF-361618A23FD4}" dt="2023-10-06T08:48:16.025" v="1056"/>
          <ac:picMkLst>
            <pc:docMk/>
            <pc:sldMk cId="1095963480" sldId="267"/>
            <ac:picMk id="5" creationId="{6A0CC51D-2869-7FB6-0E28-A75E9045DE6B}"/>
          </ac:picMkLst>
        </pc:picChg>
        <pc:picChg chg="add del mod">
          <ac:chgData name="Pasha Zadeh Monajjemi, Parya (UT-ITC)" userId="cf581475-5702-4d9d-8493-a565c99234a5" providerId="ADAL" clId="{EE53550A-1916-4E69-96FF-361618A23FD4}" dt="2023-10-06T08:48:16.025" v="1056"/>
          <ac:picMkLst>
            <pc:docMk/>
            <pc:sldMk cId="1095963480" sldId="267"/>
            <ac:picMk id="6" creationId="{1AEE68EC-341F-B108-858A-E3BC7B1255CB}"/>
          </ac:picMkLst>
        </pc:picChg>
        <pc:picChg chg="add mod">
          <ac:chgData name="Pasha Zadeh Monajjemi, Parya (UT-ITC)" userId="cf581475-5702-4d9d-8493-a565c99234a5" providerId="ADAL" clId="{EE53550A-1916-4E69-96FF-361618A23FD4}" dt="2023-10-06T08:48:54.589" v="1058"/>
          <ac:picMkLst>
            <pc:docMk/>
            <pc:sldMk cId="1095963480" sldId="267"/>
            <ac:picMk id="16" creationId="{831388FD-0EE4-6A86-8987-B7D03070E35F}"/>
          </ac:picMkLst>
        </pc:picChg>
      </pc:sldChg>
      <pc:sldChg chg="addSp modSp add mod setBg">
        <pc:chgData name="Pasha Zadeh Monajjemi, Parya (UT-ITC)" userId="cf581475-5702-4d9d-8493-a565c99234a5" providerId="ADAL" clId="{EE53550A-1916-4E69-96FF-361618A23FD4}" dt="2023-10-09T14:05:23.609" v="1328" actId="26606"/>
        <pc:sldMkLst>
          <pc:docMk/>
          <pc:sldMk cId="3919569528" sldId="268"/>
        </pc:sldMkLst>
        <pc:spChg chg="mod">
          <ac:chgData name="Pasha Zadeh Monajjemi, Parya (UT-ITC)" userId="cf581475-5702-4d9d-8493-a565c99234a5" providerId="ADAL" clId="{EE53550A-1916-4E69-96FF-361618A23FD4}" dt="2023-10-09T14:05:23.609" v="1328" actId="26606"/>
          <ac:spMkLst>
            <pc:docMk/>
            <pc:sldMk cId="3919569528" sldId="268"/>
            <ac:spMk id="2" creationId="{141F6869-E36D-C1F5-68B5-F06F6DFC4CF1}"/>
          </ac:spMkLst>
        </pc:spChg>
        <pc:spChg chg="mod">
          <ac:chgData name="Pasha Zadeh Monajjemi, Parya (UT-ITC)" userId="cf581475-5702-4d9d-8493-a565c99234a5" providerId="ADAL" clId="{EE53550A-1916-4E69-96FF-361618A23FD4}" dt="2023-10-09T14:05:23.609" v="1328" actId="26606"/>
          <ac:spMkLst>
            <pc:docMk/>
            <pc:sldMk cId="3919569528" sldId="268"/>
            <ac:spMk id="3" creationId="{FCDAB321-C519-8EDA-EEC1-DD2E8CDF7B09}"/>
          </ac:spMkLst>
        </pc:spChg>
        <pc:spChg chg="add mod">
          <ac:chgData name="Pasha Zadeh Monajjemi, Parya (UT-ITC)" userId="cf581475-5702-4d9d-8493-a565c99234a5" providerId="ADAL" clId="{EE53550A-1916-4E69-96FF-361618A23FD4}" dt="2023-10-09T14:05:23.609" v="1328" actId="26606"/>
          <ac:spMkLst>
            <pc:docMk/>
            <pc:sldMk cId="3919569528" sldId="268"/>
            <ac:spMk id="4" creationId="{FDB004DF-284A-2660-DAFF-E35D539C6AEE}"/>
          </ac:spMkLst>
        </pc:spChg>
        <pc:spChg chg="add">
          <ac:chgData name="Pasha Zadeh Monajjemi, Parya (UT-ITC)" userId="cf581475-5702-4d9d-8493-a565c99234a5" providerId="ADAL" clId="{EE53550A-1916-4E69-96FF-361618A23FD4}" dt="2023-10-09T14:05:23.609" v="1328" actId="26606"/>
          <ac:spMkLst>
            <pc:docMk/>
            <pc:sldMk cId="3919569528" sldId="268"/>
            <ac:spMk id="10" creationId="{BACC6370-2D7E-4714-9D71-7542949D7D5D}"/>
          </ac:spMkLst>
        </pc:spChg>
        <pc:spChg chg="add">
          <ac:chgData name="Pasha Zadeh Monajjemi, Parya (UT-ITC)" userId="cf581475-5702-4d9d-8493-a565c99234a5" providerId="ADAL" clId="{EE53550A-1916-4E69-96FF-361618A23FD4}" dt="2023-10-09T14:05:23.609" v="1328" actId="26606"/>
          <ac:spMkLst>
            <pc:docMk/>
            <pc:sldMk cId="3919569528" sldId="268"/>
            <ac:spMk id="12" creationId="{F68B3F68-107C-434F-AA38-110D5EA91B85}"/>
          </ac:spMkLst>
        </pc:spChg>
        <pc:spChg chg="add">
          <ac:chgData name="Pasha Zadeh Monajjemi, Parya (UT-ITC)" userId="cf581475-5702-4d9d-8493-a565c99234a5" providerId="ADAL" clId="{EE53550A-1916-4E69-96FF-361618A23FD4}" dt="2023-10-09T14:05:23.609" v="1328" actId="26606"/>
          <ac:spMkLst>
            <pc:docMk/>
            <pc:sldMk cId="3919569528" sldId="268"/>
            <ac:spMk id="14" creationId="{AAD0DBB9-1A4B-4391-81D4-CB19F9AB918A}"/>
          </ac:spMkLst>
        </pc:spChg>
        <pc:spChg chg="add">
          <ac:chgData name="Pasha Zadeh Monajjemi, Parya (UT-ITC)" userId="cf581475-5702-4d9d-8493-a565c99234a5" providerId="ADAL" clId="{EE53550A-1916-4E69-96FF-361618A23FD4}" dt="2023-10-09T14:05:23.609" v="1328" actId="26606"/>
          <ac:spMkLst>
            <pc:docMk/>
            <pc:sldMk cId="3919569528" sldId="268"/>
            <ac:spMk id="16" creationId="{063BBA22-50EA-4C4D-BE05-F1CE4E63AA56}"/>
          </ac:spMkLst>
        </pc:spChg>
      </pc:sldChg>
      <pc:sldChg chg="add del">
        <pc:chgData name="Pasha Zadeh Monajjemi, Parya (UT-ITC)" userId="cf581475-5702-4d9d-8493-a565c99234a5" providerId="ADAL" clId="{EE53550A-1916-4E69-96FF-361618A23FD4}" dt="2023-10-06T08:49:21.013" v="1059" actId="47"/>
        <pc:sldMkLst>
          <pc:docMk/>
          <pc:sldMk cId="2897751422" sldId="454"/>
        </pc:sldMkLst>
      </pc:sldChg>
      <pc:sldMasterChg chg="delSldLayout">
        <pc:chgData name="Pasha Zadeh Monajjemi, Parya (UT-ITC)" userId="cf581475-5702-4d9d-8493-a565c99234a5" providerId="ADAL" clId="{EE53550A-1916-4E69-96FF-361618A23FD4}" dt="2023-10-06T08:49:21.013" v="1059" actId="47"/>
        <pc:sldMasterMkLst>
          <pc:docMk/>
          <pc:sldMasterMk cId="3538131701" sldId="2147483648"/>
        </pc:sldMasterMkLst>
        <pc:sldLayoutChg chg="del">
          <pc:chgData name="Pasha Zadeh Monajjemi, Parya (UT-ITC)" userId="cf581475-5702-4d9d-8493-a565c99234a5" providerId="ADAL" clId="{EE53550A-1916-4E69-96FF-361618A23FD4}" dt="2023-10-06T08:49:21.013" v="1059" actId="47"/>
          <pc:sldLayoutMkLst>
            <pc:docMk/>
            <pc:sldMasterMk cId="3538131701" sldId="2147483648"/>
            <pc:sldLayoutMk cId="514584992" sldId="214748366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5CDE6-21C6-4B11-B067-B7633AEE7E3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C06177-AA6C-45A7-A01D-3583B397B5C1}">
      <dgm:prSet/>
      <dgm:spPr/>
      <dgm:t>
        <a:bodyPr/>
        <a:lstStyle/>
        <a:p>
          <a:pPr>
            <a:defRPr b="1"/>
          </a:pPr>
          <a:r>
            <a:rPr lang="nl-NL"/>
            <a:t>European Space Agency’s Business Incubation programme </a:t>
          </a:r>
          <a:endParaRPr lang="en-US"/>
        </a:p>
      </dgm:t>
    </dgm:pt>
    <dgm:pt modelId="{024AE63F-5F4E-45A9-91BA-2B33725074F6}" type="parTrans" cxnId="{59C7C49C-6EF3-4B81-9FAD-D3E96B218214}">
      <dgm:prSet/>
      <dgm:spPr/>
      <dgm:t>
        <a:bodyPr/>
        <a:lstStyle/>
        <a:p>
          <a:endParaRPr lang="en-US"/>
        </a:p>
      </dgm:t>
    </dgm:pt>
    <dgm:pt modelId="{7BC0A9B3-B63D-4C87-A653-6350D890CF7F}" type="sibTrans" cxnId="{59C7C49C-6EF3-4B81-9FAD-D3E96B218214}">
      <dgm:prSet/>
      <dgm:spPr/>
      <dgm:t>
        <a:bodyPr/>
        <a:lstStyle/>
        <a:p>
          <a:endParaRPr lang="en-US"/>
        </a:p>
      </dgm:t>
    </dgm:pt>
    <dgm:pt modelId="{2DFCE4D1-AACC-4BC8-8B8E-9323D5EE71A5}">
      <dgm:prSet/>
      <dgm:spPr/>
      <dgm:t>
        <a:bodyPr/>
        <a:lstStyle/>
        <a:p>
          <a:r>
            <a:rPr lang="nl-NL"/>
            <a:t>18 – 24 months </a:t>
          </a:r>
          <a:endParaRPr lang="en-US"/>
        </a:p>
      </dgm:t>
    </dgm:pt>
    <dgm:pt modelId="{822ED56F-6B4F-4CBE-8F45-A119AB6A3061}" type="parTrans" cxnId="{DFE4D89F-748A-4A14-8CA2-55E938FA2335}">
      <dgm:prSet/>
      <dgm:spPr/>
      <dgm:t>
        <a:bodyPr/>
        <a:lstStyle/>
        <a:p>
          <a:endParaRPr lang="en-US"/>
        </a:p>
      </dgm:t>
    </dgm:pt>
    <dgm:pt modelId="{AA5848BE-D4BD-4921-8639-543115F744BB}" type="sibTrans" cxnId="{DFE4D89F-748A-4A14-8CA2-55E938FA2335}">
      <dgm:prSet/>
      <dgm:spPr/>
      <dgm:t>
        <a:bodyPr/>
        <a:lstStyle/>
        <a:p>
          <a:endParaRPr lang="en-US"/>
        </a:p>
      </dgm:t>
    </dgm:pt>
    <dgm:pt modelId="{1B24B7F2-3E9F-418B-87A2-EFF0196FF846}">
      <dgm:prSet/>
      <dgm:spPr/>
      <dgm:t>
        <a:bodyPr/>
        <a:lstStyle/>
        <a:p>
          <a:r>
            <a:rPr lang="nl-NL"/>
            <a:t>50k Seed Funding</a:t>
          </a:r>
          <a:endParaRPr lang="en-US"/>
        </a:p>
      </dgm:t>
    </dgm:pt>
    <dgm:pt modelId="{7A607678-39EE-44D0-BE4A-69D80E3D3009}" type="parTrans" cxnId="{9B58E880-153B-49E1-AFE5-8D45F25CB86F}">
      <dgm:prSet/>
      <dgm:spPr/>
      <dgm:t>
        <a:bodyPr/>
        <a:lstStyle/>
        <a:p>
          <a:endParaRPr lang="en-US"/>
        </a:p>
      </dgm:t>
    </dgm:pt>
    <dgm:pt modelId="{6AA51F9B-8621-4109-B6C8-3C0ED1D4084D}" type="sibTrans" cxnId="{9B58E880-153B-49E1-AFE5-8D45F25CB86F}">
      <dgm:prSet/>
      <dgm:spPr/>
      <dgm:t>
        <a:bodyPr/>
        <a:lstStyle/>
        <a:p>
          <a:endParaRPr lang="en-US"/>
        </a:p>
      </dgm:t>
    </dgm:pt>
    <dgm:pt modelId="{3F9F85B6-1625-4403-8F3D-722884AAF087}">
      <dgm:prSet/>
      <dgm:spPr/>
      <dgm:t>
        <a:bodyPr/>
        <a:lstStyle/>
        <a:p>
          <a:r>
            <a:rPr lang="nl-NL"/>
            <a:t>Technical support (ESA and partners)</a:t>
          </a:r>
          <a:endParaRPr lang="en-US"/>
        </a:p>
      </dgm:t>
    </dgm:pt>
    <dgm:pt modelId="{D89FF2CA-A5CF-4D47-B216-7249823F4DE8}" type="parTrans" cxnId="{1E77F173-C809-4D03-B766-B67E169F8497}">
      <dgm:prSet/>
      <dgm:spPr/>
      <dgm:t>
        <a:bodyPr/>
        <a:lstStyle/>
        <a:p>
          <a:endParaRPr lang="en-US"/>
        </a:p>
      </dgm:t>
    </dgm:pt>
    <dgm:pt modelId="{7A5FB43C-3896-4FEC-AE0A-402471AC7132}" type="sibTrans" cxnId="{1E77F173-C809-4D03-B766-B67E169F8497}">
      <dgm:prSet/>
      <dgm:spPr/>
      <dgm:t>
        <a:bodyPr/>
        <a:lstStyle/>
        <a:p>
          <a:endParaRPr lang="en-US"/>
        </a:p>
      </dgm:t>
    </dgm:pt>
    <dgm:pt modelId="{E8D1220A-65B2-40F0-BE38-4D5E8EBFAC34}">
      <dgm:prSet/>
      <dgm:spPr/>
      <dgm:t>
        <a:bodyPr/>
        <a:lstStyle/>
        <a:p>
          <a:r>
            <a:rPr lang="nl-NL"/>
            <a:t>Expert advice </a:t>
          </a:r>
          <a:endParaRPr lang="en-US"/>
        </a:p>
      </dgm:t>
    </dgm:pt>
    <dgm:pt modelId="{2DEC1F26-7D66-4E99-825E-19BDF35F4220}" type="parTrans" cxnId="{DAD12498-CA60-42EE-9453-DB7F7352471C}">
      <dgm:prSet/>
      <dgm:spPr/>
      <dgm:t>
        <a:bodyPr/>
        <a:lstStyle/>
        <a:p>
          <a:endParaRPr lang="en-US"/>
        </a:p>
      </dgm:t>
    </dgm:pt>
    <dgm:pt modelId="{02CFEDAD-28F7-4152-9904-B3F48542480E}" type="sibTrans" cxnId="{DAD12498-CA60-42EE-9453-DB7F7352471C}">
      <dgm:prSet/>
      <dgm:spPr/>
      <dgm:t>
        <a:bodyPr/>
        <a:lstStyle/>
        <a:p>
          <a:endParaRPr lang="en-US"/>
        </a:p>
      </dgm:t>
    </dgm:pt>
    <dgm:pt modelId="{F6D43C2A-3CEF-4638-86D0-650FBA37E27E}">
      <dgm:prSet/>
      <dgm:spPr/>
      <dgm:t>
        <a:bodyPr/>
        <a:lstStyle/>
        <a:p>
          <a:r>
            <a:rPr lang="nl-NL"/>
            <a:t>Community and network </a:t>
          </a:r>
          <a:endParaRPr lang="en-US"/>
        </a:p>
      </dgm:t>
    </dgm:pt>
    <dgm:pt modelId="{C68D2E5F-26C8-471E-A9EF-2EDFCF5D5531}" type="parTrans" cxnId="{ED6B41DE-2B82-42FA-B7CC-DF68E203AE63}">
      <dgm:prSet/>
      <dgm:spPr/>
      <dgm:t>
        <a:bodyPr/>
        <a:lstStyle/>
        <a:p>
          <a:endParaRPr lang="en-US"/>
        </a:p>
      </dgm:t>
    </dgm:pt>
    <dgm:pt modelId="{FCF03000-9FF5-46AD-901D-FF4089C4F5E9}" type="sibTrans" cxnId="{ED6B41DE-2B82-42FA-B7CC-DF68E203AE63}">
      <dgm:prSet/>
      <dgm:spPr/>
      <dgm:t>
        <a:bodyPr/>
        <a:lstStyle/>
        <a:p>
          <a:endParaRPr lang="en-US"/>
        </a:p>
      </dgm:t>
    </dgm:pt>
    <dgm:pt modelId="{BEF77E2B-11CB-4B88-ACCC-92C5F8AB3B4B}">
      <dgm:prSet/>
      <dgm:spPr/>
      <dgm:t>
        <a:bodyPr/>
        <a:lstStyle/>
        <a:p>
          <a:pPr>
            <a:defRPr b="1"/>
          </a:pPr>
          <a:r>
            <a:rPr lang="nl-NL" dirty="0" err="1"/>
            <a:t>Develop</a:t>
          </a:r>
          <a:r>
            <a:rPr lang="nl-NL" dirty="0"/>
            <a:t>, test,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validate</a:t>
          </a:r>
          <a:r>
            <a:rPr lang="nl-NL" dirty="0"/>
            <a:t> </a:t>
          </a:r>
          <a:endParaRPr lang="en-US" dirty="0"/>
        </a:p>
      </dgm:t>
    </dgm:pt>
    <dgm:pt modelId="{F54CA2F3-94C9-4D24-960B-84039E1AAEC7}" type="parTrans" cxnId="{A1F2C65A-C298-46DB-A9AC-3C79DDB1B28E}">
      <dgm:prSet/>
      <dgm:spPr/>
      <dgm:t>
        <a:bodyPr/>
        <a:lstStyle/>
        <a:p>
          <a:endParaRPr lang="en-US"/>
        </a:p>
      </dgm:t>
    </dgm:pt>
    <dgm:pt modelId="{B21C134C-AD49-41CD-BE5B-79897538BFAB}" type="sibTrans" cxnId="{A1F2C65A-C298-46DB-A9AC-3C79DDB1B28E}">
      <dgm:prSet/>
      <dgm:spPr/>
      <dgm:t>
        <a:bodyPr/>
        <a:lstStyle/>
        <a:p>
          <a:endParaRPr lang="en-US"/>
        </a:p>
      </dgm:t>
    </dgm:pt>
    <dgm:pt modelId="{ACC2673B-D3E1-41E1-A64C-36A6ED41B14C}">
      <dgm:prSet/>
      <dgm:spPr/>
      <dgm:t>
        <a:bodyPr/>
        <a:lstStyle/>
        <a:p>
          <a:r>
            <a:rPr lang="nl-NL"/>
            <a:t>Product development </a:t>
          </a:r>
          <a:endParaRPr lang="en-US"/>
        </a:p>
      </dgm:t>
    </dgm:pt>
    <dgm:pt modelId="{E68CB4B4-6E64-41BA-855F-9342D94374CF}" type="parTrans" cxnId="{2A14A1AA-331C-4F7D-A33E-5232FF26712E}">
      <dgm:prSet/>
      <dgm:spPr/>
      <dgm:t>
        <a:bodyPr/>
        <a:lstStyle/>
        <a:p>
          <a:endParaRPr lang="en-US"/>
        </a:p>
      </dgm:t>
    </dgm:pt>
    <dgm:pt modelId="{5B8F9B69-7764-4796-A209-7AE2DF596FB4}" type="sibTrans" cxnId="{2A14A1AA-331C-4F7D-A33E-5232FF26712E}">
      <dgm:prSet/>
      <dgm:spPr/>
      <dgm:t>
        <a:bodyPr/>
        <a:lstStyle/>
        <a:p>
          <a:endParaRPr lang="en-US"/>
        </a:p>
      </dgm:t>
    </dgm:pt>
    <dgm:pt modelId="{A63E8A29-482F-45D9-A5BC-158D242DB9AE}">
      <dgm:prSet/>
      <dgm:spPr/>
      <dgm:t>
        <a:bodyPr/>
        <a:lstStyle/>
        <a:p>
          <a:r>
            <a:rPr lang="nl-NL"/>
            <a:t>User engagement </a:t>
          </a:r>
          <a:endParaRPr lang="en-US"/>
        </a:p>
      </dgm:t>
    </dgm:pt>
    <dgm:pt modelId="{BE75302B-A689-4652-A14C-679E0066848C}" type="parTrans" cxnId="{FED2FB4B-7029-4C9B-A208-BAD6311DD66E}">
      <dgm:prSet/>
      <dgm:spPr/>
      <dgm:t>
        <a:bodyPr/>
        <a:lstStyle/>
        <a:p>
          <a:endParaRPr lang="en-US"/>
        </a:p>
      </dgm:t>
    </dgm:pt>
    <dgm:pt modelId="{FE9246DC-269C-4627-8A2E-C1ECADDF2BFD}" type="sibTrans" cxnId="{FED2FB4B-7029-4C9B-A208-BAD6311DD66E}">
      <dgm:prSet/>
      <dgm:spPr/>
      <dgm:t>
        <a:bodyPr/>
        <a:lstStyle/>
        <a:p>
          <a:endParaRPr lang="en-US"/>
        </a:p>
      </dgm:t>
    </dgm:pt>
    <dgm:pt modelId="{9FEC4911-CCA9-49CF-BE7C-90EC26EA80B4}">
      <dgm:prSet/>
      <dgm:spPr/>
      <dgm:t>
        <a:bodyPr/>
        <a:lstStyle/>
        <a:p>
          <a:r>
            <a:rPr lang="nl-NL"/>
            <a:t>Business plan </a:t>
          </a:r>
          <a:endParaRPr lang="en-US"/>
        </a:p>
      </dgm:t>
    </dgm:pt>
    <dgm:pt modelId="{06E5930D-42AC-4F1D-9872-5A103C0F51D2}" type="parTrans" cxnId="{7799B62D-F014-4373-A9C5-EB8CC6308696}">
      <dgm:prSet/>
      <dgm:spPr/>
      <dgm:t>
        <a:bodyPr/>
        <a:lstStyle/>
        <a:p>
          <a:endParaRPr lang="en-US"/>
        </a:p>
      </dgm:t>
    </dgm:pt>
    <dgm:pt modelId="{64F6D8A7-990A-4722-995E-AA002DDCBFB7}" type="sibTrans" cxnId="{7799B62D-F014-4373-A9C5-EB8CC6308696}">
      <dgm:prSet/>
      <dgm:spPr/>
      <dgm:t>
        <a:bodyPr/>
        <a:lstStyle/>
        <a:p>
          <a:endParaRPr lang="en-US"/>
        </a:p>
      </dgm:t>
    </dgm:pt>
    <dgm:pt modelId="{65A5F2ED-0312-40BB-AA9C-62DDD44C4F62}">
      <dgm:prSet/>
      <dgm:spPr/>
      <dgm:t>
        <a:bodyPr/>
        <a:lstStyle/>
        <a:p>
          <a:r>
            <a:rPr lang="nl-NL" dirty="0"/>
            <a:t>Fund </a:t>
          </a:r>
          <a:r>
            <a:rPr lang="nl-NL" dirty="0" err="1"/>
            <a:t>raising</a:t>
          </a:r>
          <a:r>
            <a:rPr lang="nl-NL" dirty="0"/>
            <a:t> </a:t>
          </a:r>
          <a:endParaRPr lang="en-US" dirty="0"/>
        </a:p>
      </dgm:t>
    </dgm:pt>
    <dgm:pt modelId="{DAD75A38-9A83-4C8A-B879-C3899CB69B55}" type="parTrans" cxnId="{1210D1B7-9A98-4C11-B7AE-8F1BBF02B99D}">
      <dgm:prSet/>
      <dgm:spPr/>
      <dgm:t>
        <a:bodyPr/>
        <a:lstStyle/>
        <a:p>
          <a:endParaRPr lang="en-US"/>
        </a:p>
      </dgm:t>
    </dgm:pt>
    <dgm:pt modelId="{B355EA43-F406-492F-8B1A-94C5399563E8}" type="sibTrans" cxnId="{1210D1B7-9A98-4C11-B7AE-8F1BBF02B99D}">
      <dgm:prSet/>
      <dgm:spPr/>
      <dgm:t>
        <a:bodyPr/>
        <a:lstStyle/>
        <a:p>
          <a:endParaRPr lang="en-US"/>
        </a:p>
      </dgm:t>
    </dgm:pt>
    <dgm:pt modelId="{98E51A93-B1BA-4137-A645-CD2B685EB382}">
      <dgm:prSet/>
      <dgm:spPr/>
      <dgm:t>
        <a:bodyPr/>
        <a:lstStyle/>
        <a:p>
          <a:r>
            <a:rPr lang="nl-NL"/>
            <a:t>Expertise and team development </a:t>
          </a:r>
          <a:endParaRPr lang="en-US"/>
        </a:p>
      </dgm:t>
    </dgm:pt>
    <dgm:pt modelId="{80396114-23A5-4B2D-8051-4CF3F1C15A9D}" type="parTrans" cxnId="{70DB415F-D00B-4EC0-B1F6-7A46EBC57C1B}">
      <dgm:prSet/>
      <dgm:spPr/>
      <dgm:t>
        <a:bodyPr/>
        <a:lstStyle/>
        <a:p>
          <a:endParaRPr lang="en-US"/>
        </a:p>
      </dgm:t>
    </dgm:pt>
    <dgm:pt modelId="{A6CA19C9-C070-432F-9F01-E3776452BD31}" type="sibTrans" cxnId="{70DB415F-D00B-4EC0-B1F6-7A46EBC57C1B}">
      <dgm:prSet/>
      <dgm:spPr/>
      <dgm:t>
        <a:bodyPr/>
        <a:lstStyle/>
        <a:p>
          <a:endParaRPr lang="en-US"/>
        </a:p>
      </dgm:t>
    </dgm:pt>
    <dgm:pt modelId="{BE26FBB4-9E9E-4568-A0CC-C87737BA9571}" type="pres">
      <dgm:prSet presAssocID="{E795CDE6-21C6-4B11-B067-B7633AEE7E39}" presName="root" presStyleCnt="0">
        <dgm:presLayoutVars>
          <dgm:dir/>
          <dgm:resizeHandles val="exact"/>
        </dgm:presLayoutVars>
      </dgm:prSet>
      <dgm:spPr/>
    </dgm:pt>
    <dgm:pt modelId="{0E565ECB-F27F-42BA-B727-561206AC5477}" type="pres">
      <dgm:prSet presAssocID="{49C06177-AA6C-45A7-A01D-3583B397B5C1}" presName="compNode" presStyleCnt="0"/>
      <dgm:spPr/>
    </dgm:pt>
    <dgm:pt modelId="{7AA09C43-11D7-4884-8DF7-EBCE7193267B}" type="pres">
      <dgm:prSet presAssocID="{49C06177-AA6C-45A7-A01D-3583B397B5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341957D-3B94-4288-AE4B-77E4DE88F115}" type="pres">
      <dgm:prSet presAssocID="{49C06177-AA6C-45A7-A01D-3583B397B5C1}" presName="iconSpace" presStyleCnt="0"/>
      <dgm:spPr/>
    </dgm:pt>
    <dgm:pt modelId="{33C6B8DE-825C-4E1B-B8B8-172D2BDDF9B6}" type="pres">
      <dgm:prSet presAssocID="{49C06177-AA6C-45A7-A01D-3583B397B5C1}" presName="parTx" presStyleLbl="revTx" presStyleIdx="0" presStyleCnt="4">
        <dgm:presLayoutVars>
          <dgm:chMax val="0"/>
          <dgm:chPref val="0"/>
        </dgm:presLayoutVars>
      </dgm:prSet>
      <dgm:spPr/>
    </dgm:pt>
    <dgm:pt modelId="{5878640A-E3FC-4A07-882B-289F19FE667A}" type="pres">
      <dgm:prSet presAssocID="{49C06177-AA6C-45A7-A01D-3583B397B5C1}" presName="txSpace" presStyleCnt="0"/>
      <dgm:spPr/>
    </dgm:pt>
    <dgm:pt modelId="{F55828F6-95EA-4C48-AABD-5F8D34D0A1F4}" type="pres">
      <dgm:prSet presAssocID="{49C06177-AA6C-45A7-A01D-3583B397B5C1}" presName="desTx" presStyleLbl="revTx" presStyleIdx="1" presStyleCnt="4">
        <dgm:presLayoutVars/>
      </dgm:prSet>
      <dgm:spPr/>
    </dgm:pt>
    <dgm:pt modelId="{B9EC9AB9-1823-434A-9286-8DF8A23EFDDA}" type="pres">
      <dgm:prSet presAssocID="{7BC0A9B3-B63D-4C87-A653-6350D890CF7F}" presName="sibTrans" presStyleCnt="0"/>
      <dgm:spPr/>
    </dgm:pt>
    <dgm:pt modelId="{9FD0AADA-CDF0-4D64-8DEE-774BF3B6BA11}" type="pres">
      <dgm:prSet presAssocID="{BEF77E2B-11CB-4B88-ACCC-92C5F8AB3B4B}" presName="compNode" presStyleCnt="0"/>
      <dgm:spPr/>
    </dgm:pt>
    <dgm:pt modelId="{F4B6591B-8819-4BEB-B7B5-823CF56660C9}" type="pres">
      <dgm:prSet presAssocID="{BEF77E2B-11CB-4B88-ACCC-92C5F8AB3B4B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FCA852C-2F4C-4CED-9F0B-A1DE72B9CC43}" type="pres">
      <dgm:prSet presAssocID="{BEF77E2B-11CB-4B88-ACCC-92C5F8AB3B4B}" presName="iconSpace" presStyleCnt="0"/>
      <dgm:spPr/>
    </dgm:pt>
    <dgm:pt modelId="{5F621891-689D-4B64-BA5A-D7F9FB56D126}" type="pres">
      <dgm:prSet presAssocID="{BEF77E2B-11CB-4B88-ACCC-92C5F8AB3B4B}" presName="parTx" presStyleLbl="revTx" presStyleIdx="2" presStyleCnt="4">
        <dgm:presLayoutVars>
          <dgm:chMax val="0"/>
          <dgm:chPref val="0"/>
        </dgm:presLayoutVars>
      </dgm:prSet>
      <dgm:spPr/>
    </dgm:pt>
    <dgm:pt modelId="{485EC1E8-2CD4-4C68-A024-6D8237FB1703}" type="pres">
      <dgm:prSet presAssocID="{BEF77E2B-11CB-4B88-ACCC-92C5F8AB3B4B}" presName="txSpace" presStyleCnt="0"/>
      <dgm:spPr/>
    </dgm:pt>
    <dgm:pt modelId="{565B1DE6-D113-4789-A37A-F435726C8FF3}" type="pres">
      <dgm:prSet presAssocID="{BEF77E2B-11CB-4B88-ACCC-92C5F8AB3B4B}" presName="desTx" presStyleLbl="revTx" presStyleIdx="3" presStyleCnt="4">
        <dgm:presLayoutVars/>
      </dgm:prSet>
      <dgm:spPr/>
    </dgm:pt>
  </dgm:ptLst>
  <dgm:cxnLst>
    <dgm:cxn modelId="{6FFD3716-C219-4AD5-8844-4D8C76C32F05}" type="presOf" srcId="{F6D43C2A-3CEF-4638-86D0-650FBA37E27E}" destId="{F55828F6-95EA-4C48-AABD-5F8D34D0A1F4}" srcOrd="0" destOrd="4" presId="urn:microsoft.com/office/officeart/2018/2/layout/IconLabelDescriptionList"/>
    <dgm:cxn modelId="{74D28F1B-BDCC-4B36-A881-A920E0A36BD8}" type="presOf" srcId="{A63E8A29-482F-45D9-A5BC-158D242DB9AE}" destId="{565B1DE6-D113-4789-A37A-F435726C8FF3}" srcOrd="0" destOrd="1" presId="urn:microsoft.com/office/officeart/2018/2/layout/IconLabelDescriptionList"/>
    <dgm:cxn modelId="{4DB7A22C-9A4F-4991-8AF7-CB958698C285}" type="presOf" srcId="{65A5F2ED-0312-40BB-AA9C-62DDD44C4F62}" destId="{565B1DE6-D113-4789-A37A-F435726C8FF3}" srcOrd="0" destOrd="3" presId="urn:microsoft.com/office/officeart/2018/2/layout/IconLabelDescriptionList"/>
    <dgm:cxn modelId="{7799B62D-F014-4373-A9C5-EB8CC6308696}" srcId="{BEF77E2B-11CB-4B88-ACCC-92C5F8AB3B4B}" destId="{9FEC4911-CCA9-49CF-BE7C-90EC26EA80B4}" srcOrd="2" destOrd="0" parTransId="{06E5930D-42AC-4F1D-9872-5A103C0F51D2}" sibTransId="{64F6D8A7-990A-4722-995E-AA002DDCBFB7}"/>
    <dgm:cxn modelId="{27E30D2F-C646-45B4-9547-99AD6A5EECA6}" type="presOf" srcId="{BEF77E2B-11CB-4B88-ACCC-92C5F8AB3B4B}" destId="{5F621891-689D-4B64-BA5A-D7F9FB56D126}" srcOrd="0" destOrd="0" presId="urn:microsoft.com/office/officeart/2018/2/layout/IconLabelDescriptionList"/>
    <dgm:cxn modelId="{44B17836-54D3-4FEB-BC45-EA8715DA4478}" type="presOf" srcId="{9FEC4911-CCA9-49CF-BE7C-90EC26EA80B4}" destId="{565B1DE6-D113-4789-A37A-F435726C8FF3}" srcOrd="0" destOrd="2" presId="urn:microsoft.com/office/officeart/2018/2/layout/IconLabelDescriptionList"/>
    <dgm:cxn modelId="{42A72E40-0B1F-4FF0-97F8-C59A2D81D6DB}" type="presOf" srcId="{1B24B7F2-3E9F-418B-87A2-EFF0196FF846}" destId="{F55828F6-95EA-4C48-AABD-5F8D34D0A1F4}" srcOrd="0" destOrd="1" presId="urn:microsoft.com/office/officeart/2018/2/layout/IconLabelDescriptionList"/>
    <dgm:cxn modelId="{70DB415F-D00B-4EC0-B1F6-7A46EBC57C1B}" srcId="{BEF77E2B-11CB-4B88-ACCC-92C5F8AB3B4B}" destId="{98E51A93-B1BA-4137-A645-CD2B685EB382}" srcOrd="4" destOrd="0" parTransId="{80396114-23A5-4B2D-8051-4CF3F1C15A9D}" sibTransId="{A6CA19C9-C070-432F-9F01-E3776452BD31}"/>
    <dgm:cxn modelId="{4E550F62-F883-40B3-B77B-4FB28B732F50}" type="presOf" srcId="{2DFCE4D1-AACC-4BC8-8B8E-9323D5EE71A5}" destId="{F55828F6-95EA-4C48-AABD-5F8D34D0A1F4}" srcOrd="0" destOrd="0" presId="urn:microsoft.com/office/officeart/2018/2/layout/IconLabelDescriptionList"/>
    <dgm:cxn modelId="{FED2FB4B-7029-4C9B-A208-BAD6311DD66E}" srcId="{BEF77E2B-11CB-4B88-ACCC-92C5F8AB3B4B}" destId="{A63E8A29-482F-45D9-A5BC-158D242DB9AE}" srcOrd="1" destOrd="0" parTransId="{BE75302B-A689-4652-A14C-679E0066848C}" sibTransId="{FE9246DC-269C-4627-8A2E-C1ECADDF2BFD}"/>
    <dgm:cxn modelId="{1E77F173-C809-4D03-B766-B67E169F8497}" srcId="{49C06177-AA6C-45A7-A01D-3583B397B5C1}" destId="{3F9F85B6-1625-4403-8F3D-722884AAF087}" srcOrd="2" destOrd="0" parTransId="{D89FF2CA-A5CF-4D47-B216-7249823F4DE8}" sibTransId="{7A5FB43C-3896-4FEC-AE0A-402471AC7132}"/>
    <dgm:cxn modelId="{A1F2C65A-C298-46DB-A9AC-3C79DDB1B28E}" srcId="{E795CDE6-21C6-4B11-B067-B7633AEE7E39}" destId="{BEF77E2B-11CB-4B88-ACCC-92C5F8AB3B4B}" srcOrd="1" destOrd="0" parTransId="{F54CA2F3-94C9-4D24-960B-84039E1AAEC7}" sibTransId="{B21C134C-AD49-41CD-BE5B-79897538BFAB}"/>
    <dgm:cxn modelId="{446A847F-712C-4F55-A2C8-71F3EC7C9393}" type="presOf" srcId="{49C06177-AA6C-45A7-A01D-3583B397B5C1}" destId="{33C6B8DE-825C-4E1B-B8B8-172D2BDDF9B6}" srcOrd="0" destOrd="0" presId="urn:microsoft.com/office/officeart/2018/2/layout/IconLabelDescriptionList"/>
    <dgm:cxn modelId="{9B58E880-153B-49E1-AFE5-8D45F25CB86F}" srcId="{49C06177-AA6C-45A7-A01D-3583B397B5C1}" destId="{1B24B7F2-3E9F-418B-87A2-EFF0196FF846}" srcOrd="1" destOrd="0" parTransId="{7A607678-39EE-44D0-BE4A-69D80E3D3009}" sibTransId="{6AA51F9B-8621-4109-B6C8-3C0ED1D4084D}"/>
    <dgm:cxn modelId="{DC8EFE8F-42D9-4F21-9603-0142BC224442}" type="presOf" srcId="{3F9F85B6-1625-4403-8F3D-722884AAF087}" destId="{F55828F6-95EA-4C48-AABD-5F8D34D0A1F4}" srcOrd="0" destOrd="2" presId="urn:microsoft.com/office/officeart/2018/2/layout/IconLabelDescriptionList"/>
    <dgm:cxn modelId="{DAD12498-CA60-42EE-9453-DB7F7352471C}" srcId="{49C06177-AA6C-45A7-A01D-3583B397B5C1}" destId="{E8D1220A-65B2-40F0-BE38-4D5E8EBFAC34}" srcOrd="3" destOrd="0" parTransId="{2DEC1F26-7D66-4E99-825E-19BDF35F4220}" sibTransId="{02CFEDAD-28F7-4152-9904-B3F48542480E}"/>
    <dgm:cxn modelId="{59C7C49C-6EF3-4B81-9FAD-D3E96B218214}" srcId="{E795CDE6-21C6-4B11-B067-B7633AEE7E39}" destId="{49C06177-AA6C-45A7-A01D-3583B397B5C1}" srcOrd="0" destOrd="0" parTransId="{024AE63F-5F4E-45A9-91BA-2B33725074F6}" sibTransId="{7BC0A9B3-B63D-4C87-A653-6350D890CF7F}"/>
    <dgm:cxn modelId="{DFE4D89F-748A-4A14-8CA2-55E938FA2335}" srcId="{49C06177-AA6C-45A7-A01D-3583B397B5C1}" destId="{2DFCE4D1-AACC-4BC8-8B8E-9323D5EE71A5}" srcOrd="0" destOrd="0" parTransId="{822ED56F-6B4F-4CBE-8F45-A119AB6A3061}" sibTransId="{AA5848BE-D4BD-4921-8639-543115F744BB}"/>
    <dgm:cxn modelId="{2A14A1AA-331C-4F7D-A33E-5232FF26712E}" srcId="{BEF77E2B-11CB-4B88-ACCC-92C5F8AB3B4B}" destId="{ACC2673B-D3E1-41E1-A64C-36A6ED41B14C}" srcOrd="0" destOrd="0" parTransId="{E68CB4B4-6E64-41BA-855F-9342D94374CF}" sibTransId="{5B8F9B69-7764-4796-A209-7AE2DF596FB4}"/>
    <dgm:cxn modelId="{1210D1B7-9A98-4C11-B7AE-8F1BBF02B99D}" srcId="{BEF77E2B-11CB-4B88-ACCC-92C5F8AB3B4B}" destId="{65A5F2ED-0312-40BB-AA9C-62DDD44C4F62}" srcOrd="3" destOrd="0" parTransId="{DAD75A38-9A83-4C8A-B879-C3899CB69B55}" sibTransId="{B355EA43-F406-492F-8B1A-94C5399563E8}"/>
    <dgm:cxn modelId="{0E5B4FBF-28C0-4B8F-85F6-99BDE7127AB2}" type="presOf" srcId="{98E51A93-B1BA-4137-A645-CD2B685EB382}" destId="{565B1DE6-D113-4789-A37A-F435726C8FF3}" srcOrd="0" destOrd="4" presId="urn:microsoft.com/office/officeart/2018/2/layout/IconLabelDescriptionList"/>
    <dgm:cxn modelId="{ED6B41DE-2B82-42FA-B7CC-DF68E203AE63}" srcId="{49C06177-AA6C-45A7-A01D-3583B397B5C1}" destId="{F6D43C2A-3CEF-4638-86D0-650FBA37E27E}" srcOrd="4" destOrd="0" parTransId="{C68D2E5F-26C8-471E-A9EF-2EDFCF5D5531}" sibTransId="{FCF03000-9FF5-46AD-901D-FF4089C4F5E9}"/>
    <dgm:cxn modelId="{D9EEDDE3-4190-42D3-A22F-2AE07CAAFE55}" type="presOf" srcId="{E8D1220A-65B2-40F0-BE38-4D5E8EBFAC34}" destId="{F55828F6-95EA-4C48-AABD-5F8D34D0A1F4}" srcOrd="0" destOrd="3" presId="urn:microsoft.com/office/officeart/2018/2/layout/IconLabelDescriptionList"/>
    <dgm:cxn modelId="{0CD2C8E8-D66E-46A2-BC5F-A61341FD5F89}" type="presOf" srcId="{ACC2673B-D3E1-41E1-A64C-36A6ED41B14C}" destId="{565B1DE6-D113-4789-A37A-F435726C8FF3}" srcOrd="0" destOrd="0" presId="urn:microsoft.com/office/officeart/2018/2/layout/IconLabelDescriptionList"/>
    <dgm:cxn modelId="{221CDAEC-0F04-4F5A-B951-B2663B8F6A22}" type="presOf" srcId="{E795CDE6-21C6-4B11-B067-B7633AEE7E39}" destId="{BE26FBB4-9E9E-4568-A0CC-C87737BA9571}" srcOrd="0" destOrd="0" presId="urn:microsoft.com/office/officeart/2018/2/layout/IconLabelDescriptionList"/>
    <dgm:cxn modelId="{72155476-DE22-4864-B92F-A3FAEB9713D0}" type="presParOf" srcId="{BE26FBB4-9E9E-4568-A0CC-C87737BA9571}" destId="{0E565ECB-F27F-42BA-B727-561206AC5477}" srcOrd="0" destOrd="0" presId="urn:microsoft.com/office/officeart/2018/2/layout/IconLabelDescriptionList"/>
    <dgm:cxn modelId="{DD57132F-317B-457E-B200-4EB0D6690CBF}" type="presParOf" srcId="{0E565ECB-F27F-42BA-B727-561206AC5477}" destId="{7AA09C43-11D7-4884-8DF7-EBCE7193267B}" srcOrd="0" destOrd="0" presId="urn:microsoft.com/office/officeart/2018/2/layout/IconLabelDescriptionList"/>
    <dgm:cxn modelId="{8EFDB3F6-1B13-4D93-8E2C-848A77319D94}" type="presParOf" srcId="{0E565ECB-F27F-42BA-B727-561206AC5477}" destId="{0341957D-3B94-4288-AE4B-77E4DE88F115}" srcOrd="1" destOrd="0" presId="urn:microsoft.com/office/officeart/2018/2/layout/IconLabelDescriptionList"/>
    <dgm:cxn modelId="{305E8FEB-98FA-441A-BCDE-B47B675733E6}" type="presParOf" srcId="{0E565ECB-F27F-42BA-B727-561206AC5477}" destId="{33C6B8DE-825C-4E1B-B8B8-172D2BDDF9B6}" srcOrd="2" destOrd="0" presId="urn:microsoft.com/office/officeart/2018/2/layout/IconLabelDescriptionList"/>
    <dgm:cxn modelId="{1E67F67D-15C0-410B-AE12-85C090D941B6}" type="presParOf" srcId="{0E565ECB-F27F-42BA-B727-561206AC5477}" destId="{5878640A-E3FC-4A07-882B-289F19FE667A}" srcOrd="3" destOrd="0" presId="urn:microsoft.com/office/officeart/2018/2/layout/IconLabelDescriptionList"/>
    <dgm:cxn modelId="{06C6620F-D1DB-4E2F-88D9-5D183D5A7B95}" type="presParOf" srcId="{0E565ECB-F27F-42BA-B727-561206AC5477}" destId="{F55828F6-95EA-4C48-AABD-5F8D34D0A1F4}" srcOrd="4" destOrd="0" presId="urn:microsoft.com/office/officeart/2018/2/layout/IconLabelDescriptionList"/>
    <dgm:cxn modelId="{26C94273-87DF-4E5A-A52E-6070EDE40CF0}" type="presParOf" srcId="{BE26FBB4-9E9E-4568-A0CC-C87737BA9571}" destId="{B9EC9AB9-1823-434A-9286-8DF8A23EFDDA}" srcOrd="1" destOrd="0" presId="urn:microsoft.com/office/officeart/2018/2/layout/IconLabelDescriptionList"/>
    <dgm:cxn modelId="{E75D7C75-B8A8-4149-ADEB-66E5C02AC22D}" type="presParOf" srcId="{BE26FBB4-9E9E-4568-A0CC-C87737BA9571}" destId="{9FD0AADA-CDF0-4D64-8DEE-774BF3B6BA11}" srcOrd="2" destOrd="0" presId="urn:microsoft.com/office/officeart/2018/2/layout/IconLabelDescriptionList"/>
    <dgm:cxn modelId="{87E6AC23-5B86-4952-A3A7-94C3AD6C1544}" type="presParOf" srcId="{9FD0AADA-CDF0-4D64-8DEE-774BF3B6BA11}" destId="{F4B6591B-8819-4BEB-B7B5-823CF56660C9}" srcOrd="0" destOrd="0" presId="urn:microsoft.com/office/officeart/2018/2/layout/IconLabelDescriptionList"/>
    <dgm:cxn modelId="{39F595DA-DA09-4E60-99AB-30E12EC1175F}" type="presParOf" srcId="{9FD0AADA-CDF0-4D64-8DEE-774BF3B6BA11}" destId="{6FCA852C-2F4C-4CED-9F0B-A1DE72B9CC43}" srcOrd="1" destOrd="0" presId="urn:microsoft.com/office/officeart/2018/2/layout/IconLabelDescriptionList"/>
    <dgm:cxn modelId="{E91BB96E-A808-4296-B740-124B15A22998}" type="presParOf" srcId="{9FD0AADA-CDF0-4D64-8DEE-774BF3B6BA11}" destId="{5F621891-689D-4B64-BA5A-D7F9FB56D126}" srcOrd="2" destOrd="0" presId="urn:microsoft.com/office/officeart/2018/2/layout/IconLabelDescriptionList"/>
    <dgm:cxn modelId="{82DF1E9B-2DEA-4CD7-946C-BA9A7D461D86}" type="presParOf" srcId="{9FD0AADA-CDF0-4D64-8DEE-774BF3B6BA11}" destId="{485EC1E8-2CD4-4C68-A024-6D8237FB1703}" srcOrd="3" destOrd="0" presId="urn:microsoft.com/office/officeart/2018/2/layout/IconLabelDescriptionList"/>
    <dgm:cxn modelId="{A6819707-3127-4890-923D-DD124529D2DC}" type="presParOf" srcId="{9FD0AADA-CDF0-4D64-8DEE-774BF3B6BA11}" destId="{565B1DE6-D113-4789-A37A-F435726C8FF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3C28F-8F42-4907-9282-7FBBA56D55D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F788A-9DF1-4119-9D93-A441BB6862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Life-Long-Learning</a:t>
          </a:r>
          <a:endParaRPr lang="en-US" sz="2000" dirty="0"/>
        </a:p>
      </dgm:t>
    </dgm:pt>
    <dgm:pt modelId="{1BC45746-BDE4-40CF-A07A-D1C149A79EB9}" type="parTrans" cxnId="{F415EB18-9721-4563-A136-406EC47DBB38}">
      <dgm:prSet/>
      <dgm:spPr/>
      <dgm:t>
        <a:bodyPr/>
        <a:lstStyle/>
        <a:p>
          <a:endParaRPr lang="en-US"/>
        </a:p>
      </dgm:t>
    </dgm:pt>
    <dgm:pt modelId="{EF3BFCBF-FEE8-45B6-B5FD-5E3C310EB06D}" type="sibTrans" cxnId="{F415EB18-9721-4563-A136-406EC47DBB38}">
      <dgm:prSet/>
      <dgm:spPr/>
      <dgm:t>
        <a:bodyPr/>
        <a:lstStyle/>
        <a:p>
          <a:endParaRPr lang="en-US"/>
        </a:p>
      </dgm:t>
    </dgm:pt>
    <dgm:pt modelId="{01F2AE86-2BBD-4061-B5AE-6A7615CA94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/>
            <a:t>Personal Learning Path </a:t>
          </a:r>
          <a:endParaRPr lang="en-US" sz="2000"/>
        </a:p>
      </dgm:t>
    </dgm:pt>
    <dgm:pt modelId="{BA7E5A11-9DBE-4DC0-8924-07763EF7F009}" type="parTrans" cxnId="{5F61A65C-587A-4726-AF00-922F5901E129}">
      <dgm:prSet/>
      <dgm:spPr/>
      <dgm:t>
        <a:bodyPr/>
        <a:lstStyle/>
        <a:p>
          <a:endParaRPr lang="en-US"/>
        </a:p>
      </dgm:t>
    </dgm:pt>
    <dgm:pt modelId="{AD9713FE-DF1A-48C7-999B-C8CB349E445A}" type="sibTrans" cxnId="{5F61A65C-587A-4726-AF00-922F5901E129}">
      <dgm:prSet/>
      <dgm:spPr/>
      <dgm:t>
        <a:bodyPr/>
        <a:lstStyle/>
        <a:p>
          <a:endParaRPr lang="en-US"/>
        </a:p>
      </dgm:t>
    </dgm:pt>
    <dgm:pt modelId="{17DD0FC4-0F08-4DD2-9AE0-FF9DEF73B8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Skills development </a:t>
          </a:r>
          <a:endParaRPr lang="en-US" sz="2000" dirty="0"/>
        </a:p>
      </dgm:t>
    </dgm:pt>
    <dgm:pt modelId="{3B94FD76-136D-406B-B7CA-8E8457955546}" type="parTrans" cxnId="{068E8797-56AD-4EB2-B720-EF625FE748B4}">
      <dgm:prSet/>
      <dgm:spPr/>
      <dgm:t>
        <a:bodyPr/>
        <a:lstStyle/>
        <a:p>
          <a:endParaRPr lang="en-US"/>
        </a:p>
      </dgm:t>
    </dgm:pt>
    <dgm:pt modelId="{F7EABE77-B770-4ACC-850D-5CD216CD588F}" type="sibTrans" cxnId="{068E8797-56AD-4EB2-B720-EF625FE748B4}">
      <dgm:prSet/>
      <dgm:spPr/>
      <dgm:t>
        <a:bodyPr/>
        <a:lstStyle/>
        <a:p>
          <a:endParaRPr lang="en-US"/>
        </a:p>
      </dgm:t>
    </dgm:pt>
    <dgm:pt modelId="{5CFD0984-7A6F-449E-9008-3E65C420BC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/>
            <a:t>Market pull for innovation </a:t>
          </a:r>
          <a:endParaRPr lang="en-US" sz="2000"/>
        </a:p>
      </dgm:t>
    </dgm:pt>
    <dgm:pt modelId="{447055A4-5D4D-4493-B066-A59914C2AA3F}" type="parTrans" cxnId="{621D9880-5AAD-40E3-BB69-6A6428596CEE}">
      <dgm:prSet/>
      <dgm:spPr/>
      <dgm:t>
        <a:bodyPr/>
        <a:lstStyle/>
        <a:p>
          <a:endParaRPr lang="en-US"/>
        </a:p>
      </dgm:t>
    </dgm:pt>
    <dgm:pt modelId="{DBB231D8-25D8-4D98-B654-299518CB2C76}" type="sibTrans" cxnId="{621D9880-5AAD-40E3-BB69-6A6428596CEE}">
      <dgm:prSet/>
      <dgm:spPr/>
      <dgm:t>
        <a:bodyPr/>
        <a:lstStyle/>
        <a:p>
          <a:endParaRPr lang="en-US"/>
        </a:p>
      </dgm:t>
    </dgm:pt>
    <dgm:pt modelId="{ADAC0494-67B7-4216-9BD2-36AFB8CD17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/>
            <a:t>Connections, Community, and Network</a:t>
          </a:r>
          <a:endParaRPr lang="en-US" sz="2000"/>
        </a:p>
      </dgm:t>
    </dgm:pt>
    <dgm:pt modelId="{F887A03D-C5A1-4EA5-BBC7-486E9BACB2E9}" type="parTrans" cxnId="{82925706-EC70-4E53-9409-A35D28A98B57}">
      <dgm:prSet/>
      <dgm:spPr/>
      <dgm:t>
        <a:bodyPr/>
        <a:lstStyle/>
        <a:p>
          <a:endParaRPr lang="en-US"/>
        </a:p>
      </dgm:t>
    </dgm:pt>
    <dgm:pt modelId="{8E308F83-34F7-4D66-A33B-3CBCB5A68810}" type="sibTrans" cxnId="{82925706-EC70-4E53-9409-A35D28A98B57}">
      <dgm:prSet/>
      <dgm:spPr/>
      <dgm:t>
        <a:bodyPr/>
        <a:lstStyle/>
        <a:p>
          <a:endParaRPr lang="en-US"/>
        </a:p>
      </dgm:t>
    </dgm:pt>
    <dgm:pt modelId="{93039EC8-E5B1-4CF2-B818-96B4EBACD19E}" type="pres">
      <dgm:prSet presAssocID="{7A53C28F-8F42-4907-9282-7FBBA56D55D1}" presName="root" presStyleCnt="0">
        <dgm:presLayoutVars>
          <dgm:dir/>
          <dgm:resizeHandles val="exact"/>
        </dgm:presLayoutVars>
      </dgm:prSet>
      <dgm:spPr/>
    </dgm:pt>
    <dgm:pt modelId="{CEFD42DC-EECF-4D77-ACAF-8F7C6A782C7B}" type="pres">
      <dgm:prSet presAssocID="{5D7F788A-9DF1-4119-9D93-A441BB6862C9}" presName="compNode" presStyleCnt="0"/>
      <dgm:spPr/>
    </dgm:pt>
    <dgm:pt modelId="{AFEAE2CB-599B-4202-8629-45388B8922F7}" type="pres">
      <dgm:prSet presAssocID="{5D7F788A-9DF1-4119-9D93-A441BB6862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B4FBA99-3D4F-4D95-8342-8D65E372D394}" type="pres">
      <dgm:prSet presAssocID="{5D7F788A-9DF1-4119-9D93-A441BB6862C9}" presName="spaceRect" presStyleCnt="0"/>
      <dgm:spPr/>
    </dgm:pt>
    <dgm:pt modelId="{3E225C08-667D-4AA4-9A5B-155BC55A2FC6}" type="pres">
      <dgm:prSet presAssocID="{5D7F788A-9DF1-4119-9D93-A441BB6862C9}" presName="textRect" presStyleLbl="revTx" presStyleIdx="0" presStyleCnt="5">
        <dgm:presLayoutVars>
          <dgm:chMax val="1"/>
          <dgm:chPref val="1"/>
        </dgm:presLayoutVars>
      </dgm:prSet>
      <dgm:spPr/>
    </dgm:pt>
    <dgm:pt modelId="{3A756D0B-C26C-469B-A599-002F852FD668}" type="pres">
      <dgm:prSet presAssocID="{EF3BFCBF-FEE8-45B6-B5FD-5E3C310EB06D}" presName="sibTrans" presStyleCnt="0"/>
      <dgm:spPr/>
    </dgm:pt>
    <dgm:pt modelId="{21395211-7CF3-4FC8-93C5-717921F1B2EF}" type="pres">
      <dgm:prSet presAssocID="{01F2AE86-2BBD-4061-B5AE-6A7615CA9475}" presName="compNode" presStyleCnt="0"/>
      <dgm:spPr/>
    </dgm:pt>
    <dgm:pt modelId="{F693FCE1-A48B-4269-A481-11BA507C23CA}" type="pres">
      <dgm:prSet presAssocID="{01F2AE86-2BBD-4061-B5AE-6A7615CA947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94D22A7-01AA-4EF0-8112-024A6DD2E7E4}" type="pres">
      <dgm:prSet presAssocID="{01F2AE86-2BBD-4061-B5AE-6A7615CA9475}" presName="spaceRect" presStyleCnt="0"/>
      <dgm:spPr/>
    </dgm:pt>
    <dgm:pt modelId="{46271CF8-EB6B-413B-9310-58A205194309}" type="pres">
      <dgm:prSet presAssocID="{01F2AE86-2BBD-4061-B5AE-6A7615CA9475}" presName="textRect" presStyleLbl="revTx" presStyleIdx="1" presStyleCnt="5">
        <dgm:presLayoutVars>
          <dgm:chMax val="1"/>
          <dgm:chPref val="1"/>
        </dgm:presLayoutVars>
      </dgm:prSet>
      <dgm:spPr/>
    </dgm:pt>
    <dgm:pt modelId="{4FC118FF-E8CE-4A63-9CE5-410BE14A5F64}" type="pres">
      <dgm:prSet presAssocID="{AD9713FE-DF1A-48C7-999B-C8CB349E445A}" presName="sibTrans" presStyleCnt="0"/>
      <dgm:spPr/>
    </dgm:pt>
    <dgm:pt modelId="{AA3F3B93-35E6-4A5E-9782-1BBB5AE037CA}" type="pres">
      <dgm:prSet presAssocID="{17DD0FC4-0F08-4DD2-9AE0-FF9DEF73B8FD}" presName="compNode" presStyleCnt="0"/>
      <dgm:spPr/>
    </dgm:pt>
    <dgm:pt modelId="{5F851FEC-CCD6-428F-91FC-A55A7F2C8472}" type="pres">
      <dgm:prSet presAssocID="{17DD0FC4-0F08-4DD2-9AE0-FF9DEF73B8F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0EDB8F9-CD0E-404E-8A59-EBDCA9F7A191}" type="pres">
      <dgm:prSet presAssocID="{17DD0FC4-0F08-4DD2-9AE0-FF9DEF73B8FD}" presName="spaceRect" presStyleCnt="0"/>
      <dgm:spPr/>
    </dgm:pt>
    <dgm:pt modelId="{D77A247A-5E27-4B9F-8F95-5DEE825E8FB2}" type="pres">
      <dgm:prSet presAssocID="{17DD0FC4-0F08-4DD2-9AE0-FF9DEF73B8FD}" presName="textRect" presStyleLbl="revTx" presStyleIdx="2" presStyleCnt="5">
        <dgm:presLayoutVars>
          <dgm:chMax val="1"/>
          <dgm:chPref val="1"/>
        </dgm:presLayoutVars>
      </dgm:prSet>
      <dgm:spPr/>
    </dgm:pt>
    <dgm:pt modelId="{9A24D36E-82AE-468D-A419-7819238A2645}" type="pres">
      <dgm:prSet presAssocID="{F7EABE77-B770-4ACC-850D-5CD216CD588F}" presName="sibTrans" presStyleCnt="0"/>
      <dgm:spPr/>
    </dgm:pt>
    <dgm:pt modelId="{1DDB12DB-BA55-4ABD-A05B-9DF48B824C95}" type="pres">
      <dgm:prSet presAssocID="{5CFD0984-7A6F-449E-9008-3E65C420BC4D}" presName="compNode" presStyleCnt="0"/>
      <dgm:spPr/>
    </dgm:pt>
    <dgm:pt modelId="{6731544F-495A-4DB8-A46D-649B1FFB1831}" type="pres">
      <dgm:prSet presAssocID="{5CFD0984-7A6F-449E-9008-3E65C420BC4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31C1BE2-F06B-4598-B99C-F2F633252C92}" type="pres">
      <dgm:prSet presAssocID="{5CFD0984-7A6F-449E-9008-3E65C420BC4D}" presName="spaceRect" presStyleCnt="0"/>
      <dgm:spPr/>
    </dgm:pt>
    <dgm:pt modelId="{C7512332-3905-43BA-AB25-6B59CC801EA6}" type="pres">
      <dgm:prSet presAssocID="{5CFD0984-7A6F-449E-9008-3E65C420BC4D}" presName="textRect" presStyleLbl="revTx" presStyleIdx="3" presStyleCnt="5">
        <dgm:presLayoutVars>
          <dgm:chMax val="1"/>
          <dgm:chPref val="1"/>
        </dgm:presLayoutVars>
      </dgm:prSet>
      <dgm:spPr/>
    </dgm:pt>
    <dgm:pt modelId="{EE35B597-8174-4A55-BD1C-4877F5C05783}" type="pres">
      <dgm:prSet presAssocID="{DBB231D8-25D8-4D98-B654-299518CB2C76}" presName="sibTrans" presStyleCnt="0"/>
      <dgm:spPr/>
    </dgm:pt>
    <dgm:pt modelId="{AFADE08C-49A9-407B-9B69-5F8FD57F2E44}" type="pres">
      <dgm:prSet presAssocID="{ADAC0494-67B7-4216-9BD2-36AFB8CD1706}" presName="compNode" presStyleCnt="0"/>
      <dgm:spPr/>
    </dgm:pt>
    <dgm:pt modelId="{E7909FDA-F940-4C84-8800-D46FE0441AB6}" type="pres">
      <dgm:prSet presAssocID="{ADAC0494-67B7-4216-9BD2-36AFB8CD170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DC1415F-118C-49BC-96FE-4F8B40B3E6CF}" type="pres">
      <dgm:prSet presAssocID="{ADAC0494-67B7-4216-9BD2-36AFB8CD1706}" presName="spaceRect" presStyleCnt="0"/>
      <dgm:spPr/>
    </dgm:pt>
    <dgm:pt modelId="{D63EDAF3-77EF-45C7-AA43-32456D55461D}" type="pres">
      <dgm:prSet presAssocID="{ADAC0494-67B7-4216-9BD2-36AFB8CD170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46E7F00-BA57-4F7B-BDB1-C4FB9D0825A2}" type="presOf" srcId="{01F2AE86-2BBD-4061-B5AE-6A7615CA9475}" destId="{46271CF8-EB6B-413B-9310-58A205194309}" srcOrd="0" destOrd="0" presId="urn:microsoft.com/office/officeart/2018/2/layout/IconLabelList"/>
    <dgm:cxn modelId="{82925706-EC70-4E53-9409-A35D28A98B57}" srcId="{7A53C28F-8F42-4907-9282-7FBBA56D55D1}" destId="{ADAC0494-67B7-4216-9BD2-36AFB8CD1706}" srcOrd="4" destOrd="0" parTransId="{F887A03D-C5A1-4EA5-BBC7-486E9BACB2E9}" sibTransId="{8E308F83-34F7-4D66-A33B-3CBCB5A68810}"/>
    <dgm:cxn modelId="{F415EB18-9721-4563-A136-406EC47DBB38}" srcId="{7A53C28F-8F42-4907-9282-7FBBA56D55D1}" destId="{5D7F788A-9DF1-4119-9D93-A441BB6862C9}" srcOrd="0" destOrd="0" parTransId="{1BC45746-BDE4-40CF-A07A-D1C149A79EB9}" sibTransId="{EF3BFCBF-FEE8-45B6-B5FD-5E3C310EB06D}"/>
    <dgm:cxn modelId="{FA9BE61A-B8DD-41FF-A676-7829EB21A1E2}" type="presOf" srcId="{7A53C28F-8F42-4907-9282-7FBBA56D55D1}" destId="{93039EC8-E5B1-4CF2-B818-96B4EBACD19E}" srcOrd="0" destOrd="0" presId="urn:microsoft.com/office/officeart/2018/2/layout/IconLabelList"/>
    <dgm:cxn modelId="{E6DBBA28-5747-4670-BBEB-A9BF3E070CA6}" type="presOf" srcId="{17DD0FC4-0F08-4DD2-9AE0-FF9DEF73B8FD}" destId="{D77A247A-5E27-4B9F-8F95-5DEE825E8FB2}" srcOrd="0" destOrd="0" presId="urn:microsoft.com/office/officeart/2018/2/layout/IconLabelList"/>
    <dgm:cxn modelId="{E41C963B-D1C5-4BFA-9380-7F1DECD1D1ED}" type="presOf" srcId="{5D7F788A-9DF1-4119-9D93-A441BB6862C9}" destId="{3E225C08-667D-4AA4-9A5B-155BC55A2FC6}" srcOrd="0" destOrd="0" presId="urn:microsoft.com/office/officeart/2018/2/layout/IconLabelList"/>
    <dgm:cxn modelId="{5F61A65C-587A-4726-AF00-922F5901E129}" srcId="{7A53C28F-8F42-4907-9282-7FBBA56D55D1}" destId="{01F2AE86-2BBD-4061-B5AE-6A7615CA9475}" srcOrd="1" destOrd="0" parTransId="{BA7E5A11-9DBE-4DC0-8924-07763EF7F009}" sibTransId="{AD9713FE-DF1A-48C7-999B-C8CB349E445A}"/>
    <dgm:cxn modelId="{621D9880-5AAD-40E3-BB69-6A6428596CEE}" srcId="{7A53C28F-8F42-4907-9282-7FBBA56D55D1}" destId="{5CFD0984-7A6F-449E-9008-3E65C420BC4D}" srcOrd="3" destOrd="0" parTransId="{447055A4-5D4D-4493-B066-A59914C2AA3F}" sibTransId="{DBB231D8-25D8-4D98-B654-299518CB2C76}"/>
    <dgm:cxn modelId="{068E8797-56AD-4EB2-B720-EF625FE748B4}" srcId="{7A53C28F-8F42-4907-9282-7FBBA56D55D1}" destId="{17DD0FC4-0F08-4DD2-9AE0-FF9DEF73B8FD}" srcOrd="2" destOrd="0" parTransId="{3B94FD76-136D-406B-B7CA-8E8457955546}" sibTransId="{F7EABE77-B770-4ACC-850D-5CD216CD588F}"/>
    <dgm:cxn modelId="{3564F7B1-9AAC-4087-A9ED-7BDCA4809B3E}" type="presOf" srcId="{5CFD0984-7A6F-449E-9008-3E65C420BC4D}" destId="{C7512332-3905-43BA-AB25-6B59CC801EA6}" srcOrd="0" destOrd="0" presId="urn:microsoft.com/office/officeart/2018/2/layout/IconLabelList"/>
    <dgm:cxn modelId="{79419BC8-9B07-447D-833C-1A23DF1CEAE3}" type="presOf" srcId="{ADAC0494-67B7-4216-9BD2-36AFB8CD1706}" destId="{D63EDAF3-77EF-45C7-AA43-32456D55461D}" srcOrd="0" destOrd="0" presId="urn:microsoft.com/office/officeart/2018/2/layout/IconLabelList"/>
    <dgm:cxn modelId="{62F00D89-57A6-4D2F-BFFB-D724F1D8A3D1}" type="presParOf" srcId="{93039EC8-E5B1-4CF2-B818-96B4EBACD19E}" destId="{CEFD42DC-EECF-4D77-ACAF-8F7C6A782C7B}" srcOrd="0" destOrd="0" presId="urn:microsoft.com/office/officeart/2018/2/layout/IconLabelList"/>
    <dgm:cxn modelId="{49E7D196-A1D3-429B-928C-CF4879612F1D}" type="presParOf" srcId="{CEFD42DC-EECF-4D77-ACAF-8F7C6A782C7B}" destId="{AFEAE2CB-599B-4202-8629-45388B8922F7}" srcOrd="0" destOrd="0" presId="urn:microsoft.com/office/officeart/2018/2/layout/IconLabelList"/>
    <dgm:cxn modelId="{EBBE4445-EE6B-47F1-979D-62047C1BA843}" type="presParOf" srcId="{CEFD42DC-EECF-4D77-ACAF-8F7C6A782C7B}" destId="{FB4FBA99-3D4F-4D95-8342-8D65E372D394}" srcOrd="1" destOrd="0" presId="urn:microsoft.com/office/officeart/2018/2/layout/IconLabelList"/>
    <dgm:cxn modelId="{3CB069FF-4C3E-48F3-846F-BE960BF63991}" type="presParOf" srcId="{CEFD42DC-EECF-4D77-ACAF-8F7C6A782C7B}" destId="{3E225C08-667D-4AA4-9A5B-155BC55A2FC6}" srcOrd="2" destOrd="0" presId="urn:microsoft.com/office/officeart/2018/2/layout/IconLabelList"/>
    <dgm:cxn modelId="{F4AE71A0-B4FC-4C5E-AA81-C14A1CD25CBA}" type="presParOf" srcId="{93039EC8-E5B1-4CF2-B818-96B4EBACD19E}" destId="{3A756D0B-C26C-469B-A599-002F852FD668}" srcOrd="1" destOrd="0" presId="urn:microsoft.com/office/officeart/2018/2/layout/IconLabelList"/>
    <dgm:cxn modelId="{F1423C37-EAF5-4DF6-8B83-95CBAF9B01E0}" type="presParOf" srcId="{93039EC8-E5B1-4CF2-B818-96B4EBACD19E}" destId="{21395211-7CF3-4FC8-93C5-717921F1B2EF}" srcOrd="2" destOrd="0" presId="urn:microsoft.com/office/officeart/2018/2/layout/IconLabelList"/>
    <dgm:cxn modelId="{BCADC260-FDEE-4596-BAB9-7D3B24F908C1}" type="presParOf" srcId="{21395211-7CF3-4FC8-93C5-717921F1B2EF}" destId="{F693FCE1-A48B-4269-A481-11BA507C23CA}" srcOrd="0" destOrd="0" presId="urn:microsoft.com/office/officeart/2018/2/layout/IconLabelList"/>
    <dgm:cxn modelId="{4FC8D7AB-AAA6-4359-AF62-156DDCF25507}" type="presParOf" srcId="{21395211-7CF3-4FC8-93C5-717921F1B2EF}" destId="{094D22A7-01AA-4EF0-8112-024A6DD2E7E4}" srcOrd="1" destOrd="0" presId="urn:microsoft.com/office/officeart/2018/2/layout/IconLabelList"/>
    <dgm:cxn modelId="{C61AE9FA-DB19-42C4-BC98-630C49830CD6}" type="presParOf" srcId="{21395211-7CF3-4FC8-93C5-717921F1B2EF}" destId="{46271CF8-EB6B-413B-9310-58A205194309}" srcOrd="2" destOrd="0" presId="urn:microsoft.com/office/officeart/2018/2/layout/IconLabelList"/>
    <dgm:cxn modelId="{C1F157C3-C737-4670-970A-6D560C1F6ECA}" type="presParOf" srcId="{93039EC8-E5B1-4CF2-B818-96B4EBACD19E}" destId="{4FC118FF-E8CE-4A63-9CE5-410BE14A5F64}" srcOrd="3" destOrd="0" presId="urn:microsoft.com/office/officeart/2018/2/layout/IconLabelList"/>
    <dgm:cxn modelId="{9B09BBA2-D66C-4412-B978-B1CE0C23EC74}" type="presParOf" srcId="{93039EC8-E5B1-4CF2-B818-96B4EBACD19E}" destId="{AA3F3B93-35E6-4A5E-9782-1BBB5AE037CA}" srcOrd="4" destOrd="0" presId="urn:microsoft.com/office/officeart/2018/2/layout/IconLabelList"/>
    <dgm:cxn modelId="{4DF3DBA9-FBD0-4EE4-9F24-4F8247178846}" type="presParOf" srcId="{AA3F3B93-35E6-4A5E-9782-1BBB5AE037CA}" destId="{5F851FEC-CCD6-428F-91FC-A55A7F2C8472}" srcOrd="0" destOrd="0" presId="urn:microsoft.com/office/officeart/2018/2/layout/IconLabelList"/>
    <dgm:cxn modelId="{662CDE88-E46C-4D52-A88A-8716A3C2E190}" type="presParOf" srcId="{AA3F3B93-35E6-4A5E-9782-1BBB5AE037CA}" destId="{A0EDB8F9-CD0E-404E-8A59-EBDCA9F7A191}" srcOrd="1" destOrd="0" presId="urn:microsoft.com/office/officeart/2018/2/layout/IconLabelList"/>
    <dgm:cxn modelId="{800BC4BF-1D08-4DF8-88D4-76FD23AB82CF}" type="presParOf" srcId="{AA3F3B93-35E6-4A5E-9782-1BBB5AE037CA}" destId="{D77A247A-5E27-4B9F-8F95-5DEE825E8FB2}" srcOrd="2" destOrd="0" presId="urn:microsoft.com/office/officeart/2018/2/layout/IconLabelList"/>
    <dgm:cxn modelId="{3F1804AF-E2B1-4A8A-BF74-78935255F4C6}" type="presParOf" srcId="{93039EC8-E5B1-4CF2-B818-96B4EBACD19E}" destId="{9A24D36E-82AE-468D-A419-7819238A2645}" srcOrd="5" destOrd="0" presId="urn:microsoft.com/office/officeart/2018/2/layout/IconLabelList"/>
    <dgm:cxn modelId="{4060F1B1-04F5-436C-899F-D37074D42357}" type="presParOf" srcId="{93039EC8-E5B1-4CF2-B818-96B4EBACD19E}" destId="{1DDB12DB-BA55-4ABD-A05B-9DF48B824C95}" srcOrd="6" destOrd="0" presId="urn:microsoft.com/office/officeart/2018/2/layout/IconLabelList"/>
    <dgm:cxn modelId="{4EDA526C-B153-4F71-9519-E74DE4835EB8}" type="presParOf" srcId="{1DDB12DB-BA55-4ABD-A05B-9DF48B824C95}" destId="{6731544F-495A-4DB8-A46D-649B1FFB1831}" srcOrd="0" destOrd="0" presId="urn:microsoft.com/office/officeart/2018/2/layout/IconLabelList"/>
    <dgm:cxn modelId="{05FD7890-BACE-4F8B-BE4B-1A4CA92CB8E5}" type="presParOf" srcId="{1DDB12DB-BA55-4ABD-A05B-9DF48B824C95}" destId="{431C1BE2-F06B-4598-B99C-F2F633252C92}" srcOrd="1" destOrd="0" presId="urn:microsoft.com/office/officeart/2018/2/layout/IconLabelList"/>
    <dgm:cxn modelId="{7C2D839D-67A3-412F-844B-2076E637B7A2}" type="presParOf" srcId="{1DDB12DB-BA55-4ABD-A05B-9DF48B824C95}" destId="{C7512332-3905-43BA-AB25-6B59CC801EA6}" srcOrd="2" destOrd="0" presId="urn:microsoft.com/office/officeart/2018/2/layout/IconLabelList"/>
    <dgm:cxn modelId="{7E864C58-3150-4EB4-AABF-80A36181FB88}" type="presParOf" srcId="{93039EC8-E5B1-4CF2-B818-96B4EBACD19E}" destId="{EE35B597-8174-4A55-BD1C-4877F5C05783}" srcOrd="7" destOrd="0" presId="urn:microsoft.com/office/officeart/2018/2/layout/IconLabelList"/>
    <dgm:cxn modelId="{1712010D-1927-420E-9B30-34D00F953527}" type="presParOf" srcId="{93039EC8-E5B1-4CF2-B818-96B4EBACD19E}" destId="{AFADE08C-49A9-407B-9B69-5F8FD57F2E44}" srcOrd="8" destOrd="0" presId="urn:microsoft.com/office/officeart/2018/2/layout/IconLabelList"/>
    <dgm:cxn modelId="{9D94A289-3455-486C-9D02-7F8F26B3FC1A}" type="presParOf" srcId="{AFADE08C-49A9-407B-9B69-5F8FD57F2E44}" destId="{E7909FDA-F940-4C84-8800-D46FE0441AB6}" srcOrd="0" destOrd="0" presId="urn:microsoft.com/office/officeart/2018/2/layout/IconLabelList"/>
    <dgm:cxn modelId="{D5F35237-54D7-4A42-A992-9647BCF2DA54}" type="presParOf" srcId="{AFADE08C-49A9-407B-9B69-5F8FD57F2E44}" destId="{6DC1415F-118C-49BC-96FE-4F8B40B3E6CF}" srcOrd="1" destOrd="0" presId="urn:microsoft.com/office/officeart/2018/2/layout/IconLabelList"/>
    <dgm:cxn modelId="{A51BB673-FB8B-4F4A-ADB1-FB25929D3FB3}" type="presParOf" srcId="{AFADE08C-49A9-407B-9B69-5F8FD57F2E44}" destId="{D63EDAF3-77EF-45C7-AA43-32456D55461D}" srcOrd="2" destOrd="0" presId="urn:microsoft.com/office/officeart/2018/2/layout/IconLabel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09C43-11D7-4884-8DF7-EBCE7193267B}">
      <dsp:nvSpPr>
        <dsp:cNvPr id="0" name=""/>
        <dsp:cNvSpPr/>
      </dsp:nvSpPr>
      <dsp:spPr>
        <a:xfrm>
          <a:off x="765914" y="10645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6B8DE-825C-4E1B-B8B8-172D2BDDF9B6}">
      <dsp:nvSpPr>
        <dsp:cNvPr id="0" name=""/>
        <dsp:cNvSpPr/>
      </dsp:nvSpPr>
      <dsp:spPr>
        <a:xfrm>
          <a:off x="765914" y="178959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300" kern="1200"/>
            <a:t>European Space Agency’s Business Incubation programme </a:t>
          </a:r>
          <a:endParaRPr lang="en-US" sz="2300" kern="1200"/>
        </a:p>
      </dsp:txBody>
      <dsp:txXfrm>
        <a:off x="765914" y="1789593"/>
        <a:ext cx="4320000" cy="648000"/>
      </dsp:txXfrm>
    </dsp:sp>
    <dsp:sp modelId="{F55828F6-95EA-4C48-AABD-5F8D34D0A1F4}">
      <dsp:nvSpPr>
        <dsp:cNvPr id="0" name=""/>
        <dsp:cNvSpPr/>
      </dsp:nvSpPr>
      <dsp:spPr>
        <a:xfrm>
          <a:off x="765914" y="2517190"/>
          <a:ext cx="4320000" cy="15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18 – 24 months 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50k Seed Funding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Technical support (ESA and partners)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Expert advice 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Community and network </a:t>
          </a:r>
          <a:endParaRPr lang="en-US" sz="1700" kern="1200"/>
        </a:p>
      </dsp:txBody>
      <dsp:txXfrm>
        <a:off x="765914" y="2517190"/>
        <a:ext cx="4320000" cy="1569156"/>
      </dsp:txXfrm>
    </dsp:sp>
    <dsp:sp modelId="{F4B6591B-8819-4BEB-B7B5-823CF56660C9}">
      <dsp:nvSpPr>
        <dsp:cNvPr id="0" name=""/>
        <dsp:cNvSpPr/>
      </dsp:nvSpPr>
      <dsp:spPr>
        <a:xfrm>
          <a:off x="5841914" y="106457"/>
          <a:ext cx="1512000" cy="1512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1891-689D-4B64-BA5A-D7F9FB56D126}">
      <dsp:nvSpPr>
        <dsp:cNvPr id="0" name=""/>
        <dsp:cNvSpPr/>
      </dsp:nvSpPr>
      <dsp:spPr>
        <a:xfrm>
          <a:off x="5841914" y="178959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300" kern="1200" dirty="0" err="1"/>
            <a:t>Develop</a:t>
          </a:r>
          <a:r>
            <a:rPr lang="nl-NL" sz="2300" kern="1200" dirty="0"/>
            <a:t>, test, </a:t>
          </a:r>
          <a:r>
            <a:rPr lang="nl-NL" sz="2300" kern="1200" dirty="0" err="1"/>
            <a:t>and</a:t>
          </a:r>
          <a:r>
            <a:rPr lang="nl-NL" sz="2300" kern="1200" dirty="0"/>
            <a:t> </a:t>
          </a:r>
          <a:r>
            <a:rPr lang="nl-NL" sz="2300" kern="1200" dirty="0" err="1"/>
            <a:t>validate</a:t>
          </a:r>
          <a:r>
            <a:rPr lang="nl-NL" sz="2300" kern="1200" dirty="0"/>
            <a:t> </a:t>
          </a:r>
          <a:endParaRPr lang="en-US" sz="2300" kern="1200" dirty="0"/>
        </a:p>
      </dsp:txBody>
      <dsp:txXfrm>
        <a:off x="5841914" y="1789593"/>
        <a:ext cx="4320000" cy="648000"/>
      </dsp:txXfrm>
    </dsp:sp>
    <dsp:sp modelId="{565B1DE6-D113-4789-A37A-F435726C8FF3}">
      <dsp:nvSpPr>
        <dsp:cNvPr id="0" name=""/>
        <dsp:cNvSpPr/>
      </dsp:nvSpPr>
      <dsp:spPr>
        <a:xfrm>
          <a:off x="5841914" y="2517190"/>
          <a:ext cx="4320000" cy="15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Product development 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User engagement 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Business plan 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Fund </a:t>
          </a:r>
          <a:r>
            <a:rPr lang="nl-NL" sz="1700" kern="1200" dirty="0" err="1"/>
            <a:t>raising</a:t>
          </a:r>
          <a:r>
            <a:rPr lang="nl-NL" sz="1700" kern="1200" dirty="0"/>
            <a:t> 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Expertise and team development </a:t>
          </a:r>
          <a:endParaRPr lang="en-US" sz="1700" kern="1200"/>
        </a:p>
      </dsp:txBody>
      <dsp:txXfrm>
        <a:off x="5841914" y="2517190"/>
        <a:ext cx="4320000" cy="1569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E2CB-599B-4202-8629-45388B8922F7}">
      <dsp:nvSpPr>
        <dsp:cNvPr id="0" name=""/>
        <dsp:cNvSpPr/>
      </dsp:nvSpPr>
      <dsp:spPr>
        <a:xfrm>
          <a:off x="622800" y="1143225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25C08-667D-4AA4-9A5B-155BC55A2FC6}">
      <dsp:nvSpPr>
        <dsp:cNvPr id="0" name=""/>
        <dsp:cNvSpPr/>
      </dsp:nvSpPr>
      <dsp:spPr>
        <a:xfrm>
          <a:off x="127800" y="226311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Life-Long-Learning</a:t>
          </a:r>
          <a:endParaRPr lang="en-US" sz="2000" kern="1200" dirty="0"/>
        </a:p>
      </dsp:txBody>
      <dsp:txXfrm>
        <a:off x="127800" y="2263112"/>
        <a:ext cx="1800000" cy="945000"/>
      </dsp:txXfrm>
    </dsp:sp>
    <dsp:sp modelId="{F693FCE1-A48B-4269-A481-11BA507C23CA}">
      <dsp:nvSpPr>
        <dsp:cNvPr id="0" name=""/>
        <dsp:cNvSpPr/>
      </dsp:nvSpPr>
      <dsp:spPr>
        <a:xfrm>
          <a:off x="2737800" y="1143225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71CF8-EB6B-413B-9310-58A205194309}">
      <dsp:nvSpPr>
        <dsp:cNvPr id="0" name=""/>
        <dsp:cNvSpPr/>
      </dsp:nvSpPr>
      <dsp:spPr>
        <a:xfrm>
          <a:off x="2242800" y="226311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Personal Learning Path </a:t>
          </a:r>
          <a:endParaRPr lang="en-US" sz="2000" kern="1200"/>
        </a:p>
      </dsp:txBody>
      <dsp:txXfrm>
        <a:off x="2242800" y="2263112"/>
        <a:ext cx="1800000" cy="945000"/>
      </dsp:txXfrm>
    </dsp:sp>
    <dsp:sp modelId="{5F851FEC-CCD6-428F-91FC-A55A7F2C8472}">
      <dsp:nvSpPr>
        <dsp:cNvPr id="0" name=""/>
        <dsp:cNvSpPr/>
      </dsp:nvSpPr>
      <dsp:spPr>
        <a:xfrm>
          <a:off x="4852800" y="1143225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A247A-5E27-4B9F-8F95-5DEE825E8FB2}">
      <dsp:nvSpPr>
        <dsp:cNvPr id="0" name=""/>
        <dsp:cNvSpPr/>
      </dsp:nvSpPr>
      <dsp:spPr>
        <a:xfrm>
          <a:off x="4357800" y="226311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Skills development </a:t>
          </a:r>
          <a:endParaRPr lang="en-US" sz="2000" kern="1200" dirty="0"/>
        </a:p>
      </dsp:txBody>
      <dsp:txXfrm>
        <a:off x="4357800" y="2263112"/>
        <a:ext cx="1800000" cy="945000"/>
      </dsp:txXfrm>
    </dsp:sp>
    <dsp:sp modelId="{6731544F-495A-4DB8-A46D-649B1FFB1831}">
      <dsp:nvSpPr>
        <dsp:cNvPr id="0" name=""/>
        <dsp:cNvSpPr/>
      </dsp:nvSpPr>
      <dsp:spPr>
        <a:xfrm>
          <a:off x="6967800" y="1143225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12332-3905-43BA-AB25-6B59CC801EA6}">
      <dsp:nvSpPr>
        <dsp:cNvPr id="0" name=""/>
        <dsp:cNvSpPr/>
      </dsp:nvSpPr>
      <dsp:spPr>
        <a:xfrm>
          <a:off x="6472800" y="226311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Market pull for innovation </a:t>
          </a:r>
          <a:endParaRPr lang="en-US" sz="2000" kern="1200"/>
        </a:p>
      </dsp:txBody>
      <dsp:txXfrm>
        <a:off x="6472800" y="2263112"/>
        <a:ext cx="1800000" cy="945000"/>
      </dsp:txXfrm>
    </dsp:sp>
    <dsp:sp modelId="{E7909FDA-F940-4C84-8800-D46FE0441AB6}">
      <dsp:nvSpPr>
        <dsp:cNvPr id="0" name=""/>
        <dsp:cNvSpPr/>
      </dsp:nvSpPr>
      <dsp:spPr>
        <a:xfrm>
          <a:off x="9082800" y="1143225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EDAF3-77EF-45C7-AA43-32456D55461D}">
      <dsp:nvSpPr>
        <dsp:cNvPr id="0" name=""/>
        <dsp:cNvSpPr/>
      </dsp:nvSpPr>
      <dsp:spPr>
        <a:xfrm>
          <a:off x="8587800" y="226311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Connections, Community, and Network</a:t>
          </a:r>
          <a:endParaRPr lang="en-US" sz="2000" kern="1200"/>
        </a:p>
      </dsp:txBody>
      <dsp:txXfrm>
        <a:off x="8587800" y="2263112"/>
        <a:ext cx="1800000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8BC0-1648-1F94-7112-A7435F221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F587B-0014-CD06-8EAC-A4859AF7E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33389-403F-2309-5E7F-32DF0493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3143B-0087-095C-F63F-A1E20F99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4E887-5B3B-B9A6-994E-508AE6EC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30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6A64-6644-A22F-1150-0A75CC3C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1422C-0358-F103-CE4D-E335C5ACF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CAE79-33C4-6A5E-092E-95E57266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CDD08-D47D-846A-482B-BA00B32D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2527-4BC5-B7B8-A311-A68B78ED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49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2A3A2-75E6-0670-F2FB-A5E0A6886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15829-308D-6F1B-FF8D-CF13407C5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AE0D8-AEA0-3228-3A7A-DA9753B5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191F-E4D6-69CD-37C0-F20EBB70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E9AEF-CF12-C10A-062D-1CA6D888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57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713F-DDD5-CDF2-5460-833B7C09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BBA50-53DA-4552-C23F-F211CFEB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7A1B3-9EFA-EBBD-FA05-A7753E1A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C65F-53BA-E3C2-A03C-0CC3CF0A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DD6E-7AA2-F533-66AD-0260CF86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9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2DB9-814A-56D0-3CA0-F1BFE1EE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9FC92-4D51-E747-3663-9E15C69A3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14B83-92DB-A4B4-E4DF-ECA4E922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4372D-3233-1A50-A057-9DCD00C4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B897-FB50-B5F0-3BFF-A0FAEA7B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12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AE9C-B221-F8DB-8C90-DB2C266A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3526-3F13-3C2B-3C9A-FF60D07BC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A5C16-2B29-A4B5-5AE0-0874FF279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0EB10-4E94-E663-3D95-40639795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0CB3-9A7C-8258-2BFF-459D7424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FD66A-1660-B71F-D565-2D24EDFC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6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F77E-7F3E-4A9E-64A3-63F5671B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14EA9-9B25-D13E-0900-3B71CA7F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3276A-806A-1B54-08B7-23DF83BFE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61FE5-1082-6F2A-6DB9-E4A607A77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2B8EA-9CFE-89D7-5059-DC9688E5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A9984-A2F3-D8A2-726F-AC7357CA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8567B-1B27-5F20-4E70-CA08B1EE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CA9BA3-8036-2E3B-CD8C-AABE85C1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50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AF1D-3729-389A-9E46-2611D056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05337-905B-EA7D-78F9-2DD33A1C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BFECE-38F1-97BF-F695-0973F7A5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1D97B-95FB-182C-5796-92D4BBB7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71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B80E9-6F1B-C0A4-8C25-A37238F6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2C7F-6CC1-4B3E-C2D1-B2201BFD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1F2CB-C67A-A4D5-87E2-B462FEFF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18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31FC-42A3-3739-67B2-5DE6EE0C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170A-1CCD-1C59-A67B-C68442AE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13F98-ECB0-E918-0FAD-E0AEE86E9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E8C0D-1AA3-326B-A5D5-9DE37424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93F12-3DC8-A3B6-1BD0-E4AFA8B2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7633B-DFD4-B914-AF91-E1F0AF47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02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9596-28A0-CA78-22F0-2CF57319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65F74-065D-DFC5-0229-88E8D5D21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84B88-2BD0-E3FA-07BD-3D628BD43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C3F99-1E2A-A2A1-661E-5FA2D184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20594-8526-FEC3-AE77-0C6F3E64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6CC36-2A0B-F8A9-DA10-A575452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98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45B32-6DD7-D734-4CBC-BD3CE005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0A9B2-9D02-320B-E58B-DAEE1A76A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59EDE-FF50-9C63-DCB7-2FE5CA97C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59E6-D3C4-4850-A947-764F51150F1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BEA4-8991-CA57-8A41-8CE927EE9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97294-7C0D-FC47-205D-2FF744281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E78D-169C-4065-8377-E7921CF538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13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.pasha@utwente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9AFE-31F5-4C9E-7427-4DDEEC7B7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Entrepreneurship at ITC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31385-27E0-E7B9-C6A0-8AB8C6CB0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Parya Pasha </a:t>
            </a:r>
            <a:br>
              <a:rPr lang="nl-NL" dirty="0"/>
            </a:br>
            <a:r>
              <a:rPr lang="nl-NL" dirty="0"/>
              <a:t>EENSAT </a:t>
            </a:r>
            <a:r>
              <a:rPr lang="nl-NL" dirty="0" err="1"/>
              <a:t>visit</a:t>
            </a:r>
            <a:r>
              <a:rPr lang="nl-NL" dirty="0"/>
              <a:t>, 6 </a:t>
            </a:r>
            <a:r>
              <a:rPr lang="nl-NL" dirty="0" err="1"/>
              <a:t>Oct</a:t>
            </a:r>
            <a:r>
              <a:rPr lang="nl-NL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00843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6869-E36D-C1F5-68B5-F06F6DFC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Expansion - Partners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AB321-C519-8EDA-EEC1-DD2E8CDF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Partnerships for </a:t>
            </a:r>
            <a:r>
              <a:rPr lang="nl-NL" dirty="0" err="1"/>
              <a:t>valorization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entrepreneurship</a:t>
            </a:r>
            <a:r>
              <a:rPr lang="nl-NL" dirty="0"/>
              <a:t> </a:t>
            </a:r>
          </a:p>
          <a:p>
            <a:r>
              <a:rPr lang="nl-NL" dirty="0" err="1"/>
              <a:t>Additional</a:t>
            </a:r>
            <a:r>
              <a:rPr lang="nl-NL" dirty="0"/>
              <a:t> expertise</a:t>
            </a:r>
          </a:p>
          <a:p>
            <a:r>
              <a:rPr lang="nl-NL" dirty="0" err="1"/>
              <a:t>Scaling</a:t>
            </a:r>
            <a:r>
              <a:rPr lang="nl-NL" dirty="0"/>
              <a:t> </a:t>
            </a:r>
            <a:r>
              <a:rPr lang="nl-NL" dirty="0" err="1"/>
              <a:t>globally</a:t>
            </a:r>
            <a:r>
              <a:rPr lang="nl-NL" dirty="0"/>
              <a:t> </a:t>
            </a:r>
          </a:p>
          <a:p>
            <a:r>
              <a:rPr lang="nl-NL" dirty="0"/>
              <a:t>Alumni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B51D7D-07CF-E384-D030-68E190E4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60" y="3321328"/>
            <a:ext cx="7735778" cy="32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6869-E36D-C1F5-68B5-F06F6DFC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Support Partner </a:t>
            </a:r>
            <a:r>
              <a:rPr lang="el-GR" dirty="0"/>
              <a:t>Φ-</a:t>
            </a:r>
            <a:r>
              <a:rPr lang="en-US" dirty="0"/>
              <a:t>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AB321-C519-8EDA-EEC1-DD2E8CDF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1388FD-0EE4-6A86-8987-B7D03070E3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3" y="4472567"/>
            <a:ext cx="6912874" cy="1999796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E0AF766D-B1D5-143B-038D-262291ABCB12}"/>
              </a:ext>
            </a:extLst>
          </p:cNvPr>
          <p:cNvSpPr txBox="1"/>
          <p:nvPr/>
        </p:nvSpPr>
        <p:spPr>
          <a:xfrm>
            <a:off x="595601" y="1869027"/>
            <a:ext cx="40353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</a:rPr>
              <a:t>Source university / R&amp;D team(s)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(shared)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and roadmap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 the support as needed from the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ecosysteem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business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Technology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roadmap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5E6D7788-EBE3-CA0E-392E-28BFDB1A7EF2}"/>
              </a:ext>
            </a:extLst>
          </p:cNvPr>
          <p:cNvSpPr txBox="1"/>
          <p:nvPr/>
        </p:nvSpPr>
        <p:spPr>
          <a:xfrm>
            <a:off x="7317166" y="1927515"/>
            <a:ext cx="46466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MARKET (CREATION)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proof-of-concept, prototypes, MVP’s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application-relevant pilot systems/services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 and demand: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onset for sustainable market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business case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82E56800-F78F-85AD-E13C-346ED164B01B}"/>
              </a:ext>
            </a:extLst>
          </p:cNvPr>
          <p:cNvSpPr txBox="1"/>
          <p:nvPr/>
        </p:nvSpPr>
        <p:spPr>
          <a:xfrm>
            <a:off x="1446038" y="3972178"/>
            <a:ext cx="9535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lab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initiates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facilitates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impact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100545AE-BA79-5D15-C156-640F8F0B0EE3}"/>
              </a:ext>
            </a:extLst>
          </p:cNvPr>
          <p:cNvGrpSpPr/>
          <p:nvPr/>
        </p:nvGrpSpPr>
        <p:grpSpPr>
          <a:xfrm>
            <a:off x="137160" y="5155805"/>
            <a:ext cx="12054840" cy="1392471"/>
            <a:chOff x="173306" y="5289250"/>
            <a:chExt cx="12022479" cy="1304226"/>
          </a:xfrm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C354BC67-A6B3-8F96-72D3-25B0BA5FC1E6}"/>
                </a:ext>
              </a:extLst>
            </p:cNvPr>
            <p:cNvSpPr/>
            <p:nvPr/>
          </p:nvSpPr>
          <p:spPr>
            <a:xfrm>
              <a:off x="173306" y="5897139"/>
              <a:ext cx="11887200" cy="59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A9025CE-E75C-3199-23BF-FC0B37B3C226}"/>
                </a:ext>
              </a:extLst>
            </p:cNvPr>
            <p:cNvSpPr/>
            <p:nvPr/>
          </p:nvSpPr>
          <p:spPr>
            <a:xfrm>
              <a:off x="2814906" y="5897139"/>
              <a:ext cx="6604000" cy="593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CC03B7EB-D3FE-89C7-ECBB-85E9A0B749E8}"/>
                </a:ext>
              </a:extLst>
            </p:cNvPr>
            <p:cNvSpPr txBox="1"/>
            <p:nvPr/>
          </p:nvSpPr>
          <p:spPr>
            <a:xfrm>
              <a:off x="264047" y="5311923"/>
              <a:ext cx="2569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Discovery &amp; Research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basic principles – concept design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48133A6A-C3F9-85A0-A18B-7BC44CCF9F72}"/>
                </a:ext>
              </a:extLst>
            </p:cNvPr>
            <p:cNvSpPr txBox="1"/>
            <p:nvPr/>
          </p:nvSpPr>
          <p:spPr>
            <a:xfrm>
              <a:off x="9151361" y="5289250"/>
              <a:ext cx="3044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Commercialization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complete – System in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</a:t>
              </a:r>
              <a:r>
                <a:rPr lang="en-GB" sz="1400" dirty="0" err="1">
                  <a:solidFill>
                    <a:prstClr val="black"/>
                  </a:solidFill>
                  <a:latin typeface="Calibri" panose="020F0502020204030204"/>
                </a:rPr>
                <a:t>ation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6B15ADC6-10AE-D945-3A76-9BECBCDC9294}"/>
                </a:ext>
              </a:extLst>
            </p:cNvPr>
            <p:cNvSpPr txBox="1"/>
            <p:nvPr/>
          </p:nvSpPr>
          <p:spPr>
            <a:xfrm>
              <a:off x="2652244" y="6103414"/>
              <a:ext cx="6887519" cy="49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Innovation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exp. proof of concept – lab validation – validation in rel. environ. – business implementation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9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6869-E36D-C1F5-68B5-F06F6DFC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Way forward…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AB321-C519-8EDA-EEC1-DD2E8CDF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9" y="2112579"/>
            <a:ext cx="10132483" cy="4192805"/>
          </a:xfrm>
        </p:spPr>
        <p:txBody>
          <a:bodyPr/>
          <a:lstStyle/>
          <a:p>
            <a:pPr marL="219456" indent="-219456" defTabSz="877824">
              <a:spcBef>
                <a:spcPts val="960"/>
              </a:spcBef>
            </a:pPr>
            <a:r>
              <a:rPr lang="nl-NL" sz="268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</a:t>
            </a:r>
            <a:r>
              <a:rPr lang="nl-NL" sz="26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nl-NL" sz="268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Opportunities</a:t>
            </a:r>
            <a:r>
              <a:rPr lang="nl-NL" sz="26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nl-NL" sz="26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</a:t>
            </a:r>
            <a:r>
              <a:rPr lang="nl-NL" sz="268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practices</a:t>
            </a:r>
            <a:r>
              <a:rPr lang="nl-NL" sz="26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nl-NL" sz="268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</a:t>
            </a:r>
            <a:r>
              <a:rPr lang="nl-NL" sz="26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19456" indent="-219456" defTabSz="877824">
              <a:spcBef>
                <a:spcPts val="960"/>
              </a:spcBef>
            </a:pPr>
            <a:endParaRPr lang="nl-NL" sz="268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004DF-284A-2660-DAFF-E35D539C6AEE}"/>
              </a:ext>
            </a:extLst>
          </p:cNvPr>
          <p:cNvSpPr/>
          <p:nvPr/>
        </p:nvSpPr>
        <p:spPr>
          <a:xfrm>
            <a:off x="6719835" y="3456846"/>
            <a:ext cx="3955095" cy="1909019"/>
          </a:xfrm>
          <a:prstGeom prst="rect">
            <a:avLst/>
          </a:prstGeom>
          <a:solidFill>
            <a:srgbClr val="043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77824">
              <a:spcAft>
                <a:spcPts val="600"/>
              </a:spcAft>
            </a:pPr>
            <a:r>
              <a:rPr lang="nl-NL" sz="3072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Contact: </a:t>
            </a:r>
            <a:r>
              <a:rPr lang="nl-NL" sz="3072" kern="120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p.pasha@utwente.nl</a:t>
            </a:r>
            <a:r>
              <a:rPr lang="nl-NL" sz="3072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nl-NL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6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2CAEA-655B-DB1F-8001-F0C480465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4" r="1034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CE3A0-EADE-5D42-2C13-CB3D8BFF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720" cy="1899912"/>
          </a:xfrm>
        </p:spPr>
        <p:txBody>
          <a:bodyPr>
            <a:normAutofit/>
          </a:bodyPr>
          <a:lstStyle/>
          <a:p>
            <a:r>
              <a:rPr lang="en-US" sz="4000" dirty="0"/>
              <a:t>Personal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904B-2F39-593E-E11C-E93EEDACA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nl-NL" sz="1900" b="1" dirty="0" err="1"/>
              <a:t>Mothership</a:t>
            </a:r>
            <a:r>
              <a:rPr lang="nl-NL" sz="1900" b="1" dirty="0"/>
              <a:t> Hackathon </a:t>
            </a:r>
            <a:r>
              <a:rPr lang="nl-NL" sz="1900" dirty="0"/>
              <a:t>2020 </a:t>
            </a:r>
          </a:p>
          <a:p>
            <a:pPr lvl="1"/>
            <a:r>
              <a:rPr lang="nl-NL" sz="1900" dirty="0" err="1"/>
              <a:t>Raising</a:t>
            </a:r>
            <a:r>
              <a:rPr lang="nl-NL" sz="1900" dirty="0"/>
              <a:t> Coral Costa Rica </a:t>
            </a:r>
          </a:p>
          <a:p>
            <a:pPr lvl="1"/>
            <a:r>
              <a:rPr lang="nl-NL" sz="1900" dirty="0"/>
              <a:t>Space4Good </a:t>
            </a:r>
          </a:p>
          <a:p>
            <a:r>
              <a:rPr lang="nl-NL" sz="1900" dirty="0"/>
              <a:t>SBIC </a:t>
            </a:r>
            <a:r>
              <a:rPr lang="nl-NL" sz="1900" b="1" dirty="0" err="1"/>
              <a:t>Ignition</a:t>
            </a:r>
            <a:r>
              <a:rPr lang="nl-NL" sz="1900" b="1" dirty="0"/>
              <a:t> </a:t>
            </a:r>
            <a:r>
              <a:rPr lang="nl-NL" sz="1900" b="1" dirty="0" err="1"/>
              <a:t>programme</a:t>
            </a:r>
            <a:endParaRPr lang="nl-NL" sz="1900" b="1" dirty="0"/>
          </a:p>
          <a:p>
            <a:pPr lvl="1"/>
            <a:r>
              <a:rPr lang="nl-NL" sz="1900" dirty="0" err="1"/>
              <a:t>From</a:t>
            </a:r>
            <a:r>
              <a:rPr lang="nl-NL" sz="1900" dirty="0"/>
              <a:t> project to business </a:t>
            </a:r>
            <a:r>
              <a:rPr lang="nl-NL" sz="1900" dirty="0" err="1"/>
              <a:t>idea</a:t>
            </a:r>
            <a:r>
              <a:rPr lang="nl-NL" sz="1900" dirty="0"/>
              <a:t> </a:t>
            </a:r>
          </a:p>
          <a:p>
            <a:pPr lvl="1"/>
            <a:r>
              <a:rPr lang="nl-NL" sz="1900" dirty="0"/>
              <a:t>Coaching (business development, </a:t>
            </a:r>
            <a:r>
              <a:rPr lang="nl-NL" sz="1900" dirty="0" err="1"/>
              <a:t>legal</a:t>
            </a:r>
            <a:r>
              <a:rPr lang="nl-NL" sz="1900" dirty="0"/>
              <a:t>, </a:t>
            </a:r>
            <a:r>
              <a:rPr lang="nl-NL" sz="1900" dirty="0" err="1"/>
              <a:t>finance</a:t>
            </a:r>
            <a:r>
              <a:rPr lang="nl-NL" sz="1900" dirty="0"/>
              <a:t>)</a:t>
            </a:r>
          </a:p>
          <a:p>
            <a:r>
              <a:rPr lang="nl-NL" sz="1900" b="1" dirty="0"/>
              <a:t>Copernicus Accelerator</a:t>
            </a:r>
          </a:p>
          <a:p>
            <a:pPr lvl="1"/>
            <a:r>
              <a:rPr lang="nl-NL" sz="1900" dirty="0" err="1"/>
              <a:t>Mentorship</a:t>
            </a:r>
            <a:r>
              <a:rPr lang="nl-NL" sz="1900" dirty="0"/>
              <a:t> </a:t>
            </a:r>
          </a:p>
          <a:p>
            <a:pPr lvl="1"/>
            <a:r>
              <a:rPr lang="nl-NL" sz="1900" dirty="0" err="1"/>
              <a:t>Connections</a:t>
            </a:r>
            <a:r>
              <a:rPr lang="nl-NL" sz="1900" dirty="0"/>
              <a:t> </a:t>
            </a:r>
            <a:r>
              <a:rPr lang="nl-NL" sz="1900" dirty="0" err="1"/>
              <a:t>and</a:t>
            </a:r>
            <a:r>
              <a:rPr lang="nl-NL" sz="1900" dirty="0"/>
              <a:t> exposure </a:t>
            </a:r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1966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86593-9B33-777C-4804-EAAC08E1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ESA BIC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AFE100-5579-831D-A9B3-27E873B9A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4960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90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F8AA6-AFAF-EC90-1BB4-E50632CA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6270243" cy="1642969"/>
          </a:xfrm>
        </p:spPr>
        <p:txBody>
          <a:bodyPr anchor="ctr">
            <a:normAutofit/>
          </a:bodyPr>
          <a:lstStyle/>
          <a:p>
            <a:r>
              <a:rPr lang="en-US" sz="3700" dirty="0"/>
              <a:t>Entrepreneurship </a:t>
            </a:r>
            <a:br>
              <a:rPr lang="en-US" sz="3700" dirty="0"/>
            </a:br>
            <a:r>
              <a:rPr lang="en-US" sz="3700" dirty="0"/>
              <a:t>and Private Sector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133D0-5D4B-16C1-FE7B-F38FF2F8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5000243" cy="3522569"/>
          </a:xfrm>
        </p:spPr>
        <p:txBody>
          <a:bodyPr anchor="t">
            <a:normAutofit/>
          </a:bodyPr>
          <a:lstStyle/>
          <a:p>
            <a:r>
              <a:rPr lang="nl-NL" sz="2000" dirty="0"/>
              <a:t>Connection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UT </a:t>
            </a:r>
            <a:r>
              <a:rPr lang="nl-NL" sz="2000" dirty="0" err="1"/>
              <a:t>entrepreneurial</a:t>
            </a:r>
            <a:r>
              <a:rPr lang="nl-NL" sz="2000" dirty="0"/>
              <a:t> support </a:t>
            </a:r>
          </a:p>
          <a:p>
            <a:r>
              <a:rPr lang="nl-NL" sz="2000" dirty="0"/>
              <a:t>KTO </a:t>
            </a:r>
            <a:r>
              <a:rPr lang="nl-NL" sz="2000" dirty="0" err="1"/>
              <a:t>and</a:t>
            </a:r>
            <a:r>
              <a:rPr lang="nl-NL" sz="2000" dirty="0"/>
              <a:t> TTO </a:t>
            </a:r>
          </a:p>
          <a:p>
            <a:r>
              <a:rPr lang="nl-NL" sz="2000" dirty="0" err="1"/>
              <a:t>Connecting</a:t>
            </a:r>
            <a:r>
              <a:rPr lang="nl-NL" sz="2000" dirty="0"/>
              <a:t> </a:t>
            </a:r>
            <a:r>
              <a:rPr lang="nl-NL" sz="2000" dirty="0" err="1"/>
              <a:t>industries</a:t>
            </a:r>
            <a:r>
              <a:rPr lang="nl-NL" sz="2000" dirty="0"/>
              <a:t> </a:t>
            </a:r>
          </a:p>
          <a:p>
            <a:r>
              <a:rPr lang="nl-NL" sz="2000" dirty="0"/>
              <a:t>NL Space </a:t>
            </a:r>
            <a:r>
              <a:rPr lang="nl-NL" sz="2000" dirty="0" err="1"/>
              <a:t>ecosystem</a:t>
            </a:r>
            <a:r>
              <a:rPr lang="nl-NL" sz="2000" dirty="0"/>
              <a:t> </a:t>
            </a:r>
          </a:p>
          <a:p>
            <a:r>
              <a:rPr lang="nl-NL" sz="2000" dirty="0"/>
              <a:t>NL </a:t>
            </a:r>
            <a:r>
              <a:rPr lang="en-US" sz="2000" dirty="0" err="1"/>
              <a:t>entreprise</a:t>
            </a:r>
            <a:r>
              <a:rPr lang="nl-NL" sz="2000" dirty="0"/>
              <a:t> agency </a:t>
            </a: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3F2437D1-D939-3370-6D60-7EE397DA2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90"/>
          <a:stretch/>
        </p:blipFill>
        <p:spPr>
          <a:xfrm>
            <a:off x="6512442" y="1742046"/>
            <a:ext cx="5201023" cy="29601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408;g22b4b61cd3f_0_0" descr="A colorful drawing of a tail&#10;&#10;Description automatically generated with medium confidence">
            <a:extLst>
              <a:ext uri="{FF2B5EF4-FFF2-40B4-BE49-F238E27FC236}">
                <a16:creationId xmlns:a16="http://schemas.microsoft.com/office/drawing/2014/main" id="{C281611A-36D1-0016-2705-DE2CC09BCDCB}"/>
              </a:ext>
            </a:extLst>
          </p:cNvPr>
          <p:cNvPicPr preferRelativeResize="0"/>
          <p:nvPr/>
        </p:nvPicPr>
        <p:blipFill rotWithShape="1">
          <a:blip r:embed="rId2"/>
          <a:srcRect t="6340" b="634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551D9-09EE-0002-FEA8-5DBCF8EC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One Space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DAC5-A846-27E4-F03B-42189AF8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To Support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Space Entrepreneurial Journey from Education to </a:t>
            </a:r>
            <a:r>
              <a:rPr lang="en-US" sz="2400" dirty="0" err="1">
                <a:solidFill>
                  <a:srgbClr val="FFFFFF"/>
                </a:solidFill>
              </a:rPr>
              <a:t>ScaleUp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0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6B7A-B66F-8561-4D12-8029BE8B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OSH Partners</a:t>
            </a:r>
          </a:p>
        </p:txBody>
      </p:sp>
      <p:pic>
        <p:nvPicPr>
          <p:cNvPr id="5" name="Google Shape;328;g22257d4773e_0_1151">
            <a:extLst>
              <a:ext uri="{FF2B5EF4-FFF2-40B4-BE49-F238E27FC236}">
                <a16:creationId xmlns:a16="http://schemas.microsoft.com/office/drawing/2014/main" id="{EB455B92-1F5C-561D-3FEE-FE06088A615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6412" t="10569" r="6810" b="14826"/>
          <a:stretch/>
        </p:blipFill>
        <p:spPr>
          <a:xfrm>
            <a:off x="2263657" y="1681648"/>
            <a:ext cx="9543925" cy="4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36;g22d2e743422_1_0">
            <a:extLst>
              <a:ext uri="{FF2B5EF4-FFF2-40B4-BE49-F238E27FC236}">
                <a16:creationId xmlns:a16="http://schemas.microsoft.com/office/drawing/2014/main" id="{90EAD689-104C-E0E5-F8B4-216CF7452134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8" y="2422255"/>
            <a:ext cx="138421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8;g22d2e743422_1_105">
            <a:extLst>
              <a:ext uri="{FF2B5EF4-FFF2-40B4-BE49-F238E27FC236}">
                <a16:creationId xmlns:a16="http://schemas.microsoft.com/office/drawing/2014/main" id="{8F09CF7B-047C-5632-DDC1-1FE32A7A025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98" y="4443406"/>
            <a:ext cx="154286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99;g22d2e743422_1_20">
            <a:extLst>
              <a:ext uri="{FF2B5EF4-FFF2-40B4-BE49-F238E27FC236}">
                <a16:creationId xmlns:a16="http://schemas.microsoft.com/office/drawing/2014/main" id="{33DF64DF-C107-DA29-AD93-640AA750C07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345" y="5137910"/>
            <a:ext cx="1542860" cy="41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20;g22d2e743422_1_84">
            <a:extLst>
              <a:ext uri="{FF2B5EF4-FFF2-40B4-BE49-F238E27FC236}">
                <a16:creationId xmlns:a16="http://schemas.microsoft.com/office/drawing/2014/main" id="{13F495A8-7491-F5E7-84C9-5BAAB62520D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467" y="5873124"/>
            <a:ext cx="1349447" cy="35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41;g22d2e743422_1_126">
            <a:extLst>
              <a:ext uri="{FF2B5EF4-FFF2-40B4-BE49-F238E27FC236}">
                <a16:creationId xmlns:a16="http://schemas.microsoft.com/office/drawing/2014/main" id="{E8B985B3-7A63-C4BD-F644-2958CA51731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617" y="3819171"/>
            <a:ext cx="1965040" cy="31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62;g22d2e743422_1_60">
            <a:extLst>
              <a:ext uri="{FF2B5EF4-FFF2-40B4-BE49-F238E27FC236}">
                <a16:creationId xmlns:a16="http://schemas.microsoft.com/office/drawing/2014/main" id="{CFDCC315-5860-87FF-3288-620C24622D1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27405" y="254689"/>
            <a:ext cx="2827138" cy="14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83;g22d2e743422_1_40">
            <a:extLst>
              <a:ext uri="{FF2B5EF4-FFF2-40B4-BE49-F238E27FC236}">
                <a16:creationId xmlns:a16="http://schemas.microsoft.com/office/drawing/2014/main" id="{45D51FF2-95DC-9D6D-2D11-E601DB8DD8A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5340" y="3181710"/>
            <a:ext cx="963583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39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5705-4A83-70AC-20D8-84CF5117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OSH Objectives</a:t>
            </a:r>
            <a:endParaRPr lang="nl-N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309EC0-8545-A0C2-F44B-19CAA0C52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create a “Comprehensive Menu” of the </a:t>
            </a:r>
            <a:r>
              <a:rPr lang="en-US" dirty="0" err="1"/>
              <a:t>programmes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strengthen and link the </a:t>
            </a:r>
            <a:r>
              <a:rPr lang="en-US" dirty="0" err="1"/>
              <a:t>programmes</a:t>
            </a:r>
            <a:r>
              <a:rPr lang="en-US" dirty="0"/>
              <a:t> within OSH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provide a guided user journey and correct entry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increase outreach and promote the OSH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ensure sustainability and continuity of the OSH after project </a:t>
            </a:r>
          </a:p>
          <a:p>
            <a:endParaRPr lang="nl-NL" dirty="0"/>
          </a:p>
        </p:txBody>
      </p:sp>
      <p:pic>
        <p:nvPicPr>
          <p:cNvPr id="10" name="Google Shape;804;g22257d4773e_0_1067">
            <a:extLst>
              <a:ext uri="{FF2B5EF4-FFF2-40B4-BE49-F238E27FC236}">
                <a16:creationId xmlns:a16="http://schemas.microsoft.com/office/drawing/2014/main" id="{7F2CC29C-8815-4E3F-35A6-0A1678CDBA6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4082" y="297758"/>
            <a:ext cx="2399718" cy="1734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15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6869-E36D-C1F5-68B5-F06F6DFC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OSH </a:t>
            </a:r>
            <a:r>
              <a:rPr lang="nl-NL" dirty="0" err="1"/>
              <a:t>Objectives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AB321-C519-8EDA-EEC1-DD2E8CDF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665"/>
            <a:ext cx="10515600" cy="435133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31810-38E1-CEFD-B87A-DD381EB80225}"/>
              </a:ext>
            </a:extLst>
          </p:cNvPr>
          <p:cNvSpPr txBox="1"/>
          <p:nvPr/>
        </p:nvSpPr>
        <p:spPr>
          <a:xfrm>
            <a:off x="659940" y="2174236"/>
            <a:ext cx="1042171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create a “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Comprehensive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Menu” of the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programmes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strengthen and link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the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programmes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within OSH 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provide a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guided user journey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correct entry points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increase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outreach and promote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OSH 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ensure 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sustainability and continuity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the OSH after project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6BC5D9-61A9-2C58-D832-41075921D3E3}"/>
              </a:ext>
            </a:extLst>
          </p:cNvPr>
          <p:cNvSpPr/>
          <p:nvPr/>
        </p:nvSpPr>
        <p:spPr>
          <a:xfrm>
            <a:off x="659939" y="3398579"/>
            <a:ext cx="8517663" cy="1018115"/>
          </a:xfrm>
          <a:prstGeom prst="rect">
            <a:avLst/>
          </a:prstGeom>
          <a:noFill/>
          <a:ln w="25400" cap="flat" cmpd="sng" algn="ctr">
            <a:solidFill>
              <a:srgbClr val="ED7D31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6FB9C6-3F1A-7A51-2046-D7DB19D66022}"/>
              </a:ext>
            </a:extLst>
          </p:cNvPr>
          <p:cNvSpPr/>
          <p:nvPr/>
        </p:nvSpPr>
        <p:spPr>
          <a:xfrm>
            <a:off x="508000" y="2685865"/>
            <a:ext cx="8869680" cy="1872343"/>
          </a:xfrm>
          <a:prstGeom prst="rect">
            <a:avLst/>
          </a:prstGeom>
          <a:noFill/>
          <a:ln w="25400" cap="flat" cmpd="sng" algn="ctr">
            <a:solidFill>
              <a:srgbClr val="44546A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0D1822-BD2D-8BC0-ECC3-0CC4D551FE56}"/>
              </a:ext>
            </a:extLst>
          </p:cNvPr>
          <p:cNvSpPr/>
          <p:nvPr/>
        </p:nvSpPr>
        <p:spPr>
          <a:xfrm>
            <a:off x="9623552" y="3850666"/>
            <a:ext cx="1785258" cy="489857"/>
          </a:xfrm>
          <a:prstGeom prst="rect">
            <a:avLst/>
          </a:prstGeom>
          <a:noFill/>
          <a:ln w="25400" cap="flat" cmpd="sng" algn="ctr">
            <a:solidFill>
              <a:srgbClr val="ED7D31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Programme Guide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65086F-481B-183F-F770-025A40E2D749}"/>
              </a:ext>
            </a:extLst>
          </p:cNvPr>
          <p:cNvSpPr/>
          <p:nvPr/>
        </p:nvSpPr>
        <p:spPr>
          <a:xfrm>
            <a:off x="9623552" y="2949825"/>
            <a:ext cx="1785258" cy="489857"/>
          </a:xfrm>
          <a:prstGeom prst="rect">
            <a:avLst/>
          </a:prstGeom>
          <a:noFill/>
          <a:ln w="25400" cap="flat" cmpd="sng" algn="ctr">
            <a:solidFill>
              <a:srgbClr val="44546A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Platform</a:t>
            </a:r>
          </a:p>
        </p:txBody>
      </p:sp>
      <p:pic>
        <p:nvPicPr>
          <p:cNvPr id="20" name="Google Shape;804;g22257d4773e_0_1067">
            <a:extLst>
              <a:ext uri="{FF2B5EF4-FFF2-40B4-BE49-F238E27FC236}">
                <a16:creationId xmlns:a16="http://schemas.microsoft.com/office/drawing/2014/main" id="{3F0E7A5D-D063-0017-6D5B-B22D93D3381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4082" y="297758"/>
            <a:ext cx="2399718" cy="1734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7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6869-E36D-C1F5-68B5-F06F6DFC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Entrepreneurship in </a:t>
            </a:r>
            <a:r>
              <a:rPr lang="en-US" dirty="0" err="1"/>
              <a:t>Geoversity</a:t>
            </a:r>
            <a:endParaRPr lang="en-US" dirty="0"/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84FBDD7-48A5-8409-A491-8CEFD2492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635987"/>
              </p:ext>
            </p:extLst>
          </p:nvPr>
        </p:nvGraphicFramePr>
        <p:xfrm>
          <a:off x="838200" y="11960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18441731-D1D5-9ECB-2A8C-E905013000A2}"/>
              </a:ext>
            </a:extLst>
          </p:cNvPr>
          <p:cNvGrpSpPr>
            <a:grpSpLocks noChangeAspect="1"/>
          </p:cNvGrpSpPr>
          <p:nvPr/>
        </p:nvGrpSpPr>
        <p:grpSpPr>
          <a:xfrm>
            <a:off x="3458882" y="4999004"/>
            <a:ext cx="5416476" cy="864000"/>
            <a:chOff x="4992140" y="5094290"/>
            <a:chExt cx="6787353" cy="10826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3CFF91-EEFC-5386-15E1-C57219B81CBA}"/>
                </a:ext>
              </a:extLst>
            </p:cNvPr>
            <p:cNvSpPr/>
            <p:nvPr/>
          </p:nvSpPr>
          <p:spPr>
            <a:xfrm>
              <a:off x="6260095" y="5161618"/>
              <a:ext cx="5519398" cy="1015345"/>
            </a:xfrm>
            <a:custGeom>
              <a:avLst/>
              <a:gdLst>
                <a:gd name="connsiteX0" fmla="*/ 2272121 w 5519398"/>
                <a:gd name="connsiteY0" fmla="*/ 664313 h 1015345"/>
                <a:gd name="connsiteX1" fmla="*/ 2119286 w 5519398"/>
                <a:gd name="connsiteY1" fmla="*/ 224381 h 1015345"/>
                <a:gd name="connsiteX2" fmla="*/ 1993548 w 5519398"/>
                <a:gd name="connsiteY2" fmla="*/ 224381 h 1015345"/>
                <a:gd name="connsiteX3" fmla="*/ 2198139 w 5519398"/>
                <a:gd name="connsiteY3" fmla="*/ 793096 h 1015345"/>
                <a:gd name="connsiteX4" fmla="*/ 2340927 w 5519398"/>
                <a:gd name="connsiteY4" fmla="*/ 793096 h 1015345"/>
                <a:gd name="connsiteX5" fmla="*/ 2545518 w 5519398"/>
                <a:gd name="connsiteY5" fmla="*/ 224381 h 1015345"/>
                <a:gd name="connsiteX6" fmla="*/ 2422215 w 5519398"/>
                <a:gd name="connsiteY6" fmla="*/ 224381 h 1015345"/>
                <a:gd name="connsiteX7" fmla="*/ 2271816 w 5519398"/>
                <a:gd name="connsiteY7" fmla="*/ 664313 h 1015345"/>
                <a:gd name="connsiteX8" fmla="*/ 1697012 w 5519398"/>
                <a:gd name="connsiteY8" fmla="*/ 217987 h 1015345"/>
                <a:gd name="connsiteX9" fmla="*/ 1414481 w 5519398"/>
                <a:gd name="connsiteY9" fmla="*/ 509043 h 1015345"/>
                <a:gd name="connsiteX10" fmla="*/ 1697012 w 5519398"/>
                <a:gd name="connsiteY10" fmla="*/ 800098 h 1015345"/>
                <a:gd name="connsiteX11" fmla="*/ 1979543 w 5519398"/>
                <a:gd name="connsiteY11" fmla="*/ 509043 h 1015345"/>
                <a:gd name="connsiteX12" fmla="*/ 1697012 w 5519398"/>
                <a:gd name="connsiteY12" fmla="*/ 217987 h 1015345"/>
                <a:gd name="connsiteX13" fmla="*/ 1697012 w 5519398"/>
                <a:gd name="connsiteY13" fmla="*/ 697803 h 1015345"/>
                <a:gd name="connsiteX14" fmla="*/ 1534435 w 5519398"/>
                <a:gd name="connsiteY14" fmla="*/ 509043 h 1015345"/>
                <a:gd name="connsiteX15" fmla="*/ 1697012 w 5519398"/>
                <a:gd name="connsiteY15" fmla="*/ 320283 h 1015345"/>
                <a:gd name="connsiteX16" fmla="*/ 1860502 w 5519398"/>
                <a:gd name="connsiteY16" fmla="*/ 509043 h 1015345"/>
                <a:gd name="connsiteX17" fmla="*/ 1697012 w 5519398"/>
                <a:gd name="connsiteY17" fmla="*/ 697803 h 1015345"/>
                <a:gd name="connsiteX18" fmla="*/ 1070147 w 5519398"/>
                <a:gd name="connsiteY18" fmla="*/ 217987 h 1015345"/>
                <a:gd name="connsiteX19" fmla="*/ 797358 w 5519398"/>
                <a:gd name="connsiteY19" fmla="*/ 509956 h 1015345"/>
                <a:gd name="connsiteX20" fmla="*/ 1081107 w 5519398"/>
                <a:gd name="connsiteY20" fmla="*/ 799794 h 1015345"/>
                <a:gd name="connsiteX21" fmla="*/ 1331366 w 5519398"/>
                <a:gd name="connsiteY21" fmla="*/ 602205 h 1015345"/>
                <a:gd name="connsiteX22" fmla="*/ 1214457 w 5519398"/>
                <a:gd name="connsiteY22" fmla="*/ 602205 h 1015345"/>
                <a:gd name="connsiteX23" fmla="*/ 1074713 w 5519398"/>
                <a:gd name="connsiteY23" fmla="*/ 702065 h 1015345"/>
                <a:gd name="connsiteX24" fmla="*/ 919748 w 5519398"/>
                <a:gd name="connsiteY24" fmla="*/ 542228 h 1015345"/>
                <a:gd name="connsiteX25" fmla="*/ 919748 w 5519398"/>
                <a:gd name="connsiteY25" fmla="*/ 534617 h 1015345"/>
                <a:gd name="connsiteX26" fmla="*/ 1337759 w 5519398"/>
                <a:gd name="connsiteY26" fmla="*/ 534617 h 1015345"/>
                <a:gd name="connsiteX27" fmla="*/ 1341108 w 5519398"/>
                <a:gd name="connsiteY27" fmla="*/ 488949 h 1015345"/>
                <a:gd name="connsiteX28" fmla="*/ 1070451 w 5519398"/>
                <a:gd name="connsiteY28" fmla="*/ 217987 h 1015345"/>
                <a:gd name="connsiteX29" fmla="*/ 924010 w 5519398"/>
                <a:gd name="connsiteY29" fmla="*/ 446630 h 1015345"/>
                <a:gd name="connsiteX30" fmla="*/ 1071364 w 5519398"/>
                <a:gd name="connsiteY30" fmla="*/ 314498 h 1015345"/>
                <a:gd name="connsiteX31" fmla="*/ 1219632 w 5519398"/>
                <a:gd name="connsiteY31" fmla="*/ 446630 h 1015345"/>
                <a:gd name="connsiteX32" fmla="*/ 924010 w 5519398"/>
                <a:gd name="connsiteY32" fmla="*/ 446630 h 1015345"/>
                <a:gd name="connsiteX33" fmla="*/ 371431 w 5519398"/>
                <a:gd name="connsiteY33" fmla="*/ 475553 h 1015345"/>
                <a:gd name="connsiteX34" fmla="*/ 581502 w 5519398"/>
                <a:gd name="connsiteY34" fmla="*/ 475553 h 1015345"/>
                <a:gd name="connsiteX35" fmla="*/ 581502 w 5519398"/>
                <a:gd name="connsiteY35" fmla="*/ 494429 h 1015345"/>
                <a:gd name="connsiteX36" fmla="*/ 363819 w 5519398"/>
                <a:gd name="connsiteY36" fmla="*/ 687756 h 1015345"/>
                <a:gd name="connsiteX37" fmla="*/ 127870 w 5519398"/>
                <a:gd name="connsiteY37" fmla="*/ 404616 h 1015345"/>
                <a:gd name="connsiteX38" fmla="*/ 365037 w 5519398"/>
                <a:gd name="connsiteY38" fmla="*/ 121476 h 1015345"/>
                <a:gd name="connsiteX39" fmla="*/ 565366 w 5519398"/>
                <a:gd name="connsiteY39" fmla="*/ 280400 h 1015345"/>
                <a:gd name="connsiteX40" fmla="*/ 694149 w 5519398"/>
                <a:gd name="connsiteY40" fmla="*/ 280400 h 1015345"/>
                <a:gd name="connsiteX41" fmla="*/ 368082 w 5519398"/>
                <a:gd name="connsiteY41" fmla="*/ 9438 h 1015345"/>
                <a:gd name="connsiteX42" fmla="*/ 0 w 5519398"/>
                <a:gd name="connsiteY42" fmla="*/ 404920 h 1015345"/>
                <a:gd name="connsiteX43" fmla="*/ 358339 w 5519398"/>
                <a:gd name="connsiteY43" fmla="*/ 800403 h 1015345"/>
                <a:gd name="connsiteX44" fmla="*/ 593376 w 5519398"/>
                <a:gd name="connsiteY44" fmla="*/ 689278 h 1015345"/>
                <a:gd name="connsiteX45" fmla="*/ 604336 w 5519398"/>
                <a:gd name="connsiteY45" fmla="*/ 793705 h 1015345"/>
                <a:gd name="connsiteX46" fmla="*/ 700847 w 5519398"/>
                <a:gd name="connsiteY46" fmla="*/ 793705 h 1015345"/>
                <a:gd name="connsiteX47" fmla="*/ 700847 w 5519398"/>
                <a:gd name="connsiteY47" fmla="*/ 368386 h 1015345"/>
                <a:gd name="connsiteX48" fmla="*/ 371735 w 5519398"/>
                <a:gd name="connsiteY48" fmla="*/ 368386 h 1015345"/>
                <a:gd name="connsiteX49" fmla="*/ 371735 w 5519398"/>
                <a:gd name="connsiteY49" fmla="*/ 476162 h 1015345"/>
                <a:gd name="connsiteX50" fmla="*/ 5488345 w 5519398"/>
                <a:gd name="connsiteY50" fmla="*/ 19789 h 1015345"/>
                <a:gd name="connsiteX51" fmla="*/ 5455160 w 5519398"/>
                <a:gd name="connsiteY51" fmla="*/ 96207 h 1015345"/>
                <a:gd name="connsiteX52" fmla="*/ 5421670 w 5519398"/>
                <a:gd name="connsiteY52" fmla="*/ 19789 h 1015345"/>
                <a:gd name="connsiteX53" fmla="*/ 5390312 w 5519398"/>
                <a:gd name="connsiteY53" fmla="*/ 19789 h 1015345"/>
                <a:gd name="connsiteX54" fmla="*/ 5390312 w 5519398"/>
                <a:gd name="connsiteY54" fmla="*/ 124825 h 1015345"/>
                <a:gd name="connsiteX55" fmla="*/ 5411623 w 5519398"/>
                <a:gd name="connsiteY55" fmla="*/ 124825 h 1015345"/>
                <a:gd name="connsiteX56" fmla="*/ 5411623 w 5519398"/>
                <a:gd name="connsiteY56" fmla="*/ 45668 h 1015345"/>
                <a:gd name="connsiteX57" fmla="*/ 5445113 w 5519398"/>
                <a:gd name="connsiteY57" fmla="*/ 124825 h 1015345"/>
                <a:gd name="connsiteX58" fmla="*/ 5463685 w 5519398"/>
                <a:gd name="connsiteY58" fmla="*/ 124825 h 1015345"/>
                <a:gd name="connsiteX59" fmla="*/ 5498088 w 5519398"/>
                <a:gd name="connsiteY59" fmla="*/ 45668 h 1015345"/>
                <a:gd name="connsiteX60" fmla="*/ 5498088 w 5519398"/>
                <a:gd name="connsiteY60" fmla="*/ 124825 h 1015345"/>
                <a:gd name="connsiteX61" fmla="*/ 5519399 w 5519398"/>
                <a:gd name="connsiteY61" fmla="*/ 124825 h 1015345"/>
                <a:gd name="connsiteX62" fmla="*/ 5519399 w 5519398"/>
                <a:gd name="connsiteY62" fmla="*/ 19789 h 1015345"/>
                <a:gd name="connsiteX63" fmla="*/ 5488041 w 5519398"/>
                <a:gd name="connsiteY63" fmla="*/ 19789 h 1015345"/>
                <a:gd name="connsiteX64" fmla="*/ 4534499 w 5519398"/>
                <a:gd name="connsiteY64" fmla="*/ 626561 h 1015345"/>
                <a:gd name="connsiteX65" fmla="*/ 4534499 w 5519398"/>
                <a:gd name="connsiteY65" fmla="*/ 330025 h 1015345"/>
                <a:gd name="connsiteX66" fmla="*/ 4669980 w 5519398"/>
                <a:gd name="connsiteY66" fmla="*/ 330025 h 1015345"/>
                <a:gd name="connsiteX67" fmla="*/ 4669980 w 5519398"/>
                <a:gd name="connsiteY67" fmla="*/ 224381 h 1015345"/>
                <a:gd name="connsiteX68" fmla="*/ 4534499 w 5519398"/>
                <a:gd name="connsiteY68" fmla="*/ 224381 h 1015345"/>
                <a:gd name="connsiteX69" fmla="*/ 4534499 w 5519398"/>
                <a:gd name="connsiteY69" fmla="*/ 65457 h 1015345"/>
                <a:gd name="connsiteX70" fmla="*/ 4416372 w 5519398"/>
                <a:gd name="connsiteY70" fmla="*/ 65457 h 1015345"/>
                <a:gd name="connsiteX71" fmla="*/ 4416372 w 5519398"/>
                <a:gd name="connsiteY71" fmla="*/ 224381 h 1015345"/>
                <a:gd name="connsiteX72" fmla="*/ 4328081 w 5519398"/>
                <a:gd name="connsiteY72" fmla="*/ 224381 h 1015345"/>
                <a:gd name="connsiteX73" fmla="*/ 4328081 w 5519398"/>
                <a:gd name="connsiteY73" fmla="*/ 330025 h 1015345"/>
                <a:gd name="connsiteX74" fmla="*/ 4416372 w 5519398"/>
                <a:gd name="connsiteY74" fmla="*/ 330025 h 1015345"/>
                <a:gd name="connsiteX75" fmla="*/ 4416372 w 5519398"/>
                <a:gd name="connsiteY75" fmla="*/ 638739 h 1015345"/>
                <a:gd name="connsiteX76" fmla="*/ 4567989 w 5519398"/>
                <a:gd name="connsiteY76" fmla="*/ 793096 h 1015345"/>
                <a:gd name="connsiteX77" fmla="*/ 4676373 w 5519398"/>
                <a:gd name="connsiteY77" fmla="*/ 793096 h 1015345"/>
                <a:gd name="connsiteX78" fmla="*/ 4676373 w 5519398"/>
                <a:gd name="connsiteY78" fmla="*/ 687451 h 1015345"/>
                <a:gd name="connsiteX79" fmla="*/ 4594172 w 5519398"/>
                <a:gd name="connsiteY79" fmla="*/ 687451 h 1015345"/>
                <a:gd name="connsiteX80" fmla="*/ 4534499 w 5519398"/>
                <a:gd name="connsiteY80" fmla="*/ 626256 h 1015345"/>
                <a:gd name="connsiteX81" fmla="*/ 5013096 w 5519398"/>
                <a:gd name="connsiteY81" fmla="*/ 656397 h 1015345"/>
                <a:gd name="connsiteX82" fmla="*/ 4858131 w 5519398"/>
                <a:gd name="connsiteY82" fmla="*/ 224381 h 1015345"/>
                <a:gd name="connsiteX83" fmla="*/ 4733610 w 5519398"/>
                <a:gd name="connsiteY83" fmla="*/ 224381 h 1015345"/>
                <a:gd name="connsiteX84" fmla="*/ 4949161 w 5519398"/>
                <a:gd name="connsiteY84" fmla="*/ 796445 h 1015345"/>
                <a:gd name="connsiteX85" fmla="*/ 4927546 w 5519398"/>
                <a:gd name="connsiteY85" fmla="*/ 851855 h 1015345"/>
                <a:gd name="connsiteX86" fmla="*/ 4853868 w 5519398"/>
                <a:gd name="connsiteY86" fmla="*/ 909701 h 1015345"/>
                <a:gd name="connsiteX87" fmla="*/ 4771667 w 5519398"/>
                <a:gd name="connsiteY87" fmla="*/ 909701 h 1015345"/>
                <a:gd name="connsiteX88" fmla="*/ 4771667 w 5519398"/>
                <a:gd name="connsiteY88" fmla="*/ 1015345 h 1015345"/>
                <a:gd name="connsiteX89" fmla="*/ 4897405 w 5519398"/>
                <a:gd name="connsiteY89" fmla="*/ 1015345 h 1015345"/>
                <a:gd name="connsiteX90" fmla="*/ 5037148 w 5519398"/>
                <a:gd name="connsiteY90" fmla="*/ 881996 h 1015345"/>
                <a:gd name="connsiteX91" fmla="*/ 5288320 w 5519398"/>
                <a:gd name="connsiteY91" fmla="*/ 224381 h 1015345"/>
                <a:gd name="connsiteX92" fmla="*/ 5163800 w 5519398"/>
                <a:gd name="connsiteY92" fmla="*/ 224381 h 1015345"/>
                <a:gd name="connsiteX93" fmla="*/ 5013401 w 5519398"/>
                <a:gd name="connsiteY93" fmla="*/ 656397 h 1015345"/>
                <a:gd name="connsiteX94" fmla="*/ 5288016 w 5519398"/>
                <a:gd name="connsiteY94" fmla="*/ 40796 h 1015345"/>
                <a:gd name="connsiteX95" fmla="*/ 5321810 w 5519398"/>
                <a:gd name="connsiteY95" fmla="*/ 40796 h 1015345"/>
                <a:gd name="connsiteX96" fmla="*/ 5321810 w 5519398"/>
                <a:gd name="connsiteY96" fmla="*/ 124825 h 1015345"/>
                <a:gd name="connsiteX97" fmla="*/ 5344644 w 5519398"/>
                <a:gd name="connsiteY97" fmla="*/ 124825 h 1015345"/>
                <a:gd name="connsiteX98" fmla="*/ 5344644 w 5519398"/>
                <a:gd name="connsiteY98" fmla="*/ 40796 h 1015345"/>
                <a:gd name="connsiteX99" fmla="*/ 5378438 w 5519398"/>
                <a:gd name="connsiteY99" fmla="*/ 40796 h 1015345"/>
                <a:gd name="connsiteX100" fmla="*/ 5378438 w 5519398"/>
                <a:gd name="connsiteY100" fmla="*/ 19789 h 1015345"/>
                <a:gd name="connsiteX101" fmla="*/ 5287712 w 5519398"/>
                <a:gd name="connsiteY101" fmla="*/ 19789 h 1015345"/>
                <a:gd name="connsiteX102" fmla="*/ 5287712 w 5519398"/>
                <a:gd name="connsiteY102" fmla="*/ 40796 h 1015345"/>
                <a:gd name="connsiteX103" fmla="*/ 2833224 w 5519398"/>
                <a:gd name="connsiteY103" fmla="*/ 217683 h 1015345"/>
                <a:gd name="connsiteX104" fmla="*/ 2560436 w 5519398"/>
                <a:gd name="connsiteY104" fmla="*/ 509652 h 1015345"/>
                <a:gd name="connsiteX105" fmla="*/ 2844185 w 5519398"/>
                <a:gd name="connsiteY105" fmla="*/ 799489 h 1015345"/>
                <a:gd name="connsiteX106" fmla="*/ 3094444 w 5519398"/>
                <a:gd name="connsiteY106" fmla="*/ 601900 h 1015345"/>
                <a:gd name="connsiteX107" fmla="*/ 2977534 w 5519398"/>
                <a:gd name="connsiteY107" fmla="*/ 601900 h 1015345"/>
                <a:gd name="connsiteX108" fmla="*/ 2837791 w 5519398"/>
                <a:gd name="connsiteY108" fmla="*/ 701760 h 1015345"/>
                <a:gd name="connsiteX109" fmla="*/ 2682826 w 5519398"/>
                <a:gd name="connsiteY109" fmla="*/ 541923 h 1015345"/>
                <a:gd name="connsiteX110" fmla="*/ 2682826 w 5519398"/>
                <a:gd name="connsiteY110" fmla="*/ 534312 h 1015345"/>
                <a:gd name="connsiteX111" fmla="*/ 3100837 w 5519398"/>
                <a:gd name="connsiteY111" fmla="*/ 534312 h 1015345"/>
                <a:gd name="connsiteX112" fmla="*/ 3104186 w 5519398"/>
                <a:gd name="connsiteY112" fmla="*/ 488644 h 1015345"/>
                <a:gd name="connsiteX113" fmla="*/ 2833529 w 5519398"/>
                <a:gd name="connsiteY113" fmla="*/ 217683 h 1015345"/>
                <a:gd name="connsiteX114" fmla="*/ 2687088 w 5519398"/>
                <a:gd name="connsiteY114" fmla="*/ 446326 h 1015345"/>
                <a:gd name="connsiteX115" fmla="*/ 2834442 w 5519398"/>
                <a:gd name="connsiteY115" fmla="*/ 314194 h 1015345"/>
                <a:gd name="connsiteX116" fmla="*/ 2982710 w 5519398"/>
                <a:gd name="connsiteY116" fmla="*/ 446326 h 1015345"/>
                <a:gd name="connsiteX117" fmla="*/ 2687088 w 5519398"/>
                <a:gd name="connsiteY117" fmla="*/ 446326 h 1015345"/>
                <a:gd name="connsiteX118" fmla="*/ 3315171 w 5519398"/>
                <a:gd name="connsiteY118" fmla="*/ 309627 h 1015345"/>
                <a:gd name="connsiteX119" fmla="*/ 3302080 w 5519398"/>
                <a:gd name="connsiteY119" fmla="*/ 224076 h 1015345"/>
                <a:gd name="connsiteX120" fmla="*/ 3198262 w 5519398"/>
                <a:gd name="connsiteY120" fmla="*/ 224076 h 1015345"/>
                <a:gd name="connsiteX121" fmla="*/ 3198262 w 5519398"/>
                <a:gd name="connsiteY121" fmla="*/ 792791 h 1015345"/>
                <a:gd name="connsiteX122" fmla="*/ 3315171 w 5519398"/>
                <a:gd name="connsiteY122" fmla="*/ 792791 h 1015345"/>
                <a:gd name="connsiteX123" fmla="*/ 3315171 w 5519398"/>
                <a:gd name="connsiteY123" fmla="*/ 507216 h 1015345"/>
                <a:gd name="connsiteX124" fmla="*/ 3452783 w 5519398"/>
                <a:gd name="connsiteY124" fmla="*/ 336114 h 1015345"/>
                <a:gd name="connsiteX125" fmla="*/ 3504844 w 5519398"/>
                <a:gd name="connsiteY125" fmla="*/ 336114 h 1015345"/>
                <a:gd name="connsiteX126" fmla="*/ 3504844 w 5519398"/>
                <a:gd name="connsiteY126" fmla="*/ 224076 h 1015345"/>
                <a:gd name="connsiteX127" fmla="*/ 3478966 w 5519398"/>
                <a:gd name="connsiteY127" fmla="*/ 224076 h 1015345"/>
                <a:gd name="connsiteX128" fmla="*/ 3315476 w 5519398"/>
                <a:gd name="connsiteY128" fmla="*/ 309627 h 1015345"/>
                <a:gd name="connsiteX129" fmla="*/ 3802598 w 5519398"/>
                <a:gd name="connsiteY129" fmla="*/ 453024 h 1015345"/>
                <a:gd name="connsiteX130" fmla="*/ 3669552 w 5519398"/>
                <a:gd name="connsiteY130" fmla="*/ 384218 h 1015345"/>
                <a:gd name="connsiteX131" fmla="*/ 3784331 w 5519398"/>
                <a:gd name="connsiteY131" fmla="*/ 309932 h 1015345"/>
                <a:gd name="connsiteX132" fmla="*/ 3907633 w 5519398"/>
                <a:gd name="connsiteY132" fmla="*/ 398831 h 1015345"/>
                <a:gd name="connsiteX133" fmla="*/ 4022412 w 5519398"/>
                <a:gd name="connsiteY133" fmla="*/ 398831 h 1015345"/>
                <a:gd name="connsiteX134" fmla="*/ 3781895 w 5519398"/>
                <a:gd name="connsiteY134" fmla="*/ 217683 h 1015345"/>
                <a:gd name="connsiteX135" fmla="*/ 3554470 w 5519398"/>
                <a:gd name="connsiteY135" fmla="*/ 394265 h 1015345"/>
                <a:gd name="connsiteX136" fmla="*/ 3780677 w 5519398"/>
                <a:gd name="connsiteY136" fmla="*/ 555319 h 1015345"/>
                <a:gd name="connsiteX137" fmla="*/ 3917071 w 5519398"/>
                <a:gd name="connsiteY137" fmla="*/ 632041 h 1015345"/>
                <a:gd name="connsiteX138" fmla="*/ 3796813 w 5519398"/>
                <a:gd name="connsiteY138" fmla="*/ 706327 h 1015345"/>
                <a:gd name="connsiteX139" fmla="*/ 3658288 w 5519398"/>
                <a:gd name="connsiteY139" fmla="*/ 605249 h 1015345"/>
                <a:gd name="connsiteX140" fmla="*/ 3543509 w 5519398"/>
                <a:gd name="connsiteY140" fmla="*/ 605249 h 1015345"/>
                <a:gd name="connsiteX141" fmla="*/ 3796813 w 5519398"/>
                <a:gd name="connsiteY141" fmla="*/ 799489 h 1015345"/>
                <a:gd name="connsiteX142" fmla="*/ 4031850 w 5519398"/>
                <a:gd name="connsiteY142" fmla="*/ 621690 h 1015345"/>
                <a:gd name="connsiteX143" fmla="*/ 3802293 w 5519398"/>
                <a:gd name="connsiteY143" fmla="*/ 453024 h 1015345"/>
                <a:gd name="connsiteX144" fmla="*/ 4182553 w 5519398"/>
                <a:gd name="connsiteY144" fmla="*/ 0 h 1015345"/>
                <a:gd name="connsiteX145" fmla="*/ 4111007 w 5519398"/>
                <a:gd name="connsiteY145" fmla="*/ 72155 h 1015345"/>
                <a:gd name="connsiteX146" fmla="*/ 4182553 w 5519398"/>
                <a:gd name="connsiteY146" fmla="*/ 144310 h 1015345"/>
                <a:gd name="connsiteX147" fmla="*/ 4254099 w 5519398"/>
                <a:gd name="connsiteY147" fmla="*/ 72155 h 1015345"/>
                <a:gd name="connsiteX148" fmla="*/ 4182553 w 5519398"/>
                <a:gd name="connsiteY148" fmla="*/ 0 h 1015345"/>
                <a:gd name="connsiteX149" fmla="*/ 4122880 w 5519398"/>
                <a:gd name="connsiteY149" fmla="*/ 793096 h 1015345"/>
                <a:gd name="connsiteX150" fmla="*/ 4239790 w 5519398"/>
                <a:gd name="connsiteY150" fmla="*/ 793096 h 1015345"/>
                <a:gd name="connsiteX151" fmla="*/ 4239790 w 5519398"/>
                <a:gd name="connsiteY151" fmla="*/ 224685 h 1015345"/>
                <a:gd name="connsiteX152" fmla="*/ 4122880 w 5519398"/>
                <a:gd name="connsiteY152" fmla="*/ 224685 h 1015345"/>
                <a:gd name="connsiteX153" fmla="*/ 4122880 w 5519398"/>
                <a:gd name="connsiteY153" fmla="*/ 793400 h 101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5519398" h="1015345">
                  <a:moveTo>
                    <a:pt x="2272121" y="664313"/>
                  </a:moveTo>
                  <a:lnTo>
                    <a:pt x="2119286" y="224381"/>
                  </a:lnTo>
                  <a:lnTo>
                    <a:pt x="1993548" y="224381"/>
                  </a:lnTo>
                  <a:lnTo>
                    <a:pt x="2198139" y="793096"/>
                  </a:lnTo>
                  <a:lnTo>
                    <a:pt x="2340927" y="793096"/>
                  </a:lnTo>
                  <a:lnTo>
                    <a:pt x="2545518" y="224381"/>
                  </a:lnTo>
                  <a:lnTo>
                    <a:pt x="2422215" y="224381"/>
                  </a:lnTo>
                  <a:lnTo>
                    <a:pt x="2271816" y="664313"/>
                  </a:lnTo>
                  <a:close/>
                  <a:moveTo>
                    <a:pt x="1697012" y="217987"/>
                  </a:moveTo>
                  <a:cubicBezTo>
                    <a:pt x="1528041" y="217987"/>
                    <a:pt x="1414481" y="335810"/>
                    <a:pt x="1414481" y="509043"/>
                  </a:cubicBezTo>
                  <a:cubicBezTo>
                    <a:pt x="1414481" y="682276"/>
                    <a:pt x="1528041" y="800098"/>
                    <a:pt x="1697012" y="800098"/>
                  </a:cubicBezTo>
                  <a:cubicBezTo>
                    <a:pt x="1865982" y="800098"/>
                    <a:pt x="1979543" y="683493"/>
                    <a:pt x="1979543" y="509043"/>
                  </a:cubicBezTo>
                  <a:cubicBezTo>
                    <a:pt x="1979543" y="334592"/>
                    <a:pt x="1865982" y="217987"/>
                    <a:pt x="1697012" y="217987"/>
                  </a:cubicBezTo>
                  <a:close/>
                  <a:moveTo>
                    <a:pt x="1697012" y="697803"/>
                  </a:moveTo>
                  <a:cubicBezTo>
                    <a:pt x="1598370" y="697803"/>
                    <a:pt x="1534435" y="618950"/>
                    <a:pt x="1534435" y="509043"/>
                  </a:cubicBezTo>
                  <a:cubicBezTo>
                    <a:pt x="1534435" y="399136"/>
                    <a:pt x="1598370" y="320283"/>
                    <a:pt x="1697012" y="320283"/>
                  </a:cubicBezTo>
                  <a:cubicBezTo>
                    <a:pt x="1795654" y="320283"/>
                    <a:pt x="1860502" y="399136"/>
                    <a:pt x="1860502" y="509043"/>
                  </a:cubicBezTo>
                  <a:cubicBezTo>
                    <a:pt x="1860502" y="618950"/>
                    <a:pt x="1795654" y="697803"/>
                    <a:pt x="1697012" y="697803"/>
                  </a:cubicBezTo>
                  <a:close/>
                  <a:moveTo>
                    <a:pt x="1070147" y="217987"/>
                  </a:moveTo>
                  <a:cubicBezTo>
                    <a:pt x="906656" y="217987"/>
                    <a:pt x="797358" y="334592"/>
                    <a:pt x="797358" y="509956"/>
                  </a:cubicBezTo>
                  <a:cubicBezTo>
                    <a:pt x="797358" y="685320"/>
                    <a:pt x="906656" y="799794"/>
                    <a:pt x="1081107" y="799794"/>
                  </a:cubicBezTo>
                  <a:cubicBezTo>
                    <a:pt x="1218719" y="799794"/>
                    <a:pt x="1311881" y="714243"/>
                    <a:pt x="1331366" y="602205"/>
                  </a:cubicBezTo>
                  <a:lnTo>
                    <a:pt x="1214457" y="602205"/>
                  </a:lnTo>
                  <a:cubicBezTo>
                    <a:pt x="1198321" y="665531"/>
                    <a:pt x="1146259" y="702065"/>
                    <a:pt x="1074713" y="702065"/>
                  </a:cubicBezTo>
                  <a:cubicBezTo>
                    <a:pt x="982769" y="702065"/>
                    <a:pt x="923097" y="638739"/>
                    <a:pt x="919748" y="542228"/>
                  </a:cubicBezTo>
                  <a:lnTo>
                    <a:pt x="919748" y="534617"/>
                  </a:lnTo>
                  <a:lnTo>
                    <a:pt x="1337759" y="534617"/>
                  </a:lnTo>
                  <a:cubicBezTo>
                    <a:pt x="1339890" y="519090"/>
                    <a:pt x="1341108" y="503563"/>
                    <a:pt x="1341108" y="488949"/>
                  </a:cubicBezTo>
                  <a:cubicBezTo>
                    <a:pt x="1337759" y="322414"/>
                    <a:pt x="1230593" y="217987"/>
                    <a:pt x="1070451" y="217987"/>
                  </a:cubicBezTo>
                  <a:close/>
                  <a:moveTo>
                    <a:pt x="924010" y="446630"/>
                  </a:moveTo>
                  <a:cubicBezTo>
                    <a:pt x="932535" y="365646"/>
                    <a:pt x="996469" y="314498"/>
                    <a:pt x="1071364" y="314498"/>
                  </a:cubicBezTo>
                  <a:cubicBezTo>
                    <a:pt x="1152653" y="314498"/>
                    <a:pt x="1209890" y="362297"/>
                    <a:pt x="1219632" y="446630"/>
                  </a:cubicBezTo>
                  <a:lnTo>
                    <a:pt x="924010" y="446630"/>
                  </a:lnTo>
                  <a:close/>
                  <a:moveTo>
                    <a:pt x="371431" y="475553"/>
                  </a:moveTo>
                  <a:lnTo>
                    <a:pt x="581502" y="475553"/>
                  </a:lnTo>
                  <a:lnTo>
                    <a:pt x="581502" y="494429"/>
                  </a:lnTo>
                  <a:cubicBezTo>
                    <a:pt x="575109" y="619863"/>
                    <a:pt x="480729" y="687756"/>
                    <a:pt x="363819" y="687756"/>
                  </a:cubicBezTo>
                  <a:cubicBezTo>
                    <a:pt x="218596" y="687756"/>
                    <a:pt x="127870" y="571151"/>
                    <a:pt x="127870" y="404616"/>
                  </a:cubicBezTo>
                  <a:cubicBezTo>
                    <a:pt x="127870" y="238081"/>
                    <a:pt x="221032" y="121476"/>
                    <a:pt x="365037" y="121476"/>
                  </a:cubicBezTo>
                  <a:cubicBezTo>
                    <a:pt x="470073" y="121476"/>
                    <a:pt x="542532" y="181453"/>
                    <a:pt x="565366" y="280400"/>
                  </a:cubicBezTo>
                  <a:lnTo>
                    <a:pt x="694149" y="280400"/>
                  </a:lnTo>
                  <a:cubicBezTo>
                    <a:pt x="671315" y="115996"/>
                    <a:pt x="543750" y="9438"/>
                    <a:pt x="368082" y="9438"/>
                  </a:cubicBezTo>
                  <a:cubicBezTo>
                    <a:pt x="142788" y="9438"/>
                    <a:pt x="0" y="168362"/>
                    <a:pt x="0" y="404920"/>
                  </a:cubicBezTo>
                  <a:cubicBezTo>
                    <a:pt x="0" y="641479"/>
                    <a:pt x="146137" y="800403"/>
                    <a:pt x="358339" y="800403"/>
                  </a:cubicBezTo>
                  <a:cubicBezTo>
                    <a:pt x="478598" y="800403"/>
                    <a:pt x="556537" y="744992"/>
                    <a:pt x="593376" y="689278"/>
                  </a:cubicBezTo>
                  <a:lnTo>
                    <a:pt x="604336" y="793705"/>
                  </a:lnTo>
                  <a:lnTo>
                    <a:pt x="700847" y="793705"/>
                  </a:lnTo>
                  <a:lnTo>
                    <a:pt x="700847" y="368386"/>
                  </a:lnTo>
                  <a:lnTo>
                    <a:pt x="371735" y="368386"/>
                  </a:lnTo>
                  <a:lnTo>
                    <a:pt x="371735" y="476162"/>
                  </a:lnTo>
                  <a:close/>
                  <a:moveTo>
                    <a:pt x="5488345" y="19789"/>
                  </a:moveTo>
                  <a:lnTo>
                    <a:pt x="5455160" y="96207"/>
                  </a:lnTo>
                  <a:lnTo>
                    <a:pt x="5421670" y="19789"/>
                  </a:lnTo>
                  <a:lnTo>
                    <a:pt x="5390312" y="19789"/>
                  </a:lnTo>
                  <a:lnTo>
                    <a:pt x="5390312" y="124825"/>
                  </a:lnTo>
                  <a:lnTo>
                    <a:pt x="5411623" y="124825"/>
                  </a:lnTo>
                  <a:lnTo>
                    <a:pt x="5411623" y="45668"/>
                  </a:lnTo>
                  <a:lnTo>
                    <a:pt x="5445113" y="124825"/>
                  </a:lnTo>
                  <a:lnTo>
                    <a:pt x="5463685" y="124825"/>
                  </a:lnTo>
                  <a:lnTo>
                    <a:pt x="5498088" y="45668"/>
                  </a:lnTo>
                  <a:lnTo>
                    <a:pt x="5498088" y="124825"/>
                  </a:lnTo>
                  <a:lnTo>
                    <a:pt x="5519399" y="124825"/>
                  </a:lnTo>
                  <a:lnTo>
                    <a:pt x="5519399" y="19789"/>
                  </a:lnTo>
                  <a:lnTo>
                    <a:pt x="5488041" y="19789"/>
                  </a:lnTo>
                  <a:close/>
                  <a:moveTo>
                    <a:pt x="4534499" y="626561"/>
                  </a:moveTo>
                  <a:lnTo>
                    <a:pt x="4534499" y="330025"/>
                  </a:lnTo>
                  <a:lnTo>
                    <a:pt x="4669980" y="330025"/>
                  </a:lnTo>
                  <a:lnTo>
                    <a:pt x="4669980" y="224381"/>
                  </a:lnTo>
                  <a:lnTo>
                    <a:pt x="4534499" y="224381"/>
                  </a:lnTo>
                  <a:lnTo>
                    <a:pt x="4534499" y="65457"/>
                  </a:lnTo>
                  <a:lnTo>
                    <a:pt x="4416372" y="65457"/>
                  </a:lnTo>
                  <a:lnTo>
                    <a:pt x="4416372" y="224381"/>
                  </a:lnTo>
                  <a:lnTo>
                    <a:pt x="4328081" y="224381"/>
                  </a:lnTo>
                  <a:lnTo>
                    <a:pt x="4328081" y="330025"/>
                  </a:lnTo>
                  <a:lnTo>
                    <a:pt x="4416372" y="330025"/>
                  </a:lnTo>
                  <a:lnTo>
                    <a:pt x="4416372" y="638739"/>
                  </a:lnTo>
                  <a:cubicBezTo>
                    <a:pt x="4416372" y="741948"/>
                    <a:pt x="4461735" y="793096"/>
                    <a:pt x="4567989" y="793096"/>
                  </a:cubicBezTo>
                  <a:lnTo>
                    <a:pt x="4676373" y="793096"/>
                  </a:lnTo>
                  <a:lnTo>
                    <a:pt x="4676373" y="687451"/>
                  </a:lnTo>
                  <a:lnTo>
                    <a:pt x="4594172" y="687451"/>
                  </a:lnTo>
                  <a:cubicBezTo>
                    <a:pt x="4549721" y="687451"/>
                    <a:pt x="4534499" y="670706"/>
                    <a:pt x="4534499" y="626256"/>
                  </a:cubicBezTo>
                  <a:close/>
                  <a:moveTo>
                    <a:pt x="5013096" y="656397"/>
                  </a:moveTo>
                  <a:lnTo>
                    <a:pt x="4858131" y="224381"/>
                  </a:lnTo>
                  <a:lnTo>
                    <a:pt x="4733610" y="224381"/>
                  </a:lnTo>
                  <a:lnTo>
                    <a:pt x="4949161" y="796445"/>
                  </a:lnTo>
                  <a:lnTo>
                    <a:pt x="4927546" y="851855"/>
                  </a:lnTo>
                  <a:cubicBezTo>
                    <a:pt x="4910192" y="898436"/>
                    <a:pt x="4899536" y="909701"/>
                    <a:pt x="4853868" y="909701"/>
                  </a:cubicBezTo>
                  <a:lnTo>
                    <a:pt x="4771667" y="909701"/>
                  </a:lnTo>
                  <a:lnTo>
                    <a:pt x="4771667" y="1015345"/>
                  </a:lnTo>
                  <a:lnTo>
                    <a:pt x="4897405" y="1015345"/>
                  </a:lnTo>
                  <a:cubicBezTo>
                    <a:pt x="4978693" y="1015345"/>
                    <a:pt x="5002440" y="974244"/>
                    <a:pt x="5037148" y="881996"/>
                  </a:cubicBezTo>
                  <a:lnTo>
                    <a:pt x="5288320" y="224381"/>
                  </a:lnTo>
                  <a:lnTo>
                    <a:pt x="5163800" y="224381"/>
                  </a:lnTo>
                  <a:lnTo>
                    <a:pt x="5013401" y="656397"/>
                  </a:lnTo>
                  <a:close/>
                  <a:moveTo>
                    <a:pt x="5288016" y="40796"/>
                  </a:moveTo>
                  <a:lnTo>
                    <a:pt x="5321810" y="40796"/>
                  </a:lnTo>
                  <a:lnTo>
                    <a:pt x="5321810" y="124825"/>
                  </a:lnTo>
                  <a:lnTo>
                    <a:pt x="5344644" y="124825"/>
                  </a:lnTo>
                  <a:lnTo>
                    <a:pt x="5344644" y="40796"/>
                  </a:lnTo>
                  <a:lnTo>
                    <a:pt x="5378438" y="40796"/>
                  </a:lnTo>
                  <a:lnTo>
                    <a:pt x="5378438" y="19789"/>
                  </a:lnTo>
                  <a:lnTo>
                    <a:pt x="5287712" y="19789"/>
                  </a:lnTo>
                  <a:lnTo>
                    <a:pt x="5287712" y="40796"/>
                  </a:lnTo>
                  <a:close/>
                  <a:moveTo>
                    <a:pt x="2833224" y="217683"/>
                  </a:moveTo>
                  <a:cubicBezTo>
                    <a:pt x="2669734" y="217683"/>
                    <a:pt x="2560436" y="334288"/>
                    <a:pt x="2560436" y="509652"/>
                  </a:cubicBezTo>
                  <a:cubicBezTo>
                    <a:pt x="2560436" y="685016"/>
                    <a:pt x="2669734" y="799489"/>
                    <a:pt x="2844185" y="799489"/>
                  </a:cubicBezTo>
                  <a:cubicBezTo>
                    <a:pt x="2981797" y="799489"/>
                    <a:pt x="3074959" y="713938"/>
                    <a:pt x="3094444" y="601900"/>
                  </a:cubicBezTo>
                  <a:lnTo>
                    <a:pt x="2977534" y="601900"/>
                  </a:lnTo>
                  <a:cubicBezTo>
                    <a:pt x="2961399" y="665226"/>
                    <a:pt x="2909337" y="701760"/>
                    <a:pt x="2837791" y="701760"/>
                  </a:cubicBezTo>
                  <a:cubicBezTo>
                    <a:pt x="2745847" y="701760"/>
                    <a:pt x="2686175" y="638435"/>
                    <a:pt x="2682826" y="541923"/>
                  </a:cubicBezTo>
                  <a:lnTo>
                    <a:pt x="2682826" y="534312"/>
                  </a:lnTo>
                  <a:lnTo>
                    <a:pt x="3100837" y="534312"/>
                  </a:lnTo>
                  <a:cubicBezTo>
                    <a:pt x="3102968" y="518785"/>
                    <a:pt x="3104186" y="503258"/>
                    <a:pt x="3104186" y="488644"/>
                  </a:cubicBezTo>
                  <a:cubicBezTo>
                    <a:pt x="3100837" y="322110"/>
                    <a:pt x="2993670" y="217683"/>
                    <a:pt x="2833529" y="217683"/>
                  </a:cubicBezTo>
                  <a:close/>
                  <a:moveTo>
                    <a:pt x="2687088" y="446326"/>
                  </a:moveTo>
                  <a:cubicBezTo>
                    <a:pt x="2695613" y="365342"/>
                    <a:pt x="2759547" y="314194"/>
                    <a:pt x="2834442" y="314194"/>
                  </a:cubicBezTo>
                  <a:cubicBezTo>
                    <a:pt x="2915731" y="314194"/>
                    <a:pt x="2972968" y="361993"/>
                    <a:pt x="2982710" y="446326"/>
                  </a:cubicBezTo>
                  <a:lnTo>
                    <a:pt x="2687088" y="446326"/>
                  </a:lnTo>
                  <a:close/>
                  <a:moveTo>
                    <a:pt x="3315171" y="309627"/>
                  </a:moveTo>
                  <a:lnTo>
                    <a:pt x="3302080" y="224076"/>
                  </a:lnTo>
                  <a:lnTo>
                    <a:pt x="3198262" y="224076"/>
                  </a:lnTo>
                  <a:lnTo>
                    <a:pt x="3198262" y="792791"/>
                  </a:lnTo>
                  <a:lnTo>
                    <a:pt x="3315171" y="792791"/>
                  </a:lnTo>
                  <a:lnTo>
                    <a:pt x="3315171" y="507216"/>
                  </a:lnTo>
                  <a:cubicBezTo>
                    <a:pt x="3315171" y="419534"/>
                    <a:pt x="3348661" y="336114"/>
                    <a:pt x="3452783" y="336114"/>
                  </a:cubicBezTo>
                  <a:lnTo>
                    <a:pt x="3504844" y="336114"/>
                  </a:lnTo>
                  <a:lnTo>
                    <a:pt x="3504844" y="224076"/>
                  </a:lnTo>
                  <a:lnTo>
                    <a:pt x="3478966" y="224076"/>
                  </a:lnTo>
                  <a:cubicBezTo>
                    <a:pt x="3387935" y="224076"/>
                    <a:pt x="3343485" y="261828"/>
                    <a:pt x="3315476" y="309627"/>
                  </a:cubicBezTo>
                  <a:close/>
                  <a:moveTo>
                    <a:pt x="3802598" y="453024"/>
                  </a:moveTo>
                  <a:cubicBezTo>
                    <a:pt x="3722527" y="444195"/>
                    <a:pt x="3669552" y="437497"/>
                    <a:pt x="3669552" y="384218"/>
                  </a:cubicBezTo>
                  <a:cubicBezTo>
                    <a:pt x="3669552" y="338550"/>
                    <a:pt x="3714916" y="309932"/>
                    <a:pt x="3784331" y="309932"/>
                  </a:cubicBezTo>
                  <a:cubicBezTo>
                    <a:pt x="3853745" y="309932"/>
                    <a:pt x="3901240" y="346466"/>
                    <a:pt x="3907633" y="398831"/>
                  </a:cubicBezTo>
                  <a:lnTo>
                    <a:pt x="4022412" y="398831"/>
                  </a:lnTo>
                  <a:cubicBezTo>
                    <a:pt x="4014800" y="282226"/>
                    <a:pt x="3918594" y="217683"/>
                    <a:pt x="3781895" y="217683"/>
                  </a:cubicBezTo>
                  <a:cubicBezTo>
                    <a:pt x="3648850" y="216465"/>
                    <a:pt x="3554470" y="286489"/>
                    <a:pt x="3554470" y="394265"/>
                  </a:cubicBezTo>
                  <a:cubicBezTo>
                    <a:pt x="3554470" y="512087"/>
                    <a:pt x="3654025" y="539792"/>
                    <a:pt x="3780677" y="555319"/>
                  </a:cubicBezTo>
                  <a:cubicBezTo>
                    <a:pt x="3866228" y="566280"/>
                    <a:pt x="3917071" y="570846"/>
                    <a:pt x="3917071" y="632041"/>
                  </a:cubicBezTo>
                  <a:cubicBezTo>
                    <a:pt x="3917071" y="677709"/>
                    <a:pt x="3869273" y="706327"/>
                    <a:pt x="3796813" y="706327"/>
                  </a:cubicBezTo>
                  <a:cubicBezTo>
                    <a:pt x="3712480" y="706327"/>
                    <a:pt x="3662550" y="664008"/>
                    <a:pt x="3658288" y="605249"/>
                  </a:cubicBezTo>
                  <a:lnTo>
                    <a:pt x="3543509" y="605249"/>
                  </a:lnTo>
                  <a:cubicBezTo>
                    <a:pt x="3546858" y="728552"/>
                    <a:pt x="3648546" y="799489"/>
                    <a:pt x="3796813" y="799489"/>
                  </a:cubicBezTo>
                  <a:cubicBezTo>
                    <a:pt x="3931076" y="799489"/>
                    <a:pt x="4031850" y="730683"/>
                    <a:pt x="4031850" y="621690"/>
                  </a:cubicBezTo>
                  <a:cubicBezTo>
                    <a:pt x="4031850" y="495038"/>
                    <a:pt x="3928945" y="468551"/>
                    <a:pt x="3802293" y="453024"/>
                  </a:cubicBezTo>
                  <a:close/>
                  <a:moveTo>
                    <a:pt x="4182553" y="0"/>
                  </a:moveTo>
                  <a:cubicBezTo>
                    <a:pt x="4142365" y="0"/>
                    <a:pt x="4111007" y="29836"/>
                    <a:pt x="4111007" y="72155"/>
                  </a:cubicBezTo>
                  <a:cubicBezTo>
                    <a:pt x="4111007" y="114474"/>
                    <a:pt x="4142365" y="144310"/>
                    <a:pt x="4182553" y="144310"/>
                  </a:cubicBezTo>
                  <a:cubicBezTo>
                    <a:pt x="4222740" y="144310"/>
                    <a:pt x="4254099" y="114474"/>
                    <a:pt x="4254099" y="72155"/>
                  </a:cubicBezTo>
                  <a:cubicBezTo>
                    <a:pt x="4254099" y="29836"/>
                    <a:pt x="4222740" y="0"/>
                    <a:pt x="4182553" y="0"/>
                  </a:cubicBezTo>
                  <a:close/>
                  <a:moveTo>
                    <a:pt x="4122880" y="793096"/>
                  </a:moveTo>
                  <a:lnTo>
                    <a:pt x="4239790" y="793096"/>
                  </a:lnTo>
                  <a:lnTo>
                    <a:pt x="4239790" y="224685"/>
                  </a:lnTo>
                  <a:lnTo>
                    <a:pt x="4122880" y="224685"/>
                  </a:lnTo>
                  <a:lnTo>
                    <a:pt x="4122880" y="793400"/>
                  </a:lnTo>
                  <a:close/>
                </a:path>
              </a:pathLst>
            </a:custGeom>
            <a:solidFill>
              <a:srgbClr val="000000"/>
            </a:solidFill>
            <a:ln w="30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BC55630-3A20-0CA7-1CF2-020FBDE689A5}"/>
                </a:ext>
              </a:extLst>
            </p:cNvPr>
            <p:cNvSpPr/>
            <p:nvPr/>
          </p:nvSpPr>
          <p:spPr>
            <a:xfrm>
              <a:off x="4992140" y="5094290"/>
              <a:ext cx="1037864" cy="1064970"/>
            </a:xfrm>
            <a:custGeom>
              <a:avLst/>
              <a:gdLst>
                <a:gd name="connsiteX0" fmla="*/ 1027222 w 1037864"/>
                <a:gd name="connsiteY0" fmla="*/ 270048 h 1064970"/>
                <a:gd name="connsiteX1" fmla="*/ 1004388 w 1037864"/>
                <a:gd name="connsiteY1" fmla="*/ 67893 h 1064970"/>
                <a:gd name="connsiteX2" fmla="*/ 857033 w 1037864"/>
                <a:gd name="connsiteY2" fmla="*/ 0 h 1064970"/>
                <a:gd name="connsiteX3" fmla="*/ 518788 w 1037864"/>
                <a:gd name="connsiteY3" fmla="*/ 136699 h 1064970"/>
                <a:gd name="connsiteX4" fmla="*/ 180847 w 1037864"/>
                <a:gd name="connsiteY4" fmla="*/ 0 h 1064970"/>
                <a:gd name="connsiteX5" fmla="*/ 20096 w 1037864"/>
                <a:gd name="connsiteY5" fmla="*/ 90118 h 1064970"/>
                <a:gd name="connsiteX6" fmla="*/ 19183 w 1037864"/>
                <a:gd name="connsiteY6" fmla="*/ 302929 h 1064970"/>
                <a:gd name="connsiteX7" fmla="*/ 133048 w 1037864"/>
                <a:gd name="connsiteY7" fmla="*/ 532485 h 1064970"/>
                <a:gd name="connsiteX8" fmla="*/ 19183 w 1037864"/>
                <a:gd name="connsiteY8" fmla="*/ 762042 h 1064970"/>
                <a:gd name="connsiteX9" fmla="*/ 20096 w 1037864"/>
                <a:gd name="connsiteY9" fmla="*/ 974853 h 1064970"/>
                <a:gd name="connsiteX10" fmla="*/ 180542 w 1037864"/>
                <a:gd name="connsiteY10" fmla="*/ 1064971 h 1064970"/>
                <a:gd name="connsiteX11" fmla="*/ 518788 w 1037864"/>
                <a:gd name="connsiteY11" fmla="*/ 928272 h 1064970"/>
                <a:gd name="connsiteX12" fmla="*/ 857033 w 1037864"/>
                <a:gd name="connsiteY12" fmla="*/ 1064971 h 1064970"/>
                <a:gd name="connsiteX13" fmla="*/ 1017479 w 1037864"/>
                <a:gd name="connsiteY13" fmla="*/ 974853 h 1064970"/>
                <a:gd name="connsiteX14" fmla="*/ 1018393 w 1037864"/>
                <a:gd name="connsiteY14" fmla="*/ 762042 h 1064970"/>
                <a:gd name="connsiteX15" fmla="*/ 892654 w 1037864"/>
                <a:gd name="connsiteY15" fmla="*/ 515132 h 1064970"/>
                <a:gd name="connsiteX16" fmla="*/ 892654 w 1037864"/>
                <a:gd name="connsiteY16" fmla="*/ 515132 h 1064970"/>
                <a:gd name="connsiteX17" fmla="*/ 866776 w 1037864"/>
                <a:gd name="connsiteY17" fmla="*/ 478902 h 1064970"/>
                <a:gd name="connsiteX18" fmla="*/ 569631 w 1037864"/>
                <a:gd name="connsiteY18" fmla="*/ 478902 h 1064970"/>
                <a:gd name="connsiteX19" fmla="*/ 465204 w 1037864"/>
                <a:gd name="connsiteY19" fmla="*/ 586373 h 1064970"/>
                <a:gd name="connsiteX20" fmla="*/ 732513 w 1037864"/>
                <a:gd name="connsiteY20" fmla="*/ 586373 h 1064970"/>
                <a:gd name="connsiteX21" fmla="*/ 518483 w 1037864"/>
                <a:gd name="connsiteY21" fmla="*/ 795531 h 1064970"/>
                <a:gd name="connsiteX22" fmla="*/ 261831 w 1037864"/>
                <a:gd name="connsiteY22" fmla="*/ 532485 h 1064970"/>
                <a:gd name="connsiteX23" fmla="*/ 559889 w 1037864"/>
                <a:gd name="connsiteY23" fmla="*/ 238081 h 1064970"/>
                <a:gd name="connsiteX24" fmla="*/ 856424 w 1037864"/>
                <a:gd name="connsiteY24" fmla="*/ 107776 h 1064970"/>
                <a:gd name="connsiteX25" fmla="*/ 919750 w 1037864"/>
                <a:gd name="connsiteY25" fmla="*/ 131827 h 1064970"/>
                <a:gd name="connsiteX26" fmla="*/ 918532 w 1037864"/>
                <a:gd name="connsiteY26" fmla="*/ 270657 h 1064970"/>
                <a:gd name="connsiteX27" fmla="*/ 1026917 w 1037864"/>
                <a:gd name="connsiteY27" fmla="*/ 270657 h 1064970"/>
                <a:gd name="connsiteX28" fmla="*/ 838157 w 1037864"/>
                <a:gd name="connsiteY28" fmla="*/ 623516 h 1064970"/>
                <a:gd name="connsiteX29" fmla="*/ 924622 w 1037864"/>
                <a:gd name="connsiteY29" fmla="*/ 925532 h 1064970"/>
                <a:gd name="connsiteX30" fmla="*/ 857033 w 1037864"/>
                <a:gd name="connsiteY30" fmla="*/ 956891 h 1064970"/>
                <a:gd name="connsiteX31" fmla="*/ 608297 w 1037864"/>
                <a:gd name="connsiteY31" fmla="*/ 859466 h 1064970"/>
                <a:gd name="connsiteX32" fmla="*/ 838157 w 1037864"/>
                <a:gd name="connsiteY32" fmla="*/ 623516 h 1064970"/>
                <a:gd name="connsiteX33" fmla="*/ 429584 w 1037864"/>
                <a:gd name="connsiteY33" fmla="*/ 859466 h 1064970"/>
                <a:gd name="connsiteX34" fmla="*/ 180847 w 1037864"/>
                <a:gd name="connsiteY34" fmla="*/ 956891 h 1064970"/>
                <a:gd name="connsiteX35" fmla="*/ 113259 w 1037864"/>
                <a:gd name="connsiteY35" fmla="*/ 925532 h 1064970"/>
                <a:gd name="connsiteX36" fmla="*/ 199723 w 1037864"/>
                <a:gd name="connsiteY36" fmla="*/ 623516 h 1064970"/>
                <a:gd name="connsiteX37" fmla="*/ 429584 w 1037864"/>
                <a:gd name="connsiteY37" fmla="*/ 859466 h 1064970"/>
                <a:gd name="connsiteX38" fmla="*/ 199723 w 1037864"/>
                <a:gd name="connsiteY38" fmla="*/ 440846 h 1064970"/>
                <a:gd name="connsiteX39" fmla="*/ 113259 w 1037864"/>
                <a:gd name="connsiteY39" fmla="*/ 138830 h 1064970"/>
                <a:gd name="connsiteX40" fmla="*/ 180847 w 1037864"/>
                <a:gd name="connsiteY40" fmla="*/ 107471 h 1064970"/>
                <a:gd name="connsiteX41" fmla="*/ 429584 w 1037864"/>
                <a:gd name="connsiteY41" fmla="*/ 204896 h 1064970"/>
                <a:gd name="connsiteX42" fmla="*/ 199723 w 1037864"/>
                <a:gd name="connsiteY42" fmla="*/ 440846 h 106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37864" h="1064970">
                  <a:moveTo>
                    <a:pt x="1027222" y="270048"/>
                  </a:moveTo>
                  <a:cubicBezTo>
                    <a:pt x="1047011" y="186020"/>
                    <a:pt x="1039095" y="116909"/>
                    <a:pt x="1004388" y="67893"/>
                  </a:cubicBezTo>
                  <a:cubicBezTo>
                    <a:pt x="982467" y="36839"/>
                    <a:pt x="938931" y="0"/>
                    <a:pt x="857033" y="0"/>
                  </a:cubicBezTo>
                  <a:cubicBezTo>
                    <a:pt x="764785" y="0"/>
                    <a:pt x="645440" y="48408"/>
                    <a:pt x="518788" y="136699"/>
                  </a:cubicBezTo>
                  <a:cubicBezTo>
                    <a:pt x="392440" y="48408"/>
                    <a:pt x="272791" y="0"/>
                    <a:pt x="180847" y="0"/>
                  </a:cubicBezTo>
                  <a:cubicBezTo>
                    <a:pt x="105952" y="0"/>
                    <a:pt x="48715" y="31967"/>
                    <a:pt x="20096" y="90118"/>
                  </a:cubicBezTo>
                  <a:cubicBezTo>
                    <a:pt x="-6391" y="143701"/>
                    <a:pt x="-6695" y="217378"/>
                    <a:pt x="19183" y="302929"/>
                  </a:cubicBezTo>
                  <a:cubicBezTo>
                    <a:pt x="40495" y="373257"/>
                    <a:pt x="79769" y="452110"/>
                    <a:pt x="133048" y="532485"/>
                  </a:cubicBezTo>
                  <a:cubicBezTo>
                    <a:pt x="79464" y="612861"/>
                    <a:pt x="40495" y="691713"/>
                    <a:pt x="19183" y="762042"/>
                  </a:cubicBezTo>
                  <a:cubicBezTo>
                    <a:pt x="-6695" y="847593"/>
                    <a:pt x="-6391" y="920965"/>
                    <a:pt x="20096" y="974853"/>
                  </a:cubicBezTo>
                  <a:cubicBezTo>
                    <a:pt x="48715" y="1033003"/>
                    <a:pt x="105952" y="1064971"/>
                    <a:pt x="180542" y="1064971"/>
                  </a:cubicBezTo>
                  <a:cubicBezTo>
                    <a:pt x="272791" y="1064971"/>
                    <a:pt x="392136" y="1016563"/>
                    <a:pt x="518788" y="928272"/>
                  </a:cubicBezTo>
                  <a:cubicBezTo>
                    <a:pt x="645440" y="1016563"/>
                    <a:pt x="764785" y="1064971"/>
                    <a:pt x="857033" y="1064971"/>
                  </a:cubicBezTo>
                  <a:cubicBezTo>
                    <a:pt x="931928" y="1064971"/>
                    <a:pt x="988861" y="1033003"/>
                    <a:pt x="1017479" y="974853"/>
                  </a:cubicBezTo>
                  <a:cubicBezTo>
                    <a:pt x="1043966" y="921270"/>
                    <a:pt x="1044271" y="847593"/>
                    <a:pt x="1018393" y="762042"/>
                  </a:cubicBezTo>
                  <a:cubicBezTo>
                    <a:pt x="995559" y="686538"/>
                    <a:pt x="952022" y="601596"/>
                    <a:pt x="892654" y="515132"/>
                  </a:cubicBezTo>
                  <a:lnTo>
                    <a:pt x="892654" y="515132"/>
                  </a:lnTo>
                  <a:cubicBezTo>
                    <a:pt x="892654" y="515132"/>
                    <a:pt x="866776" y="478902"/>
                    <a:pt x="866776" y="478902"/>
                  </a:cubicBezTo>
                  <a:lnTo>
                    <a:pt x="569631" y="478902"/>
                  </a:lnTo>
                  <a:lnTo>
                    <a:pt x="465204" y="586373"/>
                  </a:lnTo>
                  <a:lnTo>
                    <a:pt x="732513" y="586373"/>
                  </a:lnTo>
                  <a:cubicBezTo>
                    <a:pt x="668578" y="663400"/>
                    <a:pt x="595205" y="734946"/>
                    <a:pt x="518483" y="795531"/>
                  </a:cubicBezTo>
                  <a:cubicBezTo>
                    <a:pt x="424103" y="720941"/>
                    <a:pt x="334899" y="629605"/>
                    <a:pt x="261831" y="532485"/>
                  </a:cubicBezTo>
                  <a:cubicBezTo>
                    <a:pt x="345555" y="421056"/>
                    <a:pt x="450286" y="317543"/>
                    <a:pt x="559889" y="238081"/>
                  </a:cubicBezTo>
                  <a:cubicBezTo>
                    <a:pt x="674058" y="155270"/>
                    <a:pt x="782138" y="107776"/>
                    <a:pt x="856424" y="107776"/>
                  </a:cubicBezTo>
                  <a:cubicBezTo>
                    <a:pt x="887174" y="107776"/>
                    <a:pt x="908486" y="115996"/>
                    <a:pt x="919750" y="131827"/>
                  </a:cubicBezTo>
                  <a:cubicBezTo>
                    <a:pt x="928275" y="144005"/>
                    <a:pt x="945324" y="181757"/>
                    <a:pt x="918532" y="270657"/>
                  </a:cubicBezTo>
                  <a:lnTo>
                    <a:pt x="1026917" y="270657"/>
                  </a:lnTo>
                  <a:close/>
                  <a:moveTo>
                    <a:pt x="838157" y="623516"/>
                  </a:moveTo>
                  <a:cubicBezTo>
                    <a:pt x="928275" y="769044"/>
                    <a:pt x="948064" y="878038"/>
                    <a:pt x="924622" y="925532"/>
                  </a:cubicBezTo>
                  <a:cubicBezTo>
                    <a:pt x="920664" y="933143"/>
                    <a:pt x="909094" y="956891"/>
                    <a:pt x="857033" y="956891"/>
                  </a:cubicBezTo>
                  <a:cubicBezTo>
                    <a:pt x="793403" y="956891"/>
                    <a:pt x="704503" y="921879"/>
                    <a:pt x="608297" y="859466"/>
                  </a:cubicBezTo>
                  <a:cubicBezTo>
                    <a:pt x="691716" y="790356"/>
                    <a:pt x="770569" y="709372"/>
                    <a:pt x="838157" y="623516"/>
                  </a:cubicBezTo>
                  <a:close/>
                  <a:moveTo>
                    <a:pt x="429584" y="859466"/>
                  </a:moveTo>
                  <a:cubicBezTo>
                    <a:pt x="333377" y="921879"/>
                    <a:pt x="244477" y="956891"/>
                    <a:pt x="180847" y="956891"/>
                  </a:cubicBezTo>
                  <a:cubicBezTo>
                    <a:pt x="128786" y="956891"/>
                    <a:pt x="117216" y="933448"/>
                    <a:pt x="113259" y="925532"/>
                  </a:cubicBezTo>
                  <a:cubicBezTo>
                    <a:pt x="89816" y="878038"/>
                    <a:pt x="109301" y="769044"/>
                    <a:pt x="199723" y="623516"/>
                  </a:cubicBezTo>
                  <a:cubicBezTo>
                    <a:pt x="267311" y="709372"/>
                    <a:pt x="346164" y="790356"/>
                    <a:pt x="429584" y="859466"/>
                  </a:cubicBezTo>
                  <a:close/>
                  <a:moveTo>
                    <a:pt x="199723" y="440846"/>
                  </a:moveTo>
                  <a:cubicBezTo>
                    <a:pt x="109301" y="295013"/>
                    <a:pt x="89511" y="186020"/>
                    <a:pt x="113259" y="138830"/>
                  </a:cubicBezTo>
                  <a:cubicBezTo>
                    <a:pt x="117216" y="131219"/>
                    <a:pt x="128786" y="107471"/>
                    <a:pt x="180847" y="107471"/>
                  </a:cubicBezTo>
                  <a:cubicBezTo>
                    <a:pt x="244477" y="107471"/>
                    <a:pt x="333377" y="142483"/>
                    <a:pt x="429584" y="204896"/>
                  </a:cubicBezTo>
                  <a:cubicBezTo>
                    <a:pt x="346164" y="274006"/>
                    <a:pt x="267311" y="354990"/>
                    <a:pt x="199723" y="440846"/>
                  </a:cubicBezTo>
                  <a:close/>
                </a:path>
              </a:pathLst>
            </a:custGeom>
            <a:solidFill>
              <a:srgbClr val="04394D"/>
            </a:solidFill>
            <a:ln w="30421" cap="flat">
              <a:solidFill>
                <a:srgbClr val="04394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7608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387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Entrepreneurship at ITC</vt:lpstr>
      <vt:lpstr>Personal experience</vt:lpstr>
      <vt:lpstr>ESA BIC</vt:lpstr>
      <vt:lpstr>Entrepreneurship  and Private Sector Partnerships</vt:lpstr>
      <vt:lpstr>  One Space Hub</vt:lpstr>
      <vt:lpstr>OSH Partners</vt:lpstr>
      <vt:lpstr>OSH Objectives</vt:lpstr>
      <vt:lpstr>OSH Objectives</vt:lpstr>
      <vt:lpstr>Entrepreneurship in Geoversity</vt:lpstr>
      <vt:lpstr>Expansion - Partners </vt:lpstr>
      <vt:lpstr>Academic Support Partner Φ-lab</vt:lpstr>
      <vt:lpstr>Way forward…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at ITC</dc:title>
  <dc:creator>Pasha Zadeh Monajjemi, Parya (UT-ITC)</dc:creator>
  <cp:lastModifiedBy>Pasha Zadeh Monajjemi, Parya (UT-ITC)</cp:lastModifiedBy>
  <cp:revision>3</cp:revision>
  <dcterms:created xsi:type="dcterms:W3CDTF">2023-10-06T05:23:40Z</dcterms:created>
  <dcterms:modified xsi:type="dcterms:W3CDTF">2023-10-09T14:05:28Z</dcterms:modified>
</cp:coreProperties>
</file>