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59" r:id="rId5"/>
    <p:sldMasterId id="2147483823" r:id="rId6"/>
    <p:sldMasterId id="2147483853" r:id="rId7"/>
    <p:sldMasterId id="2147483876" r:id="rId8"/>
    <p:sldMasterId id="2147483901" r:id="rId9"/>
    <p:sldMasterId id="2147483928" r:id="rId10"/>
    <p:sldMasterId id="2147483952" r:id="rId11"/>
  </p:sldMasterIdLst>
  <p:notesMasterIdLst>
    <p:notesMasterId r:id="rId34"/>
  </p:notesMasterIdLst>
  <p:handoutMasterIdLst>
    <p:handoutMasterId r:id="rId35"/>
  </p:handoutMasterIdLst>
  <p:sldIdLst>
    <p:sldId id="314" r:id="rId12"/>
    <p:sldId id="310" r:id="rId13"/>
    <p:sldId id="316" r:id="rId14"/>
    <p:sldId id="339" r:id="rId15"/>
    <p:sldId id="335" r:id="rId16"/>
    <p:sldId id="336" r:id="rId17"/>
    <p:sldId id="337" r:id="rId18"/>
    <p:sldId id="338" r:id="rId19"/>
    <p:sldId id="322" r:id="rId20"/>
    <p:sldId id="334" r:id="rId21"/>
    <p:sldId id="321" r:id="rId22"/>
    <p:sldId id="340" r:id="rId23"/>
    <p:sldId id="341" r:id="rId24"/>
    <p:sldId id="342" r:id="rId25"/>
    <p:sldId id="345" r:id="rId26"/>
    <p:sldId id="343" r:id="rId27"/>
    <p:sldId id="346" r:id="rId28"/>
    <p:sldId id="347" r:id="rId29"/>
    <p:sldId id="349" r:id="rId30"/>
    <p:sldId id="348" r:id="rId31"/>
    <p:sldId id="350" r:id="rId32"/>
    <p:sldId id="333" r:id="rId33"/>
  </p:sldIdLst>
  <p:sldSz cx="12239625" cy="6119813"/>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A0A4"/>
    <a:srgbClr val="FFD847"/>
    <a:srgbClr val="355E7E"/>
    <a:srgbClr val="99B999"/>
    <a:srgbClr val="955565"/>
    <a:srgbClr val="E3A187"/>
    <a:srgbClr val="C06C84"/>
    <a:srgbClr val="6B5C7B"/>
    <a:srgbClr val="2C3E53"/>
    <a:srgbClr val="2B49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CA7089-F3DF-42EF-B8CF-818265374F94}" v="55" dt="2023-09-14T06:37:57.0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2481" autoAdjust="0"/>
  </p:normalViewPr>
  <p:slideViewPr>
    <p:cSldViewPr snapToGrid="0">
      <p:cViewPr>
        <p:scale>
          <a:sx n="60" d="100"/>
          <a:sy n="60" d="100"/>
        </p:scale>
        <p:origin x="1238" y="29"/>
      </p:cViewPr>
      <p:guideLst/>
    </p:cSldViewPr>
  </p:slideViewPr>
  <p:outlineViewPr>
    <p:cViewPr>
      <p:scale>
        <a:sx n="33" d="100"/>
        <a:sy n="33" d="100"/>
      </p:scale>
      <p:origin x="0" y="-14148"/>
    </p:cViewPr>
  </p:outlineViewPr>
  <p:notesTextViewPr>
    <p:cViewPr>
      <p:scale>
        <a:sx n="1" d="1"/>
        <a:sy n="1" d="1"/>
      </p:scale>
      <p:origin x="0" y="-24"/>
    </p:cViewPr>
  </p:notesTextViewPr>
  <p:sorterViewPr>
    <p:cViewPr>
      <p:scale>
        <a:sx n="100" d="100"/>
        <a:sy n="100" d="100"/>
      </p:scale>
      <p:origin x="0" y="0"/>
    </p:cViewPr>
  </p:sorterViewPr>
  <p:notesViewPr>
    <p:cSldViewPr snapToGrid="0" showGuides="1">
      <p:cViewPr varScale="1">
        <p:scale>
          <a:sx n="76" d="100"/>
          <a:sy n="76" d="100"/>
        </p:scale>
        <p:origin x="108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gs" Target="tags/tag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sink, Angelique (UT-CES)" userId="b236cf96-3ec5-47b0-a6fa-3a3f5c874d60" providerId="ADAL" clId="{53CA7089-F3DF-42EF-B8CF-818265374F94}"/>
    <pc:docChg chg="undo custSel addSld delSld modSld sldOrd delMainMaster">
      <pc:chgData name="Assink, Angelique (UT-CES)" userId="b236cf96-3ec5-47b0-a6fa-3a3f5c874d60" providerId="ADAL" clId="{53CA7089-F3DF-42EF-B8CF-818265374F94}" dt="2023-09-14T06:47:09.747" v="7455" actId="20577"/>
      <pc:docMkLst>
        <pc:docMk/>
      </pc:docMkLst>
      <pc:sldChg chg="modSp del mod">
        <pc:chgData name="Assink, Angelique (UT-CES)" userId="b236cf96-3ec5-47b0-a6fa-3a3f5c874d60" providerId="ADAL" clId="{53CA7089-F3DF-42EF-B8CF-818265374F94}" dt="2023-09-13T12:57:18.686" v="4049"/>
        <pc:sldMkLst>
          <pc:docMk/>
          <pc:sldMk cId="0" sldId="256"/>
        </pc:sldMkLst>
        <pc:spChg chg="mod">
          <ac:chgData name="Assink, Angelique (UT-CES)" userId="b236cf96-3ec5-47b0-a6fa-3a3f5c874d60" providerId="ADAL" clId="{53CA7089-F3DF-42EF-B8CF-818265374F94}" dt="2023-09-13T12:57:17.147" v="4048" actId="2711"/>
          <ac:spMkLst>
            <pc:docMk/>
            <pc:sldMk cId="0" sldId="256"/>
            <ac:spMk id="99" creationId="{00000000-0000-0000-0000-000000000000}"/>
          </ac:spMkLst>
        </pc:spChg>
      </pc:sldChg>
      <pc:sldChg chg="addSp delSp modSp del mod">
        <pc:chgData name="Assink, Angelique (UT-CES)" userId="b236cf96-3ec5-47b0-a6fa-3a3f5c874d60" providerId="ADAL" clId="{53CA7089-F3DF-42EF-B8CF-818265374F94}" dt="2023-09-13T12:58:51.863" v="4064" actId="2696"/>
        <pc:sldMkLst>
          <pc:docMk/>
          <pc:sldMk cId="2681565949" sldId="270"/>
        </pc:sldMkLst>
        <pc:spChg chg="del">
          <ac:chgData name="Assink, Angelique (UT-CES)" userId="b236cf96-3ec5-47b0-a6fa-3a3f5c874d60" providerId="ADAL" clId="{53CA7089-F3DF-42EF-B8CF-818265374F94}" dt="2023-09-13T11:55:16.839" v="2492" actId="478"/>
          <ac:spMkLst>
            <pc:docMk/>
            <pc:sldMk cId="2681565949" sldId="270"/>
            <ac:spMk id="17" creationId="{352224AA-EC38-0CA9-6B2C-60148AD376A1}"/>
          </ac:spMkLst>
        </pc:spChg>
        <pc:picChg chg="add del mod">
          <ac:chgData name="Assink, Angelique (UT-CES)" userId="b236cf96-3ec5-47b0-a6fa-3a3f5c874d60" providerId="ADAL" clId="{53CA7089-F3DF-42EF-B8CF-818265374F94}" dt="2023-09-13T11:55:38.868" v="2498" actId="21"/>
          <ac:picMkLst>
            <pc:docMk/>
            <pc:sldMk cId="2681565949" sldId="270"/>
            <ac:picMk id="3" creationId="{A22E84BC-A087-A2CD-7658-8A263C3A5DBE}"/>
          </ac:picMkLst>
        </pc:picChg>
        <pc:picChg chg="add del mod">
          <ac:chgData name="Assink, Angelique (UT-CES)" userId="b236cf96-3ec5-47b0-a6fa-3a3f5c874d60" providerId="ADAL" clId="{53CA7089-F3DF-42EF-B8CF-818265374F94}" dt="2023-09-13T12:57:35.944" v="4054" actId="478"/>
          <ac:picMkLst>
            <pc:docMk/>
            <pc:sldMk cId="2681565949" sldId="270"/>
            <ac:picMk id="4" creationId="{4A6B7CEF-946E-ED86-EDC0-D31CB112D163}"/>
          </ac:picMkLst>
        </pc:picChg>
      </pc:sldChg>
      <pc:sldChg chg="modSp del mod">
        <pc:chgData name="Assink, Angelique (UT-CES)" userId="b236cf96-3ec5-47b0-a6fa-3a3f5c874d60" providerId="ADAL" clId="{53CA7089-F3DF-42EF-B8CF-818265374F94}" dt="2023-09-13T12:54:52.353" v="4043" actId="2696"/>
        <pc:sldMkLst>
          <pc:docMk/>
          <pc:sldMk cId="3525412479" sldId="309"/>
        </pc:sldMkLst>
        <pc:spChg chg="mod">
          <ac:chgData name="Assink, Angelique (UT-CES)" userId="b236cf96-3ec5-47b0-a6fa-3a3f5c874d60" providerId="ADAL" clId="{53CA7089-F3DF-42EF-B8CF-818265374F94}" dt="2023-09-13T12:00:31.800" v="2546" actId="20577"/>
          <ac:spMkLst>
            <pc:docMk/>
            <pc:sldMk cId="3525412479" sldId="309"/>
            <ac:spMk id="11" creationId="{7EFF81D2-928E-53B2-283B-8CEE7BD03BB5}"/>
          </ac:spMkLst>
        </pc:spChg>
      </pc:sldChg>
      <pc:sldChg chg="addSp delSp modSp mod ord setBg modNotesTx">
        <pc:chgData name="Assink, Angelique (UT-CES)" userId="b236cf96-3ec5-47b0-a6fa-3a3f5c874d60" providerId="ADAL" clId="{53CA7089-F3DF-42EF-B8CF-818265374F94}" dt="2023-09-13T12:26:05.948" v="3226" actId="20577"/>
        <pc:sldMkLst>
          <pc:docMk/>
          <pc:sldMk cId="1531125518" sldId="310"/>
        </pc:sldMkLst>
        <pc:spChg chg="add mod">
          <ac:chgData name="Assink, Angelique (UT-CES)" userId="b236cf96-3ec5-47b0-a6fa-3a3f5c874d60" providerId="ADAL" clId="{53CA7089-F3DF-42EF-B8CF-818265374F94}" dt="2023-09-13T06:35:56.638" v="1080" actId="21"/>
          <ac:spMkLst>
            <pc:docMk/>
            <pc:sldMk cId="1531125518" sldId="310"/>
            <ac:spMk id="2" creationId="{F194603B-3527-C92B-CD89-9674BFCAC390}"/>
          </ac:spMkLst>
        </pc:spChg>
        <pc:spChg chg="add del">
          <ac:chgData name="Assink, Angelique (UT-CES)" userId="b236cf96-3ec5-47b0-a6fa-3a3f5c874d60" providerId="ADAL" clId="{53CA7089-F3DF-42EF-B8CF-818265374F94}" dt="2023-09-13T06:29:17.812" v="875" actId="21"/>
          <ac:spMkLst>
            <pc:docMk/>
            <pc:sldMk cId="1531125518" sldId="310"/>
            <ac:spMk id="4" creationId="{1B6205FE-0605-830F-16F7-9DF01003955A}"/>
          </ac:spMkLst>
        </pc:spChg>
        <pc:spChg chg="add del mod">
          <ac:chgData name="Assink, Angelique (UT-CES)" userId="b236cf96-3ec5-47b0-a6fa-3a3f5c874d60" providerId="ADAL" clId="{53CA7089-F3DF-42EF-B8CF-818265374F94}" dt="2023-09-13T06:29:21.365" v="877" actId="478"/>
          <ac:spMkLst>
            <pc:docMk/>
            <pc:sldMk cId="1531125518" sldId="310"/>
            <ac:spMk id="5" creationId="{B94FF8B1-2D21-7F19-BF0F-62DB844EC2B6}"/>
          </ac:spMkLst>
        </pc:spChg>
        <pc:spChg chg="add del mod">
          <ac:chgData name="Assink, Angelique (UT-CES)" userId="b236cf96-3ec5-47b0-a6fa-3a3f5c874d60" providerId="ADAL" clId="{53CA7089-F3DF-42EF-B8CF-818265374F94}" dt="2023-09-13T06:30:24.208" v="967" actId="478"/>
          <ac:spMkLst>
            <pc:docMk/>
            <pc:sldMk cId="1531125518" sldId="310"/>
            <ac:spMk id="6" creationId="{D6A0AA4C-A5DD-52B8-CD91-2914B9488E3C}"/>
          </ac:spMkLst>
        </pc:spChg>
        <pc:spChg chg="add mod">
          <ac:chgData name="Assink, Angelique (UT-CES)" userId="b236cf96-3ec5-47b0-a6fa-3a3f5c874d60" providerId="ADAL" clId="{53CA7089-F3DF-42EF-B8CF-818265374F94}" dt="2023-09-13T06:35:41.376" v="1075" actId="14100"/>
          <ac:spMkLst>
            <pc:docMk/>
            <pc:sldMk cId="1531125518" sldId="310"/>
            <ac:spMk id="7" creationId="{D83683F8-0148-F755-EF51-943FC66FA0C5}"/>
          </ac:spMkLst>
        </pc:spChg>
        <pc:spChg chg="mod ord">
          <ac:chgData name="Assink, Angelique (UT-CES)" userId="b236cf96-3ec5-47b0-a6fa-3a3f5c874d60" providerId="ADAL" clId="{53CA7089-F3DF-42EF-B8CF-818265374F94}" dt="2023-09-13T06:35:45.546" v="1079" actId="1036"/>
          <ac:spMkLst>
            <pc:docMk/>
            <pc:sldMk cId="1531125518" sldId="310"/>
            <ac:spMk id="8" creationId="{AB9F798F-602D-2EB3-DA0D-239C4E9AA0ED}"/>
          </ac:spMkLst>
        </pc:spChg>
      </pc:sldChg>
      <pc:sldChg chg="modSp mod modNotesTx">
        <pc:chgData name="Assink, Angelique (UT-CES)" userId="b236cf96-3ec5-47b0-a6fa-3a3f5c874d60" providerId="ADAL" clId="{53CA7089-F3DF-42EF-B8CF-818265374F94}" dt="2023-09-14T06:16:39.083" v="6558" actId="20577"/>
        <pc:sldMkLst>
          <pc:docMk/>
          <pc:sldMk cId="2788578432" sldId="314"/>
        </pc:sldMkLst>
        <pc:spChg chg="mod">
          <ac:chgData name="Assink, Angelique (UT-CES)" userId="b236cf96-3ec5-47b0-a6fa-3a3f5c874d60" providerId="ADAL" clId="{53CA7089-F3DF-42EF-B8CF-818265374F94}" dt="2023-09-14T05:55:36.439" v="5646" actId="14100"/>
          <ac:spMkLst>
            <pc:docMk/>
            <pc:sldMk cId="2788578432" sldId="314"/>
            <ac:spMk id="7" creationId="{D36A12E0-6640-042B-5AD7-CAF57F6D1581}"/>
          </ac:spMkLst>
        </pc:spChg>
        <pc:spChg chg="mod">
          <ac:chgData name="Assink, Angelique (UT-CES)" userId="b236cf96-3ec5-47b0-a6fa-3a3f5c874d60" providerId="ADAL" clId="{53CA7089-F3DF-42EF-B8CF-818265374F94}" dt="2023-09-14T05:56:31.299" v="5705" actId="20577"/>
          <ac:spMkLst>
            <pc:docMk/>
            <pc:sldMk cId="2788578432" sldId="314"/>
            <ac:spMk id="8" creationId="{1200C30F-3B3C-DDDC-1B66-AE45B9A43B38}"/>
          </ac:spMkLst>
        </pc:spChg>
        <pc:spChg chg="mod">
          <ac:chgData name="Assink, Angelique (UT-CES)" userId="b236cf96-3ec5-47b0-a6fa-3a3f5c874d60" providerId="ADAL" clId="{53CA7089-F3DF-42EF-B8CF-818265374F94}" dt="2023-09-13T05:53:08.243" v="166" actId="1036"/>
          <ac:spMkLst>
            <pc:docMk/>
            <pc:sldMk cId="2788578432" sldId="314"/>
            <ac:spMk id="10" creationId="{3D1E7AD4-420C-B581-B55D-B603DBBDC4E2}"/>
          </ac:spMkLst>
        </pc:spChg>
      </pc:sldChg>
      <pc:sldChg chg="del">
        <pc:chgData name="Assink, Angelique (UT-CES)" userId="b236cf96-3ec5-47b0-a6fa-3a3f5c874d60" providerId="ADAL" clId="{53CA7089-F3DF-42EF-B8CF-818265374F94}" dt="2023-09-13T10:03:43.921" v="2253" actId="47"/>
        <pc:sldMkLst>
          <pc:docMk/>
          <pc:sldMk cId="1111812279" sldId="315"/>
        </pc:sldMkLst>
      </pc:sldChg>
      <pc:sldChg chg="modSp mod ord modNotesTx">
        <pc:chgData name="Assink, Angelique (UT-CES)" userId="b236cf96-3ec5-47b0-a6fa-3a3f5c874d60" providerId="ADAL" clId="{53CA7089-F3DF-42EF-B8CF-818265374F94}" dt="2023-09-14T06:19:13.800" v="6628" actId="20577"/>
        <pc:sldMkLst>
          <pc:docMk/>
          <pc:sldMk cId="3462759759" sldId="316"/>
        </pc:sldMkLst>
        <pc:spChg chg="mod">
          <ac:chgData name="Assink, Angelique (UT-CES)" userId="b236cf96-3ec5-47b0-a6fa-3a3f5c874d60" providerId="ADAL" clId="{53CA7089-F3DF-42EF-B8CF-818265374F94}" dt="2023-09-13T09:37:21.313" v="1756" actId="20577"/>
          <ac:spMkLst>
            <pc:docMk/>
            <pc:sldMk cId="3462759759" sldId="316"/>
            <ac:spMk id="7" creationId="{D06C5A81-189B-84FD-8DB2-F82B44881C0B}"/>
          </ac:spMkLst>
        </pc:spChg>
        <pc:spChg chg="mod">
          <ac:chgData name="Assink, Angelique (UT-CES)" userId="b236cf96-3ec5-47b0-a6fa-3a3f5c874d60" providerId="ADAL" clId="{53CA7089-F3DF-42EF-B8CF-818265374F94}" dt="2023-09-13T06:18:26.672" v="582" actId="20577"/>
          <ac:spMkLst>
            <pc:docMk/>
            <pc:sldMk cId="3462759759" sldId="316"/>
            <ac:spMk id="9" creationId="{4546E8CA-F537-03D5-4316-B3D33B1D30EF}"/>
          </ac:spMkLst>
        </pc:spChg>
        <pc:grpChg chg="mod">
          <ac:chgData name="Assink, Angelique (UT-CES)" userId="b236cf96-3ec5-47b0-a6fa-3a3f5c874d60" providerId="ADAL" clId="{53CA7089-F3DF-42EF-B8CF-818265374F94}" dt="2023-09-14T06:17:21.385" v="6567" actId="1035"/>
          <ac:grpSpMkLst>
            <pc:docMk/>
            <pc:sldMk cId="3462759759" sldId="316"/>
            <ac:grpSpMk id="6" creationId="{38AE868E-769C-95D3-79A9-703BAB8005A9}"/>
          </ac:grpSpMkLst>
        </pc:grpChg>
      </pc:sldChg>
      <pc:sldChg chg="del">
        <pc:chgData name="Assink, Angelique (UT-CES)" userId="b236cf96-3ec5-47b0-a6fa-3a3f5c874d60" providerId="ADAL" clId="{53CA7089-F3DF-42EF-B8CF-818265374F94}" dt="2023-09-13T10:03:43.921" v="2253" actId="47"/>
        <pc:sldMkLst>
          <pc:docMk/>
          <pc:sldMk cId="2064193320" sldId="318"/>
        </pc:sldMkLst>
      </pc:sldChg>
      <pc:sldChg chg="del">
        <pc:chgData name="Assink, Angelique (UT-CES)" userId="b236cf96-3ec5-47b0-a6fa-3a3f5c874d60" providerId="ADAL" clId="{53CA7089-F3DF-42EF-B8CF-818265374F94}" dt="2023-09-13T10:03:43.921" v="2253" actId="47"/>
        <pc:sldMkLst>
          <pc:docMk/>
          <pc:sldMk cId="435800998" sldId="319"/>
        </pc:sldMkLst>
      </pc:sldChg>
      <pc:sldChg chg="del">
        <pc:chgData name="Assink, Angelique (UT-CES)" userId="b236cf96-3ec5-47b0-a6fa-3a3f5c874d60" providerId="ADAL" clId="{53CA7089-F3DF-42EF-B8CF-818265374F94}" dt="2023-09-13T10:03:43.921" v="2253" actId="47"/>
        <pc:sldMkLst>
          <pc:docMk/>
          <pc:sldMk cId="753861796" sldId="320"/>
        </pc:sldMkLst>
      </pc:sldChg>
      <pc:sldChg chg="addSp delSp modSp mod ord modNotesTx">
        <pc:chgData name="Assink, Angelique (UT-CES)" userId="b236cf96-3ec5-47b0-a6fa-3a3f5c874d60" providerId="ADAL" clId="{53CA7089-F3DF-42EF-B8CF-818265374F94}" dt="2023-09-14T06:26:57.446" v="6867" actId="20577"/>
        <pc:sldMkLst>
          <pc:docMk/>
          <pc:sldMk cId="2101857071" sldId="321"/>
        </pc:sldMkLst>
        <pc:spChg chg="add del mod">
          <ac:chgData name="Assink, Angelique (UT-CES)" userId="b236cf96-3ec5-47b0-a6fa-3a3f5c874d60" providerId="ADAL" clId="{53CA7089-F3DF-42EF-B8CF-818265374F94}" dt="2023-09-13T12:38:26.185" v="3283" actId="478"/>
          <ac:spMkLst>
            <pc:docMk/>
            <pc:sldMk cId="2101857071" sldId="321"/>
            <ac:spMk id="2" creationId="{0469CE6B-9242-42F9-EC6B-2F6B39DC2ACA}"/>
          </ac:spMkLst>
        </pc:spChg>
        <pc:spChg chg="add mod">
          <ac:chgData name="Assink, Angelique (UT-CES)" userId="b236cf96-3ec5-47b0-a6fa-3a3f5c874d60" providerId="ADAL" clId="{53CA7089-F3DF-42EF-B8CF-818265374F94}" dt="2023-09-13T09:31:03.980" v="1545"/>
          <ac:spMkLst>
            <pc:docMk/>
            <pc:sldMk cId="2101857071" sldId="321"/>
            <ac:spMk id="3" creationId="{F3E2DC52-53CE-329C-2C73-EF012E12F731}"/>
          </ac:spMkLst>
        </pc:spChg>
        <pc:spChg chg="add mod">
          <ac:chgData name="Assink, Angelique (UT-CES)" userId="b236cf96-3ec5-47b0-a6fa-3a3f5c874d60" providerId="ADAL" clId="{53CA7089-F3DF-42EF-B8CF-818265374F94}" dt="2023-09-13T09:38:21.790" v="1764" actId="113"/>
          <ac:spMkLst>
            <pc:docMk/>
            <pc:sldMk cId="2101857071" sldId="321"/>
            <ac:spMk id="5" creationId="{EB363586-C740-654E-2276-441256265996}"/>
          </ac:spMkLst>
        </pc:spChg>
        <pc:spChg chg="add mod">
          <ac:chgData name="Assink, Angelique (UT-CES)" userId="b236cf96-3ec5-47b0-a6fa-3a3f5c874d60" providerId="ADAL" clId="{53CA7089-F3DF-42EF-B8CF-818265374F94}" dt="2023-09-13T09:38:19.330" v="1763" actId="113"/>
          <ac:spMkLst>
            <pc:docMk/>
            <pc:sldMk cId="2101857071" sldId="321"/>
            <ac:spMk id="8" creationId="{6702CECB-4DF9-F767-A439-9D4D8FA75C0D}"/>
          </ac:spMkLst>
        </pc:spChg>
        <pc:spChg chg="add del mod">
          <ac:chgData name="Assink, Angelique (UT-CES)" userId="b236cf96-3ec5-47b0-a6fa-3a3f5c874d60" providerId="ADAL" clId="{53CA7089-F3DF-42EF-B8CF-818265374F94}" dt="2023-09-13T12:38:28.409" v="3284" actId="478"/>
          <ac:spMkLst>
            <pc:docMk/>
            <pc:sldMk cId="2101857071" sldId="321"/>
            <ac:spMk id="9" creationId="{DFB06B9A-FA57-CAF4-B892-46EACDF1896A}"/>
          </ac:spMkLst>
        </pc:spChg>
        <pc:spChg chg="add mod">
          <ac:chgData name="Assink, Angelique (UT-CES)" userId="b236cf96-3ec5-47b0-a6fa-3a3f5c874d60" providerId="ADAL" clId="{53CA7089-F3DF-42EF-B8CF-818265374F94}" dt="2023-09-13T09:38:16.456" v="1762" actId="113"/>
          <ac:spMkLst>
            <pc:docMk/>
            <pc:sldMk cId="2101857071" sldId="321"/>
            <ac:spMk id="15" creationId="{D65BFEE4-AD33-0879-A8B6-40E0A30C31E6}"/>
          </ac:spMkLst>
        </pc:spChg>
        <pc:spChg chg="add mod">
          <ac:chgData name="Assink, Angelique (UT-CES)" userId="b236cf96-3ec5-47b0-a6fa-3a3f5c874d60" providerId="ADAL" clId="{53CA7089-F3DF-42EF-B8CF-818265374F94}" dt="2023-09-13T12:43:50.568" v="3516" actId="5793"/>
          <ac:spMkLst>
            <pc:docMk/>
            <pc:sldMk cId="2101857071" sldId="321"/>
            <ac:spMk id="16" creationId="{7BD8562E-1444-961C-58F3-D5BC4D8F861E}"/>
          </ac:spMkLst>
        </pc:spChg>
        <pc:spChg chg="add mod">
          <ac:chgData name="Assink, Angelique (UT-CES)" userId="b236cf96-3ec5-47b0-a6fa-3a3f5c874d60" providerId="ADAL" clId="{53CA7089-F3DF-42EF-B8CF-818265374F94}" dt="2023-09-13T12:45:12.247" v="3680" actId="1035"/>
          <ac:spMkLst>
            <pc:docMk/>
            <pc:sldMk cId="2101857071" sldId="321"/>
            <ac:spMk id="18" creationId="{BC487644-EE4D-8330-B103-EDF898512631}"/>
          </ac:spMkLst>
        </pc:spChg>
        <pc:spChg chg="add mod">
          <ac:chgData name="Assink, Angelique (UT-CES)" userId="b236cf96-3ec5-47b0-a6fa-3a3f5c874d60" providerId="ADAL" clId="{53CA7089-F3DF-42EF-B8CF-818265374F94}" dt="2023-09-13T09:38:13.711" v="1761" actId="113"/>
          <ac:spMkLst>
            <pc:docMk/>
            <pc:sldMk cId="2101857071" sldId="321"/>
            <ac:spMk id="20" creationId="{C6C0068B-AF5B-6797-FB6F-CDBC1159622A}"/>
          </ac:spMkLst>
        </pc:spChg>
        <pc:spChg chg="add mod">
          <ac:chgData name="Assink, Angelique (UT-CES)" userId="b236cf96-3ec5-47b0-a6fa-3a3f5c874d60" providerId="ADAL" clId="{53CA7089-F3DF-42EF-B8CF-818265374F94}" dt="2023-09-13T12:46:12.569" v="3733" actId="255"/>
          <ac:spMkLst>
            <pc:docMk/>
            <pc:sldMk cId="2101857071" sldId="321"/>
            <ac:spMk id="27" creationId="{C5C1E7EB-391F-5845-36D5-59B33850C179}"/>
          </ac:spMkLst>
        </pc:spChg>
        <pc:grpChg chg="add del mod">
          <ac:chgData name="Assink, Angelique (UT-CES)" userId="b236cf96-3ec5-47b0-a6fa-3a3f5c874d60" providerId="ADAL" clId="{53CA7089-F3DF-42EF-B8CF-818265374F94}" dt="2023-09-13T12:38:26.185" v="3283" actId="478"/>
          <ac:grpSpMkLst>
            <pc:docMk/>
            <pc:sldMk cId="2101857071" sldId="321"/>
            <ac:grpSpMk id="21" creationId="{525F333C-EBC5-556E-082E-11851CC363D4}"/>
          </ac:grpSpMkLst>
        </pc:grpChg>
        <pc:grpChg chg="add del mod">
          <ac:chgData name="Assink, Angelique (UT-CES)" userId="b236cf96-3ec5-47b0-a6fa-3a3f5c874d60" providerId="ADAL" clId="{53CA7089-F3DF-42EF-B8CF-818265374F94}" dt="2023-09-13T12:38:26.185" v="3283" actId="478"/>
          <ac:grpSpMkLst>
            <pc:docMk/>
            <pc:sldMk cId="2101857071" sldId="321"/>
            <ac:grpSpMk id="22" creationId="{7BE6FB2B-5118-2A33-340B-00A21E6874A3}"/>
          </ac:grpSpMkLst>
        </pc:grpChg>
        <pc:grpChg chg="add del mod">
          <ac:chgData name="Assink, Angelique (UT-CES)" userId="b236cf96-3ec5-47b0-a6fa-3a3f5c874d60" providerId="ADAL" clId="{53CA7089-F3DF-42EF-B8CF-818265374F94}" dt="2023-09-13T12:38:26.185" v="3283" actId="478"/>
          <ac:grpSpMkLst>
            <pc:docMk/>
            <pc:sldMk cId="2101857071" sldId="321"/>
            <ac:grpSpMk id="23" creationId="{813D13A7-B012-4849-0716-BADD1C2A77F9}"/>
          </ac:grpSpMkLst>
        </pc:grpChg>
        <pc:grpChg chg="add del mod">
          <ac:chgData name="Assink, Angelique (UT-CES)" userId="b236cf96-3ec5-47b0-a6fa-3a3f5c874d60" providerId="ADAL" clId="{53CA7089-F3DF-42EF-B8CF-818265374F94}" dt="2023-09-13T12:38:26.185" v="3283" actId="478"/>
          <ac:grpSpMkLst>
            <pc:docMk/>
            <pc:sldMk cId="2101857071" sldId="321"/>
            <ac:grpSpMk id="24" creationId="{ACE5CED2-090D-FBD6-1ACA-4EB20A62A408}"/>
          </ac:grpSpMkLst>
        </pc:grpChg>
        <pc:picChg chg="add mod">
          <ac:chgData name="Assink, Angelique (UT-CES)" userId="b236cf96-3ec5-47b0-a6fa-3a3f5c874d60" providerId="ADAL" clId="{53CA7089-F3DF-42EF-B8CF-818265374F94}" dt="2023-09-13T06:59:08.506" v="1393" actId="164"/>
          <ac:picMkLst>
            <pc:docMk/>
            <pc:sldMk cId="2101857071" sldId="321"/>
            <ac:picMk id="4" creationId="{97B66B8B-2536-4C2D-5443-50CF7D4FA06F}"/>
          </ac:picMkLst>
        </pc:picChg>
        <pc:picChg chg="add mod">
          <ac:chgData name="Assink, Angelique (UT-CES)" userId="b236cf96-3ec5-47b0-a6fa-3a3f5c874d60" providerId="ADAL" clId="{53CA7089-F3DF-42EF-B8CF-818265374F94}" dt="2023-09-13T06:59:12.839" v="1394" actId="164"/>
          <ac:picMkLst>
            <pc:docMk/>
            <pc:sldMk cId="2101857071" sldId="321"/>
            <ac:picMk id="7" creationId="{F6746E93-9972-E29C-9069-07104DB746B3}"/>
          </ac:picMkLst>
        </pc:picChg>
        <pc:picChg chg="add mod">
          <ac:chgData name="Assink, Angelique (UT-CES)" userId="b236cf96-3ec5-47b0-a6fa-3a3f5c874d60" providerId="ADAL" clId="{53CA7089-F3DF-42EF-B8CF-818265374F94}" dt="2023-09-13T06:59:17.441" v="1395" actId="164"/>
          <ac:picMkLst>
            <pc:docMk/>
            <pc:sldMk cId="2101857071" sldId="321"/>
            <ac:picMk id="10" creationId="{34B5332E-0A64-19FC-A62D-82A60FDC74BC}"/>
          </ac:picMkLst>
        </pc:picChg>
        <pc:picChg chg="add mod modCrop">
          <ac:chgData name="Assink, Angelique (UT-CES)" userId="b236cf96-3ec5-47b0-a6fa-3a3f5c874d60" providerId="ADAL" clId="{53CA7089-F3DF-42EF-B8CF-818265374F94}" dt="2023-09-13T12:42:28.224" v="3495" actId="1076"/>
          <ac:picMkLst>
            <pc:docMk/>
            <pc:sldMk cId="2101857071" sldId="321"/>
            <ac:picMk id="12" creationId="{C91BFBEC-A631-4B7E-0E9E-80F47023DA3D}"/>
          </ac:picMkLst>
        </pc:picChg>
        <pc:picChg chg="add del">
          <ac:chgData name="Assink, Angelique (UT-CES)" userId="b236cf96-3ec5-47b0-a6fa-3a3f5c874d60" providerId="ADAL" clId="{53CA7089-F3DF-42EF-B8CF-818265374F94}" dt="2023-09-13T06:55:03.567" v="1314" actId="478"/>
          <ac:picMkLst>
            <pc:docMk/>
            <pc:sldMk cId="2101857071" sldId="321"/>
            <ac:picMk id="12" creationId="{E233A30B-2794-298D-D6D1-3A5803954EBA}"/>
          </ac:picMkLst>
        </pc:picChg>
        <pc:picChg chg="add del">
          <ac:chgData name="Assink, Angelique (UT-CES)" userId="b236cf96-3ec5-47b0-a6fa-3a3f5c874d60" providerId="ADAL" clId="{53CA7089-F3DF-42EF-B8CF-818265374F94}" dt="2023-09-13T06:55:09.327" v="1316" actId="478"/>
          <ac:picMkLst>
            <pc:docMk/>
            <pc:sldMk cId="2101857071" sldId="321"/>
            <ac:picMk id="14" creationId="{7D8613A2-80C0-D0B0-3BEF-16FA12952715}"/>
          </ac:picMkLst>
        </pc:picChg>
        <pc:picChg chg="add mod">
          <ac:chgData name="Assink, Angelique (UT-CES)" userId="b236cf96-3ec5-47b0-a6fa-3a3f5c874d60" providerId="ADAL" clId="{53CA7089-F3DF-42EF-B8CF-818265374F94}" dt="2023-09-13T06:59:22.139" v="1396" actId="164"/>
          <ac:picMkLst>
            <pc:docMk/>
            <pc:sldMk cId="2101857071" sldId="321"/>
            <ac:picMk id="17" creationId="{0FFF5F45-FC6E-D09D-804B-9B4A5A293E3E}"/>
          </ac:picMkLst>
        </pc:picChg>
        <pc:picChg chg="add del">
          <ac:chgData name="Assink, Angelique (UT-CES)" userId="b236cf96-3ec5-47b0-a6fa-3a3f5c874d60" providerId="ADAL" clId="{53CA7089-F3DF-42EF-B8CF-818265374F94}" dt="2023-09-13T06:56:35.172" v="1359" actId="478"/>
          <ac:picMkLst>
            <pc:docMk/>
            <pc:sldMk cId="2101857071" sldId="321"/>
            <ac:picMk id="19" creationId="{A35FCC5C-7AC8-EBDC-536C-43F5A3B3215E}"/>
          </ac:picMkLst>
        </pc:picChg>
        <pc:picChg chg="del mod">
          <ac:chgData name="Assink, Angelique (UT-CES)" userId="b236cf96-3ec5-47b0-a6fa-3a3f5c874d60" providerId="ADAL" clId="{53CA7089-F3DF-42EF-B8CF-818265374F94}" dt="2023-09-13T12:56:07.354" v="4045"/>
          <ac:picMkLst>
            <pc:docMk/>
            <pc:sldMk cId="2101857071" sldId="321"/>
            <ac:picMk id="28" creationId="{A5321B5C-AABA-0581-EE67-822F72606AC0}"/>
          </ac:picMkLst>
        </pc:picChg>
        <pc:cxnChg chg="add mod">
          <ac:chgData name="Assink, Angelique (UT-CES)" userId="b236cf96-3ec5-47b0-a6fa-3a3f5c874d60" providerId="ADAL" clId="{53CA7089-F3DF-42EF-B8CF-818265374F94}" dt="2023-09-13T12:45:30.551" v="3685" actId="552"/>
          <ac:cxnSpMkLst>
            <pc:docMk/>
            <pc:sldMk cId="2101857071" sldId="321"/>
            <ac:cxnSpMk id="14" creationId="{6339E3E5-E6F8-2CDD-5FC5-5E3383FBB29C}"/>
          </ac:cxnSpMkLst>
        </pc:cxnChg>
        <pc:cxnChg chg="add mod">
          <ac:chgData name="Assink, Angelique (UT-CES)" userId="b236cf96-3ec5-47b0-a6fa-3a3f5c874d60" providerId="ADAL" clId="{53CA7089-F3DF-42EF-B8CF-818265374F94}" dt="2023-09-13T12:45:30.551" v="3685" actId="552"/>
          <ac:cxnSpMkLst>
            <pc:docMk/>
            <pc:sldMk cId="2101857071" sldId="321"/>
            <ac:cxnSpMk id="19" creationId="{81FE4CDA-3DB5-EB03-54D7-394BE33BB510}"/>
          </ac:cxnSpMkLst>
        </pc:cxnChg>
        <pc:cxnChg chg="add mod">
          <ac:chgData name="Assink, Angelique (UT-CES)" userId="b236cf96-3ec5-47b0-a6fa-3a3f5c874d60" providerId="ADAL" clId="{53CA7089-F3DF-42EF-B8CF-818265374F94}" dt="2023-09-13T12:45:30.551" v="3685" actId="552"/>
          <ac:cxnSpMkLst>
            <pc:docMk/>
            <pc:sldMk cId="2101857071" sldId="321"/>
            <ac:cxnSpMk id="25" creationId="{03A0DB63-D767-2B3C-A28A-29BEDC1F26C0}"/>
          </ac:cxnSpMkLst>
        </pc:cxnChg>
        <pc:cxnChg chg="add del mod">
          <ac:chgData name="Assink, Angelique (UT-CES)" userId="b236cf96-3ec5-47b0-a6fa-3a3f5c874d60" providerId="ADAL" clId="{53CA7089-F3DF-42EF-B8CF-818265374F94}" dt="2023-09-13T12:46:49.264" v="3734" actId="478"/>
          <ac:cxnSpMkLst>
            <pc:docMk/>
            <pc:sldMk cId="2101857071" sldId="321"/>
            <ac:cxnSpMk id="26" creationId="{02682ED5-BC2F-6276-9674-51774CEDE3AC}"/>
          </ac:cxnSpMkLst>
        </pc:cxnChg>
      </pc:sldChg>
      <pc:sldChg chg="addSp delSp modSp mod ord modNotesTx">
        <pc:chgData name="Assink, Angelique (UT-CES)" userId="b236cf96-3ec5-47b0-a6fa-3a3f5c874d60" providerId="ADAL" clId="{53CA7089-F3DF-42EF-B8CF-818265374F94}" dt="2023-09-14T06:22:27.833" v="6708" actId="20577"/>
        <pc:sldMkLst>
          <pc:docMk/>
          <pc:sldMk cId="3872472438" sldId="322"/>
        </pc:sldMkLst>
        <pc:spChg chg="del">
          <ac:chgData name="Assink, Angelique (UT-CES)" userId="b236cf96-3ec5-47b0-a6fa-3a3f5c874d60" providerId="ADAL" clId="{53CA7089-F3DF-42EF-B8CF-818265374F94}" dt="2023-09-13T09:30:24.880" v="1541" actId="478"/>
          <ac:spMkLst>
            <pc:docMk/>
            <pc:sldMk cId="3872472438" sldId="322"/>
            <ac:spMk id="2" creationId="{611FB4EC-609C-9B3D-6AAB-6DB0E83B546B}"/>
          </ac:spMkLst>
        </pc:spChg>
        <pc:spChg chg="add mod">
          <ac:chgData name="Assink, Angelique (UT-CES)" userId="b236cf96-3ec5-47b0-a6fa-3a3f5c874d60" providerId="ADAL" clId="{53CA7089-F3DF-42EF-B8CF-818265374F94}" dt="2023-09-13T09:30:29.700" v="1544" actId="14100"/>
          <ac:spMkLst>
            <pc:docMk/>
            <pc:sldMk cId="3872472438" sldId="322"/>
            <ac:spMk id="4" creationId="{B7E54058-9494-DFA4-759A-59E0B44F316E}"/>
          </ac:spMkLst>
        </pc:spChg>
        <pc:spChg chg="add mod">
          <ac:chgData name="Assink, Angelique (UT-CES)" userId="b236cf96-3ec5-47b0-a6fa-3a3f5c874d60" providerId="ADAL" clId="{53CA7089-F3DF-42EF-B8CF-818265374F94}" dt="2023-09-13T12:28:31.533" v="3270" actId="1076"/>
          <ac:spMkLst>
            <pc:docMk/>
            <pc:sldMk cId="3872472438" sldId="322"/>
            <ac:spMk id="5" creationId="{280B4B2C-92C0-24DC-29CB-D1933CC7445F}"/>
          </ac:spMkLst>
        </pc:spChg>
        <pc:picChg chg="add mod modCrop">
          <ac:chgData name="Assink, Angelique (UT-CES)" userId="b236cf96-3ec5-47b0-a6fa-3a3f5c874d60" providerId="ADAL" clId="{53CA7089-F3DF-42EF-B8CF-818265374F94}" dt="2023-09-14T06:20:28.131" v="6682" actId="1038"/>
          <ac:picMkLst>
            <pc:docMk/>
            <pc:sldMk cId="3872472438" sldId="322"/>
            <ac:picMk id="3" creationId="{32ADDCCA-245E-48A6-DF45-B1CB93D50714}"/>
          </ac:picMkLst>
        </pc:picChg>
        <pc:cxnChg chg="add mod">
          <ac:chgData name="Assink, Angelique (UT-CES)" userId="b236cf96-3ec5-47b0-a6fa-3a3f5c874d60" providerId="ADAL" clId="{53CA7089-F3DF-42EF-B8CF-818265374F94}" dt="2023-09-14T06:20:57.013" v="6685" actId="1076"/>
          <ac:cxnSpMkLst>
            <pc:docMk/>
            <pc:sldMk cId="3872472438" sldId="322"/>
            <ac:cxnSpMk id="7" creationId="{2A145C6C-79A0-4117-571B-789F96E09B27}"/>
          </ac:cxnSpMkLst>
        </pc:cxnChg>
        <pc:cxnChg chg="add mod">
          <ac:chgData name="Assink, Angelique (UT-CES)" userId="b236cf96-3ec5-47b0-a6fa-3a3f5c874d60" providerId="ADAL" clId="{53CA7089-F3DF-42EF-B8CF-818265374F94}" dt="2023-09-14T06:20:59.886" v="6686" actId="14100"/>
          <ac:cxnSpMkLst>
            <pc:docMk/>
            <pc:sldMk cId="3872472438" sldId="322"/>
            <ac:cxnSpMk id="9" creationId="{5AAF2062-B9B8-50BB-7103-B4E13A8CDEAB}"/>
          </ac:cxnSpMkLst>
        </pc:cxnChg>
      </pc:sldChg>
      <pc:sldChg chg="del">
        <pc:chgData name="Assink, Angelique (UT-CES)" userId="b236cf96-3ec5-47b0-a6fa-3a3f5c874d60" providerId="ADAL" clId="{53CA7089-F3DF-42EF-B8CF-818265374F94}" dt="2023-09-13T10:03:43.921" v="2253" actId="47"/>
        <pc:sldMkLst>
          <pc:docMk/>
          <pc:sldMk cId="1494168186" sldId="323"/>
        </pc:sldMkLst>
      </pc:sldChg>
      <pc:sldChg chg="del">
        <pc:chgData name="Assink, Angelique (UT-CES)" userId="b236cf96-3ec5-47b0-a6fa-3a3f5c874d60" providerId="ADAL" clId="{53CA7089-F3DF-42EF-B8CF-818265374F94}" dt="2023-09-13T10:03:43.921" v="2253" actId="47"/>
        <pc:sldMkLst>
          <pc:docMk/>
          <pc:sldMk cId="1410730885" sldId="324"/>
        </pc:sldMkLst>
      </pc:sldChg>
      <pc:sldChg chg="del">
        <pc:chgData name="Assink, Angelique (UT-CES)" userId="b236cf96-3ec5-47b0-a6fa-3a3f5c874d60" providerId="ADAL" clId="{53CA7089-F3DF-42EF-B8CF-818265374F94}" dt="2023-09-13T10:03:43.921" v="2253" actId="47"/>
        <pc:sldMkLst>
          <pc:docMk/>
          <pc:sldMk cId="808221541" sldId="325"/>
        </pc:sldMkLst>
      </pc:sldChg>
      <pc:sldChg chg="del">
        <pc:chgData name="Assink, Angelique (UT-CES)" userId="b236cf96-3ec5-47b0-a6fa-3a3f5c874d60" providerId="ADAL" clId="{53CA7089-F3DF-42EF-B8CF-818265374F94}" dt="2023-09-13T10:03:51.236" v="2254" actId="47"/>
        <pc:sldMkLst>
          <pc:docMk/>
          <pc:sldMk cId="2266403015" sldId="326"/>
        </pc:sldMkLst>
      </pc:sldChg>
      <pc:sldChg chg="del">
        <pc:chgData name="Assink, Angelique (UT-CES)" userId="b236cf96-3ec5-47b0-a6fa-3a3f5c874d60" providerId="ADAL" clId="{53CA7089-F3DF-42EF-B8CF-818265374F94}" dt="2023-09-13T10:03:43.921" v="2253" actId="47"/>
        <pc:sldMkLst>
          <pc:docMk/>
          <pc:sldMk cId="1918941021" sldId="327"/>
        </pc:sldMkLst>
      </pc:sldChg>
      <pc:sldChg chg="del">
        <pc:chgData name="Assink, Angelique (UT-CES)" userId="b236cf96-3ec5-47b0-a6fa-3a3f5c874d60" providerId="ADAL" clId="{53CA7089-F3DF-42EF-B8CF-818265374F94}" dt="2023-09-13T10:03:43.921" v="2253" actId="47"/>
        <pc:sldMkLst>
          <pc:docMk/>
          <pc:sldMk cId="727929653" sldId="328"/>
        </pc:sldMkLst>
      </pc:sldChg>
      <pc:sldChg chg="del">
        <pc:chgData name="Assink, Angelique (UT-CES)" userId="b236cf96-3ec5-47b0-a6fa-3a3f5c874d60" providerId="ADAL" clId="{53CA7089-F3DF-42EF-B8CF-818265374F94}" dt="2023-09-13T10:03:43.921" v="2253" actId="47"/>
        <pc:sldMkLst>
          <pc:docMk/>
          <pc:sldMk cId="2897790264" sldId="329"/>
        </pc:sldMkLst>
      </pc:sldChg>
      <pc:sldChg chg="del">
        <pc:chgData name="Assink, Angelique (UT-CES)" userId="b236cf96-3ec5-47b0-a6fa-3a3f5c874d60" providerId="ADAL" clId="{53CA7089-F3DF-42EF-B8CF-818265374F94}" dt="2023-09-13T10:03:43.921" v="2253" actId="47"/>
        <pc:sldMkLst>
          <pc:docMk/>
          <pc:sldMk cId="2330095912" sldId="331"/>
        </pc:sldMkLst>
      </pc:sldChg>
      <pc:sldChg chg="delSp modSp mod">
        <pc:chgData name="Assink, Angelique (UT-CES)" userId="b236cf96-3ec5-47b0-a6fa-3a3f5c874d60" providerId="ADAL" clId="{53CA7089-F3DF-42EF-B8CF-818265374F94}" dt="2023-09-13T12:59:13.194" v="4084" actId="478"/>
        <pc:sldMkLst>
          <pc:docMk/>
          <pc:sldMk cId="2714237162" sldId="333"/>
        </pc:sldMkLst>
        <pc:spChg chg="del">
          <ac:chgData name="Assink, Angelique (UT-CES)" userId="b236cf96-3ec5-47b0-a6fa-3a3f5c874d60" providerId="ADAL" clId="{53CA7089-F3DF-42EF-B8CF-818265374F94}" dt="2023-09-13T12:59:13.194" v="4084" actId="478"/>
          <ac:spMkLst>
            <pc:docMk/>
            <pc:sldMk cId="2714237162" sldId="333"/>
            <ac:spMk id="5" creationId="{D6F26D1C-E366-A6B3-9600-85F1276D1D39}"/>
          </ac:spMkLst>
        </pc:spChg>
        <pc:spChg chg="mod">
          <ac:chgData name="Assink, Angelique (UT-CES)" userId="b236cf96-3ec5-47b0-a6fa-3a3f5c874d60" providerId="ADAL" clId="{53CA7089-F3DF-42EF-B8CF-818265374F94}" dt="2023-09-13T12:59:11.340" v="4083" actId="1076"/>
          <ac:spMkLst>
            <pc:docMk/>
            <pc:sldMk cId="2714237162" sldId="333"/>
            <ac:spMk id="7" creationId="{D36A12E0-6640-042B-5AD7-CAF57F6D1581}"/>
          </ac:spMkLst>
        </pc:spChg>
        <pc:spChg chg="del mod">
          <ac:chgData name="Assink, Angelique (UT-CES)" userId="b236cf96-3ec5-47b0-a6fa-3a3f5c874d60" providerId="ADAL" clId="{53CA7089-F3DF-42EF-B8CF-818265374F94}" dt="2023-09-13T12:59:07.422" v="4082" actId="478"/>
          <ac:spMkLst>
            <pc:docMk/>
            <pc:sldMk cId="2714237162" sldId="333"/>
            <ac:spMk id="8" creationId="{1200C30F-3B3C-DDDC-1B66-AE45B9A43B38}"/>
          </ac:spMkLst>
        </pc:spChg>
      </pc:sldChg>
      <pc:sldChg chg="del">
        <pc:chgData name="Assink, Angelique (UT-CES)" userId="b236cf96-3ec5-47b0-a6fa-3a3f5c874d60" providerId="ADAL" clId="{53CA7089-F3DF-42EF-B8CF-818265374F94}" dt="2023-09-13T10:03:43.921" v="2253" actId="47"/>
        <pc:sldMkLst>
          <pc:docMk/>
          <pc:sldMk cId="443268965" sldId="334"/>
        </pc:sldMkLst>
      </pc:sldChg>
      <pc:sldChg chg="addSp delSp modSp add mod modNotesTx">
        <pc:chgData name="Assink, Angelique (UT-CES)" userId="b236cf96-3ec5-47b0-a6fa-3a3f5c874d60" providerId="ADAL" clId="{53CA7089-F3DF-42EF-B8CF-818265374F94}" dt="2023-09-13T12:29:07.523" v="3281" actId="1076"/>
        <pc:sldMkLst>
          <pc:docMk/>
          <pc:sldMk cId="889627004" sldId="334"/>
        </pc:sldMkLst>
        <pc:spChg chg="add mod">
          <ac:chgData name="Assink, Angelique (UT-CES)" userId="b236cf96-3ec5-47b0-a6fa-3a3f5c874d60" providerId="ADAL" clId="{53CA7089-F3DF-42EF-B8CF-818265374F94}" dt="2023-09-13T12:29:07.523" v="3281" actId="1076"/>
          <ac:spMkLst>
            <pc:docMk/>
            <pc:sldMk cId="889627004" sldId="334"/>
            <ac:spMk id="5" creationId="{55276467-CB8F-1EEA-D16D-147ECB02B7DC}"/>
          </ac:spMkLst>
        </pc:spChg>
        <pc:picChg chg="add mod modCrop">
          <ac:chgData name="Assink, Angelique (UT-CES)" userId="b236cf96-3ec5-47b0-a6fa-3a3f5c874d60" providerId="ADAL" clId="{53CA7089-F3DF-42EF-B8CF-818265374F94}" dt="2023-09-13T11:56:38.593" v="2504" actId="732"/>
          <ac:picMkLst>
            <pc:docMk/>
            <pc:sldMk cId="889627004" sldId="334"/>
            <ac:picMk id="2" creationId="{8DC6B535-AFCC-1E94-20DE-3EBE147F2776}"/>
          </ac:picMkLst>
        </pc:picChg>
        <pc:picChg chg="del">
          <ac:chgData name="Assink, Angelique (UT-CES)" userId="b236cf96-3ec5-47b0-a6fa-3a3f5c874d60" providerId="ADAL" clId="{53CA7089-F3DF-42EF-B8CF-818265374F94}" dt="2023-09-13T11:55:33.303" v="2496" actId="478"/>
          <ac:picMkLst>
            <pc:docMk/>
            <pc:sldMk cId="889627004" sldId="334"/>
            <ac:picMk id="3" creationId="{32ADDCCA-245E-48A6-DF45-B1CB93D50714}"/>
          </ac:picMkLst>
        </pc:picChg>
      </pc:sldChg>
      <pc:sldChg chg="addSp delSp modSp add mod modNotesTx">
        <pc:chgData name="Assink, Angelique (UT-CES)" userId="b236cf96-3ec5-47b0-a6fa-3a3f5c874d60" providerId="ADAL" clId="{53CA7089-F3DF-42EF-B8CF-818265374F94}" dt="2023-09-14T06:20:04.052" v="6672" actId="20577"/>
        <pc:sldMkLst>
          <pc:docMk/>
          <pc:sldMk cId="1293550606" sldId="335"/>
        </pc:sldMkLst>
        <pc:spChg chg="mod">
          <ac:chgData name="Assink, Angelique (UT-CES)" userId="b236cf96-3ec5-47b0-a6fa-3a3f5c874d60" providerId="ADAL" clId="{53CA7089-F3DF-42EF-B8CF-818265374F94}" dt="2023-09-13T12:12:20.687" v="2671" actId="20577"/>
          <ac:spMkLst>
            <pc:docMk/>
            <pc:sldMk cId="1293550606" sldId="335"/>
            <ac:spMk id="2" creationId="{0469CE6B-9242-42F9-EC6B-2F6B39DC2ACA}"/>
          </ac:spMkLst>
        </pc:spChg>
        <pc:spChg chg="add del">
          <ac:chgData name="Assink, Angelique (UT-CES)" userId="b236cf96-3ec5-47b0-a6fa-3a3f5c874d60" providerId="ADAL" clId="{53CA7089-F3DF-42EF-B8CF-818265374F94}" dt="2023-09-13T12:02:04.657" v="2572" actId="478"/>
          <ac:spMkLst>
            <pc:docMk/>
            <pc:sldMk cId="1293550606" sldId="335"/>
            <ac:spMk id="6" creationId="{2E982662-AF6E-B63F-86CC-E56403E78D20}"/>
          </ac:spMkLst>
        </pc:spChg>
        <pc:spChg chg="del topLvl">
          <ac:chgData name="Assink, Angelique (UT-CES)" userId="b236cf96-3ec5-47b0-a6fa-3a3f5c874d60" providerId="ADAL" clId="{53CA7089-F3DF-42EF-B8CF-818265374F94}" dt="2023-09-13T12:01:44.629" v="2567" actId="478"/>
          <ac:spMkLst>
            <pc:docMk/>
            <pc:sldMk cId="1293550606" sldId="335"/>
            <ac:spMk id="8" creationId="{6702CECB-4DF9-F767-A439-9D4D8FA75C0D}"/>
          </ac:spMkLst>
        </pc:spChg>
        <pc:spChg chg="add mod">
          <ac:chgData name="Assink, Angelique (UT-CES)" userId="b236cf96-3ec5-47b0-a6fa-3a3f5c874d60" providerId="ADAL" clId="{53CA7089-F3DF-42EF-B8CF-818265374F94}" dt="2023-09-13T12:07:51.356" v="2648" actId="1076"/>
          <ac:spMkLst>
            <pc:docMk/>
            <pc:sldMk cId="1293550606" sldId="335"/>
            <ac:spMk id="12" creationId="{EC8D654C-A232-97E8-190A-F189DFCB829C}"/>
          </ac:spMkLst>
        </pc:spChg>
        <pc:grpChg chg="mod">
          <ac:chgData name="Assink, Angelique (UT-CES)" userId="b236cf96-3ec5-47b0-a6fa-3a3f5c874d60" providerId="ADAL" clId="{53CA7089-F3DF-42EF-B8CF-818265374F94}" dt="2023-09-13T12:10:33.031" v="2662" actId="1076"/>
          <ac:grpSpMkLst>
            <pc:docMk/>
            <pc:sldMk cId="1293550606" sldId="335"/>
            <ac:grpSpMk id="21" creationId="{525F333C-EBC5-556E-082E-11851CC363D4}"/>
          </ac:grpSpMkLst>
        </pc:grpChg>
        <pc:grpChg chg="del">
          <ac:chgData name="Assink, Angelique (UT-CES)" userId="b236cf96-3ec5-47b0-a6fa-3a3f5c874d60" providerId="ADAL" clId="{53CA7089-F3DF-42EF-B8CF-818265374F94}" dt="2023-09-13T12:01:44.629" v="2567" actId="478"/>
          <ac:grpSpMkLst>
            <pc:docMk/>
            <pc:sldMk cId="1293550606" sldId="335"/>
            <ac:grpSpMk id="22" creationId="{7BE6FB2B-5118-2A33-340B-00A21E6874A3}"/>
          </ac:grpSpMkLst>
        </pc:grpChg>
        <pc:grpChg chg="del">
          <ac:chgData name="Assink, Angelique (UT-CES)" userId="b236cf96-3ec5-47b0-a6fa-3a3f5c874d60" providerId="ADAL" clId="{53CA7089-F3DF-42EF-B8CF-818265374F94}" dt="2023-09-13T12:01:45.424" v="2568" actId="478"/>
          <ac:grpSpMkLst>
            <pc:docMk/>
            <pc:sldMk cId="1293550606" sldId="335"/>
            <ac:grpSpMk id="23" creationId="{813D13A7-B012-4849-0716-BADD1C2A77F9}"/>
          </ac:grpSpMkLst>
        </pc:grpChg>
        <pc:grpChg chg="del">
          <ac:chgData name="Assink, Angelique (UT-CES)" userId="b236cf96-3ec5-47b0-a6fa-3a3f5c874d60" providerId="ADAL" clId="{53CA7089-F3DF-42EF-B8CF-818265374F94}" dt="2023-09-13T12:01:46.744" v="2570" actId="478"/>
          <ac:grpSpMkLst>
            <pc:docMk/>
            <pc:sldMk cId="1293550606" sldId="335"/>
            <ac:grpSpMk id="24" creationId="{ACE5CED2-090D-FBD6-1ACA-4EB20A62A408}"/>
          </ac:grpSpMkLst>
        </pc:grpChg>
        <pc:picChg chg="mod">
          <ac:chgData name="Assink, Angelique (UT-CES)" userId="b236cf96-3ec5-47b0-a6fa-3a3f5c874d60" providerId="ADAL" clId="{53CA7089-F3DF-42EF-B8CF-818265374F94}" dt="2023-09-13T12:07:38.981" v="2646" actId="1076"/>
          <ac:picMkLst>
            <pc:docMk/>
            <pc:sldMk cId="1293550606" sldId="335"/>
            <ac:picMk id="4" creationId="{97B66B8B-2536-4C2D-5443-50CF7D4FA06F}"/>
          </ac:picMkLst>
        </pc:picChg>
        <pc:picChg chg="del topLvl">
          <ac:chgData name="Assink, Angelique (UT-CES)" userId="b236cf96-3ec5-47b0-a6fa-3a3f5c874d60" providerId="ADAL" clId="{53CA7089-F3DF-42EF-B8CF-818265374F94}" dt="2023-09-13T12:01:46.245" v="2569" actId="478"/>
          <ac:picMkLst>
            <pc:docMk/>
            <pc:sldMk cId="1293550606" sldId="335"/>
            <ac:picMk id="7" creationId="{F6746E93-9972-E29C-9069-07104DB746B3}"/>
          </ac:picMkLst>
        </pc:picChg>
        <pc:cxnChg chg="add del mod">
          <ac:chgData name="Assink, Angelique (UT-CES)" userId="b236cf96-3ec5-47b0-a6fa-3a3f5c874d60" providerId="ADAL" clId="{53CA7089-F3DF-42EF-B8CF-818265374F94}" dt="2023-09-13T12:06:46.153" v="2621" actId="478"/>
          <ac:cxnSpMkLst>
            <pc:docMk/>
            <pc:sldMk cId="1293550606" sldId="335"/>
            <ac:cxnSpMk id="11" creationId="{C68FD997-EEB8-EDFD-F806-9CBD82C39BE8}"/>
          </ac:cxnSpMkLst>
        </pc:cxnChg>
        <pc:cxnChg chg="add mod">
          <ac:chgData name="Assink, Angelique (UT-CES)" userId="b236cf96-3ec5-47b0-a6fa-3a3f5c874d60" providerId="ADAL" clId="{53CA7089-F3DF-42EF-B8CF-818265374F94}" dt="2023-09-13T12:07:51.356" v="2648" actId="1076"/>
          <ac:cxnSpMkLst>
            <pc:docMk/>
            <pc:sldMk cId="1293550606" sldId="335"/>
            <ac:cxnSpMk id="19" creationId="{BE85A97F-E615-6C2B-DCEF-801A123886A8}"/>
          </ac:cxnSpMkLst>
        </pc:cxnChg>
      </pc:sldChg>
      <pc:sldChg chg="del">
        <pc:chgData name="Assink, Angelique (UT-CES)" userId="b236cf96-3ec5-47b0-a6fa-3a3f5c874d60" providerId="ADAL" clId="{53CA7089-F3DF-42EF-B8CF-818265374F94}" dt="2023-09-13T10:03:43.921" v="2253" actId="47"/>
        <pc:sldMkLst>
          <pc:docMk/>
          <pc:sldMk cId="2072426417" sldId="335"/>
        </pc:sldMkLst>
      </pc:sldChg>
      <pc:sldChg chg="addSp delSp modSp add mod modNotesTx">
        <pc:chgData name="Assink, Angelique (UT-CES)" userId="b236cf96-3ec5-47b0-a6fa-3a3f5c874d60" providerId="ADAL" clId="{53CA7089-F3DF-42EF-B8CF-818265374F94}" dt="2023-09-14T06:20:06.490" v="6673" actId="20577"/>
        <pc:sldMkLst>
          <pc:docMk/>
          <pc:sldMk cId="947503103" sldId="336"/>
        </pc:sldMkLst>
        <pc:spChg chg="mod">
          <ac:chgData name="Assink, Angelique (UT-CES)" userId="b236cf96-3ec5-47b0-a6fa-3a3f5c874d60" providerId="ADAL" clId="{53CA7089-F3DF-42EF-B8CF-818265374F94}" dt="2023-09-13T12:12:24.943" v="2672" actId="20577"/>
          <ac:spMkLst>
            <pc:docMk/>
            <pc:sldMk cId="947503103" sldId="336"/>
            <ac:spMk id="2" creationId="{0469CE6B-9242-42F9-EC6B-2F6B39DC2ACA}"/>
          </ac:spMkLst>
        </pc:spChg>
        <pc:spChg chg="mod">
          <ac:chgData name="Assink, Angelique (UT-CES)" userId="b236cf96-3ec5-47b0-a6fa-3a3f5c874d60" providerId="ADAL" clId="{53CA7089-F3DF-42EF-B8CF-818265374F94}" dt="2023-09-13T12:09:43.417" v="2651"/>
          <ac:spMkLst>
            <pc:docMk/>
            <pc:sldMk cId="947503103" sldId="336"/>
            <ac:spMk id="8" creationId="{925719DC-A919-8FF6-309D-87698C3BDF61}"/>
          </ac:spMkLst>
        </pc:spChg>
        <pc:spChg chg="mod">
          <ac:chgData name="Assink, Angelique (UT-CES)" userId="b236cf96-3ec5-47b0-a6fa-3a3f5c874d60" providerId="ADAL" clId="{53CA7089-F3DF-42EF-B8CF-818265374F94}" dt="2023-09-13T12:09:47.957" v="2654"/>
          <ac:spMkLst>
            <pc:docMk/>
            <pc:sldMk cId="947503103" sldId="336"/>
            <ac:spMk id="11" creationId="{83EEA35D-893D-1A11-5AA5-00D69E4B983E}"/>
          </ac:spMkLst>
        </pc:spChg>
        <pc:spChg chg="mod">
          <ac:chgData name="Assink, Angelique (UT-CES)" userId="b236cf96-3ec5-47b0-a6fa-3a3f5c874d60" providerId="ADAL" clId="{53CA7089-F3DF-42EF-B8CF-818265374F94}" dt="2023-09-13T12:26:51.825" v="3227" actId="2710"/>
          <ac:spMkLst>
            <pc:docMk/>
            <pc:sldMk cId="947503103" sldId="336"/>
            <ac:spMk id="12" creationId="{EC8D654C-A232-97E8-190A-F189DFCB829C}"/>
          </ac:spMkLst>
        </pc:spChg>
        <pc:spChg chg="mod">
          <ac:chgData name="Assink, Angelique (UT-CES)" userId="b236cf96-3ec5-47b0-a6fa-3a3f5c874d60" providerId="ADAL" clId="{53CA7089-F3DF-42EF-B8CF-818265374F94}" dt="2023-09-13T12:10:20.308" v="2660"/>
          <ac:spMkLst>
            <pc:docMk/>
            <pc:sldMk cId="947503103" sldId="336"/>
            <ac:spMk id="15" creationId="{574E5E77-21BC-7BA4-D430-A577B143E9FE}"/>
          </ac:spMkLst>
        </pc:spChg>
        <pc:grpChg chg="add del mod">
          <ac:chgData name="Assink, Angelique (UT-CES)" userId="b236cf96-3ec5-47b0-a6fa-3a3f5c874d60" providerId="ADAL" clId="{53CA7089-F3DF-42EF-B8CF-818265374F94}" dt="2023-09-13T12:09:45.448" v="2652"/>
          <ac:grpSpMkLst>
            <pc:docMk/>
            <pc:sldMk cId="947503103" sldId="336"/>
            <ac:grpSpMk id="6" creationId="{B6AFA144-5556-01DD-2D28-4D8C7881049B}"/>
          </ac:grpSpMkLst>
        </pc:grpChg>
        <pc:grpChg chg="add del mod">
          <ac:chgData name="Assink, Angelique (UT-CES)" userId="b236cf96-3ec5-47b0-a6fa-3a3f5c874d60" providerId="ADAL" clId="{53CA7089-F3DF-42EF-B8CF-818265374F94}" dt="2023-09-13T12:10:17.272" v="2658" actId="478"/>
          <ac:grpSpMkLst>
            <pc:docMk/>
            <pc:sldMk cId="947503103" sldId="336"/>
            <ac:grpSpMk id="9" creationId="{BA1893AD-9C37-52D5-B6DC-4D5C51C48CE9}"/>
          </ac:grpSpMkLst>
        </pc:grpChg>
        <pc:grpChg chg="add mod">
          <ac:chgData name="Assink, Angelique (UT-CES)" userId="b236cf96-3ec5-47b0-a6fa-3a3f5c874d60" providerId="ADAL" clId="{53CA7089-F3DF-42EF-B8CF-818265374F94}" dt="2023-09-13T12:11:20.729" v="2665" actId="1076"/>
          <ac:grpSpMkLst>
            <pc:docMk/>
            <pc:sldMk cId="947503103" sldId="336"/>
            <ac:grpSpMk id="13" creationId="{BE9EE182-9E42-C8D6-B8AB-5296185DF15B}"/>
          </ac:grpSpMkLst>
        </pc:grpChg>
        <pc:grpChg chg="add del">
          <ac:chgData name="Assink, Angelique (UT-CES)" userId="b236cf96-3ec5-47b0-a6fa-3a3f5c874d60" providerId="ADAL" clId="{53CA7089-F3DF-42EF-B8CF-818265374F94}" dt="2023-09-13T12:10:19.766" v="2659" actId="478"/>
          <ac:grpSpMkLst>
            <pc:docMk/>
            <pc:sldMk cId="947503103" sldId="336"/>
            <ac:grpSpMk id="21" creationId="{525F333C-EBC5-556E-082E-11851CC363D4}"/>
          </ac:grpSpMkLst>
        </pc:grpChg>
        <pc:picChg chg="mod">
          <ac:chgData name="Assink, Angelique (UT-CES)" userId="b236cf96-3ec5-47b0-a6fa-3a3f5c874d60" providerId="ADAL" clId="{53CA7089-F3DF-42EF-B8CF-818265374F94}" dt="2023-09-13T12:09:43.417" v="2651"/>
          <ac:picMkLst>
            <pc:docMk/>
            <pc:sldMk cId="947503103" sldId="336"/>
            <ac:picMk id="7" creationId="{2C2F06C6-0ED2-3F84-54B6-738E50D3BC4B}"/>
          </ac:picMkLst>
        </pc:picChg>
        <pc:picChg chg="mod">
          <ac:chgData name="Assink, Angelique (UT-CES)" userId="b236cf96-3ec5-47b0-a6fa-3a3f5c874d60" providerId="ADAL" clId="{53CA7089-F3DF-42EF-B8CF-818265374F94}" dt="2023-09-13T12:09:47.957" v="2654"/>
          <ac:picMkLst>
            <pc:docMk/>
            <pc:sldMk cId="947503103" sldId="336"/>
            <ac:picMk id="10" creationId="{91BB89EE-4603-D30D-9415-FA282E7697A0}"/>
          </ac:picMkLst>
        </pc:picChg>
        <pc:picChg chg="mod">
          <ac:chgData name="Assink, Angelique (UT-CES)" userId="b236cf96-3ec5-47b0-a6fa-3a3f5c874d60" providerId="ADAL" clId="{53CA7089-F3DF-42EF-B8CF-818265374F94}" dt="2023-09-13T12:10:20.308" v="2660"/>
          <ac:picMkLst>
            <pc:docMk/>
            <pc:sldMk cId="947503103" sldId="336"/>
            <ac:picMk id="14" creationId="{565FC062-9C87-A757-259E-0AF96ED4223B}"/>
          </ac:picMkLst>
        </pc:picChg>
      </pc:sldChg>
      <pc:sldChg chg="addSp delSp modSp add mod modNotesTx">
        <pc:chgData name="Assink, Angelique (UT-CES)" userId="b236cf96-3ec5-47b0-a6fa-3a3f5c874d60" providerId="ADAL" clId="{53CA7089-F3DF-42EF-B8CF-818265374F94}" dt="2023-09-14T06:20:08.551" v="6674" actId="20577"/>
        <pc:sldMkLst>
          <pc:docMk/>
          <pc:sldMk cId="2657786759" sldId="337"/>
        </pc:sldMkLst>
        <pc:spChg chg="mod">
          <ac:chgData name="Assink, Angelique (UT-CES)" userId="b236cf96-3ec5-47b0-a6fa-3a3f5c874d60" providerId="ADAL" clId="{53CA7089-F3DF-42EF-B8CF-818265374F94}" dt="2023-09-13T12:12:38.312" v="2675"/>
          <ac:spMkLst>
            <pc:docMk/>
            <pc:sldMk cId="2657786759" sldId="337"/>
            <ac:spMk id="6" creationId="{EB686D18-0498-8113-5EA3-A6B27DC1B817}"/>
          </ac:spMkLst>
        </pc:spChg>
        <pc:spChg chg="mod">
          <ac:chgData name="Assink, Angelique (UT-CES)" userId="b236cf96-3ec5-47b0-a6fa-3a3f5c874d60" providerId="ADAL" clId="{53CA7089-F3DF-42EF-B8CF-818265374F94}" dt="2023-09-13T12:13:17.977" v="2683" actId="14100"/>
          <ac:spMkLst>
            <pc:docMk/>
            <pc:sldMk cId="2657786759" sldId="337"/>
            <ac:spMk id="12" creationId="{EC8D654C-A232-97E8-190A-F189DFCB829C}"/>
          </ac:spMkLst>
        </pc:spChg>
        <pc:grpChg chg="add mod">
          <ac:chgData name="Assink, Angelique (UT-CES)" userId="b236cf96-3ec5-47b0-a6fa-3a3f5c874d60" providerId="ADAL" clId="{53CA7089-F3DF-42EF-B8CF-818265374F94}" dt="2023-09-13T12:12:44.704" v="2677" actId="1076"/>
          <ac:grpSpMkLst>
            <pc:docMk/>
            <pc:sldMk cId="2657786759" sldId="337"/>
            <ac:grpSpMk id="4" creationId="{113E8184-C9ED-EA2C-EDE8-5F976355AE2E}"/>
          </ac:grpSpMkLst>
        </pc:grpChg>
        <pc:grpChg chg="del">
          <ac:chgData name="Assink, Angelique (UT-CES)" userId="b236cf96-3ec5-47b0-a6fa-3a3f5c874d60" providerId="ADAL" clId="{53CA7089-F3DF-42EF-B8CF-818265374F94}" dt="2023-09-13T12:12:37.857" v="2674" actId="478"/>
          <ac:grpSpMkLst>
            <pc:docMk/>
            <pc:sldMk cId="2657786759" sldId="337"/>
            <ac:grpSpMk id="13" creationId="{BE9EE182-9E42-C8D6-B8AB-5296185DF15B}"/>
          </ac:grpSpMkLst>
        </pc:grpChg>
        <pc:picChg chg="mod">
          <ac:chgData name="Assink, Angelique (UT-CES)" userId="b236cf96-3ec5-47b0-a6fa-3a3f5c874d60" providerId="ADAL" clId="{53CA7089-F3DF-42EF-B8CF-818265374F94}" dt="2023-09-13T12:12:38.312" v="2675"/>
          <ac:picMkLst>
            <pc:docMk/>
            <pc:sldMk cId="2657786759" sldId="337"/>
            <ac:picMk id="5" creationId="{0A77F874-A086-3518-7018-E58F0A227334}"/>
          </ac:picMkLst>
        </pc:picChg>
      </pc:sldChg>
      <pc:sldChg chg="addSp delSp modSp add mod modNotesTx">
        <pc:chgData name="Assink, Angelique (UT-CES)" userId="b236cf96-3ec5-47b0-a6fa-3a3f5c874d60" providerId="ADAL" clId="{53CA7089-F3DF-42EF-B8CF-818265374F94}" dt="2023-09-14T06:20:11.208" v="6675" actId="20577"/>
        <pc:sldMkLst>
          <pc:docMk/>
          <pc:sldMk cId="2174992322" sldId="338"/>
        </pc:sldMkLst>
        <pc:spChg chg="mod">
          <ac:chgData name="Assink, Angelique (UT-CES)" userId="b236cf96-3ec5-47b0-a6fa-3a3f5c874d60" providerId="ADAL" clId="{53CA7089-F3DF-42EF-B8CF-818265374F94}" dt="2023-09-13T12:13:31.411" v="2686"/>
          <ac:spMkLst>
            <pc:docMk/>
            <pc:sldMk cId="2174992322" sldId="338"/>
            <ac:spMk id="9" creationId="{2EEC4A69-51D8-7C89-FA6A-5B469F6739F9}"/>
          </ac:spMkLst>
        </pc:spChg>
        <pc:spChg chg="add del mod">
          <ac:chgData name="Assink, Angelique (UT-CES)" userId="b236cf96-3ec5-47b0-a6fa-3a3f5c874d60" providerId="ADAL" clId="{53CA7089-F3DF-42EF-B8CF-818265374F94}" dt="2023-09-13T12:13:53.940" v="2691" actId="478"/>
          <ac:spMkLst>
            <pc:docMk/>
            <pc:sldMk cId="2174992322" sldId="338"/>
            <ac:spMk id="11" creationId="{9F0D3F74-DB0B-2A9D-C443-D4DFFB7456D3}"/>
          </ac:spMkLst>
        </pc:spChg>
        <pc:spChg chg="mod">
          <ac:chgData name="Assink, Angelique (UT-CES)" userId="b236cf96-3ec5-47b0-a6fa-3a3f5c874d60" providerId="ADAL" clId="{53CA7089-F3DF-42EF-B8CF-818265374F94}" dt="2023-09-13T12:14:12.795" v="2697" actId="14100"/>
          <ac:spMkLst>
            <pc:docMk/>
            <pc:sldMk cId="2174992322" sldId="338"/>
            <ac:spMk id="12" creationId="{EC8D654C-A232-97E8-190A-F189DFCB829C}"/>
          </ac:spMkLst>
        </pc:spChg>
        <pc:grpChg chg="del">
          <ac:chgData name="Assink, Angelique (UT-CES)" userId="b236cf96-3ec5-47b0-a6fa-3a3f5c874d60" providerId="ADAL" clId="{53CA7089-F3DF-42EF-B8CF-818265374F94}" dt="2023-09-13T12:13:30.935" v="2685" actId="478"/>
          <ac:grpSpMkLst>
            <pc:docMk/>
            <pc:sldMk cId="2174992322" sldId="338"/>
            <ac:grpSpMk id="4" creationId="{113E8184-C9ED-EA2C-EDE8-5F976355AE2E}"/>
          </ac:grpSpMkLst>
        </pc:grpChg>
        <pc:grpChg chg="add mod">
          <ac:chgData name="Assink, Angelique (UT-CES)" userId="b236cf96-3ec5-47b0-a6fa-3a3f5c874d60" providerId="ADAL" clId="{53CA7089-F3DF-42EF-B8CF-818265374F94}" dt="2023-09-13T12:13:40.199" v="2688" actId="1076"/>
          <ac:grpSpMkLst>
            <pc:docMk/>
            <pc:sldMk cId="2174992322" sldId="338"/>
            <ac:grpSpMk id="7" creationId="{F8BB11BF-FD3E-7E24-AFB7-33F1DE50B2F7}"/>
          </ac:grpSpMkLst>
        </pc:grpChg>
        <pc:picChg chg="mod">
          <ac:chgData name="Assink, Angelique (UT-CES)" userId="b236cf96-3ec5-47b0-a6fa-3a3f5c874d60" providerId="ADAL" clId="{53CA7089-F3DF-42EF-B8CF-818265374F94}" dt="2023-09-13T12:13:31.411" v="2686"/>
          <ac:picMkLst>
            <pc:docMk/>
            <pc:sldMk cId="2174992322" sldId="338"/>
            <ac:picMk id="8" creationId="{C95EB453-741B-8BB7-10D8-EE367B650C9A}"/>
          </ac:picMkLst>
        </pc:picChg>
      </pc:sldChg>
      <pc:sldChg chg="add modNotesTx">
        <pc:chgData name="Assink, Angelique (UT-CES)" userId="b236cf96-3ec5-47b0-a6fa-3a3f5c874d60" providerId="ADAL" clId="{53CA7089-F3DF-42EF-B8CF-818265374F94}" dt="2023-09-14T06:19:52.501" v="6671" actId="20577"/>
        <pc:sldMkLst>
          <pc:docMk/>
          <pc:sldMk cId="615884078" sldId="339"/>
        </pc:sldMkLst>
      </pc:sldChg>
      <pc:sldChg chg="add del">
        <pc:chgData name="Assink, Angelique (UT-CES)" userId="b236cf96-3ec5-47b0-a6fa-3a3f5c874d60" providerId="ADAL" clId="{53CA7089-F3DF-42EF-B8CF-818265374F94}" dt="2023-09-13T12:15:18.089" v="2699" actId="2696"/>
        <pc:sldMkLst>
          <pc:docMk/>
          <pc:sldMk cId="3037923361" sldId="339"/>
        </pc:sldMkLst>
      </pc:sldChg>
      <pc:sldChg chg="addSp delSp modSp add mod modNotesTx">
        <pc:chgData name="Assink, Angelique (UT-CES)" userId="b236cf96-3ec5-47b0-a6fa-3a3f5c874d60" providerId="ADAL" clId="{53CA7089-F3DF-42EF-B8CF-818265374F94}" dt="2023-09-13T13:03:51.368" v="4102" actId="14861"/>
        <pc:sldMkLst>
          <pc:docMk/>
          <pc:sldMk cId="1331815755" sldId="340"/>
        </pc:sldMkLst>
        <pc:spChg chg="add mod ord">
          <ac:chgData name="Assink, Angelique (UT-CES)" userId="b236cf96-3ec5-47b0-a6fa-3a3f5c874d60" providerId="ADAL" clId="{53CA7089-F3DF-42EF-B8CF-818265374F94}" dt="2023-09-13T13:03:29.063" v="4097" actId="171"/>
          <ac:spMkLst>
            <pc:docMk/>
            <pc:sldMk cId="1331815755" sldId="340"/>
            <ac:spMk id="7" creationId="{B580A628-40A2-0382-4D15-05F6F759BC50}"/>
          </ac:spMkLst>
        </pc:spChg>
        <pc:spChg chg="del">
          <ac:chgData name="Assink, Angelique (UT-CES)" userId="b236cf96-3ec5-47b0-a6fa-3a3f5c874d60" providerId="ADAL" clId="{53CA7089-F3DF-42EF-B8CF-818265374F94}" dt="2023-09-13T12:58:43.704" v="4062" actId="478"/>
          <ac:spMkLst>
            <pc:docMk/>
            <pc:sldMk cId="1331815755" sldId="340"/>
            <ac:spMk id="16" creationId="{7BD8562E-1444-961C-58F3-D5BC4D8F861E}"/>
          </ac:spMkLst>
        </pc:spChg>
        <pc:spChg chg="del">
          <ac:chgData name="Assink, Angelique (UT-CES)" userId="b236cf96-3ec5-47b0-a6fa-3a3f5c874d60" providerId="ADAL" clId="{53CA7089-F3DF-42EF-B8CF-818265374F94}" dt="2023-09-13T12:58:38.857" v="4059" actId="478"/>
          <ac:spMkLst>
            <pc:docMk/>
            <pc:sldMk cId="1331815755" sldId="340"/>
            <ac:spMk id="18" creationId="{BC487644-EE4D-8330-B103-EDF898512631}"/>
          </ac:spMkLst>
        </pc:spChg>
        <pc:spChg chg="del">
          <ac:chgData name="Assink, Angelique (UT-CES)" userId="b236cf96-3ec5-47b0-a6fa-3a3f5c874d60" providerId="ADAL" clId="{53CA7089-F3DF-42EF-B8CF-818265374F94}" dt="2023-09-13T12:58:37.519" v="4058" actId="478"/>
          <ac:spMkLst>
            <pc:docMk/>
            <pc:sldMk cId="1331815755" sldId="340"/>
            <ac:spMk id="27" creationId="{C5C1E7EB-391F-5845-36D5-59B33850C179}"/>
          </ac:spMkLst>
        </pc:spChg>
        <pc:picChg chg="add del mod">
          <ac:chgData name="Assink, Angelique (UT-CES)" userId="b236cf96-3ec5-47b0-a6fa-3a3f5c874d60" providerId="ADAL" clId="{53CA7089-F3DF-42EF-B8CF-818265374F94}" dt="2023-09-13T13:00:07.016" v="4086" actId="478"/>
          <ac:picMkLst>
            <pc:docMk/>
            <pc:sldMk cId="1331815755" sldId="340"/>
            <ac:picMk id="4" creationId="{FCD6A234-C59D-0704-77E5-6A3ADACC1A47}"/>
          </ac:picMkLst>
        </pc:picChg>
        <pc:picChg chg="add mod">
          <ac:chgData name="Assink, Angelique (UT-CES)" userId="b236cf96-3ec5-47b0-a6fa-3a3f5c874d60" providerId="ADAL" clId="{53CA7089-F3DF-42EF-B8CF-818265374F94}" dt="2023-09-13T13:03:51.368" v="4102" actId="14861"/>
          <ac:picMkLst>
            <pc:docMk/>
            <pc:sldMk cId="1331815755" sldId="340"/>
            <ac:picMk id="6" creationId="{74427202-F955-9AC5-408B-22436FCCB503}"/>
          </ac:picMkLst>
        </pc:picChg>
        <pc:picChg chg="del">
          <ac:chgData name="Assink, Angelique (UT-CES)" userId="b236cf96-3ec5-47b0-a6fa-3a3f5c874d60" providerId="ADAL" clId="{53CA7089-F3DF-42EF-B8CF-818265374F94}" dt="2023-09-13T12:58:34.799" v="4056" actId="478"/>
          <ac:picMkLst>
            <pc:docMk/>
            <pc:sldMk cId="1331815755" sldId="340"/>
            <ac:picMk id="12" creationId="{C91BFBEC-A631-4B7E-0E9E-80F47023DA3D}"/>
          </ac:picMkLst>
        </pc:picChg>
        <pc:cxnChg chg="del">
          <ac:chgData name="Assink, Angelique (UT-CES)" userId="b236cf96-3ec5-47b0-a6fa-3a3f5c874d60" providerId="ADAL" clId="{53CA7089-F3DF-42EF-B8CF-818265374F94}" dt="2023-09-13T12:58:40.548" v="4061" actId="478"/>
          <ac:cxnSpMkLst>
            <pc:docMk/>
            <pc:sldMk cId="1331815755" sldId="340"/>
            <ac:cxnSpMk id="14" creationId="{6339E3E5-E6F8-2CDD-5FC5-5E3383FBB29C}"/>
          </ac:cxnSpMkLst>
        </pc:cxnChg>
        <pc:cxnChg chg="del">
          <ac:chgData name="Assink, Angelique (UT-CES)" userId="b236cf96-3ec5-47b0-a6fa-3a3f5c874d60" providerId="ADAL" clId="{53CA7089-F3DF-42EF-B8CF-818265374F94}" dt="2023-09-13T12:58:39.647" v="4060" actId="478"/>
          <ac:cxnSpMkLst>
            <pc:docMk/>
            <pc:sldMk cId="1331815755" sldId="340"/>
            <ac:cxnSpMk id="19" creationId="{81FE4CDA-3DB5-EB03-54D7-394BE33BB510}"/>
          </ac:cxnSpMkLst>
        </pc:cxnChg>
        <pc:cxnChg chg="del">
          <ac:chgData name="Assink, Angelique (UT-CES)" userId="b236cf96-3ec5-47b0-a6fa-3a3f5c874d60" providerId="ADAL" clId="{53CA7089-F3DF-42EF-B8CF-818265374F94}" dt="2023-09-13T12:58:36.289" v="4057" actId="478"/>
          <ac:cxnSpMkLst>
            <pc:docMk/>
            <pc:sldMk cId="1331815755" sldId="340"/>
            <ac:cxnSpMk id="25" creationId="{03A0DB63-D767-2B3C-A28A-29BEDC1F26C0}"/>
          </ac:cxnSpMkLst>
        </pc:cxnChg>
      </pc:sldChg>
      <pc:sldChg chg="addSp delSp modSp add mod modNotesTx">
        <pc:chgData name="Assink, Angelique (UT-CES)" userId="b236cf96-3ec5-47b0-a6fa-3a3f5c874d60" providerId="ADAL" clId="{53CA7089-F3DF-42EF-B8CF-818265374F94}" dt="2023-09-14T06:27:24.205" v="6869" actId="20577"/>
        <pc:sldMkLst>
          <pc:docMk/>
          <pc:sldMk cId="33603068" sldId="341"/>
        </pc:sldMkLst>
        <pc:picChg chg="add mod">
          <ac:chgData name="Assink, Angelique (UT-CES)" userId="b236cf96-3ec5-47b0-a6fa-3a3f5c874d60" providerId="ADAL" clId="{53CA7089-F3DF-42EF-B8CF-818265374F94}" dt="2023-09-13T13:09:40.459" v="4107" actId="1076"/>
          <ac:picMkLst>
            <pc:docMk/>
            <pc:sldMk cId="33603068" sldId="341"/>
            <ac:picMk id="4" creationId="{BAF09D94-4EDA-7E85-CEC0-3BE191E81B3E}"/>
          </ac:picMkLst>
        </pc:picChg>
        <pc:picChg chg="del">
          <ac:chgData name="Assink, Angelique (UT-CES)" userId="b236cf96-3ec5-47b0-a6fa-3a3f5c874d60" providerId="ADAL" clId="{53CA7089-F3DF-42EF-B8CF-818265374F94}" dt="2023-09-13T13:09:22.021" v="4104" actId="478"/>
          <ac:picMkLst>
            <pc:docMk/>
            <pc:sldMk cId="33603068" sldId="341"/>
            <ac:picMk id="6" creationId="{74427202-F955-9AC5-408B-22436FCCB503}"/>
          </ac:picMkLst>
        </pc:picChg>
      </pc:sldChg>
      <pc:sldChg chg="addSp delSp modSp add mod modNotesTx">
        <pc:chgData name="Assink, Angelique (UT-CES)" userId="b236cf96-3ec5-47b0-a6fa-3a3f5c874d60" providerId="ADAL" clId="{53CA7089-F3DF-42EF-B8CF-818265374F94}" dt="2023-09-14T06:38:03.267" v="7181" actId="20577"/>
        <pc:sldMkLst>
          <pc:docMk/>
          <pc:sldMk cId="2708887992" sldId="342"/>
        </pc:sldMkLst>
        <pc:picChg chg="del">
          <ac:chgData name="Assink, Angelique (UT-CES)" userId="b236cf96-3ec5-47b0-a6fa-3a3f5c874d60" providerId="ADAL" clId="{53CA7089-F3DF-42EF-B8CF-818265374F94}" dt="2023-09-13T13:11:29.639" v="4286" actId="478"/>
          <ac:picMkLst>
            <pc:docMk/>
            <pc:sldMk cId="2708887992" sldId="342"/>
            <ac:picMk id="4" creationId="{BAF09D94-4EDA-7E85-CEC0-3BE191E81B3E}"/>
          </ac:picMkLst>
        </pc:picChg>
        <pc:picChg chg="add mod">
          <ac:chgData name="Assink, Angelique (UT-CES)" userId="b236cf96-3ec5-47b0-a6fa-3a3f5c874d60" providerId="ADAL" clId="{53CA7089-F3DF-42EF-B8CF-818265374F94}" dt="2023-09-13T13:11:44.367" v="4289" actId="1076"/>
          <ac:picMkLst>
            <pc:docMk/>
            <pc:sldMk cId="2708887992" sldId="342"/>
            <ac:picMk id="5" creationId="{F492F173-51F1-BC81-AAF9-B585659D9CD4}"/>
          </ac:picMkLst>
        </pc:picChg>
      </pc:sldChg>
      <pc:sldChg chg="addSp delSp modSp add mod ord modNotesTx">
        <pc:chgData name="Assink, Angelique (UT-CES)" userId="b236cf96-3ec5-47b0-a6fa-3a3f5c874d60" providerId="ADAL" clId="{53CA7089-F3DF-42EF-B8CF-818265374F94}" dt="2023-09-14T06:40:26.657" v="7377" actId="20577"/>
        <pc:sldMkLst>
          <pc:docMk/>
          <pc:sldMk cId="3325743731" sldId="343"/>
        </pc:sldMkLst>
        <pc:picChg chg="add mod">
          <ac:chgData name="Assink, Angelique (UT-CES)" userId="b236cf96-3ec5-47b0-a6fa-3a3f5c874d60" providerId="ADAL" clId="{53CA7089-F3DF-42EF-B8CF-818265374F94}" dt="2023-09-13T13:15:30.351" v="4516" actId="1076"/>
          <ac:picMkLst>
            <pc:docMk/>
            <pc:sldMk cId="3325743731" sldId="343"/>
            <ac:picMk id="4" creationId="{C6F6081C-EC95-22C6-8028-2E511FA238A7}"/>
          </ac:picMkLst>
        </pc:picChg>
        <pc:picChg chg="del">
          <ac:chgData name="Assink, Angelique (UT-CES)" userId="b236cf96-3ec5-47b0-a6fa-3a3f5c874d60" providerId="ADAL" clId="{53CA7089-F3DF-42EF-B8CF-818265374F94}" dt="2023-09-13T13:15:17.405" v="4512" actId="478"/>
          <ac:picMkLst>
            <pc:docMk/>
            <pc:sldMk cId="3325743731" sldId="343"/>
            <ac:picMk id="5" creationId="{F492F173-51F1-BC81-AAF9-B585659D9CD4}"/>
          </ac:picMkLst>
        </pc:picChg>
      </pc:sldChg>
      <pc:sldChg chg="add del ord modNotesTx">
        <pc:chgData name="Assink, Angelique (UT-CES)" userId="b236cf96-3ec5-47b0-a6fa-3a3f5c874d60" providerId="ADAL" clId="{53CA7089-F3DF-42EF-B8CF-818265374F94}" dt="2023-09-13T13:19:51.025" v="4755" actId="2696"/>
        <pc:sldMkLst>
          <pc:docMk/>
          <pc:sldMk cId="1288620983" sldId="344"/>
        </pc:sldMkLst>
      </pc:sldChg>
      <pc:sldChg chg="addSp delSp modSp add mod ord modNotesTx">
        <pc:chgData name="Assink, Angelique (UT-CES)" userId="b236cf96-3ec5-47b0-a6fa-3a3f5c874d60" providerId="ADAL" clId="{53CA7089-F3DF-42EF-B8CF-818265374F94}" dt="2023-09-14T06:37:49.780" v="7167" actId="20577"/>
        <pc:sldMkLst>
          <pc:docMk/>
          <pc:sldMk cId="1371591430" sldId="345"/>
        </pc:sldMkLst>
        <pc:picChg chg="add mod">
          <ac:chgData name="Assink, Angelique (UT-CES)" userId="b236cf96-3ec5-47b0-a6fa-3a3f5c874d60" providerId="ADAL" clId="{53CA7089-F3DF-42EF-B8CF-818265374F94}" dt="2023-09-13T13:19:38.965" v="4745" actId="1076"/>
          <ac:picMkLst>
            <pc:docMk/>
            <pc:sldMk cId="1371591430" sldId="345"/>
            <ac:picMk id="4" creationId="{2BDD5E0E-94AB-1671-5D72-D19FC6C4815A}"/>
          </ac:picMkLst>
        </pc:picChg>
        <pc:picChg chg="del">
          <ac:chgData name="Assink, Angelique (UT-CES)" userId="b236cf96-3ec5-47b0-a6fa-3a3f5c874d60" providerId="ADAL" clId="{53CA7089-F3DF-42EF-B8CF-818265374F94}" dt="2023-09-13T13:18:57.434" v="4742" actId="478"/>
          <ac:picMkLst>
            <pc:docMk/>
            <pc:sldMk cId="1371591430" sldId="345"/>
            <ac:picMk id="5" creationId="{F492F173-51F1-BC81-AAF9-B585659D9CD4}"/>
          </ac:picMkLst>
        </pc:picChg>
      </pc:sldChg>
      <pc:sldChg chg="addSp delSp modSp add mod modNotesTx">
        <pc:chgData name="Assink, Angelique (UT-CES)" userId="b236cf96-3ec5-47b0-a6fa-3a3f5c874d60" providerId="ADAL" clId="{53CA7089-F3DF-42EF-B8CF-818265374F94}" dt="2023-09-14T06:41:20.296" v="7422" actId="20577"/>
        <pc:sldMkLst>
          <pc:docMk/>
          <pc:sldMk cId="472666797" sldId="346"/>
        </pc:sldMkLst>
        <pc:picChg chg="del">
          <ac:chgData name="Assink, Angelique (UT-CES)" userId="b236cf96-3ec5-47b0-a6fa-3a3f5c874d60" providerId="ADAL" clId="{53CA7089-F3DF-42EF-B8CF-818265374F94}" dt="2023-09-13T13:30:35.370" v="5476" actId="478"/>
          <ac:picMkLst>
            <pc:docMk/>
            <pc:sldMk cId="472666797" sldId="346"/>
            <ac:picMk id="4" creationId="{C6F6081C-EC95-22C6-8028-2E511FA238A7}"/>
          </ac:picMkLst>
        </pc:picChg>
        <pc:picChg chg="add mod">
          <ac:chgData name="Assink, Angelique (UT-CES)" userId="b236cf96-3ec5-47b0-a6fa-3a3f5c874d60" providerId="ADAL" clId="{53CA7089-F3DF-42EF-B8CF-818265374F94}" dt="2023-09-13T13:30:53.587" v="5480" actId="1076"/>
          <ac:picMkLst>
            <pc:docMk/>
            <pc:sldMk cId="472666797" sldId="346"/>
            <ac:picMk id="5" creationId="{CF6EE28F-F2BA-92BC-4165-2CC541D11583}"/>
          </ac:picMkLst>
        </pc:picChg>
      </pc:sldChg>
      <pc:sldChg chg="addSp delSp modSp add mod">
        <pc:chgData name="Assink, Angelique (UT-CES)" userId="b236cf96-3ec5-47b0-a6fa-3a3f5c874d60" providerId="ADAL" clId="{53CA7089-F3DF-42EF-B8CF-818265374F94}" dt="2023-09-13T13:31:48.085" v="5485" actId="1076"/>
        <pc:sldMkLst>
          <pc:docMk/>
          <pc:sldMk cId="3550182065" sldId="347"/>
        </pc:sldMkLst>
        <pc:picChg chg="add mod">
          <ac:chgData name="Assink, Angelique (UT-CES)" userId="b236cf96-3ec5-47b0-a6fa-3a3f5c874d60" providerId="ADAL" clId="{53CA7089-F3DF-42EF-B8CF-818265374F94}" dt="2023-09-13T13:31:48.085" v="5485" actId="1076"/>
          <ac:picMkLst>
            <pc:docMk/>
            <pc:sldMk cId="3550182065" sldId="347"/>
            <ac:picMk id="4" creationId="{F392E51F-90E6-E796-A5AC-FB9DFB422991}"/>
          </ac:picMkLst>
        </pc:picChg>
        <pc:picChg chg="del">
          <ac:chgData name="Assink, Angelique (UT-CES)" userId="b236cf96-3ec5-47b0-a6fa-3a3f5c874d60" providerId="ADAL" clId="{53CA7089-F3DF-42EF-B8CF-818265374F94}" dt="2023-09-13T13:31:30.853" v="5482" actId="478"/>
          <ac:picMkLst>
            <pc:docMk/>
            <pc:sldMk cId="3550182065" sldId="347"/>
            <ac:picMk id="5" creationId="{CF6EE28F-F2BA-92BC-4165-2CC541D11583}"/>
          </ac:picMkLst>
        </pc:picChg>
      </pc:sldChg>
      <pc:sldChg chg="addSp delSp modSp add mod modNotesTx">
        <pc:chgData name="Assink, Angelique (UT-CES)" userId="b236cf96-3ec5-47b0-a6fa-3a3f5c874d60" providerId="ADAL" clId="{53CA7089-F3DF-42EF-B8CF-818265374F94}" dt="2023-09-14T06:46:21.456" v="7448" actId="20577"/>
        <pc:sldMkLst>
          <pc:docMk/>
          <pc:sldMk cId="23431282" sldId="348"/>
        </pc:sldMkLst>
        <pc:picChg chg="del">
          <ac:chgData name="Assink, Angelique (UT-CES)" userId="b236cf96-3ec5-47b0-a6fa-3a3f5c874d60" providerId="ADAL" clId="{53CA7089-F3DF-42EF-B8CF-818265374F94}" dt="2023-09-13T13:32:49.252" v="5487" actId="478"/>
          <ac:picMkLst>
            <pc:docMk/>
            <pc:sldMk cId="23431282" sldId="348"/>
            <ac:picMk id="4" creationId="{F392E51F-90E6-E796-A5AC-FB9DFB422991}"/>
          </ac:picMkLst>
        </pc:picChg>
        <pc:picChg chg="add mod modCrop">
          <ac:chgData name="Assink, Angelique (UT-CES)" userId="b236cf96-3ec5-47b0-a6fa-3a3f5c874d60" providerId="ADAL" clId="{53CA7089-F3DF-42EF-B8CF-818265374F94}" dt="2023-09-14T06:44:46.950" v="7424" actId="1076"/>
          <ac:picMkLst>
            <pc:docMk/>
            <pc:sldMk cId="23431282" sldId="348"/>
            <ac:picMk id="5" creationId="{0B392558-15AD-41D1-A2C7-F55A59F700F7}"/>
          </ac:picMkLst>
        </pc:picChg>
      </pc:sldChg>
      <pc:sldChg chg="addSp delSp modSp add mod ord modNotesTx">
        <pc:chgData name="Assink, Angelique (UT-CES)" userId="b236cf96-3ec5-47b0-a6fa-3a3f5c874d60" providerId="ADAL" clId="{53CA7089-F3DF-42EF-B8CF-818265374F94}" dt="2023-09-14T06:46:07.325" v="7447"/>
        <pc:sldMkLst>
          <pc:docMk/>
          <pc:sldMk cId="1675441293" sldId="349"/>
        </pc:sldMkLst>
        <pc:picChg chg="add mod modCrop">
          <ac:chgData name="Assink, Angelique (UT-CES)" userId="b236cf96-3ec5-47b0-a6fa-3a3f5c874d60" providerId="ADAL" clId="{53CA7089-F3DF-42EF-B8CF-818265374F94}" dt="2023-09-14T06:45:01.560" v="7427" actId="1076"/>
          <ac:picMkLst>
            <pc:docMk/>
            <pc:sldMk cId="1675441293" sldId="349"/>
            <ac:picMk id="4" creationId="{187BA8F6-DEED-7220-E46C-B3865FA50EE2}"/>
          </ac:picMkLst>
        </pc:picChg>
        <pc:picChg chg="del">
          <ac:chgData name="Assink, Angelique (UT-CES)" userId="b236cf96-3ec5-47b0-a6fa-3a3f5c874d60" providerId="ADAL" clId="{53CA7089-F3DF-42EF-B8CF-818265374F94}" dt="2023-09-13T13:35:09.949" v="5496" actId="478"/>
          <ac:picMkLst>
            <pc:docMk/>
            <pc:sldMk cId="1675441293" sldId="349"/>
            <ac:picMk id="5" creationId="{0B392558-15AD-41D1-A2C7-F55A59F700F7}"/>
          </ac:picMkLst>
        </pc:picChg>
      </pc:sldChg>
      <pc:sldChg chg="addSp delSp add mod modNotesTx">
        <pc:chgData name="Assink, Angelique (UT-CES)" userId="b236cf96-3ec5-47b0-a6fa-3a3f5c874d60" providerId="ADAL" clId="{53CA7089-F3DF-42EF-B8CF-818265374F94}" dt="2023-09-14T06:47:09.747" v="7455" actId="20577"/>
        <pc:sldMkLst>
          <pc:docMk/>
          <pc:sldMk cId="3673115275" sldId="350"/>
        </pc:sldMkLst>
        <pc:picChg chg="del">
          <ac:chgData name="Assink, Angelique (UT-CES)" userId="b236cf96-3ec5-47b0-a6fa-3a3f5c874d60" providerId="ADAL" clId="{53CA7089-F3DF-42EF-B8CF-818265374F94}" dt="2023-09-13T13:36:22.268" v="5503" actId="478"/>
          <ac:picMkLst>
            <pc:docMk/>
            <pc:sldMk cId="3673115275" sldId="350"/>
            <ac:picMk id="4" creationId="{187BA8F6-DEED-7220-E46C-B3865FA50EE2}"/>
          </ac:picMkLst>
        </pc:picChg>
        <pc:picChg chg="add">
          <ac:chgData name="Assink, Angelique (UT-CES)" userId="b236cf96-3ec5-47b0-a6fa-3a3f5c874d60" providerId="ADAL" clId="{53CA7089-F3DF-42EF-B8CF-818265374F94}" dt="2023-09-13T13:38:39.964" v="5526" actId="22"/>
          <ac:picMkLst>
            <pc:docMk/>
            <pc:sldMk cId="3673115275" sldId="350"/>
            <ac:picMk id="5" creationId="{30A1645D-AD68-C62A-C029-5EBD6EFA8E87}"/>
          </ac:picMkLst>
        </pc:picChg>
      </pc:sldChg>
      <pc:sldMasterChg chg="del delSldLayout">
        <pc:chgData name="Assink, Angelique (UT-CES)" userId="b236cf96-3ec5-47b0-a6fa-3a3f5c874d60" providerId="ADAL" clId="{53CA7089-F3DF-42EF-B8CF-818265374F94}" dt="2023-09-13T12:55:58.370" v="4044" actId="47"/>
        <pc:sldMasterMkLst>
          <pc:docMk/>
          <pc:sldMasterMk cId="815504088" sldId="2147483967"/>
        </pc:sldMasterMkLst>
        <pc:sldLayoutChg chg="del">
          <pc:chgData name="Assink, Angelique (UT-CES)" userId="b236cf96-3ec5-47b0-a6fa-3a3f5c874d60" providerId="ADAL" clId="{53CA7089-F3DF-42EF-B8CF-818265374F94}" dt="2023-09-13T12:55:58.370" v="4044" actId="47"/>
          <pc:sldLayoutMkLst>
            <pc:docMk/>
            <pc:sldMasterMk cId="815504088" sldId="2147483967"/>
            <pc:sldLayoutMk cId="1285304023" sldId="2147483968"/>
          </pc:sldLayoutMkLst>
        </pc:sldLayoutChg>
        <pc:sldLayoutChg chg="del">
          <pc:chgData name="Assink, Angelique (UT-CES)" userId="b236cf96-3ec5-47b0-a6fa-3a3f5c874d60" providerId="ADAL" clId="{53CA7089-F3DF-42EF-B8CF-818265374F94}" dt="2023-09-13T12:55:58.370" v="4044" actId="47"/>
          <pc:sldLayoutMkLst>
            <pc:docMk/>
            <pc:sldMasterMk cId="815504088" sldId="2147483967"/>
            <pc:sldLayoutMk cId="184356700" sldId="2147483969"/>
          </pc:sldLayoutMkLst>
        </pc:sldLayoutChg>
        <pc:sldLayoutChg chg="del">
          <pc:chgData name="Assink, Angelique (UT-CES)" userId="b236cf96-3ec5-47b0-a6fa-3a3f5c874d60" providerId="ADAL" clId="{53CA7089-F3DF-42EF-B8CF-818265374F94}" dt="2023-09-13T12:55:58.370" v="4044" actId="47"/>
          <pc:sldLayoutMkLst>
            <pc:docMk/>
            <pc:sldMasterMk cId="815504088" sldId="2147483967"/>
            <pc:sldLayoutMk cId="69953120" sldId="2147483970"/>
          </pc:sldLayoutMkLst>
        </pc:sldLayoutChg>
        <pc:sldLayoutChg chg="del">
          <pc:chgData name="Assink, Angelique (UT-CES)" userId="b236cf96-3ec5-47b0-a6fa-3a3f5c874d60" providerId="ADAL" clId="{53CA7089-F3DF-42EF-B8CF-818265374F94}" dt="2023-09-13T12:55:58.370" v="4044" actId="47"/>
          <pc:sldLayoutMkLst>
            <pc:docMk/>
            <pc:sldMasterMk cId="815504088" sldId="2147483967"/>
            <pc:sldLayoutMk cId="1007524726" sldId="2147483971"/>
          </pc:sldLayoutMkLst>
        </pc:sldLayoutChg>
        <pc:sldLayoutChg chg="del">
          <pc:chgData name="Assink, Angelique (UT-CES)" userId="b236cf96-3ec5-47b0-a6fa-3a3f5c874d60" providerId="ADAL" clId="{53CA7089-F3DF-42EF-B8CF-818265374F94}" dt="2023-09-13T12:55:58.370" v="4044" actId="47"/>
          <pc:sldLayoutMkLst>
            <pc:docMk/>
            <pc:sldMasterMk cId="815504088" sldId="2147483967"/>
            <pc:sldLayoutMk cId="695394235" sldId="2147483972"/>
          </pc:sldLayoutMkLst>
        </pc:sldLayoutChg>
        <pc:sldLayoutChg chg="del">
          <pc:chgData name="Assink, Angelique (UT-CES)" userId="b236cf96-3ec5-47b0-a6fa-3a3f5c874d60" providerId="ADAL" clId="{53CA7089-F3DF-42EF-B8CF-818265374F94}" dt="2023-09-13T12:55:58.370" v="4044" actId="47"/>
          <pc:sldLayoutMkLst>
            <pc:docMk/>
            <pc:sldMasterMk cId="815504088" sldId="2147483967"/>
            <pc:sldLayoutMk cId="3658265879" sldId="2147483973"/>
          </pc:sldLayoutMkLst>
        </pc:sldLayoutChg>
        <pc:sldLayoutChg chg="del">
          <pc:chgData name="Assink, Angelique (UT-CES)" userId="b236cf96-3ec5-47b0-a6fa-3a3f5c874d60" providerId="ADAL" clId="{53CA7089-F3DF-42EF-B8CF-818265374F94}" dt="2023-09-13T12:55:58.370" v="4044" actId="47"/>
          <pc:sldLayoutMkLst>
            <pc:docMk/>
            <pc:sldMasterMk cId="815504088" sldId="2147483967"/>
            <pc:sldLayoutMk cId="855365705" sldId="2147483974"/>
          </pc:sldLayoutMkLst>
        </pc:sldLayoutChg>
        <pc:sldLayoutChg chg="del">
          <pc:chgData name="Assink, Angelique (UT-CES)" userId="b236cf96-3ec5-47b0-a6fa-3a3f5c874d60" providerId="ADAL" clId="{53CA7089-F3DF-42EF-B8CF-818265374F94}" dt="2023-09-13T12:55:58.370" v="4044" actId="47"/>
          <pc:sldLayoutMkLst>
            <pc:docMk/>
            <pc:sldMasterMk cId="815504088" sldId="2147483967"/>
            <pc:sldLayoutMk cId="3664688358" sldId="2147483975"/>
          </pc:sldLayoutMkLst>
        </pc:sldLayoutChg>
        <pc:sldLayoutChg chg="del">
          <pc:chgData name="Assink, Angelique (UT-CES)" userId="b236cf96-3ec5-47b0-a6fa-3a3f5c874d60" providerId="ADAL" clId="{53CA7089-F3DF-42EF-B8CF-818265374F94}" dt="2023-09-13T12:55:58.370" v="4044" actId="47"/>
          <pc:sldLayoutMkLst>
            <pc:docMk/>
            <pc:sldMasterMk cId="815504088" sldId="2147483967"/>
            <pc:sldLayoutMk cId="2539856224" sldId="214748397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5928AB-FB45-41B6-B767-6E1FCD9592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D226F71-6231-44FB-B6F9-3F3800C944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8B7CBE-E149-4CA6-8DBA-76B57A442203}" type="datetimeFigureOut">
              <a:rPr lang="en-GB" smtClean="0"/>
              <a:t>13/09/2023</a:t>
            </a:fld>
            <a:endParaRPr lang="en-GB"/>
          </a:p>
        </p:txBody>
      </p:sp>
      <p:sp>
        <p:nvSpPr>
          <p:cNvPr id="4" name="Footer Placeholder 3">
            <a:extLst>
              <a:ext uri="{FF2B5EF4-FFF2-40B4-BE49-F238E27FC236}">
                <a16:creationId xmlns:a16="http://schemas.microsoft.com/office/drawing/2014/main" id="{6818812E-8804-4DAE-A81E-98036292BE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2876627-61FB-497E-81F6-FC5F7D1B83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187E6D-93D8-415D-8B98-2E560EE57356}" type="slidenum">
              <a:rPr lang="en-GB" smtClean="0"/>
              <a:t>‹#›</a:t>
            </a:fld>
            <a:endParaRPr lang="en-GB"/>
          </a:p>
        </p:txBody>
      </p:sp>
    </p:spTree>
    <p:extLst>
      <p:ext uri="{BB962C8B-B14F-4D97-AF65-F5344CB8AC3E}">
        <p14:creationId xmlns:p14="http://schemas.microsoft.com/office/powerpoint/2010/main" val="53893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6A243-5B9E-4E07-AE7C-BB6813979C1B}" type="datetimeFigureOut">
              <a:rPr lang="nl-NL" smtClean="0"/>
              <a:t>13-9-2023</a:t>
            </a:fld>
            <a:endParaRPr lang="nl-NL"/>
          </a:p>
        </p:txBody>
      </p:sp>
      <p:sp>
        <p:nvSpPr>
          <p:cNvPr id="4" name="Slide Image Placeholder 3"/>
          <p:cNvSpPr>
            <a:spLocks noGrp="1" noRot="1" noChangeAspect="1"/>
          </p:cNvSpPr>
          <p:nvPr>
            <p:ph type="sldImg" idx="2"/>
          </p:nvPr>
        </p:nvSpPr>
        <p:spPr>
          <a:xfrm>
            <a:off x="342900" y="1143000"/>
            <a:ext cx="61722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4AC3B-745F-4CF3-AA13-C7FEFA4256BD}" type="slidenum">
              <a:rPr lang="nl-NL" smtClean="0"/>
              <a:t>‹#›</a:t>
            </a:fld>
            <a:endParaRPr lang="nl-NL"/>
          </a:p>
        </p:txBody>
      </p:sp>
    </p:spTree>
    <p:extLst>
      <p:ext uri="{BB962C8B-B14F-4D97-AF65-F5344CB8AC3E}">
        <p14:creationId xmlns:p14="http://schemas.microsoft.com/office/powerpoint/2010/main" val="2443667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Introduction. What do they expect? What do they want answers to?</a:t>
            </a:r>
          </a:p>
          <a:p>
            <a:pPr algn="l"/>
            <a:endParaRPr lang="en-US" dirty="0"/>
          </a:p>
          <a:p>
            <a:pPr algn="l"/>
            <a:r>
              <a:rPr lang="en-US" dirty="0"/>
              <a:t>Academics in Europe are not as well prepared for teaching as they are for research. And it is important that they are prepared. One of the reasons for this is that countries in Europe are transforming their economies into knowledge-based economies, which requires research to be shared with society. Through teaching, higher education plays an important role in disseminating and promoting the use of research. Another reason is the internationalization of universities. Universities attract students from different countries with different levels of knowledge/skills. Universities have </a:t>
            </a:r>
            <a:r>
              <a:rPr lang="en-US" dirty="0" err="1"/>
              <a:t>recognised</a:t>
            </a:r>
            <a:r>
              <a:rPr lang="en-US" dirty="0"/>
              <a:t> the importance of teaching skills. In 2006, the first universities started </a:t>
            </a:r>
            <a:r>
              <a:rPr lang="en-US" dirty="0" err="1"/>
              <a:t>professionalisation</a:t>
            </a:r>
            <a:r>
              <a:rPr lang="en-US" dirty="0"/>
              <a:t> trajectories. In 2008, all national universities </a:t>
            </a:r>
            <a:r>
              <a:rPr lang="en-US" dirty="0" err="1"/>
              <a:t>recognised</a:t>
            </a:r>
            <a:r>
              <a:rPr lang="en-US" dirty="0"/>
              <a:t> each other’s </a:t>
            </a:r>
            <a:r>
              <a:rPr lang="en-US" dirty="0" err="1"/>
              <a:t>professionalisation</a:t>
            </a:r>
            <a:r>
              <a:rPr lang="en-US" dirty="0"/>
              <a:t> trajectories. The University Teaching Qualification (UTQ) was a fact.</a:t>
            </a:r>
            <a:endParaRPr lang="nl-NL" dirty="0"/>
          </a:p>
        </p:txBody>
      </p:sp>
      <p:sp>
        <p:nvSpPr>
          <p:cNvPr id="4" name="Slide Number Placeholder 3"/>
          <p:cNvSpPr>
            <a:spLocks noGrp="1"/>
          </p:cNvSpPr>
          <p:nvPr>
            <p:ph type="sldNum" sz="quarter" idx="5"/>
          </p:nvPr>
        </p:nvSpPr>
        <p:spPr/>
        <p:txBody>
          <a:bodyPr/>
          <a:lstStyle/>
          <a:p>
            <a:fld id="{6904AC3B-745F-4CF3-AA13-C7FEFA4256BD}" type="slidenum">
              <a:rPr lang="nl-NL" smtClean="0"/>
              <a:t>1</a:t>
            </a:fld>
            <a:endParaRPr lang="nl-NL"/>
          </a:p>
        </p:txBody>
      </p:sp>
    </p:spTree>
    <p:extLst>
      <p:ext uri="{BB962C8B-B14F-4D97-AF65-F5344CB8AC3E}">
        <p14:creationId xmlns:p14="http://schemas.microsoft.com/office/powerpoint/2010/main" val="1368512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nl-NL" dirty="0"/>
          </a:p>
        </p:txBody>
      </p:sp>
      <p:sp>
        <p:nvSpPr>
          <p:cNvPr id="4" name="Slide Number Placeholder 3"/>
          <p:cNvSpPr>
            <a:spLocks noGrp="1"/>
          </p:cNvSpPr>
          <p:nvPr>
            <p:ph type="sldNum" sz="quarter" idx="5"/>
          </p:nvPr>
        </p:nvSpPr>
        <p:spPr/>
        <p:txBody>
          <a:bodyPr/>
          <a:lstStyle/>
          <a:p>
            <a:fld id="{6904AC3B-745F-4CF3-AA13-C7FEFA4256BD}" type="slidenum">
              <a:rPr lang="nl-NL" smtClean="0"/>
              <a:t>10</a:t>
            </a:fld>
            <a:endParaRPr lang="nl-NL"/>
          </a:p>
        </p:txBody>
      </p:sp>
    </p:spTree>
    <p:extLst>
      <p:ext uri="{BB962C8B-B14F-4D97-AF65-F5344CB8AC3E}">
        <p14:creationId xmlns:p14="http://schemas.microsoft.com/office/powerpoint/2010/main" val="4244278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the Career Framework for University Teaching. This is a global collaboration to improve the reward and recognition of university teaching. </a:t>
            </a:r>
          </a:p>
          <a:p>
            <a:endParaRPr lang="en-US" dirty="0"/>
          </a:p>
          <a:p>
            <a:pPr marL="171450" indent="-171450">
              <a:buFontTx/>
              <a:buChar char="-"/>
            </a:pPr>
            <a:r>
              <a:rPr lang="en-US" b="1" dirty="0"/>
              <a:t>Masterclasses: </a:t>
            </a:r>
            <a:r>
              <a:rPr lang="en-US" dirty="0"/>
              <a:t>activate the learning brain, blended learning, CBL, formative assessment, </a:t>
            </a:r>
            <a:r>
              <a:rPr lang="en-US" dirty="0" err="1"/>
              <a:t>Microlectures</a:t>
            </a:r>
            <a:r>
              <a:rPr lang="en-US" dirty="0"/>
              <a:t> etc.</a:t>
            </a:r>
          </a:p>
          <a:p>
            <a:pPr marL="171450" indent="-171450">
              <a:buFontTx/>
              <a:buChar char="-"/>
            </a:pPr>
            <a:r>
              <a:rPr lang="en-US" b="1" dirty="0"/>
              <a:t>ELP</a:t>
            </a:r>
            <a:r>
              <a:rPr lang="en-US" dirty="0"/>
              <a:t>: Developments like the rapid social (research in educational science, psychology and neuroscience) and technological developments (ITC), lead to a greater need for academics who are able to take a leading role in education. People who can formulate a vision and who can direct innovation and improvements in education. Formal and informal leaders who have profound insight into the processes of teaching, learning and curriculum development. </a:t>
            </a:r>
          </a:p>
          <a:p>
            <a:pPr marL="171450" indent="-171450">
              <a:buFontTx/>
              <a:buChar char="-"/>
            </a:pPr>
            <a:r>
              <a:rPr lang="en-US" b="1" dirty="0"/>
              <a:t>SUEQ</a:t>
            </a:r>
            <a:r>
              <a:rPr lang="en-US" dirty="0"/>
              <a:t> (senior university examination qualification): more in-depth knowledge about all the aspects of assessment. Relevant for example teachers who are a member of the examination board.</a:t>
            </a:r>
          </a:p>
          <a:p>
            <a:pPr marL="0" indent="0">
              <a:buFontTx/>
              <a:buNone/>
            </a:pPr>
            <a:endParaRPr lang="en-US" dirty="0"/>
          </a:p>
          <a:p>
            <a:pPr marL="171450" indent="-171450">
              <a:buFontTx/>
              <a:buChar char="-"/>
            </a:pPr>
            <a:endParaRPr lang="en-US" dirty="0"/>
          </a:p>
          <a:p>
            <a:r>
              <a:rPr lang="nl-NL" dirty="0"/>
              <a:t>https://www.teachingframework.com/about/</a:t>
            </a:r>
          </a:p>
          <a:p>
            <a:endParaRPr lang="nl-NL" dirty="0"/>
          </a:p>
          <a:p>
            <a:r>
              <a:rPr lang="nl-NL" dirty="0"/>
              <a:t>Next slides </a:t>
            </a:r>
            <a:r>
              <a:rPr lang="nl-NL" dirty="0" err="1"/>
              <a:t>example</a:t>
            </a:r>
            <a:r>
              <a:rPr lang="nl-NL" dirty="0"/>
              <a:t> of </a:t>
            </a:r>
            <a:r>
              <a:rPr lang="nl-NL" dirty="0" err="1"/>
              <a:t>session</a:t>
            </a:r>
            <a:r>
              <a:rPr lang="nl-NL" dirty="0"/>
              <a:t> of </a:t>
            </a:r>
            <a:r>
              <a:rPr lang="nl-NL" dirty="0" err="1"/>
              <a:t>the</a:t>
            </a:r>
            <a:r>
              <a:rPr lang="nl-NL" dirty="0"/>
              <a:t> UTQ course 1.</a:t>
            </a:r>
          </a:p>
        </p:txBody>
      </p:sp>
      <p:sp>
        <p:nvSpPr>
          <p:cNvPr id="4" name="Slide Number Placeholder 3"/>
          <p:cNvSpPr>
            <a:spLocks noGrp="1"/>
          </p:cNvSpPr>
          <p:nvPr>
            <p:ph type="sldNum" sz="quarter" idx="5"/>
          </p:nvPr>
        </p:nvSpPr>
        <p:spPr/>
        <p:txBody>
          <a:bodyPr/>
          <a:lstStyle/>
          <a:p>
            <a:fld id="{6904AC3B-745F-4CF3-AA13-C7FEFA4256BD}" type="slidenum">
              <a:rPr lang="nl-NL" smtClean="0"/>
              <a:t>11</a:t>
            </a:fld>
            <a:endParaRPr lang="nl-NL"/>
          </a:p>
        </p:txBody>
      </p:sp>
    </p:spTree>
    <p:extLst>
      <p:ext uri="{BB962C8B-B14F-4D97-AF65-F5344CB8AC3E}">
        <p14:creationId xmlns:p14="http://schemas.microsoft.com/office/powerpoint/2010/main" val="339980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6904AC3B-745F-4CF3-AA13-C7FEFA4256BD}" type="slidenum">
              <a:rPr lang="nl-NL" smtClean="0"/>
              <a:t>12</a:t>
            </a:fld>
            <a:endParaRPr lang="nl-NL"/>
          </a:p>
        </p:txBody>
      </p:sp>
    </p:spTree>
    <p:extLst>
      <p:ext uri="{BB962C8B-B14F-4D97-AF65-F5344CB8AC3E}">
        <p14:creationId xmlns:p14="http://schemas.microsoft.com/office/powerpoint/2010/main" val="40760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what you've learned. Not just in the same situations, but also in different situations. This is called transfer of learning, being able to use information in different situations. </a:t>
            </a:r>
          </a:p>
          <a:p>
            <a:endParaRPr lang="en-US" dirty="0"/>
          </a:p>
          <a:p>
            <a:r>
              <a:rPr lang="en-US" dirty="0"/>
              <a:t>When do you typically need to use what you have learned in a different situation? When you are solving problems.</a:t>
            </a:r>
            <a:endParaRPr lang="nl-NL" dirty="0"/>
          </a:p>
        </p:txBody>
      </p:sp>
      <p:sp>
        <p:nvSpPr>
          <p:cNvPr id="4" name="Slide Number Placeholder 3"/>
          <p:cNvSpPr>
            <a:spLocks noGrp="1"/>
          </p:cNvSpPr>
          <p:nvPr>
            <p:ph type="sldNum" sz="quarter" idx="5"/>
          </p:nvPr>
        </p:nvSpPr>
        <p:spPr/>
        <p:txBody>
          <a:bodyPr/>
          <a:lstStyle/>
          <a:p>
            <a:fld id="{6904AC3B-745F-4CF3-AA13-C7FEFA4256BD}" type="slidenum">
              <a:rPr lang="nl-NL" smtClean="0"/>
              <a:t>13</a:t>
            </a:fld>
            <a:endParaRPr lang="nl-NL"/>
          </a:p>
        </p:txBody>
      </p:sp>
    </p:spTree>
    <p:extLst>
      <p:ext uri="{BB962C8B-B14F-4D97-AF65-F5344CB8AC3E}">
        <p14:creationId xmlns:p14="http://schemas.microsoft.com/office/powerpoint/2010/main" val="1405192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you remember this from your student days? When you were trying to solve a homework or exam problem (</a:t>
            </a:r>
            <a:r>
              <a:rPr lang="nl-NL" b="0" i="0" dirty="0" err="1">
                <a:solidFill>
                  <a:srgbClr val="3B4C55"/>
                </a:solidFill>
                <a:effectLst/>
                <a:latin typeface="Montserrat" panose="00000500000000000000" pitchFamily="2" charset="0"/>
              </a:rPr>
              <a:t>multiplication</a:t>
            </a:r>
            <a:r>
              <a:rPr lang="nl-NL" b="0" i="0" dirty="0">
                <a:solidFill>
                  <a:srgbClr val="3B4C55"/>
                </a:solidFill>
                <a:effectLst/>
                <a:latin typeface="Montserrat" panose="00000500000000000000" pitchFamily="2" charset="0"/>
              </a:rPr>
              <a:t>, </a:t>
            </a:r>
            <a:r>
              <a:rPr lang="nl-NL" b="0" i="0" dirty="0" err="1">
                <a:solidFill>
                  <a:srgbClr val="3B4C55"/>
                </a:solidFill>
                <a:effectLst/>
                <a:latin typeface="Montserrat" panose="00000500000000000000" pitchFamily="2" charset="0"/>
              </a:rPr>
              <a:t>subtraction</a:t>
            </a:r>
            <a:r>
              <a:rPr lang="nl-NL" b="0" i="0" dirty="0">
                <a:solidFill>
                  <a:srgbClr val="3B4C55"/>
                </a:solidFill>
                <a:effectLst/>
                <a:latin typeface="Montserrat" panose="00000500000000000000" pitchFamily="2" charset="0"/>
              </a:rPr>
              <a:t>, </a:t>
            </a:r>
            <a:r>
              <a:rPr lang="nl-NL" b="0" i="0" dirty="0" err="1">
                <a:solidFill>
                  <a:srgbClr val="3B4C55"/>
                </a:solidFill>
                <a:effectLst/>
                <a:latin typeface="Montserrat" panose="00000500000000000000" pitchFamily="2" charset="0"/>
              </a:rPr>
              <a:t>division</a:t>
            </a:r>
            <a:r>
              <a:rPr lang="nl-NL" b="0" i="0" dirty="0">
                <a:solidFill>
                  <a:srgbClr val="3B4C55"/>
                </a:solidFill>
                <a:effectLst/>
                <a:latin typeface="Montserrat" panose="00000500000000000000" pitchFamily="2" charset="0"/>
              </a:rPr>
              <a:t> </a:t>
            </a:r>
            <a:r>
              <a:rPr lang="nl-NL" b="0" i="0" dirty="0" err="1">
                <a:solidFill>
                  <a:srgbClr val="3B4C55"/>
                </a:solidFill>
                <a:effectLst/>
                <a:latin typeface="Montserrat" panose="00000500000000000000" pitchFamily="2" charset="0"/>
              </a:rPr>
              <a:t>and</a:t>
            </a:r>
            <a:r>
              <a:rPr lang="nl-NL" b="0" i="0" dirty="0">
                <a:solidFill>
                  <a:srgbClr val="3B4C55"/>
                </a:solidFill>
                <a:effectLst/>
                <a:latin typeface="Montserrat" panose="00000500000000000000" pitchFamily="2" charset="0"/>
              </a:rPr>
              <a:t> </a:t>
            </a:r>
            <a:r>
              <a:rPr lang="nl-NL" b="0" i="0" dirty="0" err="1">
                <a:solidFill>
                  <a:srgbClr val="3B4C55"/>
                </a:solidFill>
                <a:effectLst/>
                <a:latin typeface="Montserrat" panose="00000500000000000000" pitchFamily="2" charset="0"/>
              </a:rPr>
              <a:t>addition</a:t>
            </a:r>
            <a:r>
              <a:rPr lang="nl-NL" b="0" i="0" dirty="0">
                <a:solidFill>
                  <a:srgbClr val="3B4C55"/>
                </a:solidFill>
                <a:effectLst/>
                <a:latin typeface="Montserrat" panose="00000500000000000000" pitchFamily="2" charset="0"/>
              </a:rPr>
              <a:t>.</a:t>
            </a:r>
            <a:endParaRPr lang="nl-NL" dirty="0"/>
          </a:p>
          <a:p>
            <a:r>
              <a:rPr lang="en-US" dirty="0"/>
              <a:t>)? Students can get completely lost when the teacher changes a seemingly small detail. This is also due to a lack of learning transfer.</a:t>
            </a:r>
          </a:p>
          <a:p>
            <a:endParaRPr lang="en-US" dirty="0"/>
          </a:p>
          <a:p>
            <a:r>
              <a:rPr lang="en-US" b="0" dirty="0"/>
              <a:t>Let’s have a look at another example. </a:t>
            </a:r>
            <a:endParaRPr lang="en-US" dirty="0"/>
          </a:p>
        </p:txBody>
      </p:sp>
      <p:sp>
        <p:nvSpPr>
          <p:cNvPr id="4" name="Slide Number Placeholder 3"/>
          <p:cNvSpPr>
            <a:spLocks noGrp="1"/>
          </p:cNvSpPr>
          <p:nvPr>
            <p:ph type="sldNum" sz="quarter" idx="5"/>
          </p:nvPr>
        </p:nvSpPr>
        <p:spPr/>
        <p:txBody>
          <a:bodyPr/>
          <a:lstStyle/>
          <a:p>
            <a:fld id="{6904AC3B-745F-4CF3-AA13-C7FEFA4256BD}" type="slidenum">
              <a:rPr lang="nl-NL" smtClean="0"/>
              <a:t>14</a:t>
            </a:fld>
            <a:endParaRPr lang="nl-NL"/>
          </a:p>
        </p:txBody>
      </p:sp>
    </p:spTree>
    <p:extLst>
      <p:ext uri="{BB962C8B-B14F-4D97-AF65-F5344CB8AC3E}">
        <p14:creationId xmlns:p14="http://schemas.microsoft.com/office/powerpoint/2010/main" val="2234259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school and university students (first-year bachelor students) with the proper background (Newtonian conception of motion ) were asked: How does this moving figure fall over a cliff? </a:t>
            </a:r>
          </a:p>
          <a:p>
            <a:endParaRPr lang="en-US" b="1" dirty="0"/>
          </a:p>
          <a:p>
            <a:r>
              <a:rPr lang="en-US" dirty="0"/>
              <a:t>What did they answer? Most students answer D, but the correct answer is C. So they have not fully grasped the idea behind the law of motion. They probably know the law but do not fully understand the concept.</a:t>
            </a:r>
          </a:p>
          <a:p>
            <a:endParaRPr lang="en-US" dirty="0"/>
          </a:p>
          <a:p>
            <a:r>
              <a:rPr lang="en-US" dirty="0"/>
              <a:t>Why is that?</a:t>
            </a:r>
            <a:endParaRPr lang="nl-NL" dirty="0"/>
          </a:p>
        </p:txBody>
      </p:sp>
      <p:sp>
        <p:nvSpPr>
          <p:cNvPr id="4" name="Slide Number Placeholder 3"/>
          <p:cNvSpPr>
            <a:spLocks noGrp="1"/>
          </p:cNvSpPr>
          <p:nvPr>
            <p:ph type="sldNum" sz="quarter" idx="5"/>
          </p:nvPr>
        </p:nvSpPr>
        <p:spPr/>
        <p:txBody>
          <a:bodyPr/>
          <a:lstStyle/>
          <a:p>
            <a:fld id="{6904AC3B-745F-4CF3-AA13-C7FEFA4256BD}" type="slidenum">
              <a:rPr lang="nl-NL" smtClean="0"/>
              <a:t>15</a:t>
            </a:fld>
            <a:endParaRPr lang="nl-NL"/>
          </a:p>
        </p:txBody>
      </p:sp>
    </p:spTree>
    <p:extLst>
      <p:ext uri="{BB962C8B-B14F-4D97-AF65-F5344CB8AC3E}">
        <p14:creationId xmlns:p14="http://schemas.microsoft.com/office/powerpoint/2010/main" val="3212632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According to </a:t>
            </a:r>
            <a:r>
              <a:rPr lang="en-US" dirty="0" err="1"/>
              <a:t>Kratwohl</a:t>
            </a:r>
            <a:r>
              <a:rPr lang="en-US" dirty="0"/>
              <a:t>, you need 4 kinds of knowledge to solve problems.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This isn’t always a linear process. You can think about a certain problem (metacognition) and come to the conclusion that you miss certain knowledge. A novice has mainly concrete knowledge whereas an expert has also abstract knowledge.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Teachers often assume their students are able to apply all 4 types of knowledge, but in general, most master students are somewhere between ‘conceptual’ and ‘procedural’ knowledge.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How can you use this framework? If you want your teaching to be more effective, it’s also good to know a little bit about the information processing in the brain, i.e. how people learn.</a:t>
            </a:r>
          </a:p>
          <a:p>
            <a:endParaRPr lang="nl-NL" dirty="0"/>
          </a:p>
        </p:txBody>
      </p:sp>
      <p:sp>
        <p:nvSpPr>
          <p:cNvPr id="4" name="Slide Number Placeholder 3"/>
          <p:cNvSpPr>
            <a:spLocks noGrp="1"/>
          </p:cNvSpPr>
          <p:nvPr>
            <p:ph type="sldNum" sz="quarter" idx="5"/>
          </p:nvPr>
        </p:nvSpPr>
        <p:spPr/>
        <p:txBody>
          <a:bodyPr/>
          <a:lstStyle/>
          <a:p>
            <a:fld id="{6904AC3B-745F-4CF3-AA13-C7FEFA4256BD}" type="slidenum">
              <a:rPr lang="nl-NL" smtClean="0"/>
              <a:t>16</a:t>
            </a:fld>
            <a:endParaRPr lang="nl-NL"/>
          </a:p>
        </p:txBody>
      </p:sp>
    </p:spTree>
    <p:extLst>
      <p:ext uri="{BB962C8B-B14F-4D97-AF65-F5344CB8AC3E}">
        <p14:creationId xmlns:p14="http://schemas.microsoft.com/office/powerpoint/2010/main" val="1906721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it a matter of pouring in the information?</a:t>
            </a:r>
            <a:endParaRPr lang="nl-NL" dirty="0"/>
          </a:p>
        </p:txBody>
      </p:sp>
      <p:sp>
        <p:nvSpPr>
          <p:cNvPr id="4" name="Slide Number Placeholder 3"/>
          <p:cNvSpPr>
            <a:spLocks noGrp="1"/>
          </p:cNvSpPr>
          <p:nvPr>
            <p:ph type="sldNum" sz="quarter" idx="5"/>
          </p:nvPr>
        </p:nvSpPr>
        <p:spPr/>
        <p:txBody>
          <a:bodyPr/>
          <a:lstStyle/>
          <a:p>
            <a:fld id="{6904AC3B-745F-4CF3-AA13-C7FEFA4256BD}" type="slidenum">
              <a:rPr lang="nl-NL" smtClean="0"/>
              <a:t>17</a:t>
            </a:fld>
            <a:endParaRPr lang="nl-NL"/>
          </a:p>
        </p:txBody>
      </p:sp>
    </p:spTree>
    <p:extLst>
      <p:ext uri="{BB962C8B-B14F-4D97-AF65-F5344CB8AC3E}">
        <p14:creationId xmlns:p14="http://schemas.microsoft.com/office/powerpoint/2010/main" val="81631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6904AC3B-745F-4CF3-AA13-C7FEFA4256BD}" type="slidenum">
              <a:rPr lang="nl-NL" smtClean="0"/>
              <a:t>18</a:t>
            </a:fld>
            <a:endParaRPr lang="nl-NL"/>
          </a:p>
        </p:txBody>
      </p:sp>
    </p:spTree>
    <p:extLst>
      <p:ext uri="{BB962C8B-B14F-4D97-AF65-F5344CB8AC3E}">
        <p14:creationId xmlns:p14="http://schemas.microsoft.com/office/powerpoint/2010/main" val="3737596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dirty="0"/>
              <a:t>People have separate channels for processing visual and verbal information and these channels are ably to actively process only a limited amount of material in a channel at one time (also called working memory).</a:t>
            </a:r>
          </a:p>
          <a:p>
            <a:pPr marL="139700" indent="0">
              <a:buNone/>
            </a:pPr>
            <a:endParaRPr lang="en-US" dirty="0"/>
          </a:p>
          <a:p>
            <a:pPr marL="139700" indent="0">
              <a:buNone/>
            </a:pPr>
            <a:r>
              <a:rPr lang="en-US" b="1" dirty="0"/>
              <a:t>Visual</a:t>
            </a:r>
            <a:r>
              <a:rPr lang="en-US" dirty="0"/>
              <a:t>: can hold information for about half a second. Please note that printed text are also visuals for the brain.</a:t>
            </a:r>
          </a:p>
          <a:p>
            <a:pPr marL="139700" indent="0">
              <a:buNone/>
            </a:pPr>
            <a:r>
              <a:rPr lang="en-US" b="1" dirty="0"/>
              <a:t>Verbal: </a:t>
            </a:r>
            <a:r>
              <a:rPr lang="en-US" dirty="0"/>
              <a:t>can hold 5-7 items at once for a few seconds. </a:t>
            </a:r>
          </a:p>
          <a:p>
            <a:pPr marL="139700" indent="0">
              <a:buNone/>
            </a:pPr>
            <a:endParaRPr lang="en-US" dirty="0"/>
          </a:p>
          <a:p>
            <a:pPr marL="139700" indent="0">
              <a:buNone/>
            </a:pPr>
            <a:r>
              <a:rPr lang="en-US" dirty="0"/>
              <a:t>The amount of information that your working memory can hold at one time is called ‘Cognitive load’. And your working memory can easily be overloaded. </a:t>
            </a:r>
          </a:p>
          <a:p>
            <a:pPr marL="139700" indent="0">
              <a:buNone/>
            </a:pPr>
            <a:endParaRPr lang="en-US" dirty="0"/>
          </a:p>
          <a:p>
            <a:pPr marL="139700" indent="0">
              <a:buNone/>
            </a:pPr>
            <a:r>
              <a:rPr lang="en-US" dirty="0"/>
              <a:t>Source: https://www.learningandthebrain.com/blog/obsessed-with-working-memory-part-i/ </a:t>
            </a:r>
          </a:p>
          <a:p>
            <a:pPr marL="139700" indent="0">
              <a:buNone/>
            </a:pPr>
            <a:endParaRPr lang="nl-NL" dirty="0"/>
          </a:p>
        </p:txBody>
      </p:sp>
      <p:sp>
        <p:nvSpPr>
          <p:cNvPr id="4" name="Slide Number Placeholder 3"/>
          <p:cNvSpPr>
            <a:spLocks noGrp="1"/>
          </p:cNvSpPr>
          <p:nvPr>
            <p:ph type="sldNum" sz="quarter" idx="5"/>
          </p:nvPr>
        </p:nvSpPr>
        <p:spPr/>
        <p:txBody>
          <a:bodyPr/>
          <a:lstStyle/>
          <a:p>
            <a:fld id="{6904AC3B-745F-4CF3-AA13-C7FEFA4256BD}" type="slidenum">
              <a:rPr lang="nl-NL" smtClean="0"/>
              <a:t>19</a:t>
            </a:fld>
            <a:endParaRPr lang="nl-NL"/>
          </a:p>
        </p:txBody>
      </p:sp>
    </p:spTree>
    <p:extLst>
      <p:ext uri="{BB962C8B-B14F-4D97-AF65-F5344CB8AC3E}">
        <p14:creationId xmlns:p14="http://schemas.microsoft.com/office/powerpoint/2010/main" val="3763801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Clr>
                <a:schemeClr val="bg1"/>
              </a:buClr>
              <a:buFontTx/>
              <a:buChar char="-"/>
            </a:pPr>
            <a:r>
              <a:rPr lang="en-US" sz="1200" dirty="0">
                <a:solidFill>
                  <a:schemeClr val="bg1"/>
                </a:solidFill>
                <a:latin typeface="+mj-lt"/>
              </a:rPr>
              <a:t>The UTQ certifies the teaching competence of teachers in Academic Education. </a:t>
            </a:r>
          </a:p>
          <a:p>
            <a:pPr marL="171450" indent="-171450">
              <a:lnSpc>
                <a:spcPct val="150000"/>
              </a:lnSpc>
              <a:buClr>
                <a:schemeClr val="bg1"/>
              </a:buClr>
              <a:buFontTx/>
              <a:buChar char="-"/>
            </a:pPr>
            <a:r>
              <a:rPr lang="en-US" dirty="0"/>
              <a:t>The UTQ is recognized by 14 Dutch Universities since 2008. Some Belgian universities have also joined this mutual recognition.(e.g. </a:t>
            </a:r>
            <a:r>
              <a:rPr lang="en-US" dirty="0" err="1"/>
              <a:t>Antwerpen</a:t>
            </a:r>
            <a:r>
              <a:rPr lang="en-US" dirty="0"/>
              <a:t> </a:t>
            </a:r>
            <a:r>
              <a:rPr lang="en-US" dirty="0" err="1"/>
              <a:t>en</a:t>
            </a:r>
            <a:r>
              <a:rPr lang="en-US" dirty="0"/>
              <a:t> Leuven).</a:t>
            </a:r>
          </a:p>
          <a:p>
            <a:pPr marL="171450" indent="-171450">
              <a:lnSpc>
                <a:spcPct val="150000"/>
              </a:lnSpc>
              <a:buClr>
                <a:schemeClr val="bg1"/>
              </a:buClr>
              <a:buFontTx/>
              <a:buChar char="-"/>
            </a:pPr>
            <a:r>
              <a:rPr lang="en-US" dirty="0"/>
              <a:t>The UTQ is mandatory for all teaching staff at the University of Twente and embedded in the HR cycle.</a:t>
            </a:r>
            <a:endParaRPr lang="nl-NL" dirty="0">
              <a:highlight>
                <a:srgbClr val="FFFF00"/>
              </a:highlight>
            </a:endParaRPr>
          </a:p>
        </p:txBody>
      </p:sp>
      <p:sp>
        <p:nvSpPr>
          <p:cNvPr id="4" name="Slide Number Placeholder 3"/>
          <p:cNvSpPr>
            <a:spLocks noGrp="1"/>
          </p:cNvSpPr>
          <p:nvPr>
            <p:ph type="sldNum" sz="quarter" idx="5"/>
          </p:nvPr>
        </p:nvSpPr>
        <p:spPr/>
        <p:txBody>
          <a:bodyPr/>
          <a:lstStyle/>
          <a:p>
            <a:fld id="{6904AC3B-745F-4CF3-AA13-C7FEFA4256BD}" type="slidenum">
              <a:rPr lang="nl-NL" smtClean="0"/>
              <a:t>2</a:t>
            </a:fld>
            <a:endParaRPr lang="nl-NL"/>
          </a:p>
        </p:txBody>
      </p:sp>
    </p:spTree>
    <p:extLst>
      <p:ext uri="{BB962C8B-B14F-4D97-AF65-F5344CB8AC3E}">
        <p14:creationId xmlns:p14="http://schemas.microsoft.com/office/powerpoint/2010/main" val="3910821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u="sng" dirty="0"/>
              <a:t>Exercise (do this in your head, don’t write it down):</a:t>
            </a:r>
          </a:p>
          <a:p>
            <a:pPr algn="l" fontAlgn="base"/>
            <a:endParaRPr lang="en-US" b="0" i="0" dirty="0">
              <a:solidFill>
                <a:srgbClr val="65696E"/>
              </a:solidFill>
              <a:effectLst/>
              <a:latin typeface="ChronicleTextG4-Roman"/>
            </a:endParaRPr>
          </a:p>
          <a:p>
            <a:pPr algn="l" fontAlgn="base"/>
            <a:r>
              <a:rPr lang="en-US" b="0" i="0" dirty="0">
                <a:solidFill>
                  <a:srgbClr val="65696E"/>
                </a:solidFill>
                <a:effectLst/>
                <a:latin typeface="ChronicleTextG4-Roman"/>
              </a:rPr>
              <a:t>Think of the </a:t>
            </a:r>
            <a:r>
              <a:rPr lang="en-US" b="0" i="1" dirty="0">
                <a:solidFill>
                  <a:srgbClr val="65696E"/>
                </a:solidFill>
                <a:effectLst/>
                <a:latin typeface="ChronicleTextG4-Roman"/>
              </a:rPr>
              <a:t>five workdays of the week</a:t>
            </a:r>
            <a:r>
              <a:rPr lang="en-US" b="0" i="0" dirty="0">
                <a:solidFill>
                  <a:srgbClr val="65696E"/>
                </a:solidFill>
                <a:effectLst/>
                <a:latin typeface="ChronicleTextG4-Roman"/>
              </a:rPr>
              <a:t>. </a:t>
            </a:r>
          </a:p>
          <a:p>
            <a:pPr algn="l" fontAlgn="base"/>
            <a:r>
              <a:rPr lang="en-US" b="0" i="0" dirty="0">
                <a:solidFill>
                  <a:srgbClr val="65696E"/>
                </a:solidFill>
                <a:effectLst/>
                <a:latin typeface="ChronicleTextG4-Roman"/>
              </a:rPr>
              <a:t>Now, go ahead and put those five words into alphabetical order.</a:t>
            </a:r>
          </a:p>
          <a:p>
            <a:pPr marL="139700" indent="0" algn="l" fontAlgn="base">
              <a:buNone/>
            </a:pPr>
            <a:endParaRPr lang="en-US" b="0" i="0" dirty="0">
              <a:solidFill>
                <a:srgbClr val="65696E"/>
              </a:solidFill>
              <a:effectLst/>
              <a:latin typeface="ChronicleTextG4-Roman"/>
            </a:endParaRPr>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Source: https://www.learningandthebrain.com/blog/obsessed-with-working-memory-part-i/ </a:t>
            </a:r>
          </a:p>
          <a:p>
            <a:pPr marL="139700" indent="0">
              <a:buNone/>
            </a:pPr>
            <a:endParaRPr lang="nl-NL" dirty="0"/>
          </a:p>
          <a:p>
            <a:endParaRPr lang="nl-NL" dirty="0"/>
          </a:p>
        </p:txBody>
      </p:sp>
      <p:sp>
        <p:nvSpPr>
          <p:cNvPr id="4" name="Slide Number Placeholder 3"/>
          <p:cNvSpPr>
            <a:spLocks noGrp="1"/>
          </p:cNvSpPr>
          <p:nvPr>
            <p:ph type="sldNum" sz="quarter" idx="5"/>
          </p:nvPr>
        </p:nvSpPr>
        <p:spPr/>
        <p:txBody>
          <a:bodyPr/>
          <a:lstStyle/>
          <a:p>
            <a:fld id="{6904AC3B-745F-4CF3-AA13-C7FEFA4256BD}" type="slidenum">
              <a:rPr lang="nl-NL" smtClean="0"/>
              <a:t>20</a:t>
            </a:fld>
            <a:endParaRPr lang="nl-NL"/>
          </a:p>
        </p:txBody>
      </p:sp>
    </p:spTree>
    <p:extLst>
      <p:ext uri="{BB962C8B-B14F-4D97-AF65-F5344CB8AC3E}">
        <p14:creationId xmlns:p14="http://schemas.microsoft.com/office/powerpoint/2010/main" val="2486962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lgn="l" fontAlgn="base">
              <a:buNone/>
            </a:pPr>
            <a:r>
              <a:rPr lang="en-US" b="0" i="0" dirty="0">
                <a:solidFill>
                  <a:srgbClr val="65696E"/>
                </a:solidFill>
                <a:effectLst/>
                <a:latin typeface="ChronicleTextG4-Roman"/>
              </a:rPr>
              <a:t>To succeed at that with the exercise, you undertook four mental processes.</a:t>
            </a:r>
          </a:p>
          <a:p>
            <a:pPr algn="l" fontAlgn="base">
              <a:buFont typeface="+mj-lt"/>
              <a:buAutoNum type="arabicPeriod"/>
            </a:pPr>
            <a:r>
              <a:rPr lang="en-US" b="0" i="0" dirty="0">
                <a:solidFill>
                  <a:srgbClr val="65696E"/>
                </a:solidFill>
                <a:effectLst/>
                <a:latin typeface="ChronicleTextG4-Roman"/>
              </a:rPr>
              <a:t>First, you </a:t>
            </a:r>
            <a:r>
              <a:rPr lang="en-US" b="1" i="0" dirty="0">
                <a:solidFill>
                  <a:srgbClr val="65696E"/>
                </a:solidFill>
                <a:effectLst/>
                <a:latin typeface="ChronicleTextG4-Roman"/>
              </a:rPr>
              <a:t>selected </a:t>
            </a:r>
            <a:r>
              <a:rPr lang="en-US" b="0" i="0" dirty="0">
                <a:solidFill>
                  <a:srgbClr val="65696E"/>
                </a:solidFill>
                <a:effectLst/>
                <a:latin typeface="ChronicleTextG4-Roman"/>
              </a:rPr>
              <a:t>relevant information. Specifically, you </a:t>
            </a:r>
            <a:r>
              <a:rPr lang="en-US" b="0" i="1" dirty="0">
                <a:solidFill>
                  <a:srgbClr val="65696E"/>
                </a:solidFill>
                <a:effectLst/>
                <a:latin typeface="ChronicleTextG4-Roman"/>
              </a:rPr>
              <a:t>selected</a:t>
            </a:r>
            <a:r>
              <a:rPr lang="en-US" b="0" i="0" dirty="0">
                <a:solidFill>
                  <a:srgbClr val="65696E"/>
                </a:solidFill>
                <a:effectLst/>
                <a:latin typeface="ChronicleTextG4-Roman"/>
              </a:rPr>
              <a:t> the instructions that you read. And, you looked into your long-term memory to </a:t>
            </a:r>
            <a:r>
              <a:rPr lang="en-US" b="0" i="1" dirty="0">
                <a:solidFill>
                  <a:srgbClr val="65696E"/>
                </a:solidFill>
                <a:effectLst/>
                <a:latin typeface="ChronicleTextG4-Roman"/>
              </a:rPr>
              <a:t>select</a:t>
            </a:r>
            <a:r>
              <a:rPr lang="en-US" b="0" i="0" dirty="0">
                <a:solidFill>
                  <a:srgbClr val="65696E"/>
                </a:solidFill>
                <a:effectLst/>
                <a:latin typeface="ChronicleTextG4-Roman"/>
              </a:rPr>
              <a:t> the workdays of the week.</a:t>
            </a:r>
          </a:p>
          <a:p>
            <a:pPr algn="l" fontAlgn="base">
              <a:buFont typeface="+mj-lt"/>
              <a:buAutoNum type="arabicPeriod"/>
            </a:pPr>
            <a:r>
              <a:rPr lang="en-US" b="0" i="0" dirty="0">
                <a:solidFill>
                  <a:srgbClr val="65696E"/>
                </a:solidFill>
                <a:effectLst/>
                <a:latin typeface="ChronicleTextG4-Roman"/>
              </a:rPr>
              <a:t>Next, you </a:t>
            </a:r>
            <a:r>
              <a:rPr lang="en-US" b="1" i="0" dirty="0">
                <a:solidFill>
                  <a:srgbClr val="65696E"/>
                </a:solidFill>
                <a:effectLst/>
                <a:latin typeface="ChronicleTextG4-Roman"/>
              </a:rPr>
              <a:t>held</a:t>
            </a:r>
            <a:r>
              <a:rPr lang="en-US" b="0" i="0" dirty="0">
                <a:solidFill>
                  <a:srgbClr val="65696E"/>
                </a:solidFill>
                <a:effectLst/>
                <a:latin typeface="ChronicleTextG4-Roman"/>
              </a:rPr>
              <a:t> that information. If you had let go of the instructions, or of the days of the week, you couldn’t have completed the task.</a:t>
            </a:r>
          </a:p>
          <a:p>
            <a:pPr algn="l" fontAlgn="base">
              <a:buFont typeface="+mj-lt"/>
              <a:buAutoNum type="arabicPeriod"/>
            </a:pPr>
            <a:r>
              <a:rPr lang="en-US" b="0" i="0" dirty="0">
                <a:solidFill>
                  <a:srgbClr val="65696E"/>
                </a:solidFill>
                <a:effectLst/>
                <a:latin typeface="ChronicleTextG4-Roman"/>
              </a:rPr>
              <a:t>Third, you </a:t>
            </a:r>
            <a:r>
              <a:rPr lang="en-US" b="1" i="0" dirty="0">
                <a:solidFill>
                  <a:srgbClr val="65696E"/>
                </a:solidFill>
                <a:effectLst/>
                <a:latin typeface="ChronicleTextG4-Roman"/>
              </a:rPr>
              <a:t>reorganized</a:t>
            </a:r>
            <a:r>
              <a:rPr lang="en-US" b="0" i="0" dirty="0">
                <a:solidFill>
                  <a:srgbClr val="65696E"/>
                </a:solidFill>
                <a:effectLst/>
                <a:latin typeface="ChronicleTextG4-Roman"/>
              </a:rPr>
              <a:t> the days of the week according to the instructions. You started with a chronological list (Monday, Tuesday, Wednesday…), and converted it into an alphabetical lest (Friday, Monday, Thursday, Tuesday, Wednesday).</a:t>
            </a:r>
          </a:p>
          <a:p>
            <a:pPr algn="l" fontAlgn="base">
              <a:buFont typeface="+mj-lt"/>
              <a:buAutoNum type="arabicPeriod"/>
            </a:pPr>
            <a:r>
              <a:rPr lang="en-US" b="0" i="0" dirty="0">
                <a:solidFill>
                  <a:srgbClr val="65696E"/>
                </a:solidFill>
                <a:effectLst/>
                <a:latin typeface="ChronicleTextG4-Roman"/>
              </a:rPr>
              <a:t>In many WM tasks (but not this one), you might not only reorganize, but also </a:t>
            </a:r>
            <a:r>
              <a:rPr lang="en-US" b="1" i="0" dirty="0">
                <a:solidFill>
                  <a:srgbClr val="65696E"/>
                </a:solidFill>
                <a:effectLst/>
                <a:latin typeface="ChronicleTextG4-Roman"/>
              </a:rPr>
              <a:t>combine</a:t>
            </a:r>
            <a:r>
              <a:rPr lang="en-US" b="1" i="1" dirty="0">
                <a:solidFill>
                  <a:srgbClr val="65696E"/>
                </a:solidFill>
                <a:effectLst/>
                <a:latin typeface="ChronicleTextG4-Roman"/>
              </a:rPr>
              <a:t> </a:t>
            </a:r>
            <a:r>
              <a:rPr lang="en-US" b="0" i="0" dirty="0">
                <a:solidFill>
                  <a:srgbClr val="65696E"/>
                </a:solidFill>
                <a:effectLst/>
                <a:latin typeface="ChronicleTextG4-Roman"/>
              </a:rPr>
              <a:t>information. If, for instance, you added up 7+12+4+18+6 in your head, you selected, held, and </a:t>
            </a:r>
            <a:r>
              <a:rPr lang="en-US" b="0" i="1" dirty="0">
                <a:solidFill>
                  <a:srgbClr val="65696E"/>
                </a:solidFill>
                <a:effectLst/>
                <a:latin typeface="ChronicleTextG4-Roman"/>
              </a:rPr>
              <a:t>combined</a:t>
            </a:r>
            <a:r>
              <a:rPr lang="en-US" b="0" i="0" dirty="0">
                <a:solidFill>
                  <a:srgbClr val="65696E"/>
                </a:solidFill>
                <a:effectLst/>
                <a:latin typeface="ChronicleTextG4-Roman"/>
              </a:rPr>
              <a:t> those numbers into a new number.</a:t>
            </a:r>
          </a:p>
          <a:p>
            <a:pPr algn="l" fontAlgn="base">
              <a:buFont typeface="+mj-lt"/>
              <a:buAutoNum type="arabicPeriod"/>
            </a:pPr>
            <a:endParaRPr lang="en-US" b="0" i="0" dirty="0">
              <a:solidFill>
                <a:srgbClr val="65696E"/>
              </a:solidFill>
              <a:effectLst/>
              <a:latin typeface="ChronicleTextG4-Roman"/>
            </a:endParaRPr>
          </a:p>
          <a:p>
            <a:pPr algn="l" fontAlgn="base">
              <a:buFont typeface="+mj-lt"/>
              <a:buNone/>
            </a:pPr>
            <a:endParaRPr lang="en-US" b="0" i="0" dirty="0">
              <a:solidFill>
                <a:srgbClr val="65696E"/>
              </a:solidFill>
              <a:effectLst/>
              <a:latin typeface="ChronicleTextG4-Roman"/>
            </a:endParaRPr>
          </a:p>
        </p:txBody>
      </p:sp>
      <p:sp>
        <p:nvSpPr>
          <p:cNvPr id="4" name="Slide Number Placeholder 3"/>
          <p:cNvSpPr>
            <a:spLocks noGrp="1"/>
          </p:cNvSpPr>
          <p:nvPr>
            <p:ph type="sldNum" sz="quarter" idx="5"/>
          </p:nvPr>
        </p:nvSpPr>
        <p:spPr/>
        <p:txBody>
          <a:bodyPr/>
          <a:lstStyle/>
          <a:p>
            <a:fld id="{6904AC3B-745F-4CF3-AA13-C7FEFA4256BD}" type="slidenum">
              <a:rPr lang="nl-NL" smtClean="0"/>
              <a:t>21</a:t>
            </a:fld>
            <a:endParaRPr lang="nl-NL"/>
          </a:p>
        </p:txBody>
      </p:sp>
    </p:spTree>
    <p:extLst>
      <p:ext uri="{BB962C8B-B14F-4D97-AF65-F5344CB8AC3E}">
        <p14:creationId xmlns:p14="http://schemas.microsoft.com/office/powerpoint/2010/main" val="133886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22 in H5P</a:t>
            </a:r>
            <a:endParaRPr lang="nl-NL" dirty="0"/>
          </a:p>
          <a:p>
            <a:endParaRPr lang="nl-NL" dirty="0"/>
          </a:p>
        </p:txBody>
      </p:sp>
      <p:sp>
        <p:nvSpPr>
          <p:cNvPr id="4" name="Slide Number Placeholder 3"/>
          <p:cNvSpPr>
            <a:spLocks noGrp="1"/>
          </p:cNvSpPr>
          <p:nvPr>
            <p:ph type="sldNum" sz="quarter" idx="5"/>
          </p:nvPr>
        </p:nvSpPr>
        <p:spPr/>
        <p:txBody>
          <a:bodyPr/>
          <a:lstStyle/>
          <a:p>
            <a:fld id="{6904AC3B-745F-4CF3-AA13-C7FEFA4256BD}" type="slidenum">
              <a:rPr lang="nl-NL" smtClean="0"/>
              <a:t>22</a:t>
            </a:fld>
            <a:endParaRPr lang="nl-NL"/>
          </a:p>
        </p:txBody>
      </p:sp>
    </p:spTree>
    <p:extLst>
      <p:ext uri="{BB962C8B-B14F-4D97-AF65-F5344CB8AC3E}">
        <p14:creationId xmlns:p14="http://schemas.microsoft.com/office/powerpoint/2010/main" val="3705435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en-US" dirty="0" err="1"/>
              <a:t>Recognising</a:t>
            </a:r>
            <a:r>
              <a:rPr lang="en-US" dirty="0"/>
              <a:t> and rewarding teaching is important for the </a:t>
            </a:r>
            <a:r>
              <a:rPr lang="en-US" dirty="0" err="1"/>
              <a:t>professionalisation</a:t>
            </a:r>
            <a:r>
              <a:rPr lang="en-US" dirty="0"/>
              <a:t> of teachers. This is a direct result of the University of Twente's desire to create an environment where teaching is as important as research.</a:t>
            </a:r>
          </a:p>
          <a:p>
            <a:endParaRPr lang="nl-NL" dirty="0"/>
          </a:p>
          <a:p>
            <a:r>
              <a:rPr lang="nl-NL" dirty="0" err="1"/>
              <a:t>What</a:t>
            </a:r>
            <a:r>
              <a:rPr lang="nl-NL" dirty="0"/>
              <a:t> does </a:t>
            </a:r>
            <a:r>
              <a:rPr lang="nl-NL" dirty="0" err="1"/>
              <a:t>it</a:t>
            </a:r>
            <a:r>
              <a:rPr lang="nl-NL" dirty="0"/>
              <a:t> look like?</a:t>
            </a:r>
          </a:p>
        </p:txBody>
      </p:sp>
      <p:sp>
        <p:nvSpPr>
          <p:cNvPr id="4" name="Slide Number Placeholder 3"/>
          <p:cNvSpPr>
            <a:spLocks noGrp="1"/>
          </p:cNvSpPr>
          <p:nvPr>
            <p:ph type="sldNum" sz="quarter" idx="5"/>
          </p:nvPr>
        </p:nvSpPr>
        <p:spPr/>
        <p:txBody>
          <a:bodyPr/>
          <a:lstStyle/>
          <a:p>
            <a:fld id="{6904AC3B-745F-4CF3-AA13-C7FEFA4256BD}" type="slidenum">
              <a:rPr lang="nl-NL" smtClean="0"/>
              <a:t>3</a:t>
            </a:fld>
            <a:endParaRPr lang="nl-NL"/>
          </a:p>
        </p:txBody>
      </p:sp>
    </p:spTree>
    <p:extLst>
      <p:ext uri="{BB962C8B-B14F-4D97-AF65-F5344CB8AC3E}">
        <p14:creationId xmlns:p14="http://schemas.microsoft.com/office/powerpoint/2010/main" val="3786938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UTQ provides basic knowledge, it is a starting point for the </a:t>
            </a:r>
            <a:r>
              <a:rPr lang="en-US" dirty="0" err="1"/>
              <a:t>professionalisation</a:t>
            </a:r>
            <a:r>
              <a:rPr lang="en-US" dirty="0"/>
              <a:t> of teachers, not an endpoint. </a:t>
            </a:r>
            <a:endParaRPr lang="nl-NL" dirty="0"/>
          </a:p>
        </p:txBody>
      </p:sp>
      <p:sp>
        <p:nvSpPr>
          <p:cNvPr id="4" name="Slide Number Placeholder 3"/>
          <p:cNvSpPr>
            <a:spLocks noGrp="1"/>
          </p:cNvSpPr>
          <p:nvPr>
            <p:ph type="sldNum" sz="quarter" idx="5"/>
          </p:nvPr>
        </p:nvSpPr>
        <p:spPr/>
        <p:txBody>
          <a:bodyPr/>
          <a:lstStyle/>
          <a:p>
            <a:fld id="{6904AC3B-745F-4CF3-AA13-C7FEFA4256BD}" type="slidenum">
              <a:rPr lang="nl-NL" smtClean="0"/>
              <a:t>4</a:t>
            </a:fld>
            <a:endParaRPr lang="nl-NL"/>
          </a:p>
        </p:txBody>
      </p:sp>
    </p:spTree>
    <p:extLst>
      <p:ext uri="{BB962C8B-B14F-4D97-AF65-F5344CB8AC3E}">
        <p14:creationId xmlns:p14="http://schemas.microsoft.com/office/powerpoint/2010/main" val="854115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6904AC3B-745F-4CF3-AA13-C7FEFA4256BD}" type="slidenum">
              <a:rPr lang="nl-NL" smtClean="0"/>
              <a:t>5</a:t>
            </a:fld>
            <a:endParaRPr lang="nl-NL"/>
          </a:p>
        </p:txBody>
      </p:sp>
    </p:spTree>
    <p:extLst>
      <p:ext uri="{BB962C8B-B14F-4D97-AF65-F5344CB8AC3E}">
        <p14:creationId xmlns:p14="http://schemas.microsoft.com/office/powerpoint/2010/main" val="1106600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6904AC3B-745F-4CF3-AA13-C7FEFA4256BD}" type="slidenum">
              <a:rPr lang="nl-NL" smtClean="0"/>
              <a:t>6</a:t>
            </a:fld>
            <a:endParaRPr lang="nl-NL"/>
          </a:p>
        </p:txBody>
      </p:sp>
    </p:spTree>
    <p:extLst>
      <p:ext uri="{BB962C8B-B14F-4D97-AF65-F5344CB8AC3E}">
        <p14:creationId xmlns:p14="http://schemas.microsoft.com/office/powerpoint/2010/main" val="776262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6904AC3B-745F-4CF3-AA13-C7FEFA4256BD}" type="slidenum">
              <a:rPr lang="nl-NL" smtClean="0"/>
              <a:t>7</a:t>
            </a:fld>
            <a:endParaRPr lang="nl-NL"/>
          </a:p>
        </p:txBody>
      </p:sp>
    </p:spTree>
    <p:extLst>
      <p:ext uri="{BB962C8B-B14F-4D97-AF65-F5344CB8AC3E}">
        <p14:creationId xmlns:p14="http://schemas.microsoft.com/office/powerpoint/2010/main" val="2441865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6904AC3B-745F-4CF3-AA13-C7FEFA4256BD}" type="slidenum">
              <a:rPr lang="nl-NL" smtClean="0"/>
              <a:t>8</a:t>
            </a:fld>
            <a:endParaRPr lang="nl-NL"/>
          </a:p>
        </p:txBody>
      </p:sp>
    </p:spTree>
    <p:extLst>
      <p:ext uri="{BB962C8B-B14F-4D97-AF65-F5344CB8AC3E}">
        <p14:creationId xmlns:p14="http://schemas.microsoft.com/office/powerpoint/2010/main" val="2333262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concepts:</a:t>
            </a:r>
          </a:p>
          <a:p>
            <a:endParaRPr lang="en-US" dirty="0"/>
          </a:p>
          <a:p>
            <a:pPr marL="171450" indent="-171450">
              <a:buFontTx/>
              <a:buChar char="-"/>
            </a:pPr>
            <a:r>
              <a:rPr lang="en-US" dirty="0"/>
              <a:t>Evidence-based pedagogical and didactical knowledge</a:t>
            </a:r>
          </a:p>
          <a:p>
            <a:pPr marL="171450" indent="-171450">
              <a:buFontTx/>
              <a:buChar char="-"/>
            </a:pPr>
            <a:r>
              <a:rPr lang="en-US" dirty="0"/>
              <a:t>Personalized trajectory</a:t>
            </a:r>
          </a:p>
          <a:p>
            <a:pPr marL="171450" indent="-171450">
              <a:buFontTx/>
              <a:buChar char="-"/>
            </a:pPr>
            <a:r>
              <a:rPr lang="en-US" dirty="0"/>
              <a:t>Community Learning</a:t>
            </a:r>
          </a:p>
          <a:p>
            <a:pPr marL="171450" indent="-171450">
              <a:buFontTx/>
              <a:buChar char="-"/>
            </a:pPr>
            <a:r>
              <a:rPr lang="en-US" dirty="0"/>
              <a:t>Workplace learning</a:t>
            </a:r>
          </a:p>
          <a:p>
            <a:pPr marL="171450" indent="-171450">
              <a:buFontTx/>
              <a:buChar char="-"/>
            </a:pPr>
            <a:r>
              <a:rPr lang="en-US" dirty="0"/>
              <a:t>Coaching</a:t>
            </a:r>
          </a:p>
          <a:p>
            <a:pPr marL="171450" indent="-171450">
              <a:buFontTx/>
              <a:buChar char="-"/>
            </a:pPr>
            <a:endParaRPr lang="nl-NL" dirty="0"/>
          </a:p>
          <a:p>
            <a:pPr marL="0" indent="0">
              <a:buFontTx/>
              <a:buNone/>
            </a:pPr>
            <a:r>
              <a:rPr lang="nl-NL" dirty="0"/>
              <a:t>Teachers </a:t>
            </a:r>
            <a:r>
              <a:rPr lang="nl-NL" dirty="0" err="1"/>
              <a:t>work</a:t>
            </a:r>
            <a:r>
              <a:rPr lang="nl-NL" dirty="0"/>
              <a:t> on </a:t>
            </a:r>
            <a:r>
              <a:rPr lang="nl-NL" dirty="0" err="1"/>
              <a:t>their</a:t>
            </a:r>
            <a:r>
              <a:rPr lang="nl-NL" dirty="0"/>
              <a:t> </a:t>
            </a:r>
            <a:r>
              <a:rPr lang="nl-NL" dirty="0" err="1"/>
              <a:t>professionalisation</a:t>
            </a:r>
            <a:r>
              <a:rPr lang="nl-NL" dirty="0"/>
              <a:t> (</a:t>
            </a:r>
            <a:r>
              <a:rPr lang="nl-NL" dirty="0" err="1"/>
              <a:t>competence</a:t>
            </a:r>
            <a:r>
              <a:rPr lang="nl-NL" dirty="0"/>
              <a:t> 5) in </a:t>
            </a:r>
            <a:r>
              <a:rPr lang="nl-NL" dirty="0" err="1"/>
              <a:t>the</a:t>
            </a:r>
            <a:r>
              <a:rPr lang="nl-NL" dirty="0"/>
              <a:t> coaching </a:t>
            </a:r>
            <a:r>
              <a:rPr lang="nl-NL" dirty="0" err="1"/>
              <a:t>group</a:t>
            </a:r>
            <a:r>
              <a:rPr lang="nl-NL" dirty="0"/>
              <a:t>. Here </a:t>
            </a:r>
            <a:r>
              <a:rPr lang="nl-NL" dirty="0" err="1"/>
              <a:t>they</a:t>
            </a:r>
            <a:r>
              <a:rPr lang="nl-NL" dirty="0"/>
              <a:t>:</a:t>
            </a:r>
          </a:p>
          <a:p>
            <a:pPr marL="171450" indent="-171450">
              <a:buFontTx/>
              <a:buChar char="-"/>
            </a:pPr>
            <a:r>
              <a:rPr lang="nl-NL" dirty="0" err="1"/>
              <a:t>Formulate</a:t>
            </a:r>
            <a:r>
              <a:rPr lang="nl-NL" dirty="0"/>
              <a:t> </a:t>
            </a:r>
            <a:r>
              <a:rPr lang="nl-NL" dirty="0" err="1"/>
              <a:t>their</a:t>
            </a:r>
            <a:r>
              <a:rPr lang="nl-NL" dirty="0"/>
              <a:t> </a:t>
            </a:r>
            <a:r>
              <a:rPr lang="nl-NL" dirty="0" err="1"/>
              <a:t>own</a:t>
            </a:r>
            <a:r>
              <a:rPr lang="nl-NL" dirty="0"/>
              <a:t> </a:t>
            </a:r>
            <a:r>
              <a:rPr lang="nl-NL" dirty="0" err="1"/>
              <a:t>vision</a:t>
            </a:r>
            <a:r>
              <a:rPr lang="nl-NL" dirty="0"/>
              <a:t> on teaching </a:t>
            </a:r>
            <a:r>
              <a:rPr lang="nl-NL" dirty="0" err="1"/>
              <a:t>and</a:t>
            </a:r>
            <a:r>
              <a:rPr lang="nl-NL" dirty="0"/>
              <a:t> </a:t>
            </a:r>
            <a:r>
              <a:rPr lang="nl-NL" dirty="0" err="1"/>
              <a:t>learning</a:t>
            </a:r>
            <a:endParaRPr lang="nl-NL" dirty="0"/>
          </a:p>
          <a:p>
            <a:pPr marL="171450" indent="-171450">
              <a:buFontTx/>
              <a:buChar char="-"/>
            </a:pPr>
            <a:r>
              <a:rPr lang="nl-NL" dirty="0"/>
              <a:t>Manage </a:t>
            </a:r>
            <a:r>
              <a:rPr lang="nl-NL" dirty="0" err="1"/>
              <a:t>their</a:t>
            </a:r>
            <a:r>
              <a:rPr lang="nl-NL" dirty="0"/>
              <a:t> </a:t>
            </a:r>
            <a:r>
              <a:rPr lang="nl-NL" dirty="0" err="1"/>
              <a:t>work</a:t>
            </a:r>
            <a:r>
              <a:rPr lang="nl-NL" dirty="0"/>
              <a:t> as a teacher </a:t>
            </a:r>
            <a:r>
              <a:rPr lang="nl-NL" dirty="0" err="1"/>
              <a:t>and</a:t>
            </a:r>
            <a:r>
              <a:rPr lang="nl-NL" dirty="0"/>
              <a:t> </a:t>
            </a:r>
            <a:r>
              <a:rPr lang="nl-NL" dirty="0" err="1"/>
              <a:t>can</a:t>
            </a:r>
            <a:r>
              <a:rPr lang="nl-NL" dirty="0"/>
              <a:t> </a:t>
            </a:r>
            <a:r>
              <a:rPr lang="nl-NL" dirty="0" err="1"/>
              <a:t>collaborate</a:t>
            </a:r>
            <a:r>
              <a:rPr lang="nl-NL" dirty="0"/>
              <a:t> in a teaching team</a:t>
            </a:r>
          </a:p>
          <a:p>
            <a:pPr marL="171450" indent="-171450">
              <a:buFontTx/>
              <a:buChar char="-"/>
            </a:pPr>
            <a:r>
              <a:rPr lang="nl-NL" dirty="0" err="1"/>
              <a:t>Relflect</a:t>
            </a:r>
            <a:r>
              <a:rPr lang="nl-NL" dirty="0"/>
              <a:t> on </a:t>
            </a:r>
            <a:r>
              <a:rPr lang="nl-NL" dirty="0" err="1"/>
              <a:t>their</a:t>
            </a:r>
            <a:r>
              <a:rPr lang="nl-NL" dirty="0"/>
              <a:t> </a:t>
            </a:r>
            <a:r>
              <a:rPr lang="nl-NL" dirty="0" err="1"/>
              <a:t>work</a:t>
            </a:r>
            <a:r>
              <a:rPr lang="nl-NL" dirty="0"/>
              <a:t> as a teacher </a:t>
            </a:r>
            <a:r>
              <a:rPr lang="nl-NL" dirty="0" err="1"/>
              <a:t>and</a:t>
            </a:r>
            <a:r>
              <a:rPr lang="nl-NL" dirty="0"/>
              <a:t> on </a:t>
            </a:r>
            <a:r>
              <a:rPr lang="nl-NL" dirty="0" err="1"/>
              <a:t>their</a:t>
            </a:r>
            <a:r>
              <a:rPr lang="nl-NL" dirty="0"/>
              <a:t> </a:t>
            </a:r>
            <a:r>
              <a:rPr lang="nl-NL" dirty="0" err="1"/>
              <a:t>future</a:t>
            </a:r>
            <a:r>
              <a:rPr lang="nl-NL" dirty="0"/>
              <a:t> professional development in teaching</a:t>
            </a:r>
          </a:p>
        </p:txBody>
      </p:sp>
      <p:sp>
        <p:nvSpPr>
          <p:cNvPr id="4" name="Slide Number Placeholder 3"/>
          <p:cNvSpPr>
            <a:spLocks noGrp="1"/>
          </p:cNvSpPr>
          <p:nvPr>
            <p:ph type="sldNum" sz="quarter" idx="5"/>
          </p:nvPr>
        </p:nvSpPr>
        <p:spPr/>
        <p:txBody>
          <a:bodyPr/>
          <a:lstStyle/>
          <a:p>
            <a:fld id="{6904AC3B-745F-4CF3-AA13-C7FEFA4256BD}" type="slidenum">
              <a:rPr lang="nl-NL" smtClean="0"/>
              <a:t>9</a:t>
            </a:fld>
            <a:endParaRPr lang="nl-NL"/>
          </a:p>
        </p:txBody>
      </p:sp>
    </p:spTree>
    <p:extLst>
      <p:ext uri="{BB962C8B-B14F-4D97-AF65-F5344CB8AC3E}">
        <p14:creationId xmlns:p14="http://schemas.microsoft.com/office/powerpoint/2010/main" val="3845313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image" Target="../media/image1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full">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B26CFC-DD8F-413E-8D8F-ECDE90506C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tx1"/>
                </a:solidFill>
              </a:defRPr>
            </a:lvl1pPr>
          </a:lstStyle>
          <a:p>
            <a:pPr lvl="0"/>
            <a:r>
              <a:rPr lang="en-US"/>
              <a:t>Faculty / Departement name</a:t>
            </a:r>
            <a:endParaRPr lang="en-US" dirty="0"/>
          </a:p>
        </p:txBody>
      </p:sp>
      <p:pic>
        <p:nvPicPr>
          <p:cNvPr id="10" name="Picture 9" descr="Shape&#10;&#10;Description automatically generated with medium confidence">
            <a:extLst>
              <a:ext uri="{FF2B5EF4-FFF2-40B4-BE49-F238E27FC236}">
                <a16:creationId xmlns:a16="http://schemas.microsoft.com/office/drawing/2014/main" id="{D7EC09E1-8DC1-5E27-6F71-CDBB4C9A5A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306351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black #2">
    <p:bg>
      <p:bgPr>
        <a:solidFill>
          <a:schemeClr val="bg1"/>
        </a:solidFill>
        <a:effectLst/>
      </p:bgPr>
    </p:bg>
    <p:spTree>
      <p:nvGrpSpPr>
        <p:cNvPr id="1" name=""/>
        <p:cNvGrpSpPr/>
        <p:nvPr/>
      </p:nvGrpSpPr>
      <p:grpSpPr>
        <a:xfrm>
          <a:off x="0" y="0"/>
          <a:ext cx="0" cy="0"/>
          <a:chOff x="0" y="0"/>
          <a:chExt cx="0" cy="0"/>
        </a:xfrm>
      </p:grpSpPr>
      <p:pic>
        <p:nvPicPr>
          <p:cNvPr id="14" name="Picture 13">
            <a:hlinkClick r:id="" action="ppaction://media"/>
            <a:extLst>
              <a:ext uri="{FF2B5EF4-FFF2-40B4-BE49-F238E27FC236}">
                <a16:creationId xmlns:a16="http://schemas.microsoft.com/office/drawing/2014/main" id="{D8CD8FD4-42F5-4228-BBAC-B5B0238F0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47608"/>
          <a:stretch>
            <a:fillRect/>
          </a:stretch>
        </p:blipFill>
        <p:spPr>
          <a:xfrm>
            <a:off x="6402916" y="0"/>
            <a:ext cx="5837294" cy="6119813"/>
          </a:xfrm>
          <a:custGeom>
            <a:avLst/>
            <a:gdLst>
              <a:gd name="connsiteX0" fmla="*/ 0 w 5814581"/>
              <a:gd name="connsiteY0" fmla="*/ 0 h 6858000"/>
              <a:gd name="connsiteX1" fmla="*/ 5814581 w 5814581"/>
              <a:gd name="connsiteY1" fmla="*/ 0 h 6858000"/>
              <a:gd name="connsiteX2" fmla="*/ 5814581 w 5814581"/>
              <a:gd name="connsiteY2" fmla="*/ 6858000 h 6858000"/>
              <a:gd name="connsiteX3" fmla="*/ 0 w 58145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4581" h="6858000">
                <a:moveTo>
                  <a:pt x="0" y="0"/>
                </a:moveTo>
                <a:lnTo>
                  <a:pt x="5814581" y="0"/>
                </a:lnTo>
                <a:lnTo>
                  <a:pt x="5814581"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tx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tx1"/>
                </a:solidFill>
              </a:defRPr>
            </a:lvl1pPr>
          </a:lstStyle>
          <a:p>
            <a:pPr lvl="0"/>
            <a:r>
              <a:rPr lang="en-US"/>
              <a:t>Faculty / Departement name</a:t>
            </a:r>
            <a:endParaRPr lang="en-US" dirty="0"/>
          </a:p>
        </p:txBody>
      </p:sp>
      <p:sp>
        <p:nvSpPr>
          <p:cNvPr id="10" name="Tekstvak 9">
            <a:extLst>
              <a:ext uri="{FF2B5EF4-FFF2-40B4-BE49-F238E27FC236}">
                <a16:creationId xmlns:a16="http://schemas.microsoft.com/office/drawing/2014/main" id="{B7A8D25C-0FAC-4D82-AB1C-939EFBD51801}"/>
              </a:ext>
            </a:extLst>
          </p:cNvPr>
          <p:cNvSpPr txBox="1"/>
          <p:nvPr userDrawn="1"/>
        </p:nvSpPr>
        <p:spPr>
          <a:xfrm>
            <a:off x="765524" y="-401859"/>
            <a:ext cx="1242648" cy="339452"/>
          </a:xfrm>
          <a:prstGeom prst="rect">
            <a:avLst/>
          </a:prstGeom>
          <a:solidFill>
            <a:schemeClr val="accent2"/>
          </a:solidFill>
        </p:spPr>
        <p:txBody>
          <a:bodyPr wrap="none" rtlCol="0">
            <a:spAutoFit/>
          </a:bodyPr>
          <a:lstStyle/>
          <a:p>
            <a:r>
              <a:rPr lang="en-US" sz="1606" cap="all" baseline="0" dirty="0"/>
              <a:t>Video slide</a:t>
            </a:r>
          </a:p>
        </p:txBody>
      </p:sp>
      <p:pic>
        <p:nvPicPr>
          <p:cNvPr id="11" name="Picture 10">
            <a:extLst>
              <a:ext uri="{FF2B5EF4-FFF2-40B4-BE49-F238E27FC236}">
                <a16:creationId xmlns:a16="http://schemas.microsoft.com/office/drawing/2014/main" id="{14DDACC5-5980-B796-3519-0D82D56EE94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2850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2">
    <p:bg>
      <p:bgPr>
        <a:solidFill>
          <a:srgbClr val="000000"/>
        </a:solidFill>
        <a:effectLst/>
      </p:bgPr>
    </p:bg>
    <p:spTree>
      <p:nvGrpSpPr>
        <p:cNvPr id="1" name=""/>
        <p:cNvGrpSpPr/>
        <p:nvPr/>
      </p:nvGrpSpPr>
      <p:grpSpPr>
        <a:xfrm>
          <a:off x="0" y="0"/>
          <a:ext cx="0" cy="0"/>
          <a:chOff x="0" y="0"/>
          <a:chExt cx="0" cy="0"/>
        </a:xfrm>
      </p:grpSpPr>
      <p:pic>
        <p:nvPicPr>
          <p:cNvPr id="15" name="Picture 14">
            <a:hlinkClick r:id="" action="ppaction://media"/>
            <a:extLst>
              <a:ext uri="{FF2B5EF4-FFF2-40B4-BE49-F238E27FC236}">
                <a16:creationId xmlns:a16="http://schemas.microsoft.com/office/drawing/2014/main" id="{0238D2A0-DB3C-4C7B-BFFC-C9389AD6D13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52281"/>
          <a:stretch>
            <a:fillRect/>
          </a:stretch>
        </p:blipFill>
        <p:spPr>
          <a:xfrm>
            <a:off x="6398953" y="0"/>
            <a:ext cx="5840672" cy="6119813"/>
          </a:xfrm>
          <a:custGeom>
            <a:avLst/>
            <a:gdLst>
              <a:gd name="connsiteX0" fmla="*/ 0 w 5817946"/>
              <a:gd name="connsiteY0" fmla="*/ 0 h 6858000"/>
              <a:gd name="connsiteX1" fmla="*/ 5817946 w 5817946"/>
              <a:gd name="connsiteY1" fmla="*/ 0 h 6858000"/>
              <a:gd name="connsiteX2" fmla="*/ 5817946 w 5817946"/>
              <a:gd name="connsiteY2" fmla="*/ 6858000 h 6858000"/>
              <a:gd name="connsiteX3" fmla="*/ 0 w 581794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7946" h="6858000">
                <a:moveTo>
                  <a:pt x="0" y="0"/>
                </a:moveTo>
                <a:lnTo>
                  <a:pt x="5817946" y="0"/>
                </a:lnTo>
                <a:lnTo>
                  <a:pt x="5817946"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bg1"/>
                </a:solidFill>
              </a:defRPr>
            </a:lvl1pPr>
          </a:lstStyle>
          <a:p>
            <a:pPr lvl="0"/>
            <a:r>
              <a:rPr lang="en-US"/>
              <a:t>Faculty / Departement name</a:t>
            </a:r>
            <a:endParaRPr lang="en-US" dirty="0"/>
          </a:p>
        </p:txBody>
      </p:sp>
      <p:sp>
        <p:nvSpPr>
          <p:cNvPr id="10" name="Tekstvak 9">
            <a:extLst>
              <a:ext uri="{FF2B5EF4-FFF2-40B4-BE49-F238E27FC236}">
                <a16:creationId xmlns:a16="http://schemas.microsoft.com/office/drawing/2014/main" id="{596F6254-901B-4F80-B3ED-3890E0D82CFB}"/>
              </a:ext>
            </a:extLst>
          </p:cNvPr>
          <p:cNvSpPr txBox="1"/>
          <p:nvPr userDrawn="1"/>
        </p:nvSpPr>
        <p:spPr>
          <a:xfrm>
            <a:off x="765524" y="-401859"/>
            <a:ext cx="1242648" cy="339452"/>
          </a:xfrm>
          <a:prstGeom prst="rect">
            <a:avLst/>
          </a:prstGeom>
          <a:solidFill>
            <a:schemeClr val="accent2"/>
          </a:solidFill>
        </p:spPr>
        <p:txBody>
          <a:bodyPr wrap="none" rtlCol="0">
            <a:spAutoFit/>
          </a:bodyPr>
          <a:lstStyle/>
          <a:p>
            <a:r>
              <a:rPr lang="en-US" sz="1606" cap="all" baseline="0" dirty="0"/>
              <a:t>Video slide</a:t>
            </a:r>
          </a:p>
        </p:txBody>
      </p:sp>
      <p:pic>
        <p:nvPicPr>
          <p:cNvPr id="11" name="Picture 10" descr="Shape&#10;&#10;Description automatically generated with medium confidence">
            <a:extLst>
              <a:ext uri="{FF2B5EF4-FFF2-40B4-BE49-F238E27FC236}">
                <a16:creationId xmlns:a16="http://schemas.microsoft.com/office/drawing/2014/main" id="{8B29C040-D8DC-A96B-CBC1-FAA11219572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139754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white">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C64EBF-DA96-4D09-B6A0-839B57073C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674624"/>
            <a:ext cx="5456481"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313842" y="674624"/>
            <a:ext cx="4533733" cy="4176249"/>
          </a:xfrm>
        </p:spPr>
        <p:txBody>
          <a:bodyPr/>
          <a:lstStyle>
            <a:lvl1pPr marL="0" indent="0">
              <a:buFontTx/>
              <a:buNone/>
              <a:defRPr>
                <a:solidFill>
                  <a:schemeClr val="tx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89641" y="674625"/>
            <a:ext cx="525767" cy="4176249"/>
          </a:xfrm>
        </p:spPr>
        <p:txBody>
          <a:bodyPr/>
          <a:lstStyle>
            <a:lvl1pPr marL="0" indent="0">
              <a:buFontTx/>
              <a:buNone/>
              <a:defRPr>
                <a:solidFill>
                  <a:schemeClr val="tx1"/>
                </a:solidFill>
              </a:defRPr>
            </a:lvl1pPr>
          </a:lstStyle>
          <a:p>
            <a:pPr lvl="0"/>
            <a:r>
              <a:rPr lang="en-US"/>
              <a:t>01.</a:t>
            </a:r>
            <a:endParaRPr lang="en-US" dirty="0"/>
          </a:p>
        </p:txBody>
      </p:sp>
      <p:pic>
        <p:nvPicPr>
          <p:cNvPr id="10" name="Picture 9" descr="Shape&#10;&#10;Description automatically generated with medium confidence">
            <a:extLst>
              <a:ext uri="{FF2B5EF4-FFF2-40B4-BE49-F238E27FC236}">
                <a16:creationId xmlns:a16="http://schemas.microsoft.com/office/drawing/2014/main" id="{E9D03FDE-1601-7E0B-9817-99A2A77E9E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2577283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able of contents black">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F4EE8F-F2A7-4157-BF05-F800ACCB3B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674624"/>
            <a:ext cx="5456481"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313842" y="674624"/>
            <a:ext cx="4533733" cy="417624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89641" y="674625"/>
            <a:ext cx="525767" cy="4176249"/>
          </a:xfrm>
        </p:spPr>
        <p:txBody>
          <a:bodyPr/>
          <a:lstStyle>
            <a:lvl1pPr marL="0" indent="0">
              <a:buFontTx/>
              <a:buNone/>
              <a:defRPr>
                <a:solidFill>
                  <a:schemeClr val="bg1"/>
                </a:solidFill>
              </a:defRPr>
            </a:lvl1pPr>
          </a:lstStyle>
          <a:p>
            <a:pPr lvl="0"/>
            <a:r>
              <a:rPr lang="en-US"/>
              <a:t>01.</a:t>
            </a:r>
            <a:endParaRPr lang="en-US" dirty="0"/>
          </a:p>
        </p:txBody>
      </p:sp>
      <p:pic>
        <p:nvPicPr>
          <p:cNvPr id="10" name="Picture 9">
            <a:extLst>
              <a:ext uri="{FF2B5EF4-FFF2-40B4-BE49-F238E27FC236}">
                <a16:creationId xmlns:a16="http://schemas.microsoft.com/office/drawing/2014/main" id="{07D0E6C9-E072-AF24-34BB-1E862394A90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013308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dark-grey">
    <p:bg>
      <p:bgPr>
        <a:solidFill>
          <a:srgbClr val="1E232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854F08-E09D-43C4-93DA-C8C47BBB1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674624"/>
            <a:ext cx="5456481"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313842" y="674624"/>
            <a:ext cx="4533733" cy="417624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89641" y="674625"/>
            <a:ext cx="525767" cy="4176249"/>
          </a:xfrm>
        </p:spPr>
        <p:txBody>
          <a:bodyPr/>
          <a:lstStyle>
            <a:lvl1pPr marL="0" indent="0">
              <a:buFontTx/>
              <a:buNone/>
              <a:defRPr>
                <a:solidFill>
                  <a:schemeClr val="bg1"/>
                </a:solidFill>
              </a:defRPr>
            </a:lvl1pPr>
          </a:lstStyle>
          <a:p>
            <a:pPr lvl="0"/>
            <a:r>
              <a:rPr lang="en-US"/>
              <a:t>01.</a:t>
            </a:r>
            <a:endParaRPr lang="en-US" dirty="0"/>
          </a:p>
        </p:txBody>
      </p:sp>
      <p:pic>
        <p:nvPicPr>
          <p:cNvPr id="10" name="Picture 9">
            <a:extLst>
              <a:ext uri="{FF2B5EF4-FFF2-40B4-BE49-F238E27FC236}">
                <a16:creationId xmlns:a16="http://schemas.microsoft.com/office/drawing/2014/main" id="{8A55779E-4029-5EB4-FDB7-ABA1973A493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549046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whit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EC462-1631-40E8-B0D5-89831A4613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7" name="Subtitle 2">
            <a:extLst>
              <a:ext uri="{FF2B5EF4-FFF2-40B4-BE49-F238E27FC236}">
                <a16:creationId xmlns:a16="http://schemas.microsoft.com/office/drawing/2014/main" id="{5587DDDD-DBF8-4307-9F46-3189076B1E03}"/>
              </a:ext>
            </a:extLst>
          </p:cNvPr>
          <p:cNvSpPr>
            <a:spLocks noGrp="1"/>
          </p:cNvSpPr>
          <p:nvPr>
            <p:ph type="subTitle" idx="1" hasCustomPrompt="1"/>
          </p:nvPr>
        </p:nvSpPr>
        <p:spPr>
          <a:xfrm>
            <a:off x="1250466" y="2759314"/>
            <a:ext cx="4897055" cy="1351726"/>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326B359A-ACE1-438C-842E-0AD778A5BC34}"/>
              </a:ext>
            </a:extLst>
          </p:cNvPr>
          <p:cNvSpPr>
            <a:spLocks noGrp="1"/>
          </p:cNvSpPr>
          <p:nvPr>
            <p:ph type="ctrTitle" hasCustomPrompt="1"/>
          </p:nvPr>
        </p:nvSpPr>
        <p:spPr>
          <a:xfrm>
            <a:off x="1250466" y="1794340"/>
            <a:ext cx="4897055" cy="867375"/>
          </a:xfrm>
        </p:spPr>
        <p:txBody>
          <a:bodyPr anchor="b"/>
          <a:lstStyle>
            <a:lvl1pPr algn="l">
              <a:lnSpc>
                <a:spcPts val="3480"/>
              </a:lnSpc>
              <a:defRPr sz="3213" baseline="0">
                <a:solidFill>
                  <a:schemeClr val="tx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8602" y="2237241"/>
            <a:ext cx="491866" cy="380949"/>
          </a:xfrm>
        </p:spPr>
        <p:txBody>
          <a:bodyPr tIns="108000" anchor="b"/>
          <a:lstStyle>
            <a:lvl1pPr marL="0" indent="0">
              <a:lnSpc>
                <a:spcPct val="100000"/>
              </a:lnSpc>
              <a:buFontTx/>
              <a:buNone/>
              <a:defRPr sz="1874">
                <a:solidFill>
                  <a:schemeClr val="tx1"/>
                </a:solidFill>
              </a:defRPr>
            </a:lvl1pPr>
          </a:lstStyle>
          <a:p>
            <a:pPr lvl="0"/>
            <a:r>
              <a:rPr lang="en-US"/>
              <a:t>01</a:t>
            </a:r>
            <a:endParaRPr lang="en-US" dirty="0"/>
          </a:p>
        </p:txBody>
      </p:sp>
      <p:pic>
        <p:nvPicPr>
          <p:cNvPr id="10" name="Picture 9" descr="Shape&#10;&#10;Description automatically generated with medium confidence">
            <a:extLst>
              <a:ext uri="{FF2B5EF4-FFF2-40B4-BE49-F238E27FC236}">
                <a16:creationId xmlns:a16="http://schemas.microsoft.com/office/drawing/2014/main" id="{D4C0B008-015C-6FCA-AC07-C3DBC4DE3F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2528394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F1681-82CD-4EAF-83C7-52708EF47B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1" name="Subtitle 2">
            <a:extLst>
              <a:ext uri="{FF2B5EF4-FFF2-40B4-BE49-F238E27FC236}">
                <a16:creationId xmlns:a16="http://schemas.microsoft.com/office/drawing/2014/main" id="{2C8685BA-749B-4E69-9ED0-2B395E8AE1BF}"/>
              </a:ext>
            </a:extLst>
          </p:cNvPr>
          <p:cNvSpPr>
            <a:spLocks noGrp="1"/>
          </p:cNvSpPr>
          <p:nvPr>
            <p:ph type="subTitle" idx="1" hasCustomPrompt="1"/>
          </p:nvPr>
        </p:nvSpPr>
        <p:spPr>
          <a:xfrm>
            <a:off x="1250466" y="2759314"/>
            <a:ext cx="4897055"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FFC4176D-6512-4994-8E8D-2D32A2565541}"/>
              </a:ext>
            </a:extLst>
          </p:cNvPr>
          <p:cNvSpPr>
            <a:spLocks noGrp="1"/>
          </p:cNvSpPr>
          <p:nvPr>
            <p:ph type="ctrTitle" hasCustomPrompt="1"/>
          </p:nvPr>
        </p:nvSpPr>
        <p:spPr>
          <a:xfrm>
            <a:off x="1250466" y="1794340"/>
            <a:ext cx="4897055" cy="867375"/>
          </a:xfrm>
        </p:spPr>
        <p:txBody>
          <a:bodyPr anchor="b"/>
          <a:lstStyle>
            <a:lvl1pPr algn="l">
              <a:lnSpc>
                <a:spcPts val="3480"/>
              </a:lnSpc>
              <a:defRPr sz="3213"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8602" y="2237241"/>
            <a:ext cx="491866" cy="380949"/>
          </a:xfrm>
        </p:spPr>
        <p:txBody>
          <a:bodyPr tIns="108000"/>
          <a:lstStyle>
            <a:lvl1pPr marL="0" indent="0">
              <a:lnSpc>
                <a:spcPct val="100000"/>
              </a:lnSpc>
              <a:buFontTx/>
              <a:buNone/>
              <a:defRPr sz="1874">
                <a:solidFill>
                  <a:schemeClr val="bg1"/>
                </a:solidFill>
              </a:defRPr>
            </a:lvl1pPr>
          </a:lstStyle>
          <a:p>
            <a:pPr lvl="0"/>
            <a:r>
              <a:rPr lang="en-US"/>
              <a:t>01</a:t>
            </a:r>
            <a:endParaRPr lang="en-US" dirty="0"/>
          </a:p>
        </p:txBody>
      </p:sp>
      <p:pic>
        <p:nvPicPr>
          <p:cNvPr id="12" name="Picture 11">
            <a:extLst>
              <a:ext uri="{FF2B5EF4-FFF2-40B4-BE49-F238E27FC236}">
                <a16:creationId xmlns:a16="http://schemas.microsoft.com/office/drawing/2014/main" id="{C43FB932-D028-99F6-CF83-916296E76A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673029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bg>
      <p:bgPr>
        <a:solidFill>
          <a:srgbClr val="1E232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6853F-5114-4150-8985-629770C189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1" name="Subtitle 2">
            <a:extLst>
              <a:ext uri="{FF2B5EF4-FFF2-40B4-BE49-F238E27FC236}">
                <a16:creationId xmlns:a16="http://schemas.microsoft.com/office/drawing/2014/main" id="{DCDC7C8E-A2EE-4B12-9D11-4A9C62FEFDDE}"/>
              </a:ext>
            </a:extLst>
          </p:cNvPr>
          <p:cNvSpPr>
            <a:spLocks noGrp="1"/>
          </p:cNvSpPr>
          <p:nvPr>
            <p:ph type="subTitle" idx="1" hasCustomPrompt="1"/>
          </p:nvPr>
        </p:nvSpPr>
        <p:spPr>
          <a:xfrm>
            <a:off x="1250466" y="2759314"/>
            <a:ext cx="4897055"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752A28D3-3B72-4C61-8367-D3BF0CF8FF4D}"/>
              </a:ext>
            </a:extLst>
          </p:cNvPr>
          <p:cNvSpPr>
            <a:spLocks noGrp="1"/>
          </p:cNvSpPr>
          <p:nvPr>
            <p:ph type="ctrTitle" hasCustomPrompt="1"/>
          </p:nvPr>
        </p:nvSpPr>
        <p:spPr>
          <a:xfrm>
            <a:off x="1250466" y="1794340"/>
            <a:ext cx="4897055" cy="867375"/>
          </a:xfrm>
        </p:spPr>
        <p:txBody>
          <a:bodyPr anchor="b"/>
          <a:lstStyle>
            <a:lvl1pPr algn="l">
              <a:lnSpc>
                <a:spcPts val="3480"/>
              </a:lnSpc>
              <a:defRPr sz="3213"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8602" y="2237241"/>
            <a:ext cx="491866" cy="380949"/>
          </a:xfrm>
        </p:spPr>
        <p:txBody>
          <a:bodyPr tIns="108000"/>
          <a:lstStyle>
            <a:lvl1pPr marL="0" indent="0">
              <a:lnSpc>
                <a:spcPct val="100000"/>
              </a:lnSpc>
              <a:buFontTx/>
              <a:buNone/>
              <a:defRPr sz="1874">
                <a:solidFill>
                  <a:schemeClr val="bg1"/>
                </a:solidFill>
              </a:defRPr>
            </a:lvl1pPr>
          </a:lstStyle>
          <a:p>
            <a:pPr lvl="0"/>
            <a:r>
              <a:rPr lang="en-US"/>
              <a:t>01</a:t>
            </a:r>
            <a:endParaRPr lang="en-US" dirty="0"/>
          </a:p>
        </p:txBody>
      </p:sp>
      <p:pic>
        <p:nvPicPr>
          <p:cNvPr id="12" name="Picture 11">
            <a:extLst>
              <a:ext uri="{FF2B5EF4-FFF2-40B4-BE49-F238E27FC236}">
                <a16:creationId xmlns:a16="http://schemas.microsoft.com/office/drawing/2014/main" id="{B5193C7B-FC90-6A35-E59C-06DC69606F0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031284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grey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CE5D35A-252D-4E52-B59E-887EA3B80598}"/>
              </a:ext>
            </a:extLst>
          </p:cNvPr>
          <p:cNvSpPr>
            <a:spLocks noGrp="1"/>
          </p:cNvSpPr>
          <p:nvPr>
            <p:ph type="pic" sz="quarter" idx="19"/>
          </p:nvPr>
        </p:nvSpPr>
        <p:spPr>
          <a:xfrm>
            <a:off x="6402914" y="0"/>
            <a:ext cx="5836711"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1250466" y="2759314"/>
            <a:ext cx="4897055" cy="1351726"/>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1250466" y="1794340"/>
            <a:ext cx="4897055" cy="867375"/>
          </a:xfrm>
        </p:spPr>
        <p:txBody>
          <a:bodyPr anchor="b"/>
          <a:lstStyle>
            <a:lvl1pPr algn="l">
              <a:lnSpc>
                <a:spcPts val="3480"/>
              </a:lnSpc>
              <a:defRPr sz="3213" baseline="0">
                <a:solidFill>
                  <a:schemeClr val="tx1"/>
                </a:solidFill>
              </a:defRPr>
            </a:lvl1pPr>
          </a:lstStyle>
          <a:p>
            <a:r>
              <a:rPr lang="en-US"/>
              <a:t>Click to edit Master title style</a:t>
            </a:r>
            <a:endParaRPr lang="en-US" dirty="0"/>
          </a:p>
        </p:txBody>
      </p:sp>
      <p:sp>
        <p:nvSpPr>
          <p:cNvPr id="13" name="Text Placeholder 8">
            <a:extLst>
              <a:ext uri="{FF2B5EF4-FFF2-40B4-BE49-F238E27FC236}">
                <a16:creationId xmlns:a16="http://schemas.microsoft.com/office/drawing/2014/main" id="{2725E1A9-F5F3-4DFB-833B-43237D6CDA9F}"/>
              </a:ext>
            </a:extLst>
          </p:cNvPr>
          <p:cNvSpPr>
            <a:spLocks noGrp="1"/>
          </p:cNvSpPr>
          <p:nvPr>
            <p:ph type="body" sz="quarter" idx="17" hasCustomPrompt="1"/>
          </p:nvPr>
        </p:nvSpPr>
        <p:spPr>
          <a:xfrm>
            <a:off x="758602" y="2237241"/>
            <a:ext cx="491866" cy="380949"/>
          </a:xfrm>
        </p:spPr>
        <p:txBody>
          <a:bodyPr tIns="108000" anchor="b"/>
          <a:lstStyle>
            <a:lvl1pPr marL="0" indent="0">
              <a:lnSpc>
                <a:spcPct val="100000"/>
              </a:lnSpc>
              <a:buFontTx/>
              <a:buNone/>
              <a:defRPr sz="1874">
                <a:solidFill>
                  <a:schemeClr val="tx1"/>
                </a:solidFill>
              </a:defRPr>
            </a:lvl1pPr>
          </a:lstStyle>
          <a:p>
            <a:pPr lvl="0"/>
            <a:r>
              <a:rPr lang="en-US"/>
              <a:t>01</a:t>
            </a:r>
            <a:endParaRPr lang="en-US" dirty="0"/>
          </a:p>
        </p:txBody>
      </p:sp>
      <p:pic>
        <p:nvPicPr>
          <p:cNvPr id="14" name="Picture 13" descr="Shape&#10;&#10;Description automatically generated with medium confidence">
            <a:extLst>
              <a:ext uri="{FF2B5EF4-FFF2-40B4-BE49-F238E27FC236}">
                <a16:creationId xmlns:a16="http://schemas.microsoft.com/office/drawing/2014/main" id="{1CC1920B-638E-3779-E24C-AA10D3B30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1402278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icture right">
    <p:bg>
      <p:bgPr>
        <a:solidFill>
          <a:srgbClr val="000000"/>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8595740-23EA-4A7F-99CE-69F6FD2505EF}"/>
              </a:ext>
            </a:extLst>
          </p:cNvPr>
          <p:cNvSpPr>
            <a:spLocks noGrp="1"/>
          </p:cNvSpPr>
          <p:nvPr>
            <p:ph type="pic" sz="quarter" idx="19"/>
          </p:nvPr>
        </p:nvSpPr>
        <p:spPr>
          <a:xfrm>
            <a:off x="6402914" y="0"/>
            <a:ext cx="5836711"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3" name="Subtitle 2">
            <a:extLst>
              <a:ext uri="{FF2B5EF4-FFF2-40B4-BE49-F238E27FC236}">
                <a16:creationId xmlns:a16="http://schemas.microsoft.com/office/drawing/2014/main" id="{44EEF054-662C-4787-A87A-4951A0016B0F}"/>
              </a:ext>
            </a:extLst>
          </p:cNvPr>
          <p:cNvSpPr>
            <a:spLocks noGrp="1"/>
          </p:cNvSpPr>
          <p:nvPr>
            <p:ph type="subTitle" idx="1" hasCustomPrompt="1"/>
          </p:nvPr>
        </p:nvSpPr>
        <p:spPr>
          <a:xfrm>
            <a:off x="1250466" y="2759314"/>
            <a:ext cx="4897055"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96EDA23A-69F6-474A-A6FD-A25F98AF77BC}"/>
              </a:ext>
            </a:extLst>
          </p:cNvPr>
          <p:cNvSpPr>
            <a:spLocks noGrp="1"/>
          </p:cNvSpPr>
          <p:nvPr>
            <p:ph type="ctrTitle" hasCustomPrompt="1"/>
          </p:nvPr>
        </p:nvSpPr>
        <p:spPr>
          <a:xfrm>
            <a:off x="1250466" y="1794340"/>
            <a:ext cx="4897055" cy="867375"/>
          </a:xfrm>
        </p:spPr>
        <p:txBody>
          <a:bodyPr anchor="b"/>
          <a:lstStyle>
            <a:lvl1pPr algn="l">
              <a:lnSpc>
                <a:spcPts val="3480"/>
              </a:lnSpc>
              <a:defRPr sz="3213"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5084EE5F-6C4B-413E-B0DD-8A2CBA80FD12}"/>
              </a:ext>
            </a:extLst>
          </p:cNvPr>
          <p:cNvSpPr>
            <a:spLocks noGrp="1"/>
          </p:cNvSpPr>
          <p:nvPr>
            <p:ph type="body" sz="quarter" idx="17" hasCustomPrompt="1"/>
          </p:nvPr>
        </p:nvSpPr>
        <p:spPr>
          <a:xfrm>
            <a:off x="758602" y="2237241"/>
            <a:ext cx="491866" cy="380949"/>
          </a:xfrm>
        </p:spPr>
        <p:txBody>
          <a:bodyPr tIns="108000"/>
          <a:lstStyle>
            <a:lvl1pPr marL="0" indent="0">
              <a:lnSpc>
                <a:spcPct val="100000"/>
              </a:lnSpc>
              <a:buFontTx/>
              <a:buNone/>
              <a:defRPr sz="1874">
                <a:solidFill>
                  <a:schemeClr val="bg1"/>
                </a:solidFill>
              </a:defRPr>
            </a:lvl1pPr>
          </a:lstStyle>
          <a:p>
            <a:pPr lvl="0"/>
            <a:r>
              <a:rPr lang="en-US"/>
              <a:t>01</a:t>
            </a:r>
            <a:endParaRPr lang="en-US" dirty="0"/>
          </a:p>
        </p:txBody>
      </p:sp>
      <p:pic>
        <p:nvPicPr>
          <p:cNvPr id="14" name="Picture 13">
            <a:extLst>
              <a:ext uri="{FF2B5EF4-FFF2-40B4-BE49-F238E27FC236}">
                <a16:creationId xmlns:a16="http://schemas.microsoft.com/office/drawing/2014/main" id="{B5261B10-E77C-4193-6DE5-6EAD69D6BA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798688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239625" cy="6119813"/>
          </a:xfrm>
          <a:noFill/>
        </p:spPr>
        <p:txBody>
          <a:bodyPr tIns="72000"/>
          <a:lstStyle>
            <a:lvl1pPr marL="0" indent="0" algn="ctr">
              <a:buNone/>
              <a:defRPr>
                <a:solidFill>
                  <a:schemeClr val="tx2"/>
                </a:solidFill>
              </a:defRPr>
            </a:lvl1pPr>
          </a:lstStyle>
          <a:p>
            <a:r>
              <a:rPr lang="en-US"/>
              <a:t>Click icon to add picture</a:t>
            </a:r>
            <a:endParaRPr lang="en-US" dirty="0"/>
          </a:p>
        </p:txBody>
      </p:sp>
      <p:pic>
        <p:nvPicPr>
          <p:cNvPr id="10" name="Picture 9">
            <a:extLst>
              <a:ext uri="{FF2B5EF4-FFF2-40B4-BE49-F238E27FC236}">
                <a16:creationId xmlns:a16="http://schemas.microsoft.com/office/drawing/2014/main" id="{6023E783-B90F-BA35-12DD-092192C9F8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bg1"/>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bg1"/>
                </a:solidFill>
              </a:defRPr>
            </a:lvl1pPr>
          </a:lstStyle>
          <a:p>
            <a:pPr lvl="0"/>
            <a:r>
              <a:rPr lang="en-US"/>
              <a:t>Faculty / Departement name</a:t>
            </a:r>
            <a:endParaRPr lang="en-US" dirty="0"/>
          </a:p>
        </p:txBody>
      </p:sp>
    </p:spTree>
    <p:extLst>
      <p:ext uri="{BB962C8B-B14F-4D97-AF65-F5344CB8AC3E}">
        <p14:creationId xmlns:p14="http://schemas.microsoft.com/office/powerpoint/2010/main" val="4214656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icture right">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1782213A-5203-4F9B-A874-7C6B03F26055}"/>
              </a:ext>
            </a:extLst>
          </p:cNvPr>
          <p:cNvSpPr>
            <a:spLocks noGrp="1"/>
          </p:cNvSpPr>
          <p:nvPr>
            <p:ph type="pic" sz="quarter" idx="19"/>
          </p:nvPr>
        </p:nvSpPr>
        <p:spPr>
          <a:xfrm>
            <a:off x="6402914" y="0"/>
            <a:ext cx="5836711"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3" name="Subtitle 2">
            <a:extLst>
              <a:ext uri="{FF2B5EF4-FFF2-40B4-BE49-F238E27FC236}">
                <a16:creationId xmlns:a16="http://schemas.microsoft.com/office/drawing/2014/main" id="{9647F2CA-4D89-4F30-8416-98E600605660}"/>
              </a:ext>
            </a:extLst>
          </p:cNvPr>
          <p:cNvSpPr>
            <a:spLocks noGrp="1"/>
          </p:cNvSpPr>
          <p:nvPr>
            <p:ph type="subTitle" idx="1" hasCustomPrompt="1"/>
          </p:nvPr>
        </p:nvSpPr>
        <p:spPr>
          <a:xfrm>
            <a:off x="1250466" y="2759314"/>
            <a:ext cx="4897055"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5EA9EAC9-CBFD-4B5C-8FE6-28D45CE9FAD8}"/>
              </a:ext>
            </a:extLst>
          </p:cNvPr>
          <p:cNvSpPr>
            <a:spLocks noGrp="1"/>
          </p:cNvSpPr>
          <p:nvPr>
            <p:ph type="ctrTitle" hasCustomPrompt="1"/>
          </p:nvPr>
        </p:nvSpPr>
        <p:spPr>
          <a:xfrm>
            <a:off x="1250466" y="1794340"/>
            <a:ext cx="4897055" cy="867375"/>
          </a:xfrm>
        </p:spPr>
        <p:txBody>
          <a:bodyPr anchor="b"/>
          <a:lstStyle>
            <a:lvl1pPr algn="l">
              <a:lnSpc>
                <a:spcPts val="3480"/>
              </a:lnSpc>
              <a:defRPr sz="3213"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9F4DE129-7BC9-481F-8B33-0063CF0D959A}"/>
              </a:ext>
            </a:extLst>
          </p:cNvPr>
          <p:cNvSpPr>
            <a:spLocks noGrp="1"/>
          </p:cNvSpPr>
          <p:nvPr>
            <p:ph type="body" sz="quarter" idx="17" hasCustomPrompt="1"/>
          </p:nvPr>
        </p:nvSpPr>
        <p:spPr>
          <a:xfrm>
            <a:off x="758602" y="2237241"/>
            <a:ext cx="491866" cy="380949"/>
          </a:xfrm>
        </p:spPr>
        <p:txBody>
          <a:bodyPr tIns="108000"/>
          <a:lstStyle>
            <a:lvl1pPr marL="0" indent="0">
              <a:lnSpc>
                <a:spcPct val="100000"/>
              </a:lnSpc>
              <a:buFontTx/>
              <a:buNone/>
              <a:defRPr sz="1874">
                <a:solidFill>
                  <a:schemeClr val="bg1"/>
                </a:solidFill>
              </a:defRPr>
            </a:lvl1pPr>
          </a:lstStyle>
          <a:p>
            <a:pPr lvl="0"/>
            <a:r>
              <a:rPr lang="en-US"/>
              <a:t>01</a:t>
            </a:r>
            <a:endParaRPr lang="en-US" dirty="0"/>
          </a:p>
        </p:txBody>
      </p:sp>
      <p:pic>
        <p:nvPicPr>
          <p:cNvPr id="14" name="Picture 13">
            <a:extLst>
              <a:ext uri="{FF2B5EF4-FFF2-40B4-BE49-F238E27FC236}">
                <a16:creationId xmlns:a16="http://schemas.microsoft.com/office/drawing/2014/main" id="{C43B2C47-C2CC-863D-857B-9EF3EF6A2D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116503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3" name="Content Placeholder 2">
            <a:extLst>
              <a:ext uri="{FF2B5EF4-FFF2-40B4-BE49-F238E27FC236}">
                <a16:creationId xmlns:a16="http://schemas.microsoft.com/office/drawing/2014/main" id="{321F5BD0-C32D-4D2D-9F81-F5B4B6D0A7F6}"/>
              </a:ext>
            </a:extLst>
          </p:cNvPr>
          <p:cNvSpPr>
            <a:spLocks noGrp="1"/>
          </p:cNvSpPr>
          <p:nvPr>
            <p:ph sz="quarter" idx="17" hasCustomPrompt="1"/>
          </p:nvPr>
        </p:nvSpPr>
        <p:spPr>
          <a:xfrm>
            <a:off x="758953" y="1895375"/>
            <a:ext cx="11095172" cy="334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3" y="674624"/>
            <a:ext cx="11095172"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pic>
        <p:nvPicPr>
          <p:cNvPr id="8" name="Picture 7" descr="Shape&#10;&#10;Description automatically generated with medium confidence">
            <a:extLst>
              <a:ext uri="{FF2B5EF4-FFF2-40B4-BE49-F238E27FC236}">
                <a16:creationId xmlns:a16="http://schemas.microsoft.com/office/drawing/2014/main" id="{93FFA6A7-F83A-CB54-AD05-0ABFB8DC90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4022996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3"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DC3E122A-64FC-4F53-9E99-157797213053}"/>
              </a:ext>
            </a:extLst>
          </p:cNvPr>
          <p:cNvSpPr>
            <a:spLocks noGrp="1"/>
          </p:cNvSpPr>
          <p:nvPr>
            <p:ph sz="quarter" idx="17" hasCustomPrompt="1"/>
          </p:nvPr>
        </p:nvSpPr>
        <p:spPr>
          <a:xfrm>
            <a:off x="758953" y="1895375"/>
            <a:ext cx="11095172" cy="3341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D7085FEB-60FD-5AB2-3FD5-7C95AFD300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2580284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2"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3C2A2BD9-4896-4077-8A03-F1BC1549C1F2}"/>
              </a:ext>
            </a:extLst>
          </p:cNvPr>
          <p:cNvSpPr>
            <a:spLocks noGrp="1"/>
          </p:cNvSpPr>
          <p:nvPr>
            <p:ph sz="quarter" idx="17" hasCustomPrompt="1"/>
          </p:nvPr>
        </p:nvSpPr>
        <p:spPr>
          <a:xfrm>
            <a:off x="758953" y="1895375"/>
            <a:ext cx="11095172" cy="3341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8F9ED182-FB96-8A45-ED3F-9BC312967D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2765957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3" y="674624"/>
            <a:ext cx="11095172"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pic>
        <p:nvPicPr>
          <p:cNvPr id="7" name="Picture 6" descr="Shape&#10;&#10;Description automatically generated with medium confidence">
            <a:extLst>
              <a:ext uri="{FF2B5EF4-FFF2-40B4-BE49-F238E27FC236}">
                <a16:creationId xmlns:a16="http://schemas.microsoft.com/office/drawing/2014/main" id="{1121DD94-40B5-97F5-E7BA-91FA1AF7E0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1718186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only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3"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57D3B4E2-1FFB-79E5-B18C-9B7002119D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2594237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only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2"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564F60F0-2A35-858C-2EF9-E5ABFEB65D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1995062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gre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BFD0F-6B49-48DF-92B3-F4D5EED86F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3" y="2216623"/>
            <a:ext cx="4595306" cy="2634252"/>
          </a:xfrm>
        </p:spPr>
        <p:txBody>
          <a:bodyPr/>
          <a:lstStyle>
            <a:lvl1pPr>
              <a:spcBef>
                <a:spcPts val="1785"/>
              </a:spcBef>
              <a:defRPr>
                <a:solidFill>
                  <a:schemeClr val="tx1"/>
                </a:solidFill>
              </a:defRPr>
            </a:lvl1pPr>
            <a:lvl2pPr>
              <a:defRPr>
                <a:solidFill>
                  <a:schemeClr val="tx1"/>
                </a:solidFill>
              </a:defRPr>
            </a:lvl2pPr>
            <a:lvl3pPr>
              <a:defRPr>
                <a:solidFill>
                  <a:schemeClr val="tx1"/>
                </a:solidFill>
              </a:defRPr>
            </a:lvl3pPr>
            <a:lvl4pPr>
              <a:spcBef>
                <a:spcPts val="1785"/>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402914" y="2216623"/>
            <a:ext cx="4597088" cy="2634252"/>
          </a:xfrm>
        </p:spPr>
        <p:txBody>
          <a:bodyPr/>
          <a:lstStyle>
            <a:lvl1pPr>
              <a:spcBef>
                <a:spcPts val="1785"/>
              </a:spcBef>
              <a:defRPr>
                <a:solidFill>
                  <a:schemeClr val="tx1"/>
                </a:solidFill>
              </a:defRPr>
            </a:lvl1pPr>
            <a:lvl2pPr>
              <a:defRPr>
                <a:solidFill>
                  <a:schemeClr val="tx1"/>
                </a:solidFill>
              </a:defRPr>
            </a:lvl2pPr>
            <a:lvl3pPr>
              <a:defRPr>
                <a:solidFill>
                  <a:schemeClr val="tx1"/>
                </a:solidFill>
              </a:defRPr>
            </a:lvl3pPr>
            <a:lvl4pPr>
              <a:spcBef>
                <a:spcPts val="1785"/>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10241047" cy="481875"/>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10241047"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pic>
        <p:nvPicPr>
          <p:cNvPr id="12" name="Picture 11" descr="Shape&#10;&#10;Description automatically generated with medium confidence">
            <a:extLst>
              <a:ext uri="{FF2B5EF4-FFF2-40B4-BE49-F238E27FC236}">
                <a16:creationId xmlns:a16="http://schemas.microsoft.com/office/drawing/2014/main" id="{85C5BDC7-861E-3BCD-EC20-857C2F344F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2213197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5388F-93AE-4259-9994-2234545285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3" y="2216623"/>
            <a:ext cx="4595306"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402914" y="2216623"/>
            <a:ext cx="4597088"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10241047"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10241047"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1D51A2D8-AC41-BA04-208A-BB4DAEBD3EE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188636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ue">
    <p:bg>
      <p:bgPr>
        <a:solidFill>
          <a:srgbClr val="1E2328"/>
        </a:solidFill>
        <a:effectLst/>
      </p:bgPr>
    </p:bg>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5BA5F046-D55E-4D3A-8D9D-68D237FB2D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39625" cy="6119813"/>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3" y="2216623"/>
            <a:ext cx="4595306"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402914" y="2216623"/>
            <a:ext cx="4597088"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10241047"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10241047"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93D6D951-302C-6005-7BCD-200C43CE52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237475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full">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ADE169-F6EA-4730-84DD-DF2C98144C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bg1"/>
                </a:solidFill>
              </a:defRPr>
            </a:lvl1pPr>
          </a:lstStyle>
          <a:p>
            <a:pPr lvl="0"/>
            <a:r>
              <a:rPr lang="en-US"/>
              <a:t>Faculty / Departement name</a:t>
            </a:r>
            <a:endParaRPr lang="en-US" dirty="0"/>
          </a:p>
        </p:txBody>
      </p:sp>
      <p:pic>
        <p:nvPicPr>
          <p:cNvPr id="10" name="Picture 9">
            <a:extLst>
              <a:ext uri="{FF2B5EF4-FFF2-40B4-BE49-F238E27FC236}">
                <a16:creationId xmlns:a16="http://schemas.microsoft.com/office/drawing/2014/main" id="{9B21D2B5-9161-BE21-3F43-7A224F6F35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978051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p:bg>
      <p:bgPr>
        <a:solidFill>
          <a:schemeClr val="bg1"/>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CE6E18C3-B18C-4259-BE5E-9992831168AB}"/>
              </a:ext>
            </a:extLst>
          </p:cNvPr>
          <p:cNvSpPr>
            <a:spLocks noGrp="1"/>
          </p:cNvSpPr>
          <p:nvPr>
            <p:ph type="pic" sz="quarter" idx="19"/>
          </p:nvPr>
        </p:nvSpPr>
        <p:spPr>
          <a:xfrm>
            <a:off x="8155734" y="0"/>
            <a:ext cx="4083891" cy="2039938"/>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70D65982-D398-43E3-90F7-CEE79989B575}"/>
              </a:ext>
            </a:extLst>
          </p:cNvPr>
          <p:cNvSpPr>
            <a:spLocks noGrp="1"/>
          </p:cNvSpPr>
          <p:nvPr>
            <p:ph type="pic" sz="quarter" idx="21"/>
          </p:nvPr>
        </p:nvSpPr>
        <p:spPr>
          <a:xfrm>
            <a:off x="8155734" y="2039938"/>
            <a:ext cx="4083891" cy="2039938"/>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098F7AC7-6059-4E83-B969-AFC459700F08}"/>
              </a:ext>
            </a:extLst>
          </p:cNvPr>
          <p:cNvSpPr>
            <a:spLocks noGrp="1"/>
          </p:cNvSpPr>
          <p:nvPr>
            <p:ph type="pic" sz="quarter" idx="20"/>
          </p:nvPr>
        </p:nvSpPr>
        <p:spPr>
          <a:xfrm>
            <a:off x="8155734" y="4079875"/>
            <a:ext cx="4083891" cy="2039938"/>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4" y="2216623"/>
            <a:ext cx="4589859" cy="2634252"/>
          </a:xfrm>
        </p:spPr>
        <p:txBody>
          <a:bodyPr/>
          <a:lstStyle>
            <a:lvl1pPr>
              <a:spcBef>
                <a:spcPts val="1785"/>
              </a:spcBef>
              <a:defRPr/>
            </a:lvl1pPr>
            <a:lvl4pPr>
              <a:spcBef>
                <a:spcPts val="1785"/>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4589859" cy="481875"/>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4589859"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pic>
        <p:nvPicPr>
          <p:cNvPr id="12" name="Picture 11" descr="Shape&#10;&#10;Description automatically generated with medium confidence">
            <a:extLst>
              <a:ext uri="{FF2B5EF4-FFF2-40B4-BE49-F238E27FC236}">
                <a16:creationId xmlns:a16="http://schemas.microsoft.com/office/drawing/2014/main" id="{2A6DBED3-CABF-AB92-79EC-9BCB018D3F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10752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30FD15DA-3BE8-47D2-96E2-19374E513E89}"/>
              </a:ext>
            </a:extLst>
          </p:cNvPr>
          <p:cNvSpPr>
            <a:spLocks noGrp="1"/>
          </p:cNvSpPr>
          <p:nvPr>
            <p:ph type="pic" sz="quarter" idx="19"/>
          </p:nvPr>
        </p:nvSpPr>
        <p:spPr>
          <a:xfrm>
            <a:off x="8155734" y="0"/>
            <a:ext cx="4083891" cy="2039938"/>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7486728F-362C-4E02-A94F-127389790206}"/>
              </a:ext>
            </a:extLst>
          </p:cNvPr>
          <p:cNvSpPr>
            <a:spLocks noGrp="1"/>
          </p:cNvSpPr>
          <p:nvPr>
            <p:ph type="pic" sz="quarter" idx="21"/>
          </p:nvPr>
        </p:nvSpPr>
        <p:spPr>
          <a:xfrm>
            <a:off x="8155734" y="2039938"/>
            <a:ext cx="4083891" cy="2039938"/>
          </a:xfrm>
          <a:noFill/>
        </p:spPr>
        <p:txBody>
          <a:bodyPr tIns="72000"/>
          <a:lstStyle>
            <a:lvl1pPr marL="0" indent="0" algn="ctr">
              <a:buNone/>
              <a:defRPr>
                <a:solidFill>
                  <a:schemeClr val="tx2"/>
                </a:solidFill>
              </a:defRPr>
            </a:lvl1pPr>
          </a:lstStyle>
          <a:p>
            <a:endParaRPr lang="en-US" dirty="0"/>
          </a:p>
        </p:txBody>
      </p:sp>
      <p:sp>
        <p:nvSpPr>
          <p:cNvPr id="19" name="Picture Placeholder 7">
            <a:extLst>
              <a:ext uri="{FF2B5EF4-FFF2-40B4-BE49-F238E27FC236}">
                <a16:creationId xmlns:a16="http://schemas.microsoft.com/office/drawing/2014/main" id="{ABE66C64-9272-4FD8-9E61-381CA0D1C667}"/>
              </a:ext>
            </a:extLst>
          </p:cNvPr>
          <p:cNvSpPr>
            <a:spLocks noGrp="1"/>
          </p:cNvSpPr>
          <p:nvPr>
            <p:ph type="pic" sz="quarter" idx="20"/>
          </p:nvPr>
        </p:nvSpPr>
        <p:spPr>
          <a:xfrm>
            <a:off x="8155734" y="4079875"/>
            <a:ext cx="4083891" cy="2039938"/>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4" y="2216623"/>
            <a:ext cx="4589859"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4589859"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4589859"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9DC32A57-23A2-FB6B-A28E-7FC106C852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733131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dark-grey">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25BB7299-E43B-4887-B7AB-E0EEC2F1AFFF}"/>
              </a:ext>
            </a:extLst>
          </p:cNvPr>
          <p:cNvSpPr>
            <a:spLocks noGrp="1"/>
          </p:cNvSpPr>
          <p:nvPr>
            <p:ph type="pic" sz="quarter" idx="19"/>
          </p:nvPr>
        </p:nvSpPr>
        <p:spPr>
          <a:xfrm>
            <a:off x="8155734" y="0"/>
            <a:ext cx="4083891" cy="2039938"/>
          </a:xfrm>
          <a:noFill/>
        </p:spPr>
        <p:txBody>
          <a:bodyPr tIns="72000"/>
          <a:lstStyle>
            <a:lvl1pPr marL="0" indent="0" algn="ctr">
              <a:buNone/>
              <a:defRPr>
                <a:solidFill>
                  <a:schemeClr val="tx2"/>
                </a:solidFill>
              </a:defRPr>
            </a:lvl1pPr>
          </a:lstStyle>
          <a:p>
            <a:endParaRPr lang="en-US" dirty="0"/>
          </a:p>
        </p:txBody>
      </p:sp>
      <p:sp>
        <p:nvSpPr>
          <p:cNvPr id="13" name="Picture Placeholder 7">
            <a:extLst>
              <a:ext uri="{FF2B5EF4-FFF2-40B4-BE49-F238E27FC236}">
                <a16:creationId xmlns:a16="http://schemas.microsoft.com/office/drawing/2014/main" id="{F65C82EE-BAB0-4895-BD11-A7C5EC151808}"/>
              </a:ext>
            </a:extLst>
          </p:cNvPr>
          <p:cNvSpPr>
            <a:spLocks noGrp="1"/>
          </p:cNvSpPr>
          <p:nvPr>
            <p:ph type="pic" sz="quarter" idx="21"/>
          </p:nvPr>
        </p:nvSpPr>
        <p:spPr>
          <a:xfrm>
            <a:off x="8155734" y="2039938"/>
            <a:ext cx="4083891" cy="2039938"/>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E589C669-C739-4FE2-A258-D242C4C1ACD9}"/>
              </a:ext>
            </a:extLst>
          </p:cNvPr>
          <p:cNvSpPr>
            <a:spLocks noGrp="1"/>
          </p:cNvSpPr>
          <p:nvPr>
            <p:ph type="pic" sz="quarter" idx="20"/>
          </p:nvPr>
        </p:nvSpPr>
        <p:spPr>
          <a:xfrm>
            <a:off x="8155734" y="4079875"/>
            <a:ext cx="4083891" cy="2039938"/>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4" y="2216623"/>
            <a:ext cx="4589859"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4589859"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4589859"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pic>
        <p:nvPicPr>
          <p:cNvPr id="14" name="Picture 13">
            <a:extLst>
              <a:ext uri="{FF2B5EF4-FFF2-40B4-BE49-F238E27FC236}">
                <a16:creationId xmlns:a16="http://schemas.microsoft.com/office/drawing/2014/main" id="{358F8612-D51B-8C55-B2C7-211C141D7A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1041686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8954" y="2216623"/>
            <a:ext cx="5448200" cy="3084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11095171" cy="481875"/>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11095171"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6405925" y="2216623"/>
            <a:ext cx="5448198" cy="3084000"/>
          </a:xfrm>
          <a:noFill/>
        </p:spPr>
        <p:txBody>
          <a:bodyPr tIns="72000"/>
          <a:lstStyle>
            <a:lvl1pPr marL="0" indent="0" algn="ctr">
              <a:buNone/>
              <a:defRPr>
                <a:solidFill>
                  <a:schemeClr val="tx2"/>
                </a:solidFill>
              </a:defRPr>
            </a:lvl1pPr>
          </a:lstStyle>
          <a:p>
            <a:endParaRPr lang="en-US" dirty="0"/>
          </a:p>
        </p:txBody>
      </p:sp>
      <p:pic>
        <p:nvPicPr>
          <p:cNvPr id="13" name="Picture 12" descr="Shape&#10;&#10;Description automatically generated with medium confidence">
            <a:extLst>
              <a:ext uri="{FF2B5EF4-FFF2-40B4-BE49-F238E27FC236}">
                <a16:creationId xmlns:a16="http://schemas.microsoft.com/office/drawing/2014/main" id="{68CB3AEE-BA9F-3107-02DB-AA2D0DC347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2451688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11095172"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8954" y="2216623"/>
            <a:ext cx="5448200" cy="3084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405925" y="2216623"/>
            <a:ext cx="5448198" cy="3084000"/>
          </a:xfrm>
          <a:noFill/>
        </p:spPr>
        <p:txBody>
          <a:bodyPr tIns="72000"/>
          <a:lstStyle>
            <a:lvl1pPr marL="0" indent="0" algn="ctr">
              <a:buNone/>
              <a:defRPr>
                <a:solidFill>
                  <a:schemeClr val="tx2"/>
                </a:solidFill>
              </a:defRPr>
            </a:lvl1pPr>
          </a:lstStyle>
          <a:p>
            <a:endParaRPr lang="en-US" dirty="0"/>
          </a:p>
        </p:txBody>
      </p:sp>
      <p:pic>
        <p:nvPicPr>
          <p:cNvPr id="12" name="Picture 11">
            <a:extLst>
              <a:ext uri="{FF2B5EF4-FFF2-40B4-BE49-F238E27FC236}">
                <a16:creationId xmlns:a16="http://schemas.microsoft.com/office/drawing/2014/main" id="{A51C08DA-16E4-6646-90CD-EF4A42E2DB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1032893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11095172"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8954" y="2216623"/>
            <a:ext cx="5448200" cy="3084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405925" y="2216623"/>
            <a:ext cx="5448198" cy="3084000"/>
          </a:xfrm>
          <a:noFill/>
        </p:spPr>
        <p:txBody>
          <a:bodyPr tIns="72000"/>
          <a:lstStyle>
            <a:lvl1pPr marL="0" indent="0" algn="ctr">
              <a:buNone/>
              <a:defRPr>
                <a:solidFill>
                  <a:schemeClr val="tx2"/>
                </a:solidFill>
              </a:defRPr>
            </a:lvl1pPr>
          </a:lstStyle>
          <a:p>
            <a:endParaRPr lang="en-US" dirty="0"/>
          </a:p>
        </p:txBody>
      </p:sp>
      <p:pic>
        <p:nvPicPr>
          <p:cNvPr id="12" name="Picture 11">
            <a:extLst>
              <a:ext uri="{FF2B5EF4-FFF2-40B4-BE49-F238E27FC236}">
                <a16:creationId xmlns:a16="http://schemas.microsoft.com/office/drawing/2014/main" id="{DEFAB41C-5BDA-25A1-BE88-26FDA315B8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507612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8955" y="2216623"/>
            <a:ext cx="3565874" cy="3084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11095171" cy="481875"/>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11095171"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4523602" y="2216623"/>
            <a:ext cx="3565874" cy="3084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727566EC-0A78-4984-9F77-67D3486704C4}"/>
              </a:ext>
            </a:extLst>
          </p:cNvPr>
          <p:cNvSpPr>
            <a:spLocks noGrp="1"/>
          </p:cNvSpPr>
          <p:nvPr>
            <p:ph type="pic" sz="quarter" idx="21"/>
          </p:nvPr>
        </p:nvSpPr>
        <p:spPr>
          <a:xfrm>
            <a:off x="8288252" y="2216623"/>
            <a:ext cx="3565874" cy="3084000"/>
          </a:xfrm>
          <a:noFill/>
        </p:spPr>
        <p:txBody>
          <a:bodyPr tIns="72000"/>
          <a:lstStyle>
            <a:lvl1pPr marL="0" indent="0" algn="ctr">
              <a:buNone/>
              <a:defRPr>
                <a:solidFill>
                  <a:schemeClr val="tx2"/>
                </a:solidFill>
              </a:defRPr>
            </a:lvl1pPr>
          </a:lstStyle>
          <a:p>
            <a:endParaRPr lang="en-US" dirty="0"/>
          </a:p>
        </p:txBody>
      </p:sp>
      <p:pic>
        <p:nvPicPr>
          <p:cNvPr id="13" name="Picture 12" descr="Shape&#10;&#10;Description automatically generated with medium confidence">
            <a:extLst>
              <a:ext uri="{FF2B5EF4-FFF2-40B4-BE49-F238E27FC236}">
                <a16:creationId xmlns:a16="http://schemas.microsoft.com/office/drawing/2014/main" id="{10DDB446-B0A7-C0F8-EC98-513E25F8F8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1532061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11095172"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A0D74F6A-2615-476E-AC1F-19E04356FB76}"/>
              </a:ext>
            </a:extLst>
          </p:cNvPr>
          <p:cNvSpPr>
            <a:spLocks noGrp="1"/>
          </p:cNvSpPr>
          <p:nvPr>
            <p:ph type="pic" sz="quarter" idx="19"/>
          </p:nvPr>
        </p:nvSpPr>
        <p:spPr>
          <a:xfrm>
            <a:off x="758955" y="2216623"/>
            <a:ext cx="3565874" cy="3084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228812AD-D596-454C-9B7F-43B25290DA64}"/>
              </a:ext>
            </a:extLst>
          </p:cNvPr>
          <p:cNvSpPr>
            <a:spLocks noGrp="1"/>
          </p:cNvSpPr>
          <p:nvPr>
            <p:ph type="pic" sz="quarter" idx="20"/>
          </p:nvPr>
        </p:nvSpPr>
        <p:spPr>
          <a:xfrm>
            <a:off x="4523602" y="2216623"/>
            <a:ext cx="3565874" cy="3084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FB89E14B-5832-4E5F-AF7E-52A87D706E65}"/>
              </a:ext>
            </a:extLst>
          </p:cNvPr>
          <p:cNvSpPr>
            <a:spLocks noGrp="1"/>
          </p:cNvSpPr>
          <p:nvPr>
            <p:ph type="pic" sz="quarter" idx="21"/>
          </p:nvPr>
        </p:nvSpPr>
        <p:spPr>
          <a:xfrm>
            <a:off x="8288252" y="2216623"/>
            <a:ext cx="3565874" cy="3084000"/>
          </a:xfrm>
          <a:noFill/>
        </p:spPr>
        <p:txBody>
          <a:bodyPr tIns="72000"/>
          <a:lstStyle>
            <a:lvl1pPr marL="0" indent="0" algn="ctr">
              <a:buNone/>
              <a:defRPr>
                <a:solidFill>
                  <a:schemeClr val="tx2"/>
                </a:solidFill>
              </a:defRPr>
            </a:lvl1pPr>
          </a:lstStyle>
          <a:p>
            <a:endParaRPr lang="en-US" dirty="0"/>
          </a:p>
        </p:txBody>
      </p:sp>
      <p:pic>
        <p:nvPicPr>
          <p:cNvPr id="13" name="Picture 12">
            <a:extLst>
              <a:ext uri="{FF2B5EF4-FFF2-40B4-BE49-F238E27FC236}">
                <a16:creationId xmlns:a16="http://schemas.microsoft.com/office/drawing/2014/main" id="{47549815-B562-7DDF-E378-36BD4A3BF5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2700864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11095172"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6F59E21A-4AF8-4AC8-8219-86AF3F077E9B}"/>
              </a:ext>
            </a:extLst>
          </p:cNvPr>
          <p:cNvSpPr>
            <a:spLocks noGrp="1"/>
          </p:cNvSpPr>
          <p:nvPr>
            <p:ph type="pic" sz="quarter" idx="19"/>
          </p:nvPr>
        </p:nvSpPr>
        <p:spPr>
          <a:xfrm>
            <a:off x="758955" y="2216623"/>
            <a:ext cx="3565874" cy="3084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88E6C37B-B244-41A5-801F-6362B5380629}"/>
              </a:ext>
            </a:extLst>
          </p:cNvPr>
          <p:cNvSpPr>
            <a:spLocks noGrp="1"/>
          </p:cNvSpPr>
          <p:nvPr>
            <p:ph type="pic" sz="quarter" idx="20"/>
          </p:nvPr>
        </p:nvSpPr>
        <p:spPr>
          <a:xfrm>
            <a:off x="4523602" y="2216623"/>
            <a:ext cx="3565874" cy="3084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9E8B9B13-5913-43D9-8CF3-E61AC4BC3C81}"/>
              </a:ext>
            </a:extLst>
          </p:cNvPr>
          <p:cNvSpPr>
            <a:spLocks noGrp="1"/>
          </p:cNvSpPr>
          <p:nvPr>
            <p:ph type="pic" sz="quarter" idx="21"/>
          </p:nvPr>
        </p:nvSpPr>
        <p:spPr>
          <a:xfrm>
            <a:off x="8288252" y="2216623"/>
            <a:ext cx="3565874" cy="3084000"/>
          </a:xfrm>
          <a:noFill/>
        </p:spPr>
        <p:txBody>
          <a:bodyPr tIns="72000"/>
          <a:lstStyle>
            <a:lvl1pPr marL="0" indent="0" algn="ctr">
              <a:buNone/>
              <a:defRPr>
                <a:solidFill>
                  <a:schemeClr val="tx2"/>
                </a:solidFill>
              </a:defRPr>
            </a:lvl1pPr>
          </a:lstStyle>
          <a:p>
            <a:endParaRPr lang="en-US" dirty="0"/>
          </a:p>
        </p:txBody>
      </p:sp>
      <p:pic>
        <p:nvPicPr>
          <p:cNvPr id="13" name="Picture 12">
            <a:extLst>
              <a:ext uri="{FF2B5EF4-FFF2-40B4-BE49-F238E27FC236}">
                <a16:creationId xmlns:a16="http://schemas.microsoft.com/office/drawing/2014/main" id="{766DCA81-2AE1-821C-7250-D5AF212B9E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1071917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239625"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pic>
        <p:nvPicPr>
          <p:cNvPr id="7" name="Picture 6">
            <a:extLst>
              <a:ext uri="{FF2B5EF4-FFF2-40B4-BE49-F238E27FC236}">
                <a16:creationId xmlns:a16="http://schemas.microsoft.com/office/drawing/2014/main" id="{E7E4F981-64C1-D5DA-FCB5-C509D97766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672487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full">
    <p:bg>
      <p:bgPr>
        <a:solidFill>
          <a:srgbClr val="1E232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5328C5-1A3D-45BA-BB8D-438E09FA41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bg1"/>
                </a:solidFill>
              </a:defRPr>
            </a:lvl1pPr>
          </a:lstStyle>
          <a:p>
            <a:pPr lvl="0"/>
            <a:r>
              <a:rPr lang="en-US"/>
              <a:t>Faculty / Departement name</a:t>
            </a:r>
            <a:endParaRPr lang="en-US" dirty="0"/>
          </a:p>
        </p:txBody>
      </p:sp>
      <p:pic>
        <p:nvPicPr>
          <p:cNvPr id="10" name="Picture 9">
            <a:extLst>
              <a:ext uri="{FF2B5EF4-FFF2-40B4-BE49-F238E27FC236}">
                <a16:creationId xmlns:a16="http://schemas.microsoft.com/office/drawing/2014/main" id="{4B9C292D-3F74-7C1D-09AE-995BBAEF8C4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4257990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our pictures left">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5275327" y="0"/>
            <a:ext cx="6964298" cy="3061513"/>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2" y="0"/>
            <a:ext cx="5276531" cy="3061513"/>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5275327" y="3058300"/>
            <a:ext cx="6964298" cy="3061513"/>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0" y="3058300"/>
            <a:ext cx="5276531" cy="30615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pic>
        <p:nvPicPr>
          <p:cNvPr id="10" name="Picture 9">
            <a:extLst>
              <a:ext uri="{FF2B5EF4-FFF2-40B4-BE49-F238E27FC236}">
                <a16:creationId xmlns:a16="http://schemas.microsoft.com/office/drawing/2014/main" id="{2BC7E0A5-06AF-A256-C24C-F600D9DFF1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4227563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our pictures">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2" y="0"/>
            <a:ext cx="6107766" cy="3061513"/>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6107764" y="0"/>
            <a:ext cx="6131861" cy="3061513"/>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0" y="3058300"/>
            <a:ext cx="6107766" cy="3061513"/>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6107766" y="3058300"/>
            <a:ext cx="6131859" cy="30615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pic>
        <p:nvPicPr>
          <p:cNvPr id="10" name="Picture 9">
            <a:extLst>
              <a:ext uri="{FF2B5EF4-FFF2-40B4-BE49-F238E27FC236}">
                <a16:creationId xmlns:a16="http://schemas.microsoft.com/office/drawing/2014/main" id="{713B3389-E5E7-5B9A-1D85-76EE0457A7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2172549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3" y="674624"/>
            <a:ext cx="11095172"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13000" y="1895375"/>
            <a:ext cx="7685906" cy="3549813"/>
          </a:xfrm>
        </p:spPr>
        <p:txBody>
          <a:bodyPr tIns="108000"/>
          <a:lstStyle>
            <a:lvl1pPr marL="0" indent="0" algn="ctr">
              <a:buNone/>
              <a:defRPr>
                <a:solidFill>
                  <a:schemeClr val="tx2"/>
                </a:solidFill>
              </a:defRPr>
            </a:lvl1pPr>
          </a:lstStyle>
          <a:p>
            <a:endParaRPr lang="en-US" dirty="0"/>
          </a:p>
        </p:txBody>
      </p:sp>
      <p:pic>
        <p:nvPicPr>
          <p:cNvPr id="9" name="Picture 8" descr="Shape&#10;&#10;Description automatically generated with medium confidence">
            <a:extLst>
              <a:ext uri="{FF2B5EF4-FFF2-40B4-BE49-F238E27FC236}">
                <a16:creationId xmlns:a16="http://schemas.microsoft.com/office/drawing/2014/main" id="{CBE4C8D5-763B-F323-F0FE-741BFE161C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2176063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3"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13000" y="1895375"/>
            <a:ext cx="7685906" cy="3549813"/>
          </a:xfrm>
        </p:spPr>
        <p:txBody>
          <a:bodyPr tIns="108000"/>
          <a:lstStyle>
            <a:lvl1pPr marL="0" indent="0" algn="ctr">
              <a:buNone/>
              <a:defRPr>
                <a:solidFill>
                  <a:schemeClr val="tx2"/>
                </a:solidFill>
              </a:defRPr>
            </a:lvl1pPr>
          </a:lstStyle>
          <a:p>
            <a:endParaRPr lang="en-US" dirty="0"/>
          </a:p>
        </p:txBody>
      </p:sp>
      <p:pic>
        <p:nvPicPr>
          <p:cNvPr id="9" name="Picture 8">
            <a:extLst>
              <a:ext uri="{FF2B5EF4-FFF2-40B4-BE49-F238E27FC236}">
                <a16:creationId xmlns:a16="http://schemas.microsoft.com/office/drawing/2014/main" id="{23F3836F-0D11-5D36-7F73-7525FF86FC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1507071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6402914" y="0"/>
            <a:ext cx="5836711"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4" y="2216623"/>
            <a:ext cx="4589859" cy="2634252"/>
          </a:xfrm>
        </p:spPr>
        <p:txBody>
          <a:bodyPr/>
          <a:lstStyle>
            <a:lvl1pPr>
              <a:spcBef>
                <a:spcPts val="1785"/>
              </a:spcBef>
              <a:defRPr/>
            </a:lvl1pPr>
            <a:lvl4pPr>
              <a:spcBef>
                <a:spcPts val="1785"/>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4589859" cy="481875"/>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4589859"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pic>
        <p:nvPicPr>
          <p:cNvPr id="13" name="Picture 12" descr="Shape&#10;&#10;Description automatically generated with medium confidence">
            <a:extLst>
              <a:ext uri="{FF2B5EF4-FFF2-40B4-BE49-F238E27FC236}">
                <a16:creationId xmlns:a16="http://schemas.microsoft.com/office/drawing/2014/main" id="{0644928C-F065-9EA0-05EF-71096C495D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2330691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6402914" y="0"/>
            <a:ext cx="5836711"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4" y="2216623"/>
            <a:ext cx="4589859"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4589859"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4589859"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E395A2E6-6F2E-87E7-4F16-5E8637A1BB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22561539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6402914" y="0"/>
            <a:ext cx="5836711"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4" y="2216623"/>
            <a:ext cx="4589859"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8954" y="1558061"/>
            <a:ext cx="4589859" cy="481875"/>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4589859"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87178F53-4D10-7967-24A6-E9B51B7549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1647183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3963422" y="0"/>
            <a:ext cx="8276203"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4" y="2216623"/>
            <a:ext cx="2710547"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2710547" cy="674625"/>
          </a:xfrm>
        </p:spPr>
        <p:txBody>
          <a:bodyPr anchor="t"/>
          <a:lstStyle>
            <a:lvl1pPr algn="l">
              <a:lnSpc>
                <a:spcPts val="2677"/>
              </a:lnSpc>
              <a:defRPr sz="2409" baseline="0">
                <a:solidFill>
                  <a:schemeClr val="bg1"/>
                </a:solidFill>
              </a:defRPr>
            </a:lvl1pPr>
          </a:lstStyle>
          <a:p>
            <a:r>
              <a:rPr lang="en-US"/>
              <a:t>title</a:t>
            </a:r>
            <a:endParaRPr lang="en-US" dirty="0"/>
          </a:p>
        </p:txBody>
      </p:sp>
      <p:pic>
        <p:nvPicPr>
          <p:cNvPr id="9" name="Picture 8">
            <a:extLst>
              <a:ext uri="{FF2B5EF4-FFF2-40B4-BE49-F238E27FC236}">
                <a16:creationId xmlns:a16="http://schemas.microsoft.com/office/drawing/2014/main" id="{1E2AB99A-A007-E413-69B5-7E692D66AD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12366609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3963422" y="0"/>
            <a:ext cx="8276203"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4" y="2216623"/>
            <a:ext cx="2710547" cy="2634252"/>
          </a:xfrm>
        </p:spPr>
        <p:txBody>
          <a:bodyPr/>
          <a:lstStyle>
            <a:lvl1pPr>
              <a:spcBef>
                <a:spcPts val="1785"/>
              </a:spcBef>
              <a:defRPr/>
            </a:lvl1pPr>
            <a:lvl4pPr>
              <a:spcBef>
                <a:spcPts val="1785"/>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2710547" cy="674625"/>
          </a:xfrm>
        </p:spPr>
        <p:txBody>
          <a:bodyPr anchor="t"/>
          <a:lstStyle>
            <a:lvl1pPr algn="l">
              <a:lnSpc>
                <a:spcPts val="2677"/>
              </a:lnSpc>
              <a:defRPr sz="2409" baseline="0">
                <a:solidFill>
                  <a:schemeClr val="tx1"/>
                </a:solidFill>
              </a:defRPr>
            </a:lvl1pPr>
          </a:lstStyle>
          <a:p>
            <a:r>
              <a:rPr lang="en-US"/>
              <a:t>Title</a:t>
            </a:r>
            <a:br>
              <a:rPr lang="en-US"/>
            </a:br>
            <a:r>
              <a:rPr lang="en-US"/>
              <a:t>regel 2</a:t>
            </a:r>
            <a:endParaRPr lang="en-US" dirty="0"/>
          </a:p>
        </p:txBody>
      </p:sp>
      <p:pic>
        <p:nvPicPr>
          <p:cNvPr id="9" name="Picture 8" descr="Shape&#10;&#10;Description automatically generated with medium confidence">
            <a:extLst>
              <a:ext uri="{FF2B5EF4-FFF2-40B4-BE49-F238E27FC236}">
                <a16:creationId xmlns:a16="http://schemas.microsoft.com/office/drawing/2014/main" id="{262578D9-5985-ED52-B7FE-075EDCB2A8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41367911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3963422" y="0"/>
            <a:ext cx="8276203" cy="6119813"/>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8954" y="2216623"/>
            <a:ext cx="2710547" cy="2634252"/>
          </a:xfrm>
        </p:spPr>
        <p:txBody>
          <a:bodyPr/>
          <a:lstStyle>
            <a:lvl1pPr>
              <a:spcBef>
                <a:spcPts val="1785"/>
              </a:spcBef>
              <a:defRPr>
                <a:solidFill>
                  <a:schemeClr val="bg1"/>
                </a:solidFill>
              </a:defRPr>
            </a:lvl1pPr>
            <a:lvl2pPr>
              <a:defRPr>
                <a:solidFill>
                  <a:schemeClr val="bg1"/>
                </a:solidFill>
              </a:defRPr>
            </a:lvl2pPr>
            <a:lvl3pPr>
              <a:defRPr>
                <a:solidFill>
                  <a:schemeClr val="bg1"/>
                </a:solidFill>
              </a:defRPr>
            </a:lvl3pPr>
            <a:lvl4pPr>
              <a:spcBef>
                <a:spcPts val="1785"/>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4" y="674624"/>
            <a:ext cx="2710547" cy="674625"/>
          </a:xfrm>
        </p:spPr>
        <p:txBody>
          <a:bodyPr anchor="t"/>
          <a:lstStyle>
            <a:lvl1pPr algn="l">
              <a:lnSpc>
                <a:spcPts val="2677"/>
              </a:lnSpc>
              <a:defRPr sz="2409" baseline="0">
                <a:solidFill>
                  <a:schemeClr val="bg1"/>
                </a:solidFill>
              </a:defRPr>
            </a:lvl1pPr>
          </a:lstStyle>
          <a:p>
            <a:r>
              <a:rPr lang="en-US"/>
              <a:t>title</a:t>
            </a:r>
            <a:endParaRPr lang="en-US" dirty="0"/>
          </a:p>
        </p:txBody>
      </p:sp>
      <p:pic>
        <p:nvPicPr>
          <p:cNvPr id="9" name="Picture 8">
            <a:extLst>
              <a:ext uri="{FF2B5EF4-FFF2-40B4-BE49-F238E27FC236}">
                <a16:creationId xmlns:a16="http://schemas.microsoft.com/office/drawing/2014/main" id="{73805E2B-246E-EA4C-A00F-A705B663E7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995681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right">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402914" y="0"/>
            <a:ext cx="5836711" cy="6119813"/>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tx1"/>
                </a:solidFill>
              </a:defRPr>
            </a:lvl1pPr>
          </a:lstStyle>
          <a:p>
            <a:pPr lvl="0"/>
            <a:r>
              <a:rPr lang="en-US"/>
              <a:t>Faculty / Departement name</a:t>
            </a:r>
            <a:endParaRPr lang="en-US" dirty="0"/>
          </a:p>
        </p:txBody>
      </p:sp>
      <p:pic>
        <p:nvPicPr>
          <p:cNvPr id="10" name="Picture 9" descr="Shape&#10;&#10;Description automatically generated with medium confidence">
            <a:extLst>
              <a:ext uri="{FF2B5EF4-FFF2-40B4-BE49-F238E27FC236}">
                <a16:creationId xmlns:a16="http://schemas.microsoft.com/office/drawing/2014/main" id="{31AA6E3E-0067-7EDE-14CC-9BC86C470C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1228898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3" y="674624"/>
            <a:ext cx="11095172" cy="867375"/>
          </a:xfrm>
        </p:spPr>
        <p:txBody>
          <a:bodyPr anchor="t"/>
          <a:lstStyle>
            <a:lvl1pPr algn="l">
              <a:lnSpc>
                <a:spcPts val="3480"/>
              </a:lnSpc>
              <a:defRPr sz="3213"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13000" y="1895375"/>
            <a:ext cx="7685906" cy="3549813"/>
          </a:xfrm>
        </p:spPr>
        <p:txBody>
          <a:bodyPr tIns="108000"/>
          <a:lstStyle>
            <a:lvl1pPr marL="0" indent="0" algn="ctr">
              <a:buNone/>
              <a:defRPr>
                <a:solidFill>
                  <a:schemeClr val="tx2"/>
                </a:solidFill>
              </a:defRPr>
            </a:lvl1pPr>
          </a:lstStyle>
          <a:p>
            <a:endParaRPr lang="en-US" dirty="0"/>
          </a:p>
        </p:txBody>
      </p:sp>
      <p:pic>
        <p:nvPicPr>
          <p:cNvPr id="9" name="Picture 8" descr="Shape&#10;&#10;Description automatically generated with medium confidence">
            <a:extLst>
              <a:ext uri="{FF2B5EF4-FFF2-40B4-BE49-F238E27FC236}">
                <a16:creationId xmlns:a16="http://schemas.microsoft.com/office/drawing/2014/main" id="{CF584C43-C371-0AF8-19E1-03D3041DA7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30849423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3"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13000" y="1895375"/>
            <a:ext cx="7685906" cy="3549813"/>
          </a:xfrm>
        </p:spPr>
        <p:txBody>
          <a:bodyPr tIns="108000"/>
          <a:lstStyle>
            <a:lvl1pPr marL="0" indent="0" algn="ctr">
              <a:buNone/>
              <a:defRPr>
                <a:solidFill>
                  <a:schemeClr val="tx2"/>
                </a:solidFill>
              </a:defRPr>
            </a:lvl1pPr>
          </a:lstStyle>
          <a:p>
            <a:endParaRPr lang="en-US" dirty="0"/>
          </a:p>
        </p:txBody>
      </p:sp>
      <p:pic>
        <p:nvPicPr>
          <p:cNvPr id="9" name="Picture 8">
            <a:extLst>
              <a:ext uri="{FF2B5EF4-FFF2-40B4-BE49-F238E27FC236}">
                <a16:creationId xmlns:a16="http://schemas.microsoft.com/office/drawing/2014/main" id="{2F208637-1846-EE8C-BEE3-679976C297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098898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with video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8952" y="674624"/>
            <a:ext cx="11095172" cy="867375"/>
          </a:xfrm>
        </p:spPr>
        <p:txBody>
          <a:bodyPr anchor="t"/>
          <a:lstStyle>
            <a:lvl1pPr algn="l">
              <a:lnSpc>
                <a:spcPts val="3480"/>
              </a:lnSpc>
              <a:defRPr sz="3213"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2C575653-961B-4ECF-8634-7F69D4D7F5BE}"/>
              </a:ext>
            </a:extLst>
          </p:cNvPr>
          <p:cNvSpPr>
            <a:spLocks noGrp="1"/>
          </p:cNvSpPr>
          <p:nvPr>
            <p:ph type="media" sz="quarter" idx="16"/>
          </p:nvPr>
        </p:nvSpPr>
        <p:spPr>
          <a:xfrm>
            <a:off x="2313000" y="1895375"/>
            <a:ext cx="7685906" cy="3549813"/>
          </a:xfrm>
        </p:spPr>
        <p:txBody>
          <a:bodyPr tIns="108000"/>
          <a:lstStyle>
            <a:lvl1pPr marL="0" indent="0" algn="ctr">
              <a:buNone/>
              <a:defRPr>
                <a:solidFill>
                  <a:schemeClr val="tx2"/>
                </a:solidFill>
              </a:defRPr>
            </a:lvl1pPr>
          </a:lstStyle>
          <a:p>
            <a:endParaRPr lang="en-US" dirty="0"/>
          </a:p>
        </p:txBody>
      </p:sp>
      <p:pic>
        <p:nvPicPr>
          <p:cNvPr id="9" name="Picture 8">
            <a:extLst>
              <a:ext uri="{FF2B5EF4-FFF2-40B4-BE49-F238E27FC236}">
                <a16:creationId xmlns:a16="http://schemas.microsoft.com/office/drawing/2014/main" id="{7B2C0E51-5856-C3F4-5362-6E1120DC2C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1073176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and info white with video">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E2DDDE18-55F3-4C9C-92D3-156E4BA7891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2794875"/>
            <a:ext cx="5456481" cy="995875"/>
          </a:xfrm>
        </p:spPr>
        <p:txBody>
          <a:bodyPr anchor="t"/>
          <a:lstStyle>
            <a:lvl1pPr algn="l">
              <a:lnSpc>
                <a:spcPts val="3480"/>
              </a:lnSpc>
              <a:defRPr sz="3213"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5011500"/>
            <a:ext cx="5456481" cy="771000"/>
          </a:xfrm>
        </p:spPr>
        <p:txBody>
          <a:bodyPr anchor="b"/>
          <a:lstStyle>
            <a:lvl1pPr marL="0" indent="0" algn="l">
              <a:lnSpc>
                <a:spcPts val="2142"/>
              </a:lnSpc>
              <a:buNone/>
              <a:defRPr sz="1606" b="0"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8" name="Tekstvak 7">
            <a:extLst>
              <a:ext uri="{FF2B5EF4-FFF2-40B4-BE49-F238E27FC236}">
                <a16:creationId xmlns:a16="http://schemas.microsoft.com/office/drawing/2014/main" id="{C5A6904C-8433-470E-AA2E-D6EDC945E16E}"/>
              </a:ext>
            </a:extLst>
          </p:cNvPr>
          <p:cNvSpPr txBox="1"/>
          <p:nvPr userDrawn="1"/>
        </p:nvSpPr>
        <p:spPr>
          <a:xfrm>
            <a:off x="765524" y="-401859"/>
            <a:ext cx="1242648" cy="339452"/>
          </a:xfrm>
          <a:prstGeom prst="rect">
            <a:avLst/>
          </a:prstGeom>
          <a:solidFill>
            <a:schemeClr val="accent2"/>
          </a:solidFill>
        </p:spPr>
        <p:txBody>
          <a:bodyPr wrap="none" rtlCol="0">
            <a:spAutoFit/>
          </a:bodyPr>
          <a:lstStyle/>
          <a:p>
            <a:r>
              <a:rPr lang="en-US" sz="1606" cap="all" baseline="0" dirty="0"/>
              <a:t>Video slide</a:t>
            </a:r>
          </a:p>
        </p:txBody>
      </p:sp>
      <p:pic>
        <p:nvPicPr>
          <p:cNvPr id="10" name="Picture 9" descr="Shape&#10;&#10;Description automatically generated with medium confidence">
            <a:extLst>
              <a:ext uri="{FF2B5EF4-FFF2-40B4-BE49-F238E27FC236}">
                <a16:creationId xmlns:a16="http://schemas.microsoft.com/office/drawing/2014/main" id="{9BA6760D-08A7-95C8-3C72-DDE9465E303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190739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and info black with video">
    <p:bg>
      <p:bgPr>
        <a:solidFill>
          <a:srgbClr val="000000"/>
        </a:solidFill>
        <a:effectLst/>
      </p:bgPr>
    </p:bg>
    <p:spTree>
      <p:nvGrpSpPr>
        <p:cNvPr id="1" name=""/>
        <p:cNvGrpSpPr/>
        <p:nvPr/>
      </p:nvGrpSpPr>
      <p:grpSpPr>
        <a:xfrm>
          <a:off x="0" y="0"/>
          <a:ext cx="0" cy="0"/>
          <a:chOff x="0" y="0"/>
          <a:chExt cx="0" cy="0"/>
        </a:xfrm>
      </p:grpSpPr>
      <p:pic>
        <p:nvPicPr>
          <p:cNvPr id="7" name="TitelSlide-Zwart-02">
            <a:hlinkClick r:id="" action="ppaction://media"/>
            <a:extLst>
              <a:ext uri="{FF2B5EF4-FFF2-40B4-BE49-F238E27FC236}">
                <a16:creationId xmlns:a16="http://schemas.microsoft.com/office/drawing/2014/main" id="{3FFCAD3A-CE81-47AF-B3E8-501583BF59B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239625" cy="6119813"/>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0" name="Title 1">
            <a:extLst>
              <a:ext uri="{FF2B5EF4-FFF2-40B4-BE49-F238E27FC236}">
                <a16:creationId xmlns:a16="http://schemas.microsoft.com/office/drawing/2014/main" id="{E7654BB1-9854-475A-A7D8-5376F0C25776}"/>
              </a:ext>
            </a:extLst>
          </p:cNvPr>
          <p:cNvSpPr>
            <a:spLocks noGrp="1"/>
          </p:cNvSpPr>
          <p:nvPr>
            <p:ph type="ctrTitle" hasCustomPrompt="1"/>
          </p:nvPr>
        </p:nvSpPr>
        <p:spPr>
          <a:xfrm>
            <a:off x="758953" y="2794875"/>
            <a:ext cx="5456481" cy="995875"/>
          </a:xfrm>
        </p:spPr>
        <p:txBody>
          <a:bodyPr anchor="t"/>
          <a:lstStyle>
            <a:lvl1pPr algn="l">
              <a:lnSpc>
                <a:spcPts val="3480"/>
              </a:lnSpc>
              <a:defRPr sz="3213" baseline="0">
                <a:solidFill>
                  <a:schemeClr val="bg1"/>
                </a:solidFill>
              </a:defRPr>
            </a:lvl1pPr>
          </a:lstStyle>
          <a:p>
            <a:r>
              <a:rPr lang="en-US" dirty="0"/>
              <a:t>Click to edit Master </a:t>
            </a:r>
            <a:r>
              <a:rPr lang="en-US"/>
              <a:t>title style</a:t>
            </a:r>
            <a:endParaRPr lang="en-US" dirty="0"/>
          </a:p>
        </p:txBody>
      </p:sp>
      <p:sp>
        <p:nvSpPr>
          <p:cNvPr id="11" name="Subtitle 2">
            <a:extLst>
              <a:ext uri="{FF2B5EF4-FFF2-40B4-BE49-F238E27FC236}">
                <a16:creationId xmlns:a16="http://schemas.microsoft.com/office/drawing/2014/main" id="{00E03D01-8A3A-4B1E-814B-BDE053F093AC}"/>
              </a:ext>
            </a:extLst>
          </p:cNvPr>
          <p:cNvSpPr>
            <a:spLocks noGrp="1"/>
          </p:cNvSpPr>
          <p:nvPr>
            <p:ph type="subTitle" idx="1" hasCustomPrompt="1"/>
          </p:nvPr>
        </p:nvSpPr>
        <p:spPr>
          <a:xfrm>
            <a:off x="758953" y="5011500"/>
            <a:ext cx="5456481" cy="771000"/>
          </a:xfrm>
        </p:spPr>
        <p:txBody>
          <a:bodyPr anchor="b"/>
          <a:lstStyle>
            <a:lvl1pPr marL="0" indent="0" algn="l">
              <a:lnSpc>
                <a:spcPts val="2142"/>
              </a:lnSpc>
              <a:buNone/>
              <a:defRPr sz="1606" b="0"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Presenter name</a:t>
            </a:r>
            <a:br>
              <a:rPr lang="en-US"/>
            </a:br>
            <a:r>
              <a:rPr lang="en-US"/>
              <a:t>Faculty	/ Department </a:t>
            </a:r>
            <a:br>
              <a:rPr lang="en-US"/>
            </a:br>
            <a:r>
              <a:rPr lang="en-US"/>
              <a:t>Mail address</a:t>
            </a:r>
            <a:endParaRPr lang="en-US" dirty="0"/>
          </a:p>
        </p:txBody>
      </p:sp>
      <p:sp>
        <p:nvSpPr>
          <p:cNvPr id="9" name="Tekstvak 8">
            <a:extLst>
              <a:ext uri="{FF2B5EF4-FFF2-40B4-BE49-F238E27FC236}">
                <a16:creationId xmlns:a16="http://schemas.microsoft.com/office/drawing/2014/main" id="{B5828224-059E-4E26-BD83-DAC159E1F253}"/>
              </a:ext>
            </a:extLst>
          </p:cNvPr>
          <p:cNvSpPr txBox="1"/>
          <p:nvPr userDrawn="1"/>
        </p:nvSpPr>
        <p:spPr>
          <a:xfrm>
            <a:off x="765524" y="-401859"/>
            <a:ext cx="1242648" cy="339452"/>
          </a:xfrm>
          <a:prstGeom prst="rect">
            <a:avLst/>
          </a:prstGeom>
          <a:solidFill>
            <a:schemeClr val="accent2"/>
          </a:solidFill>
        </p:spPr>
        <p:txBody>
          <a:bodyPr wrap="none" rtlCol="0">
            <a:spAutoFit/>
          </a:bodyPr>
          <a:lstStyle/>
          <a:p>
            <a:r>
              <a:rPr lang="en-US" sz="1606" cap="all" baseline="0" dirty="0"/>
              <a:t>Video slide</a:t>
            </a:r>
          </a:p>
        </p:txBody>
      </p:sp>
      <p:pic>
        <p:nvPicPr>
          <p:cNvPr id="12" name="Picture 11">
            <a:extLst>
              <a:ext uri="{FF2B5EF4-FFF2-40B4-BE49-F238E27FC236}">
                <a16:creationId xmlns:a16="http://schemas.microsoft.com/office/drawing/2014/main" id="{8A60E178-9FAB-C6C1-DA98-76B60AE0131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33815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whit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F53D3-821D-49BE-80CC-D220C7D078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8953" y="2794875"/>
            <a:ext cx="5456481" cy="995875"/>
          </a:xfrm>
        </p:spPr>
        <p:txBody>
          <a:bodyPr anchor="t"/>
          <a:lstStyle>
            <a:lvl1pPr algn="l">
              <a:lnSpc>
                <a:spcPts val="3480"/>
              </a:lnSpc>
              <a:defRPr sz="3213" baseline="0"/>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5011500"/>
            <a:ext cx="5456481" cy="771000"/>
          </a:xfrm>
        </p:spPr>
        <p:txBody>
          <a:bodyPr anchor="b"/>
          <a:lstStyle>
            <a:lvl1pPr marL="0" indent="0" algn="l">
              <a:lnSpc>
                <a:spcPts val="2142"/>
              </a:lnSpc>
              <a:buNone/>
              <a:defRPr sz="1606" b="0"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defRPr>
                <a:solidFill>
                  <a:srgbClr val="F0F0F0"/>
                </a:solidFill>
              </a:defRPr>
            </a:lvl1pPr>
          </a:lstStyle>
          <a:p>
            <a:fld id="{F9FB0CC8-2783-4C0F-826D-494942753165}" type="slidenum">
              <a:rPr lang="en-US" smtClean="0"/>
              <a:pPr/>
              <a:t>‹#›</a:t>
            </a:fld>
            <a:endParaRPr lang="en-US" dirty="0"/>
          </a:p>
        </p:txBody>
      </p:sp>
      <p:pic>
        <p:nvPicPr>
          <p:cNvPr id="9" name="Picture 8" descr="Shape&#10;&#10;Description automatically generated with medium confidence">
            <a:extLst>
              <a:ext uri="{FF2B5EF4-FFF2-40B4-BE49-F238E27FC236}">
                <a16:creationId xmlns:a16="http://schemas.microsoft.com/office/drawing/2014/main" id="{71A341DE-1BF6-13B8-FE56-4B0513C8D5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2716329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black">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C91B8D-134A-4193-BBDD-96B51BBA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8953" y="2794875"/>
            <a:ext cx="5456481" cy="995875"/>
          </a:xfrm>
        </p:spPr>
        <p:txBody>
          <a:bodyPr anchor="t"/>
          <a:lstStyle>
            <a:lvl1pPr algn="l">
              <a:lnSpc>
                <a:spcPts val="3480"/>
              </a:lnSpc>
              <a:defRPr sz="3213"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5011500"/>
            <a:ext cx="5456481" cy="771000"/>
          </a:xfrm>
        </p:spPr>
        <p:txBody>
          <a:bodyPr anchor="b"/>
          <a:lstStyle>
            <a:lvl1pPr marL="0" indent="0" algn="l">
              <a:lnSpc>
                <a:spcPts val="2142"/>
              </a:lnSpc>
              <a:buNone/>
              <a:defRPr sz="1606" b="0"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defRPr>
                <a:solidFill>
                  <a:srgbClr val="F0F0F0"/>
                </a:solidFill>
              </a:defRPr>
            </a:lvl1pPr>
          </a:lstStyle>
          <a:p>
            <a:fld id="{F9FB0CC8-2783-4C0F-826D-494942753165}" type="slidenum">
              <a:rPr lang="en-US" smtClean="0"/>
              <a:pPr/>
              <a:t>‹#›</a:t>
            </a:fld>
            <a:endParaRPr lang="en-US" dirty="0"/>
          </a:p>
        </p:txBody>
      </p:sp>
      <p:pic>
        <p:nvPicPr>
          <p:cNvPr id="9" name="Picture 8">
            <a:extLst>
              <a:ext uri="{FF2B5EF4-FFF2-40B4-BE49-F238E27FC236}">
                <a16:creationId xmlns:a16="http://schemas.microsoft.com/office/drawing/2014/main" id="{11F87E53-E598-A949-A064-5671AA4A48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16760337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dark-grey">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285FE3-8AD2-44B8-9821-2A495C9EC8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8953" y="2794875"/>
            <a:ext cx="5456481" cy="995875"/>
          </a:xfrm>
        </p:spPr>
        <p:txBody>
          <a:bodyPr anchor="t"/>
          <a:lstStyle>
            <a:lvl1pPr algn="l">
              <a:lnSpc>
                <a:spcPts val="3480"/>
              </a:lnSpc>
              <a:defRPr sz="3213"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5011500"/>
            <a:ext cx="5456481" cy="771000"/>
          </a:xfrm>
        </p:spPr>
        <p:txBody>
          <a:bodyPr anchor="b"/>
          <a:lstStyle>
            <a:lvl1pPr marL="0" indent="0" algn="l">
              <a:lnSpc>
                <a:spcPts val="2142"/>
              </a:lnSpc>
              <a:buNone/>
              <a:defRPr sz="1606" b="0"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defRPr>
                <a:solidFill>
                  <a:srgbClr val="F0F0F0"/>
                </a:solidFill>
              </a:defRPr>
            </a:lvl1pPr>
          </a:lstStyle>
          <a:p>
            <a:fld id="{F9FB0CC8-2783-4C0F-826D-494942753165}" type="slidenum">
              <a:rPr lang="en-US" smtClean="0"/>
              <a:pPr/>
              <a:t>‹#›</a:t>
            </a:fld>
            <a:endParaRPr lang="en-US" dirty="0"/>
          </a:p>
        </p:txBody>
      </p:sp>
      <p:pic>
        <p:nvPicPr>
          <p:cNvPr id="9" name="Picture 8">
            <a:extLst>
              <a:ext uri="{FF2B5EF4-FFF2-40B4-BE49-F238E27FC236}">
                <a16:creationId xmlns:a16="http://schemas.microsoft.com/office/drawing/2014/main" id="{D09A9F19-FAB3-7F58-4765-E12DB30D81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2587074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right">
    <p:bg>
      <p:bgPr>
        <a:solidFill>
          <a:srgbClr val="000000"/>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402914" y="0"/>
            <a:ext cx="5836711" cy="6119813"/>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bg1"/>
                </a:solidFill>
              </a:defRPr>
            </a:lvl1pPr>
          </a:lstStyle>
          <a:p>
            <a:pPr lvl="0"/>
            <a:r>
              <a:rPr lang="en-US"/>
              <a:t>Faculty / Departement name</a:t>
            </a:r>
            <a:endParaRPr lang="en-US" dirty="0"/>
          </a:p>
        </p:txBody>
      </p:sp>
      <p:pic>
        <p:nvPicPr>
          <p:cNvPr id="10" name="Picture 9">
            <a:extLst>
              <a:ext uri="{FF2B5EF4-FFF2-40B4-BE49-F238E27FC236}">
                <a16:creationId xmlns:a16="http://schemas.microsoft.com/office/drawing/2014/main" id="{1376063E-54C0-5D01-B7B5-69100605C7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85571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right">
    <p:bg>
      <p:bgPr>
        <a:solidFill>
          <a:srgbClr val="1E2328"/>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402914" y="0"/>
            <a:ext cx="5836711" cy="6119813"/>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bg1"/>
                </a:solidFill>
              </a:defRPr>
            </a:lvl1pPr>
          </a:lstStyle>
          <a:p>
            <a:pPr lvl="0"/>
            <a:r>
              <a:rPr lang="en-US"/>
              <a:t>Faculty / Departement name</a:t>
            </a:r>
            <a:endParaRPr lang="en-US" dirty="0"/>
          </a:p>
        </p:txBody>
      </p:sp>
      <p:pic>
        <p:nvPicPr>
          <p:cNvPr id="10" name="Picture 9">
            <a:extLst>
              <a:ext uri="{FF2B5EF4-FFF2-40B4-BE49-F238E27FC236}">
                <a16:creationId xmlns:a16="http://schemas.microsoft.com/office/drawing/2014/main" id="{22FD38D5-7AA9-CB64-DBAB-5CFC18F254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2325340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1">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AA9D2689-F75B-4671-9C00-8B69E030B31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239625" cy="611981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tx2"/>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lvl1pPr>
          </a:lstStyle>
          <a:p>
            <a:pPr lvl="0"/>
            <a:r>
              <a:rPr lang="en-US"/>
              <a:t>Faculty / Departement name</a:t>
            </a:r>
            <a:endParaRPr lang="en-US" dirty="0"/>
          </a:p>
        </p:txBody>
      </p:sp>
      <p:sp>
        <p:nvSpPr>
          <p:cNvPr id="10" name="Tekstvak 9">
            <a:extLst>
              <a:ext uri="{FF2B5EF4-FFF2-40B4-BE49-F238E27FC236}">
                <a16:creationId xmlns:a16="http://schemas.microsoft.com/office/drawing/2014/main" id="{29D88BB8-CE53-491C-9B2E-2409CEEC8A3F}"/>
              </a:ext>
            </a:extLst>
          </p:cNvPr>
          <p:cNvSpPr txBox="1"/>
          <p:nvPr userDrawn="1"/>
        </p:nvSpPr>
        <p:spPr>
          <a:xfrm>
            <a:off x="765524" y="-401859"/>
            <a:ext cx="1242648" cy="339452"/>
          </a:xfrm>
          <a:prstGeom prst="rect">
            <a:avLst/>
          </a:prstGeom>
          <a:solidFill>
            <a:schemeClr val="accent2"/>
          </a:solidFill>
        </p:spPr>
        <p:txBody>
          <a:bodyPr wrap="none" rtlCol="0">
            <a:spAutoFit/>
          </a:bodyPr>
          <a:lstStyle/>
          <a:p>
            <a:r>
              <a:rPr lang="en-US" sz="1606" cap="all" baseline="0" dirty="0"/>
              <a:t>Video slide</a:t>
            </a:r>
          </a:p>
        </p:txBody>
      </p:sp>
      <p:pic>
        <p:nvPicPr>
          <p:cNvPr id="11" name="Picture 10" descr="Shape&#10;&#10;Description automatically generated with medium confidence">
            <a:extLst>
              <a:ext uri="{FF2B5EF4-FFF2-40B4-BE49-F238E27FC236}">
                <a16:creationId xmlns:a16="http://schemas.microsoft.com/office/drawing/2014/main" id="{1B2DFADC-D8A9-98BE-FED4-026B3A2E39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308938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black #1">
    <p:bg>
      <p:bgPr>
        <a:solidFill>
          <a:srgbClr val="000000"/>
        </a:solidFill>
        <a:effectLst/>
      </p:bgPr>
    </p:bg>
    <p:spTree>
      <p:nvGrpSpPr>
        <p:cNvPr id="1" name=""/>
        <p:cNvGrpSpPr/>
        <p:nvPr/>
      </p:nvGrpSpPr>
      <p:grpSpPr>
        <a:xfrm>
          <a:off x="0" y="0"/>
          <a:ext cx="0" cy="0"/>
          <a:chOff x="0" y="0"/>
          <a:chExt cx="0" cy="0"/>
        </a:xfrm>
      </p:grpSpPr>
      <p:pic>
        <p:nvPicPr>
          <p:cNvPr id="8" name="UniversumZwart slow loop">
            <a:hlinkClick r:id="" action="ppaction://media"/>
            <a:extLst>
              <a:ext uri="{FF2B5EF4-FFF2-40B4-BE49-F238E27FC236}">
                <a16:creationId xmlns:a16="http://schemas.microsoft.com/office/drawing/2014/main" id="{A5B4BBAE-2630-47FC-B95C-5BE3F173186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239625" cy="6722953"/>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8953" y="1863250"/>
            <a:ext cx="5456481" cy="995875"/>
          </a:xfrm>
        </p:spPr>
        <p:txBody>
          <a:bodyPr anchor="t"/>
          <a:lstStyle>
            <a:lvl1pPr algn="l">
              <a:defRPr sz="4016"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8953" y="3501625"/>
            <a:ext cx="5456481" cy="1351726"/>
          </a:xfrm>
        </p:spPr>
        <p:txBody>
          <a:bodyPr/>
          <a:lstStyle>
            <a:lvl1pPr marL="0" indent="0" algn="l">
              <a:buNone/>
              <a:defRPr sz="1963" b="1" cap="all" baseline="0">
                <a:solidFill>
                  <a:schemeClr val="accent5"/>
                </a:solidFill>
              </a:defRPr>
            </a:lvl1pPr>
            <a:lvl2pPr marL="408005" indent="0" algn="ctr">
              <a:buNone/>
              <a:defRPr sz="1785"/>
            </a:lvl2pPr>
            <a:lvl3pPr marL="816011" indent="0" algn="ctr">
              <a:buNone/>
              <a:defRPr sz="1606"/>
            </a:lvl3pPr>
            <a:lvl4pPr marL="1224016" indent="0" algn="ctr">
              <a:buNone/>
              <a:defRPr sz="1428"/>
            </a:lvl4pPr>
            <a:lvl5pPr marL="1632021" indent="0" algn="ctr">
              <a:buNone/>
              <a:defRPr sz="1428"/>
            </a:lvl5pPr>
            <a:lvl6pPr marL="2040026" indent="0" algn="ctr">
              <a:buNone/>
              <a:defRPr sz="1428"/>
            </a:lvl6pPr>
            <a:lvl7pPr marL="2448032" indent="0" algn="ctr">
              <a:buNone/>
              <a:defRPr sz="1428"/>
            </a:lvl7pPr>
            <a:lvl8pPr marL="2856037" indent="0" algn="ctr">
              <a:buNone/>
              <a:defRPr sz="1428"/>
            </a:lvl8pPr>
            <a:lvl9pPr marL="3264042" indent="0" algn="ctr">
              <a:buNone/>
              <a:defRPr sz="1428"/>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fld id="{E16DB134-A740-47D9-9359-CFD0405A8817}" type="datetimeFigureOut">
              <a:rPr lang="en-US" smtClean="0"/>
              <a:t>9/13/2023</a:t>
            </a:fld>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5524" y="6264376"/>
            <a:ext cx="513172" cy="160625"/>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8953" y="674624"/>
            <a:ext cx="3577922" cy="128500"/>
          </a:xfrm>
        </p:spPr>
        <p:txBody>
          <a:bodyPr wrap="square"/>
          <a:lstStyle>
            <a:lvl1pPr marL="0" indent="0" algn="l">
              <a:lnSpc>
                <a:spcPts val="892"/>
              </a:lnSpc>
              <a:buNone/>
              <a:defRPr sz="803" b="1">
                <a:solidFill>
                  <a:schemeClr val="bg1"/>
                </a:solidFill>
              </a:defRPr>
            </a:lvl1pPr>
          </a:lstStyle>
          <a:p>
            <a:pPr lvl="0"/>
            <a:r>
              <a:rPr lang="en-US"/>
              <a:t>Faculty / Departement name</a:t>
            </a:r>
            <a:endParaRPr lang="en-US" dirty="0"/>
          </a:p>
        </p:txBody>
      </p:sp>
      <p:sp>
        <p:nvSpPr>
          <p:cNvPr id="10" name="Tekstvak 9">
            <a:extLst>
              <a:ext uri="{FF2B5EF4-FFF2-40B4-BE49-F238E27FC236}">
                <a16:creationId xmlns:a16="http://schemas.microsoft.com/office/drawing/2014/main" id="{167B42C4-430F-4C9B-A8A9-98F854EBC82D}"/>
              </a:ext>
            </a:extLst>
          </p:cNvPr>
          <p:cNvSpPr txBox="1"/>
          <p:nvPr userDrawn="1"/>
        </p:nvSpPr>
        <p:spPr>
          <a:xfrm>
            <a:off x="765524" y="-401859"/>
            <a:ext cx="1242648" cy="339452"/>
          </a:xfrm>
          <a:prstGeom prst="rect">
            <a:avLst/>
          </a:prstGeom>
          <a:solidFill>
            <a:schemeClr val="accent2"/>
          </a:solidFill>
        </p:spPr>
        <p:txBody>
          <a:bodyPr wrap="none" rtlCol="0">
            <a:spAutoFit/>
          </a:bodyPr>
          <a:lstStyle/>
          <a:p>
            <a:r>
              <a:rPr lang="en-US" sz="1606" cap="all" baseline="0" dirty="0"/>
              <a:t>Video slide</a:t>
            </a:r>
          </a:p>
        </p:txBody>
      </p:sp>
      <p:pic>
        <p:nvPicPr>
          <p:cNvPr id="11" name="Picture 10">
            <a:extLst>
              <a:ext uri="{FF2B5EF4-FFF2-40B4-BE49-F238E27FC236}">
                <a16:creationId xmlns:a16="http://schemas.microsoft.com/office/drawing/2014/main" id="{E620B97B-5331-5D1D-FDF6-048FF714714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365674" y="5370430"/>
            <a:ext cx="2494474" cy="585369"/>
          </a:xfrm>
          <a:prstGeom prst="rect">
            <a:avLst/>
          </a:prstGeom>
        </p:spPr>
      </p:pic>
    </p:spTree>
    <p:extLst>
      <p:ext uri="{BB962C8B-B14F-4D97-AF65-F5344CB8AC3E}">
        <p14:creationId xmlns:p14="http://schemas.microsoft.com/office/powerpoint/2010/main" val="3531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5.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6.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1.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with medium confidence">
            <a:extLst>
              <a:ext uri="{FF2B5EF4-FFF2-40B4-BE49-F238E27FC236}">
                <a16:creationId xmlns:a16="http://schemas.microsoft.com/office/drawing/2014/main" id="{6D5E493D-EB1D-6693-923A-F7403303F2A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
        <p:nvSpPr>
          <p:cNvPr id="7" name="BM" hidden="1">
            <a:extLst>
              <a:ext uri="{FF2B5EF4-FFF2-40B4-BE49-F238E27FC236}">
                <a16:creationId xmlns:a16="http://schemas.microsoft.com/office/drawing/2014/main" id="{7A134EDE-8DAC-478E-8F3F-B1E52EB0CFD3}"/>
              </a:ext>
            </a:extLst>
          </p:cNvPr>
          <p:cNvSpPr/>
          <p:nvPr userDrawn="1"/>
        </p:nvSpPr>
        <p:spPr>
          <a:xfrm>
            <a:off x="0" y="-1"/>
            <a:ext cx="12239625" cy="6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5782500"/>
            <a:ext cx="12239625" cy="337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5509438"/>
            <a:ext cx="12239625" cy="273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1"/>
            <a:ext cx="758953"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60148" y="1"/>
            <a:ext cx="379477"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56633" y="5509438"/>
            <a:ext cx="903516" cy="27306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8953" y="674624"/>
            <a:ext cx="11101195" cy="41762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402914" y="674624"/>
            <a:ext cx="5836711"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36713" y="0"/>
            <a:ext cx="566202" cy="6119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8954" y="674624"/>
            <a:ext cx="5457234"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8954" y="1863249"/>
            <a:ext cx="11101195" cy="1638375"/>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216187" y="1"/>
            <a:ext cx="186727" cy="6119812"/>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52383" y="3501624"/>
            <a:ext cx="11101195" cy="1285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8954" y="666203"/>
            <a:ext cx="3577922" cy="7267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8954" y="672866"/>
            <a:ext cx="491513" cy="48348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8954" y="674624"/>
            <a:ext cx="11094624" cy="9958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8954" y="1863249"/>
            <a:ext cx="11094624" cy="29876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403491" y="6264376"/>
            <a:ext cx="711916" cy="160625"/>
          </a:xfrm>
          <a:prstGeom prst="rect">
            <a:avLst/>
          </a:prstGeom>
        </p:spPr>
        <p:txBody>
          <a:bodyPr vert="horz" lIns="0" tIns="0" rIns="0" bIns="0" rtlCol="0" anchor="b">
            <a:noAutofit/>
          </a:bodyPr>
          <a:lstStyle>
            <a:lvl1pPr algn="l">
              <a:defRPr sz="625">
                <a:solidFill>
                  <a:srgbClr val="F0F0F0"/>
                </a:solidFill>
              </a:defRPr>
            </a:lvl1pPr>
          </a:lstStyle>
          <a:p>
            <a:fld id="{E16DB134-A740-47D9-9359-CFD0405A8817}" type="datetimeFigureOut">
              <a:rPr lang="en-US" smtClean="0"/>
              <a:pPr/>
              <a:t>9/13/2023</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8660" y="6264376"/>
            <a:ext cx="4253754" cy="160625"/>
          </a:xfrm>
          <a:prstGeom prst="rect">
            <a:avLst/>
          </a:prstGeom>
        </p:spPr>
        <p:txBody>
          <a:bodyPr vert="horz" lIns="0" tIns="0" rIns="0" bIns="0" rtlCol="0" anchor="b">
            <a:noAutofit/>
          </a:bodyPr>
          <a:lstStyle>
            <a:lvl1pPr algn="l">
              <a:defRPr sz="625">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5524" y="5620117"/>
            <a:ext cx="513172" cy="160625"/>
          </a:xfrm>
          <a:prstGeom prst="rect">
            <a:avLst/>
          </a:prstGeom>
        </p:spPr>
        <p:txBody>
          <a:bodyPr vert="horz" lIns="0" tIns="0" rIns="0" bIns="0" rtlCol="0" anchor="b">
            <a:noAutofit/>
          </a:bodyPr>
          <a:lstStyle>
            <a:lvl1pPr algn="l">
              <a:defRPr sz="625">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528971813"/>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847" r:id="rId3"/>
    <p:sldLayoutId id="2147483849" r:id="rId4"/>
    <p:sldLayoutId id="2147483666" r:id="rId5"/>
    <p:sldLayoutId id="2147483848" r:id="rId6"/>
    <p:sldLayoutId id="2147483850" r:id="rId7"/>
  </p:sldLayoutIdLst>
  <p:txStyles>
    <p:titleStyle>
      <a:lvl1pPr algn="l" defTabSz="816011" rtl="0" eaLnBrk="1" latinLnBrk="0" hangingPunct="1">
        <a:lnSpc>
          <a:spcPts val="4284"/>
        </a:lnSpc>
        <a:spcBef>
          <a:spcPct val="0"/>
        </a:spcBef>
        <a:buNone/>
        <a:defRPr sz="4016" b="1" kern="1200" cap="all" spc="0" baseline="0">
          <a:solidFill>
            <a:schemeClr val="tx1"/>
          </a:solidFill>
          <a:latin typeface="+mj-lt"/>
          <a:ea typeface="+mj-ea"/>
          <a:cs typeface="+mj-cs"/>
        </a:defRPr>
      </a:lvl1pPr>
    </p:titleStyle>
    <p:body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p:bodyStyle>
    <p:otherStyle>
      <a:defPPr>
        <a:defRPr lang="en-US"/>
      </a:defPPr>
      <a:lvl1pPr marL="0" algn="l" defTabSz="816011" rtl="0" eaLnBrk="1" latinLnBrk="0" hangingPunct="1">
        <a:defRPr sz="1606" kern="1200">
          <a:solidFill>
            <a:schemeClr val="tx1"/>
          </a:solidFill>
          <a:latin typeface="+mn-lt"/>
          <a:ea typeface="+mn-ea"/>
          <a:cs typeface="+mn-cs"/>
        </a:defRPr>
      </a:lvl1pPr>
      <a:lvl2pPr marL="408005" algn="l" defTabSz="816011" rtl="0" eaLnBrk="1" latinLnBrk="0" hangingPunct="1">
        <a:defRPr sz="1606" kern="1200">
          <a:solidFill>
            <a:schemeClr val="tx1"/>
          </a:solidFill>
          <a:latin typeface="+mn-lt"/>
          <a:ea typeface="+mn-ea"/>
          <a:cs typeface="+mn-cs"/>
        </a:defRPr>
      </a:lvl2pPr>
      <a:lvl3pPr marL="816011" algn="l" defTabSz="816011" rtl="0" eaLnBrk="1" latinLnBrk="0" hangingPunct="1">
        <a:defRPr sz="1606" kern="1200">
          <a:solidFill>
            <a:schemeClr val="tx1"/>
          </a:solidFill>
          <a:latin typeface="+mn-lt"/>
          <a:ea typeface="+mn-ea"/>
          <a:cs typeface="+mn-cs"/>
        </a:defRPr>
      </a:lvl3pPr>
      <a:lvl4pPr marL="1224016" algn="l" defTabSz="816011" rtl="0" eaLnBrk="1" latinLnBrk="0" hangingPunct="1">
        <a:defRPr sz="1606" kern="1200">
          <a:solidFill>
            <a:schemeClr val="tx1"/>
          </a:solidFill>
          <a:latin typeface="+mn-lt"/>
          <a:ea typeface="+mn-ea"/>
          <a:cs typeface="+mn-cs"/>
        </a:defRPr>
      </a:lvl4pPr>
      <a:lvl5pPr marL="1632021" algn="l" defTabSz="816011" rtl="0" eaLnBrk="1" latinLnBrk="0" hangingPunct="1">
        <a:defRPr sz="1606" kern="1200">
          <a:solidFill>
            <a:schemeClr val="tx1"/>
          </a:solidFill>
          <a:latin typeface="+mn-lt"/>
          <a:ea typeface="+mn-ea"/>
          <a:cs typeface="+mn-cs"/>
        </a:defRPr>
      </a:lvl5pPr>
      <a:lvl6pPr marL="2040026" algn="l" defTabSz="816011" rtl="0" eaLnBrk="1" latinLnBrk="0" hangingPunct="1">
        <a:defRPr sz="1606" kern="1200">
          <a:solidFill>
            <a:schemeClr val="tx1"/>
          </a:solidFill>
          <a:latin typeface="+mn-lt"/>
          <a:ea typeface="+mn-ea"/>
          <a:cs typeface="+mn-cs"/>
        </a:defRPr>
      </a:lvl6pPr>
      <a:lvl7pPr marL="2448032" algn="l" defTabSz="816011" rtl="0" eaLnBrk="1" latinLnBrk="0" hangingPunct="1">
        <a:defRPr sz="1606" kern="1200">
          <a:solidFill>
            <a:schemeClr val="tx1"/>
          </a:solidFill>
          <a:latin typeface="+mn-lt"/>
          <a:ea typeface="+mn-ea"/>
          <a:cs typeface="+mn-cs"/>
        </a:defRPr>
      </a:lvl7pPr>
      <a:lvl8pPr marL="2856037" algn="l" defTabSz="816011" rtl="0" eaLnBrk="1" latinLnBrk="0" hangingPunct="1">
        <a:defRPr sz="1606" kern="1200">
          <a:solidFill>
            <a:schemeClr val="tx1"/>
          </a:solidFill>
          <a:latin typeface="+mn-lt"/>
          <a:ea typeface="+mn-ea"/>
          <a:cs typeface="+mn-cs"/>
        </a:defRPr>
      </a:lvl8pPr>
      <a:lvl9pPr marL="3264042" algn="l" defTabSz="816011" rtl="0" eaLnBrk="1" latinLnBrk="0" hangingPunct="1">
        <a:defRPr sz="16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8" userDrawn="1">
          <p15:clr>
            <a:srgbClr val="F26B43"/>
          </p15:clr>
        </p15:guide>
        <p15:guide id="2" pos="3975" userDrawn="1">
          <p15:clr>
            <a:srgbClr val="F26B43"/>
          </p15:clr>
        </p15:guide>
        <p15:guide id="3" pos="746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239625" cy="6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5782500"/>
            <a:ext cx="12239625" cy="337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5509438"/>
            <a:ext cx="12239625" cy="273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1"/>
            <a:ext cx="758953"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60148" y="1"/>
            <a:ext cx="379477"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56633" y="5509438"/>
            <a:ext cx="903516" cy="27306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8953" y="674624"/>
            <a:ext cx="11101195" cy="41762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402914" y="674624"/>
            <a:ext cx="5836711"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36713" y="0"/>
            <a:ext cx="566202" cy="6119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8954" y="674624"/>
            <a:ext cx="5457234"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8954" y="1863249"/>
            <a:ext cx="11101195" cy="1638375"/>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216187" y="1"/>
            <a:ext cx="186727" cy="6119812"/>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52383" y="3501624"/>
            <a:ext cx="11101195" cy="1285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8954" y="666203"/>
            <a:ext cx="3577922" cy="7267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8954" y="672866"/>
            <a:ext cx="491513" cy="48348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8954" y="674624"/>
            <a:ext cx="11094624" cy="9958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8954" y="1863249"/>
            <a:ext cx="11094624" cy="29876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403491" y="6264376"/>
            <a:ext cx="711916" cy="160625"/>
          </a:xfrm>
          <a:prstGeom prst="rect">
            <a:avLst/>
          </a:prstGeom>
        </p:spPr>
        <p:txBody>
          <a:bodyPr vert="horz" lIns="0" tIns="0" rIns="0" bIns="0" rtlCol="0" anchor="b">
            <a:noAutofit/>
          </a:bodyPr>
          <a:lstStyle>
            <a:lvl1pPr algn="l">
              <a:defRPr sz="625">
                <a:solidFill>
                  <a:srgbClr val="F0F0F0"/>
                </a:solidFill>
              </a:defRPr>
            </a:lvl1pPr>
          </a:lstStyle>
          <a:p>
            <a:fld id="{E16DB134-A740-47D9-9359-CFD0405A8817}" type="datetimeFigureOut">
              <a:rPr lang="en-US" smtClean="0"/>
              <a:pPr/>
              <a:t>9/13/2023</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8660" y="6264376"/>
            <a:ext cx="4253754" cy="160625"/>
          </a:xfrm>
          <a:prstGeom prst="rect">
            <a:avLst/>
          </a:prstGeom>
        </p:spPr>
        <p:txBody>
          <a:bodyPr vert="horz" lIns="0" tIns="0" rIns="0" bIns="0" rtlCol="0" anchor="b">
            <a:noAutofit/>
          </a:bodyPr>
          <a:lstStyle>
            <a:lvl1pPr algn="l">
              <a:defRPr sz="625">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5524" y="5620117"/>
            <a:ext cx="513172" cy="160625"/>
          </a:xfrm>
          <a:prstGeom prst="rect">
            <a:avLst/>
          </a:prstGeom>
        </p:spPr>
        <p:txBody>
          <a:bodyPr vert="horz" lIns="0" tIns="0" rIns="0" bIns="0" rtlCol="0" anchor="b">
            <a:noAutofit/>
          </a:bodyPr>
          <a:lstStyle>
            <a:lvl1pPr algn="l">
              <a:defRPr sz="625">
                <a:solidFill>
                  <a:schemeClr val="tx1">
                    <a:tint val="75000"/>
                  </a:schemeClr>
                </a:solidFill>
              </a:defRPr>
            </a:lvl1pPr>
          </a:lstStyle>
          <a:p>
            <a:fld id="{F9FB0CC8-2783-4C0F-826D-494942753165}" type="slidenum">
              <a:rPr lang="en-US" smtClean="0"/>
              <a:pPr/>
              <a:t>‹#›</a:t>
            </a:fld>
            <a:endParaRPr lang="en-US" dirty="0"/>
          </a:p>
        </p:txBody>
      </p:sp>
      <p:pic>
        <p:nvPicPr>
          <p:cNvPr id="26" name="Picture 25" descr="Shape&#10;&#10;Description automatically generated with medium confidence">
            <a:extLst>
              <a:ext uri="{FF2B5EF4-FFF2-40B4-BE49-F238E27FC236}">
                <a16:creationId xmlns:a16="http://schemas.microsoft.com/office/drawing/2014/main" id="{CAA6BD07-0BE5-C1D2-DBD2-DD414DA0561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4017152502"/>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Lst>
  <p:txStyles>
    <p:titleStyle>
      <a:lvl1pPr algn="l" defTabSz="816011" rtl="0" eaLnBrk="1" latinLnBrk="0" hangingPunct="1">
        <a:lnSpc>
          <a:spcPts val="4284"/>
        </a:lnSpc>
        <a:spcBef>
          <a:spcPct val="0"/>
        </a:spcBef>
        <a:buNone/>
        <a:defRPr sz="4016" b="1" kern="1200" cap="all" spc="0" baseline="0">
          <a:solidFill>
            <a:schemeClr val="tx1"/>
          </a:solidFill>
          <a:latin typeface="+mj-lt"/>
          <a:ea typeface="+mj-ea"/>
          <a:cs typeface="+mj-cs"/>
        </a:defRPr>
      </a:lvl1pPr>
    </p:titleStyle>
    <p:body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p:bodyStyle>
    <p:otherStyle>
      <a:defPPr>
        <a:defRPr lang="en-US"/>
      </a:defPPr>
      <a:lvl1pPr marL="0" algn="l" defTabSz="816011" rtl="0" eaLnBrk="1" latinLnBrk="0" hangingPunct="1">
        <a:defRPr sz="1606" kern="1200">
          <a:solidFill>
            <a:schemeClr val="tx1"/>
          </a:solidFill>
          <a:latin typeface="+mn-lt"/>
          <a:ea typeface="+mn-ea"/>
          <a:cs typeface="+mn-cs"/>
        </a:defRPr>
      </a:lvl1pPr>
      <a:lvl2pPr marL="408005" algn="l" defTabSz="816011" rtl="0" eaLnBrk="1" latinLnBrk="0" hangingPunct="1">
        <a:defRPr sz="1606" kern="1200">
          <a:solidFill>
            <a:schemeClr val="tx1"/>
          </a:solidFill>
          <a:latin typeface="+mn-lt"/>
          <a:ea typeface="+mn-ea"/>
          <a:cs typeface="+mn-cs"/>
        </a:defRPr>
      </a:lvl2pPr>
      <a:lvl3pPr marL="816011" algn="l" defTabSz="816011" rtl="0" eaLnBrk="1" latinLnBrk="0" hangingPunct="1">
        <a:defRPr sz="1606" kern="1200">
          <a:solidFill>
            <a:schemeClr val="tx1"/>
          </a:solidFill>
          <a:latin typeface="+mn-lt"/>
          <a:ea typeface="+mn-ea"/>
          <a:cs typeface="+mn-cs"/>
        </a:defRPr>
      </a:lvl3pPr>
      <a:lvl4pPr marL="1224016" algn="l" defTabSz="816011" rtl="0" eaLnBrk="1" latinLnBrk="0" hangingPunct="1">
        <a:defRPr sz="1606" kern="1200">
          <a:solidFill>
            <a:schemeClr val="tx1"/>
          </a:solidFill>
          <a:latin typeface="+mn-lt"/>
          <a:ea typeface="+mn-ea"/>
          <a:cs typeface="+mn-cs"/>
        </a:defRPr>
      </a:lvl4pPr>
      <a:lvl5pPr marL="1632021" algn="l" defTabSz="816011" rtl="0" eaLnBrk="1" latinLnBrk="0" hangingPunct="1">
        <a:defRPr sz="1606" kern="1200">
          <a:solidFill>
            <a:schemeClr val="tx1"/>
          </a:solidFill>
          <a:latin typeface="+mn-lt"/>
          <a:ea typeface="+mn-ea"/>
          <a:cs typeface="+mn-cs"/>
        </a:defRPr>
      </a:lvl5pPr>
      <a:lvl6pPr marL="2040026" algn="l" defTabSz="816011" rtl="0" eaLnBrk="1" latinLnBrk="0" hangingPunct="1">
        <a:defRPr sz="1606" kern="1200">
          <a:solidFill>
            <a:schemeClr val="tx1"/>
          </a:solidFill>
          <a:latin typeface="+mn-lt"/>
          <a:ea typeface="+mn-ea"/>
          <a:cs typeface="+mn-cs"/>
        </a:defRPr>
      </a:lvl6pPr>
      <a:lvl7pPr marL="2448032" algn="l" defTabSz="816011" rtl="0" eaLnBrk="1" latinLnBrk="0" hangingPunct="1">
        <a:defRPr sz="1606" kern="1200">
          <a:solidFill>
            <a:schemeClr val="tx1"/>
          </a:solidFill>
          <a:latin typeface="+mn-lt"/>
          <a:ea typeface="+mn-ea"/>
          <a:cs typeface="+mn-cs"/>
        </a:defRPr>
      </a:lvl7pPr>
      <a:lvl8pPr marL="2856037" algn="l" defTabSz="816011" rtl="0" eaLnBrk="1" latinLnBrk="0" hangingPunct="1">
        <a:defRPr sz="1606" kern="1200">
          <a:solidFill>
            <a:schemeClr val="tx1"/>
          </a:solidFill>
          <a:latin typeface="+mn-lt"/>
          <a:ea typeface="+mn-ea"/>
          <a:cs typeface="+mn-cs"/>
        </a:defRPr>
      </a:lvl8pPr>
      <a:lvl9pPr marL="3264042" algn="l" defTabSz="816011" rtl="0" eaLnBrk="1" latinLnBrk="0" hangingPunct="1">
        <a:defRPr sz="16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8" userDrawn="1">
          <p15:clr>
            <a:srgbClr val="F26B43"/>
          </p15:clr>
        </p15:guide>
        <p15:guide id="2" pos="3975" userDrawn="1">
          <p15:clr>
            <a:srgbClr val="F26B43"/>
          </p15:clr>
        </p15:guide>
        <p15:guide id="3" pos="746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239625" cy="6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5782500"/>
            <a:ext cx="12239625" cy="337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5509438"/>
            <a:ext cx="12239625" cy="273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1"/>
            <a:ext cx="758953"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60148" y="1"/>
            <a:ext cx="379477"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56633" y="5509438"/>
            <a:ext cx="903516" cy="27306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8953" y="674624"/>
            <a:ext cx="11101195" cy="41762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402914" y="674624"/>
            <a:ext cx="5836711"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36713" y="0"/>
            <a:ext cx="566202" cy="6119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8954" y="674624"/>
            <a:ext cx="5457234"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8954" y="1863249"/>
            <a:ext cx="11101195" cy="1638375"/>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216187" y="1"/>
            <a:ext cx="186727" cy="6119812"/>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52383" y="3501624"/>
            <a:ext cx="11101195" cy="1285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8954" y="666203"/>
            <a:ext cx="3577922" cy="7267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8954" y="672866"/>
            <a:ext cx="491513" cy="48348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8954" y="674624"/>
            <a:ext cx="11094624" cy="9958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8954" y="1863249"/>
            <a:ext cx="11094624" cy="29876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403491" y="6264376"/>
            <a:ext cx="711916" cy="160625"/>
          </a:xfrm>
          <a:prstGeom prst="rect">
            <a:avLst/>
          </a:prstGeom>
        </p:spPr>
        <p:txBody>
          <a:bodyPr vert="horz" lIns="0" tIns="0" rIns="0" bIns="0" rtlCol="0" anchor="b">
            <a:noAutofit/>
          </a:bodyPr>
          <a:lstStyle>
            <a:lvl1pPr algn="l">
              <a:defRPr sz="625">
                <a:solidFill>
                  <a:srgbClr val="F0F0F0"/>
                </a:solidFill>
              </a:defRPr>
            </a:lvl1pPr>
          </a:lstStyle>
          <a:p>
            <a:fld id="{E16DB134-A740-47D9-9359-CFD0405A8817}" type="datetimeFigureOut">
              <a:rPr lang="en-US" smtClean="0"/>
              <a:pPr/>
              <a:t>9/13/2023</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8660" y="6264376"/>
            <a:ext cx="4253754" cy="160625"/>
          </a:xfrm>
          <a:prstGeom prst="rect">
            <a:avLst/>
          </a:prstGeom>
        </p:spPr>
        <p:txBody>
          <a:bodyPr vert="horz" lIns="0" tIns="0" rIns="0" bIns="0" rtlCol="0" anchor="b">
            <a:noAutofit/>
          </a:bodyPr>
          <a:lstStyle>
            <a:lvl1pPr algn="l">
              <a:defRPr sz="625">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5524" y="5620117"/>
            <a:ext cx="513172" cy="160625"/>
          </a:xfrm>
          <a:prstGeom prst="rect">
            <a:avLst/>
          </a:prstGeom>
        </p:spPr>
        <p:txBody>
          <a:bodyPr vert="horz" lIns="0" tIns="0" rIns="0" bIns="0" rtlCol="0" anchor="b">
            <a:noAutofit/>
          </a:bodyPr>
          <a:lstStyle>
            <a:lvl1pPr algn="l">
              <a:defRPr sz="625">
                <a:solidFill>
                  <a:schemeClr val="tx1">
                    <a:tint val="75000"/>
                  </a:schemeClr>
                </a:solidFill>
              </a:defRPr>
            </a:lvl1pPr>
          </a:lstStyle>
          <a:p>
            <a:fld id="{F9FB0CC8-2783-4C0F-826D-494942753165}" type="slidenum">
              <a:rPr lang="en-US" smtClean="0"/>
              <a:pPr/>
              <a:t>‹#›</a:t>
            </a:fld>
            <a:endParaRPr lang="en-US" dirty="0"/>
          </a:p>
        </p:txBody>
      </p:sp>
      <p:pic>
        <p:nvPicPr>
          <p:cNvPr id="26" name="Picture 25" descr="Shape&#10;&#10;Description automatically generated with medium confidence">
            <a:extLst>
              <a:ext uri="{FF2B5EF4-FFF2-40B4-BE49-F238E27FC236}">
                <a16:creationId xmlns:a16="http://schemas.microsoft.com/office/drawing/2014/main" id="{43F9BCCF-E35E-EBC6-FE6C-212DEB5850A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2342061550"/>
      </p:ext>
    </p:extLst>
  </p:cSld>
  <p:clrMap bg1="lt1" tx1="dk1" bg2="lt2" tx2="dk2" accent1="accent1" accent2="accent2" accent3="accent3" accent4="accent4" accent5="accent5" accent6="accent6" hlink="hlink" folHlink="folHlink"/>
  <p:sldLayoutIdLst>
    <p:sldLayoutId id="2147483829" r:id="rId1"/>
    <p:sldLayoutId id="2147483852" r:id="rId2"/>
    <p:sldLayoutId id="2147483851" r:id="rId3"/>
  </p:sldLayoutIdLst>
  <p:txStyles>
    <p:titleStyle>
      <a:lvl1pPr algn="l" defTabSz="816011" rtl="0" eaLnBrk="1" latinLnBrk="0" hangingPunct="1">
        <a:lnSpc>
          <a:spcPts val="4284"/>
        </a:lnSpc>
        <a:spcBef>
          <a:spcPct val="0"/>
        </a:spcBef>
        <a:buNone/>
        <a:defRPr sz="4016" b="1" kern="1200" cap="all" spc="0" baseline="0">
          <a:solidFill>
            <a:schemeClr val="tx1"/>
          </a:solidFill>
          <a:latin typeface="+mj-lt"/>
          <a:ea typeface="+mj-ea"/>
          <a:cs typeface="+mj-cs"/>
        </a:defRPr>
      </a:lvl1pPr>
    </p:titleStyle>
    <p:body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p:bodyStyle>
    <p:otherStyle>
      <a:defPPr>
        <a:defRPr lang="en-US"/>
      </a:defPPr>
      <a:lvl1pPr marL="0" algn="l" defTabSz="816011" rtl="0" eaLnBrk="1" latinLnBrk="0" hangingPunct="1">
        <a:defRPr sz="1606" kern="1200">
          <a:solidFill>
            <a:schemeClr val="tx1"/>
          </a:solidFill>
          <a:latin typeface="+mn-lt"/>
          <a:ea typeface="+mn-ea"/>
          <a:cs typeface="+mn-cs"/>
        </a:defRPr>
      </a:lvl1pPr>
      <a:lvl2pPr marL="408005" algn="l" defTabSz="816011" rtl="0" eaLnBrk="1" latinLnBrk="0" hangingPunct="1">
        <a:defRPr sz="1606" kern="1200">
          <a:solidFill>
            <a:schemeClr val="tx1"/>
          </a:solidFill>
          <a:latin typeface="+mn-lt"/>
          <a:ea typeface="+mn-ea"/>
          <a:cs typeface="+mn-cs"/>
        </a:defRPr>
      </a:lvl2pPr>
      <a:lvl3pPr marL="816011" algn="l" defTabSz="816011" rtl="0" eaLnBrk="1" latinLnBrk="0" hangingPunct="1">
        <a:defRPr sz="1606" kern="1200">
          <a:solidFill>
            <a:schemeClr val="tx1"/>
          </a:solidFill>
          <a:latin typeface="+mn-lt"/>
          <a:ea typeface="+mn-ea"/>
          <a:cs typeface="+mn-cs"/>
        </a:defRPr>
      </a:lvl3pPr>
      <a:lvl4pPr marL="1224016" algn="l" defTabSz="816011" rtl="0" eaLnBrk="1" latinLnBrk="0" hangingPunct="1">
        <a:defRPr sz="1606" kern="1200">
          <a:solidFill>
            <a:schemeClr val="tx1"/>
          </a:solidFill>
          <a:latin typeface="+mn-lt"/>
          <a:ea typeface="+mn-ea"/>
          <a:cs typeface="+mn-cs"/>
        </a:defRPr>
      </a:lvl4pPr>
      <a:lvl5pPr marL="1632021" algn="l" defTabSz="816011" rtl="0" eaLnBrk="1" latinLnBrk="0" hangingPunct="1">
        <a:defRPr sz="1606" kern="1200">
          <a:solidFill>
            <a:schemeClr val="tx1"/>
          </a:solidFill>
          <a:latin typeface="+mn-lt"/>
          <a:ea typeface="+mn-ea"/>
          <a:cs typeface="+mn-cs"/>
        </a:defRPr>
      </a:lvl5pPr>
      <a:lvl6pPr marL="2040026" algn="l" defTabSz="816011" rtl="0" eaLnBrk="1" latinLnBrk="0" hangingPunct="1">
        <a:defRPr sz="1606" kern="1200">
          <a:solidFill>
            <a:schemeClr val="tx1"/>
          </a:solidFill>
          <a:latin typeface="+mn-lt"/>
          <a:ea typeface="+mn-ea"/>
          <a:cs typeface="+mn-cs"/>
        </a:defRPr>
      </a:lvl6pPr>
      <a:lvl7pPr marL="2448032" algn="l" defTabSz="816011" rtl="0" eaLnBrk="1" latinLnBrk="0" hangingPunct="1">
        <a:defRPr sz="1606" kern="1200">
          <a:solidFill>
            <a:schemeClr val="tx1"/>
          </a:solidFill>
          <a:latin typeface="+mn-lt"/>
          <a:ea typeface="+mn-ea"/>
          <a:cs typeface="+mn-cs"/>
        </a:defRPr>
      </a:lvl7pPr>
      <a:lvl8pPr marL="2856037" algn="l" defTabSz="816011" rtl="0" eaLnBrk="1" latinLnBrk="0" hangingPunct="1">
        <a:defRPr sz="1606" kern="1200">
          <a:solidFill>
            <a:schemeClr val="tx1"/>
          </a:solidFill>
          <a:latin typeface="+mn-lt"/>
          <a:ea typeface="+mn-ea"/>
          <a:cs typeface="+mn-cs"/>
        </a:defRPr>
      </a:lvl8pPr>
      <a:lvl9pPr marL="3264042" algn="l" defTabSz="816011" rtl="0" eaLnBrk="1" latinLnBrk="0" hangingPunct="1">
        <a:defRPr sz="16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8" userDrawn="1">
          <p15:clr>
            <a:srgbClr val="F26B43"/>
          </p15:clr>
        </p15:guide>
        <p15:guide id="2" pos="3975" userDrawn="1">
          <p15:clr>
            <a:srgbClr val="F26B43"/>
          </p15:clr>
        </p15:guide>
        <p15:guide id="3" pos="746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239625" cy="6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5782500"/>
            <a:ext cx="12239625" cy="337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5509438"/>
            <a:ext cx="12239625" cy="273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1"/>
            <a:ext cx="758953"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60148" y="1"/>
            <a:ext cx="379477"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56633" y="5509438"/>
            <a:ext cx="903516" cy="27306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8953" y="674624"/>
            <a:ext cx="11101195" cy="41762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402914" y="674624"/>
            <a:ext cx="5836711"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36713" y="0"/>
            <a:ext cx="566202" cy="6119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8954" y="674624"/>
            <a:ext cx="5457234"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8954" y="1863249"/>
            <a:ext cx="11101195" cy="1638375"/>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216187" y="1"/>
            <a:ext cx="186727" cy="6119812"/>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52383" y="3501624"/>
            <a:ext cx="11101195" cy="1285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8954" y="666203"/>
            <a:ext cx="3577922" cy="7267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8954" y="672866"/>
            <a:ext cx="491513" cy="48348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8954" y="674624"/>
            <a:ext cx="11094624" cy="9958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8954" y="1863249"/>
            <a:ext cx="11094624" cy="29876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403491" y="6264376"/>
            <a:ext cx="711916" cy="160625"/>
          </a:xfrm>
          <a:prstGeom prst="rect">
            <a:avLst/>
          </a:prstGeom>
        </p:spPr>
        <p:txBody>
          <a:bodyPr vert="horz" lIns="0" tIns="0" rIns="0" bIns="0" rtlCol="0" anchor="b">
            <a:noAutofit/>
          </a:bodyPr>
          <a:lstStyle>
            <a:lvl1pPr algn="l">
              <a:defRPr sz="625">
                <a:solidFill>
                  <a:srgbClr val="F0F0F0"/>
                </a:solidFill>
              </a:defRPr>
            </a:lvl1pPr>
          </a:lstStyle>
          <a:p>
            <a:fld id="{E16DB134-A740-47D9-9359-CFD0405A8817}" type="datetimeFigureOut">
              <a:rPr lang="en-US" smtClean="0"/>
              <a:pPr/>
              <a:t>9/13/2023</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8660" y="6264376"/>
            <a:ext cx="4253754" cy="160625"/>
          </a:xfrm>
          <a:prstGeom prst="rect">
            <a:avLst/>
          </a:prstGeom>
        </p:spPr>
        <p:txBody>
          <a:bodyPr vert="horz" lIns="0" tIns="0" rIns="0" bIns="0" rtlCol="0" anchor="b">
            <a:noAutofit/>
          </a:bodyPr>
          <a:lstStyle>
            <a:lvl1pPr algn="l">
              <a:defRPr sz="625">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5524" y="5620117"/>
            <a:ext cx="513172" cy="160625"/>
          </a:xfrm>
          <a:prstGeom prst="rect">
            <a:avLst/>
          </a:prstGeom>
        </p:spPr>
        <p:txBody>
          <a:bodyPr vert="horz" lIns="0" tIns="0" rIns="0" bIns="0" rtlCol="0" anchor="b">
            <a:noAutofit/>
          </a:bodyPr>
          <a:lstStyle>
            <a:lvl1pPr algn="l">
              <a:defRPr sz="625">
                <a:solidFill>
                  <a:schemeClr val="tx1">
                    <a:tint val="75000"/>
                  </a:schemeClr>
                </a:solidFill>
              </a:defRPr>
            </a:lvl1pPr>
          </a:lstStyle>
          <a:p>
            <a:fld id="{F9FB0CC8-2783-4C0F-826D-494942753165}" type="slidenum">
              <a:rPr lang="en-US" smtClean="0"/>
              <a:pPr/>
              <a:t>‹#›</a:t>
            </a:fld>
            <a:endParaRPr lang="en-US" dirty="0"/>
          </a:p>
        </p:txBody>
      </p:sp>
      <p:pic>
        <p:nvPicPr>
          <p:cNvPr id="26" name="Picture 25" descr="Shape&#10;&#10;Description automatically generated with medium confidence">
            <a:extLst>
              <a:ext uri="{FF2B5EF4-FFF2-40B4-BE49-F238E27FC236}">
                <a16:creationId xmlns:a16="http://schemas.microsoft.com/office/drawing/2014/main" id="{2CEA1072-AF2A-A903-1756-BEFC1F6522D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3089068714"/>
      </p:ext>
    </p:extLst>
  </p:cSld>
  <p:clrMap bg1="lt1" tx1="dk1" bg2="lt2" tx2="dk2" accent1="accent1" accent2="accent2" accent3="accent3" accent4="accent4" accent5="accent5" accent6="accent6" hlink="hlink" folHlink="folHlink"/>
  <p:sldLayoutIdLst>
    <p:sldLayoutId id="2147483857" r:id="rId1"/>
    <p:sldLayoutId id="2147483872" r:id="rId2"/>
    <p:sldLayoutId id="2147483874" r:id="rId3"/>
    <p:sldLayoutId id="2147483858" r:id="rId4"/>
    <p:sldLayoutId id="2147483873" r:id="rId5"/>
    <p:sldLayoutId id="2147483875" r:id="rId6"/>
  </p:sldLayoutIdLst>
  <p:txStyles>
    <p:titleStyle>
      <a:lvl1pPr algn="l" defTabSz="816011" rtl="0" eaLnBrk="1" latinLnBrk="0" hangingPunct="1">
        <a:lnSpc>
          <a:spcPts val="4284"/>
        </a:lnSpc>
        <a:spcBef>
          <a:spcPct val="0"/>
        </a:spcBef>
        <a:buNone/>
        <a:defRPr sz="4016" b="1" kern="1200" cap="all" spc="0" baseline="0">
          <a:solidFill>
            <a:schemeClr val="tx1"/>
          </a:solidFill>
          <a:latin typeface="+mj-lt"/>
          <a:ea typeface="+mj-ea"/>
          <a:cs typeface="+mj-cs"/>
        </a:defRPr>
      </a:lvl1pPr>
    </p:titleStyle>
    <p:body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p:bodyStyle>
    <p:otherStyle>
      <a:defPPr>
        <a:defRPr lang="en-US"/>
      </a:defPPr>
      <a:lvl1pPr marL="0" algn="l" defTabSz="816011" rtl="0" eaLnBrk="1" latinLnBrk="0" hangingPunct="1">
        <a:defRPr sz="1606" kern="1200">
          <a:solidFill>
            <a:schemeClr val="tx1"/>
          </a:solidFill>
          <a:latin typeface="+mn-lt"/>
          <a:ea typeface="+mn-ea"/>
          <a:cs typeface="+mn-cs"/>
        </a:defRPr>
      </a:lvl1pPr>
      <a:lvl2pPr marL="408005" algn="l" defTabSz="816011" rtl="0" eaLnBrk="1" latinLnBrk="0" hangingPunct="1">
        <a:defRPr sz="1606" kern="1200">
          <a:solidFill>
            <a:schemeClr val="tx1"/>
          </a:solidFill>
          <a:latin typeface="+mn-lt"/>
          <a:ea typeface="+mn-ea"/>
          <a:cs typeface="+mn-cs"/>
        </a:defRPr>
      </a:lvl2pPr>
      <a:lvl3pPr marL="816011" algn="l" defTabSz="816011" rtl="0" eaLnBrk="1" latinLnBrk="0" hangingPunct="1">
        <a:defRPr sz="1606" kern="1200">
          <a:solidFill>
            <a:schemeClr val="tx1"/>
          </a:solidFill>
          <a:latin typeface="+mn-lt"/>
          <a:ea typeface="+mn-ea"/>
          <a:cs typeface="+mn-cs"/>
        </a:defRPr>
      </a:lvl3pPr>
      <a:lvl4pPr marL="1224016" algn="l" defTabSz="816011" rtl="0" eaLnBrk="1" latinLnBrk="0" hangingPunct="1">
        <a:defRPr sz="1606" kern="1200">
          <a:solidFill>
            <a:schemeClr val="tx1"/>
          </a:solidFill>
          <a:latin typeface="+mn-lt"/>
          <a:ea typeface="+mn-ea"/>
          <a:cs typeface="+mn-cs"/>
        </a:defRPr>
      </a:lvl4pPr>
      <a:lvl5pPr marL="1632021" algn="l" defTabSz="816011" rtl="0" eaLnBrk="1" latinLnBrk="0" hangingPunct="1">
        <a:defRPr sz="1606" kern="1200">
          <a:solidFill>
            <a:schemeClr val="tx1"/>
          </a:solidFill>
          <a:latin typeface="+mn-lt"/>
          <a:ea typeface="+mn-ea"/>
          <a:cs typeface="+mn-cs"/>
        </a:defRPr>
      </a:lvl5pPr>
      <a:lvl6pPr marL="2040026" algn="l" defTabSz="816011" rtl="0" eaLnBrk="1" latinLnBrk="0" hangingPunct="1">
        <a:defRPr sz="1606" kern="1200">
          <a:solidFill>
            <a:schemeClr val="tx1"/>
          </a:solidFill>
          <a:latin typeface="+mn-lt"/>
          <a:ea typeface="+mn-ea"/>
          <a:cs typeface="+mn-cs"/>
        </a:defRPr>
      </a:lvl6pPr>
      <a:lvl7pPr marL="2448032" algn="l" defTabSz="816011" rtl="0" eaLnBrk="1" latinLnBrk="0" hangingPunct="1">
        <a:defRPr sz="1606" kern="1200">
          <a:solidFill>
            <a:schemeClr val="tx1"/>
          </a:solidFill>
          <a:latin typeface="+mn-lt"/>
          <a:ea typeface="+mn-ea"/>
          <a:cs typeface="+mn-cs"/>
        </a:defRPr>
      </a:lvl7pPr>
      <a:lvl8pPr marL="2856037" algn="l" defTabSz="816011" rtl="0" eaLnBrk="1" latinLnBrk="0" hangingPunct="1">
        <a:defRPr sz="1606" kern="1200">
          <a:solidFill>
            <a:schemeClr val="tx1"/>
          </a:solidFill>
          <a:latin typeface="+mn-lt"/>
          <a:ea typeface="+mn-ea"/>
          <a:cs typeface="+mn-cs"/>
        </a:defRPr>
      </a:lvl8pPr>
      <a:lvl9pPr marL="3264042" algn="l" defTabSz="816011" rtl="0" eaLnBrk="1" latinLnBrk="0" hangingPunct="1">
        <a:defRPr sz="16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8" userDrawn="1">
          <p15:clr>
            <a:srgbClr val="F26B43"/>
          </p15:clr>
        </p15:guide>
        <p15:guide id="2" pos="3975" userDrawn="1">
          <p15:clr>
            <a:srgbClr val="F26B43"/>
          </p15:clr>
        </p15:guide>
        <p15:guide id="3" pos="746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239625" cy="6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5782500"/>
            <a:ext cx="12239625" cy="337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5509438"/>
            <a:ext cx="12239625" cy="273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1"/>
            <a:ext cx="758953"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60148" y="1"/>
            <a:ext cx="379477"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56633" y="5509438"/>
            <a:ext cx="903516" cy="27306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8953" y="674624"/>
            <a:ext cx="11101195" cy="41762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402914" y="674624"/>
            <a:ext cx="5836711"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36713" y="0"/>
            <a:ext cx="566202" cy="6119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8954" y="674624"/>
            <a:ext cx="5457234"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8954" y="1863249"/>
            <a:ext cx="11101195" cy="1638375"/>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216187" y="1"/>
            <a:ext cx="186727" cy="6119812"/>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52383" y="3501624"/>
            <a:ext cx="11101195" cy="1285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8954" y="666203"/>
            <a:ext cx="3577922" cy="7267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8954" y="672866"/>
            <a:ext cx="491513" cy="48348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8954" y="674624"/>
            <a:ext cx="11094624" cy="9958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8954" y="1863249"/>
            <a:ext cx="11094624" cy="29876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403491" y="6264376"/>
            <a:ext cx="711916" cy="160625"/>
          </a:xfrm>
          <a:prstGeom prst="rect">
            <a:avLst/>
          </a:prstGeom>
        </p:spPr>
        <p:txBody>
          <a:bodyPr vert="horz" lIns="0" tIns="0" rIns="0" bIns="0" rtlCol="0" anchor="b">
            <a:noAutofit/>
          </a:bodyPr>
          <a:lstStyle>
            <a:lvl1pPr algn="l">
              <a:defRPr sz="625">
                <a:solidFill>
                  <a:srgbClr val="F0F0F0"/>
                </a:solidFill>
              </a:defRPr>
            </a:lvl1pPr>
          </a:lstStyle>
          <a:p>
            <a:fld id="{E16DB134-A740-47D9-9359-CFD0405A8817}" type="datetimeFigureOut">
              <a:rPr lang="en-US" smtClean="0"/>
              <a:pPr/>
              <a:t>9/13/2023</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8660" y="6264376"/>
            <a:ext cx="4253754" cy="160625"/>
          </a:xfrm>
          <a:prstGeom prst="rect">
            <a:avLst/>
          </a:prstGeom>
        </p:spPr>
        <p:txBody>
          <a:bodyPr vert="horz" lIns="0" tIns="0" rIns="0" bIns="0" rtlCol="0" anchor="b">
            <a:noAutofit/>
          </a:bodyPr>
          <a:lstStyle>
            <a:lvl1pPr algn="l">
              <a:defRPr sz="625">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5524" y="5620117"/>
            <a:ext cx="513172" cy="160625"/>
          </a:xfrm>
          <a:prstGeom prst="rect">
            <a:avLst/>
          </a:prstGeom>
        </p:spPr>
        <p:txBody>
          <a:bodyPr vert="horz" lIns="0" tIns="0" rIns="0" bIns="0" rtlCol="0" anchor="b">
            <a:noAutofit/>
          </a:bodyPr>
          <a:lstStyle>
            <a:lvl1pPr algn="l">
              <a:defRPr sz="625">
                <a:solidFill>
                  <a:schemeClr val="tx1">
                    <a:tint val="75000"/>
                  </a:schemeClr>
                </a:solidFill>
              </a:defRPr>
            </a:lvl1pPr>
          </a:lstStyle>
          <a:p>
            <a:fld id="{F9FB0CC8-2783-4C0F-826D-494942753165}" type="slidenum">
              <a:rPr lang="en-US" smtClean="0"/>
              <a:pPr/>
              <a:t>‹#›</a:t>
            </a:fld>
            <a:endParaRPr lang="en-US" dirty="0"/>
          </a:p>
        </p:txBody>
      </p:sp>
      <p:pic>
        <p:nvPicPr>
          <p:cNvPr id="26" name="Picture 25" descr="Shape&#10;&#10;Description automatically generated with medium confidence">
            <a:extLst>
              <a:ext uri="{FF2B5EF4-FFF2-40B4-BE49-F238E27FC236}">
                <a16:creationId xmlns:a16="http://schemas.microsoft.com/office/drawing/2014/main" id="{711BEC71-9C20-6B94-472D-66E053B91DC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1210969641"/>
      </p:ext>
    </p:extLst>
  </p:cSld>
  <p:clrMap bg1="lt1" tx1="dk1" bg2="lt2" tx2="dk2" accent1="accent1" accent2="accent2" accent3="accent3" accent4="accent4" accent5="accent5" accent6="accent6" hlink="hlink" folHlink="folHlink"/>
  <p:sldLayoutIdLst>
    <p:sldLayoutId id="2147483898" r:id="rId1"/>
    <p:sldLayoutId id="2147483897" r:id="rId2"/>
    <p:sldLayoutId id="2147483900" r:id="rId3"/>
    <p:sldLayoutId id="2147483964" r:id="rId4"/>
    <p:sldLayoutId id="2147483965" r:id="rId5"/>
    <p:sldLayoutId id="2147483966" r:id="rId6"/>
    <p:sldLayoutId id="2147483883" r:id="rId7"/>
    <p:sldLayoutId id="2147483896" r:id="rId8"/>
    <p:sldLayoutId id="2147483899" r:id="rId9"/>
  </p:sldLayoutIdLst>
  <p:txStyles>
    <p:titleStyle>
      <a:lvl1pPr algn="l" defTabSz="816011" rtl="0" eaLnBrk="1" latinLnBrk="0" hangingPunct="1">
        <a:lnSpc>
          <a:spcPts val="4284"/>
        </a:lnSpc>
        <a:spcBef>
          <a:spcPct val="0"/>
        </a:spcBef>
        <a:buNone/>
        <a:defRPr sz="4016" b="1" kern="1200" cap="all" spc="0" baseline="0">
          <a:solidFill>
            <a:schemeClr val="tx1"/>
          </a:solidFill>
          <a:latin typeface="+mj-lt"/>
          <a:ea typeface="+mj-ea"/>
          <a:cs typeface="+mj-cs"/>
        </a:defRPr>
      </a:lvl1pPr>
    </p:titleStyle>
    <p:body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p:bodyStyle>
    <p:otherStyle>
      <a:defPPr>
        <a:defRPr lang="en-US"/>
      </a:defPPr>
      <a:lvl1pPr marL="0" algn="l" defTabSz="816011" rtl="0" eaLnBrk="1" latinLnBrk="0" hangingPunct="1">
        <a:defRPr sz="1606" kern="1200">
          <a:solidFill>
            <a:schemeClr val="tx1"/>
          </a:solidFill>
          <a:latin typeface="+mn-lt"/>
          <a:ea typeface="+mn-ea"/>
          <a:cs typeface="+mn-cs"/>
        </a:defRPr>
      </a:lvl1pPr>
      <a:lvl2pPr marL="408005" algn="l" defTabSz="816011" rtl="0" eaLnBrk="1" latinLnBrk="0" hangingPunct="1">
        <a:defRPr sz="1606" kern="1200">
          <a:solidFill>
            <a:schemeClr val="tx1"/>
          </a:solidFill>
          <a:latin typeface="+mn-lt"/>
          <a:ea typeface="+mn-ea"/>
          <a:cs typeface="+mn-cs"/>
        </a:defRPr>
      </a:lvl2pPr>
      <a:lvl3pPr marL="816011" algn="l" defTabSz="816011" rtl="0" eaLnBrk="1" latinLnBrk="0" hangingPunct="1">
        <a:defRPr sz="1606" kern="1200">
          <a:solidFill>
            <a:schemeClr val="tx1"/>
          </a:solidFill>
          <a:latin typeface="+mn-lt"/>
          <a:ea typeface="+mn-ea"/>
          <a:cs typeface="+mn-cs"/>
        </a:defRPr>
      </a:lvl3pPr>
      <a:lvl4pPr marL="1224016" algn="l" defTabSz="816011" rtl="0" eaLnBrk="1" latinLnBrk="0" hangingPunct="1">
        <a:defRPr sz="1606" kern="1200">
          <a:solidFill>
            <a:schemeClr val="tx1"/>
          </a:solidFill>
          <a:latin typeface="+mn-lt"/>
          <a:ea typeface="+mn-ea"/>
          <a:cs typeface="+mn-cs"/>
        </a:defRPr>
      </a:lvl4pPr>
      <a:lvl5pPr marL="1632021" algn="l" defTabSz="816011" rtl="0" eaLnBrk="1" latinLnBrk="0" hangingPunct="1">
        <a:defRPr sz="1606" kern="1200">
          <a:solidFill>
            <a:schemeClr val="tx1"/>
          </a:solidFill>
          <a:latin typeface="+mn-lt"/>
          <a:ea typeface="+mn-ea"/>
          <a:cs typeface="+mn-cs"/>
        </a:defRPr>
      </a:lvl5pPr>
      <a:lvl6pPr marL="2040026" algn="l" defTabSz="816011" rtl="0" eaLnBrk="1" latinLnBrk="0" hangingPunct="1">
        <a:defRPr sz="1606" kern="1200">
          <a:solidFill>
            <a:schemeClr val="tx1"/>
          </a:solidFill>
          <a:latin typeface="+mn-lt"/>
          <a:ea typeface="+mn-ea"/>
          <a:cs typeface="+mn-cs"/>
        </a:defRPr>
      </a:lvl6pPr>
      <a:lvl7pPr marL="2448032" algn="l" defTabSz="816011" rtl="0" eaLnBrk="1" latinLnBrk="0" hangingPunct="1">
        <a:defRPr sz="1606" kern="1200">
          <a:solidFill>
            <a:schemeClr val="tx1"/>
          </a:solidFill>
          <a:latin typeface="+mn-lt"/>
          <a:ea typeface="+mn-ea"/>
          <a:cs typeface="+mn-cs"/>
        </a:defRPr>
      </a:lvl7pPr>
      <a:lvl8pPr marL="2856037" algn="l" defTabSz="816011" rtl="0" eaLnBrk="1" latinLnBrk="0" hangingPunct="1">
        <a:defRPr sz="1606" kern="1200">
          <a:solidFill>
            <a:schemeClr val="tx1"/>
          </a:solidFill>
          <a:latin typeface="+mn-lt"/>
          <a:ea typeface="+mn-ea"/>
          <a:cs typeface="+mn-cs"/>
        </a:defRPr>
      </a:lvl8pPr>
      <a:lvl9pPr marL="3264042" algn="l" defTabSz="816011" rtl="0" eaLnBrk="1" latinLnBrk="0" hangingPunct="1">
        <a:defRPr sz="16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8" userDrawn="1">
          <p15:clr>
            <a:srgbClr val="F26B43"/>
          </p15:clr>
        </p15:guide>
        <p15:guide id="2" pos="3975" userDrawn="1">
          <p15:clr>
            <a:srgbClr val="F26B43"/>
          </p15:clr>
        </p15:guide>
        <p15:guide id="3" pos="7463"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239625" cy="6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5782500"/>
            <a:ext cx="12239625" cy="337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5509438"/>
            <a:ext cx="12239625" cy="273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1"/>
            <a:ext cx="758953"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60148" y="1"/>
            <a:ext cx="379477"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56633" y="5509438"/>
            <a:ext cx="903516" cy="27306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8953" y="674624"/>
            <a:ext cx="11101195" cy="41762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402914" y="674624"/>
            <a:ext cx="5836711"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36713" y="0"/>
            <a:ext cx="566202" cy="6119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8954" y="674624"/>
            <a:ext cx="5457234"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8954" y="1863249"/>
            <a:ext cx="11101195" cy="1638375"/>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216187" y="1"/>
            <a:ext cx="186727" cy="6119812"/>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52383" y="3501624"/>
            <a:ext cx="11101195" cy="1285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8954" y="666203"/>
            <a:ext cx="3577922" cy="7267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8954" y="672866"/>
            <a:ext cx="491513" cy="48348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8954" y="674624"/>
            <a:ext cx="11094624" cy="9958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8954" y="1863249"/>
            <a:ext cx="11094624" cy="29876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403491" y="6264376"/>
            <a:ext cx="711916" cy="160625"/>
          </a:xfrm>
          <a:prstGeom prst="rect">
            <a:avLst/>
          </a:prstGeom>
        </p:spPr>
        <p:txBody>
          <a:bodyPr vert="horz" lIns="0" tIns="0" rIns="0" bIns="0" rtlCol="0" anchor="b">
            <a:noAutofit/>
          </a:bodyPr>
          <a:lstStyle>
            <a:lvl1pPr algn="l">
              <a:defRPr sz="625">
                <a:solidFill>
                  <a:srgbClr val="F0F0F0"/>
                </a:solidFill>
              </a:defRPr>
            </a:lvl1pPr>
          </a:lstStyle>
          <a:p>
            <a:fld id="{E16DB134-A740-47D9-9359-CFD0405A8817}" type="datetimeFigureOut">
              <a:rPr lang="en-US" smtClean="0"/>
              <a:pPr/>
              <a:t>9/13/2023</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8660" y="6264376"/>
            <a:ext cx="4253754" cy="160625"/>
          </a:xfrm>
          <a:prstGeom prst="rect">
            <a:avLst/>
          </a:prstGeom>
        </p:spPr>
        <p:txBody>
          <a:bodyPr vert="horz" lIns="0" tIns="0" rIns="0" bIns="0" rtlCol="0" anchor="b">
            <a:noAutofit/>
          </a:bodyPr>
          <a:lstStyle>
            <a:lvl1pPr algn="l">
              <a:defRPr sz="625">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5524" y="5620117"/>
            <a:ext cx="513172" cy="160625"/>
          </a:xfrm>
          <a:prstGeom prst="rect">
            <a:avLst/>
          </a:prstGeom>
        </p:spPr>
        <p:txBody>
          <a:bodyPr vert="horz" lIns="0" tIns="0" rIns="0" bIns="0" rtlCol="0" anchor="b">
            <a:noAutofit/>
          </a:bodyPr>
          <a:lstStyle>
            <a:lvl1pPr algn="l">
              <a:defRPr sz="625">
                <a:solidFill>
                  <a:schemeClr val="tx1">
                    <a:tint val="75000"/>
                  </a:schemeClr>
                </a:solidFill>
              </a:defRPr>
            </a:lvl1pPr>
          </a:lstStyle>
          <a:p>
            <a:fld id="{F9FB0CC8-2783-4C0F-826D-494942753165}" type="slidenum">
              <a:rPr lang="en-US" smtClean="0"/>
              <a:pPr/>
              <a:t>‹#›</a:t>
            </a:fld>
            <a:endParaRPr lang="en-US" dirty="0"/>
          </a:p>
        </p:txBody>
      </p:sp>
      <p:pic>
        <p:nvPicPr>
          <p:cNvPr id="26" name="Picture 25" descr="Shape&#10;&#10;Description automatically generated with medium confidence">
            <a:extLst>
              <a:ext uri="{FF2B5EF4-FFF2-40B4-BE49-F238E27FC236}">
                <a16:creationId xmlns:a16="http://schemas.microsoft.com/office/drawing/2014/main" id="{DFABBE34-8E7D-A7A7-5517-1D43E755AAA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3147935581"/>
      </p:ext>
    </p:extLst>
  </p:cSld>
  <p:clrMap bg1="lt1" tx1="dk1" bg2="lt2" tx2="dk2" accent1="accent1" accent2="accent2" accent3="accent3" accent4="accent4" accent5="accent5" accent6="accent6" hlink="hlink" folHlink="folHlink"/>
  <p:sldLayoutIdLst>
    <p:sldLayoutId id="2147483908" r:id="rId1"/>
    <p:sldLayoutId id="2147483919" r:id="rId2"/>
    <p:sldLayoutId id="2147483925" r:id="rId3"/>
    <p:sldLayoutId id="2147483910" r:id="rId4"/>
    <p:sldLayoutId id="2147483920" r:id="rId5"/>
    <p:sldLayoutId id="2147483927" r:id="rId6"/>
    <p:sldLayoutId id="2147483909" r:id="rId7"/>
    <p:sldLayoutId id="2147483921" r:id="rId8"/>
    <p:sldLayoutId id="2147483926" r:id="rId9"/>
    <p:sldLayoutId id="2147483911" r:id="rId10"/>
    <p:sldLayoutId id="2147483912" r:id="rId11"/>
    <p:sldLayoutId id="2147483913" r:id="rId12"/>
    <p:sldLayoutId id="2147483914" r:id="rId13"/>
    <p:sldLayoutId id="2147483922" r:id="rId14"/>
    <p:sldLayoutId id="2147483915" r:id="rId15"/>
    <p:sldLayoutId id="2147483923" r:id="rId16"/>
    <p:sldLayoutId id="2147483950" r:id="rId17"/>
    <p:sldLayoutId id="2147483951" r:id="rId18"/>
    <p:sldLayoutId id="2147483916" r:id="rId19"/>
    <p:sldLayoutId id="2147483924" r:id="rId20"/>
  </p:sldLayoutIdLst>
  <p:txStyles>
    <p:titleStyle>
      <a:lvl1pPr algn="l" defTabSz="816011" rtl="0" eaLnBrk="1" latinLnBrk="0" hangingPunct="1">
        <a:lnSpc>
          <a:spcPts val="4284"/>
        </a:lnSpc>
        <a:spcBef>
          <a:spcPct val="0"/>
        </a:spcBef>
        <a:buNone/>
        <a:defRPr sz="4016" b="1" kern="1200" cap="all" spc="0" baseline="0">
          <a:solidFill>
            <a:schemeClr val="tx1"/>
          </a:solidFill>
          <a:latin typeface="+mj-lt"/>
          <a:ea typeface="+mj-ea"/>
          <a:cs typeface="+mj-cs"/>
        </a:defRPr>
      </a:lvl1pPr>
    </p:titleStyle>
    <p:body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p:bodyStyle>
    <p:otherStyle>
      <a:defPPr>
        <a:defRPr lang="en-US"/>
      </a:defPPr>
      <a:lvl1pPr marL="0" algn="l" defTabSz="816011" rtl="0" eaLnBrk="1" latinLnBrk="0" hangingPunct="1">
        <a:defRPr sz="1606" kern="1200">
          <a:solidFill>
            <a:schemeClr val="tx1"/>
          </a:solidFill>
          <a:latin typeface="+mn-lt"/>
          <a:ea typeface="+mn-ea"/>
          <a:cs typeface="+mn-cs"/>
        </a:defRPr>
      </a:lvl1pPr>
      <a:lvl2pPr marL="408005" algn="l" defTabSz="816011" rtl="0" eaLnBrk="1" latinLnBrk="0" hangingPunct="1">
        <a:defRPr sz="1606" kern="1200">
          <a:solidFill>
            <a:schemeClr val="tx1"/>
          </a:solidFill>
          <a:latin typeface="+mn-lt"/>
          <a:ea typeface="+mn-ea"/>
          <a:cs typeface="+mn-cs"/>
        </a:defRPr>
      </a:lvl2pPr>
      <a:lvl3pPr marL="816011" algn="l" defTabSz="816011" rtl="0" eaLnBrk="1" latinLnBrk="0" hangingPunct="1">
        <a:defRPr sz="1606" kern="1200">
          <a:solidFill>
            <a:schemeClr val="tx1"/>
          </a:solidFill>
          <a:latin typeface="+mn-lt"/>
          <a:ea typeface="+mn-ea"/>
          <a:cs typeface="+mn-cs"/>
        </a:defRPr>
      </a:lvl3pPr>
      <a:lvl4pPr marL="1224016" algn="l" defTabSz="816011" rtl="0" eaLnBrk="1" latinLnBrk="0" hangingPunct="1">
        <a:defRPr sz="1606" kern="1200">
          <a:solidFill>
            <a:schemeClr val="tx1"/>
          </a:solidFill>
          <a:latin typeface="+mn-lt"/>
          <a:ea typeface="+mn-ea"/>
          <a:cs typeface="+mn-cs"/>
        </a:defRPr>
      </a:lvl4pPr>
      <a:lvl5pPr marL="1632021" algn="l" defTabSz="816011" rtl="0" eaLnBrk="1" latinLnBrk="0" hangingPunct="1">
        <a:defRPr sz="1606" kern="1200">
          <a:solidFill>
            <a:schemeClr val="tx1"/>
          </a:solidFill>
          <a:latin typeface="+mn-lt"/>
          <a:ea typeface="+mn-ea"/>
          <a:cs typeface="+mn-cs"/>
        </a:defRPr>
      </a:lvl5pPr>
      <a:lvl6pPr marL="2040026" algn="l" defTabSz="816011" rtl="0" eaLnBrk="1" latinLnBrk="0" hangingPunct="1">
        <a:defRPr sz="1606" kern="1200">
          <a:solidFill>
            <a:schemeClr val="tx1"/>
          </a:solidFill>
          <a:latin typeface="+mn-lt"/>
          <a:ea typeface="+mn-ea"/>
          <a:cs typeface="+mn-cs"/>
        </a:defRPr>
      </a:lvl6pPr>
      <a:lvl7pPr marL="2448032" algn="l" defTabSz="816011" rtl="0" eaLnBrk="1" latinLnBrk="0" hangingPunct="1">
        <a:defRPr sz="1606" kern="1200">
          <a:solidFill>
            <a:schemeClr val="tx1"/>
          </a:solidFill>
          <a:latin typeface="+mn-lt"/>
          <a:ea typeface="+mn-ea"/>
          <a:cs typeface="+mn-cs"/>
        </a:defRPr>
      </a:lvl7pPr>
      <a:lvl8pPr marL="2856037" algn="l" defTabSz="816011" rtl="0" eaLnBrk="1" latinLnBrk="0" hangingPunct="1">
        <a:defRPr sz="1606" kern="1200">
          <a:solidFill>
            <a:schemeClr val="tx1"/>
          </a:solidFill>
          <a:latin typeface="+mn-lt"/>
          <a:ea typeface="+mn-ea"/>
          <a:cs typeface="+mn-cs"/>
        </a:defRPr>
      </a:lvl8pPr>
      <a:lvl9pPr marL="3264042" algn="l" defTabSz="816011" rtl="0" eaLnBrk="1" latinLnBrk="0" hangingPunct="1">
        <a:defRPr sz="16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8" userDrawn="1">
          <p15:clr>
            <a:srgbClr val="F26B43"/>
          </p15:clr>
        </p15:guide>
        <p15:guide id="2" pos="3975" userDrawn="1">
          <p15:clr>
            <a:srgbClr val="F26B43"/>
          </p15:clr>
        </p15:guide>
        <p15:guide id="3" pos="7463"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239625" cy="6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5782500"/>
            <a:ext cx="12239625" cy="337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5509438"/>
            <a:ext cx="12239625" cy="273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1"/>
            <a:ext cx="758953"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60148" y="1"/>
            <a:ext cx="379477"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56633" y="5509438"/>
            <a:ext cx="903516" cy="27306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8953" y="674624"/>
            <a:ext cx="11101195" cy="41762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402914" y="674624"/>
            <a:ext cx="5836711"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36713" y="0"/>
            <a:ext cx="566202" cy="6119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8954" y="674624"/>
            <a:ext cx="5457234"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8954" y="1863249"/>
            <a:ext cx="11101195" cy="1638375"/>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216187" y="1"/>
            <a:ext cx="186727" cy="6119812"/>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52383" y="3501624"/>
            <a:ext cx="11101195" cy="1285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8954" y="666203"/>
            <a:ext cx="3577922" cy="7267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8954" y="672866"/>
            <a:ext cx="491513" cy="48348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8954" y="674624"/>
            <a:ext cx="11094624" cy="9958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8954" y="1863249"/>
            <a:ext cx="11094624" cy="29876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403491" y="6264376"/>
            <a:ext cx="711916" cy="160625"/>
          </a:xfrm>
          <a:prstGeom prst="rect">
            <a:avLst/>
          </a:prstGeom>
        </p:spPr>
        <p:txBody>
          <a:bodyPr vert="horz" lIns="0" tIns="0" rIns="0" bIns="0" rtlCol="0" anchor="b">
            <a:noAutofit/>
          </a:bodyPr>
          <a:lstStyle>
            <a:lvl1pPr algn="l">
              <a:defRPr sz="625">
                <a:solidFill>
                  <a:srgbClr val="F0F0F0"/>
                </a:solidFill>
              </a:defRPr>
            </a:lvl1pPr>
          </a:lstStyle>
          <a:p>
            <a:fld id="{E16DB134-A740-47D9-9359-CFD0405A8817}" type="datetimeFigureOut">
              <a:rPr lang="en-US" smtClean="0"/>
              <a:pPr/>
              <a:t>9/13/2023</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8660" y="6264376"/>
            <a:ext cx="4253754" cy="160625"/>
          </a:xfrm>
          <a:prstGeom prst="rect">
            <a:avLst/>
          </a:prstGeom>
        </p:spPr>
        <p:txBody>
          <a:bodyPr vert="horz" lIns="0" tIns="0" rIns="0" bIns="0" rtlCol="0" anchor="b">
            <a:noAutofit/>
          </a:bodyPr>
          <a:lstStyle>
            <a:lvl1pPr algn="l">
              <a:defRPr sz="625">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5524" y="5620117"/>
            <a:ext cx="513172" cy="160625"/>
          </a:xfrm>
          <a:prstGeom prst="rect">
            <a:avLst/>
          </a:prstGeom>
        </p:spPr>
        <p:txBody>
          <a:bodyPr vert="horz" lIns="0" tIns="0" rIns="0" bIns="0" rtlCol="0" anchor="b">
            <a:noAutofit/>
          </a:bodyPr>
          <a:lstStyle>
            <a:lvl1pPr algn="l">
              <a:defRPr sz="625">
                <a:solidFill>
                  <a:schemeClr val="tx1">
                    <a:tint val="75000"/>
                  </a:schemeClr>
                </a:solidFill>
              </a:defRPr>
            </a:lvl1pPr>
          </a:lstStyle>
          <a:p>
            <a:fld id="{F9FB0CC8-2783-4C0F-826D-494942753165}" type="slidenum">
              <a:rPr lang="en-US" smtClean="0"/>
              <a:pPr/>
              <a:t>‹#›</a:t>
            </a:fld>
            <a:endParaRPr lang="en-US" dirty="0"/>
          </a:p>
        </p:txBody>
      </p:sp>
      <p:pic>
        <p:nvPicPr>
          <p:cNvPr id="26" name="Picture 25" descr="Shape&#10;&#10;Description automatically generated with medium confidence">
            <a:extLst>
              <a:ext uri="{FF2B5EF4-FFF2-40B4-BE49-F238E27FC236}">
                <a16:creationId xmlns:a16="http://schemas.microsoft.com/office/drawing/2014/main" id="{864FD9E1-6A9C-7BCD-4AF0-B29A41AE64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3814700833"/>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9" r:id="rId3"/>
  </p:sldLayoutIdLst>
  <p:txStyles>
    <p:titleStyle>
      <a:lvl1pPr algn="l" defTabSz="816011" rtl="0" eaLnBrk="1" latinLnBrk="0" hangingPunct="1">
        <a:lnSpc>
          <a:spcPts val="4284"/>
        </a:lnSpc>
        <a:spcBef>
          <a:spcPct val="0"/>
        </a:spcBef>
        <a:buNone/>
        <a:defRPr sz="4016" b="1" kern="1200" cap="all" spc="0" baseline="0">
          <a:solidFill>
            <a:schemeClr val="tx1"/>
          </a:solidFill>
          <a:latin typeface="+mj-lt"/>
          <a:ea typeface="+mj-ea"/>
          <a:cs typeface="+mj-cs"/>
        </a:defRPr>
      </a:lvl1pPr>
    </p:titleStyle>
    <p:body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p:bodyStyle>
    <p:otherStyle>
      <a:defPPr>
        <a:defRPr lang="en-US"/>
      </a:defPPr>
      <a:lvl1pPr marL="0" algn="l" defTabSz="816011" rtl="0" eaLnBrk="1" latinLnBrk="0" hangingPunct="1">
        <a:defRPr sz="1606" kern="1200">
          <a:solidFill>
            <a:schemeClr val="tx1"/>
          </a:solidFill>
          <a:latin typeface="+mn-lt"/>
          <a:ea typeface="+mn-ea"/>
          <a:cs typeface="+mn-cs"/>
        </a:defRPr>
      </a:lvl1pPr>
      <a:lvl2pPr marL="408005" algn="l" defTabSz="816011" rtl="0" eaLnBrk="1" latinLnBrk="0" hangingPunct="1">
        <a:defRPr sz="1606" kern="1200">
          <a:solidFill>
            <a:schemeClr val="tx1"/>
          </a:solidFill>
          <a:latin typeface="+mn-lt"/>
          <a:ea typeface="+mn-ea"/>
          <a:cs typeface="+mn-cs"/>
        </a:defRPr>
      </a:lvl2pPr>
      <a:lvl3pPr marL="816011" algn="l" defTabSz="816011" rtl="0" eaLnBrk="1" latinLnBrk="0" hangingPunct="1">
        <a:defRPr sz="1606" kern="1200">
          <a:solidFill>
            <a:schemeClr val="tx1"/>
          </a:solidFill>
          <a:latin typeface="+mn-lt"/>
          <a:ea typeface="+mn-ea"/>
          <a:cs typeface="+mn-cs"/>
        </a:defRPr>
      </a:lvl3pPr>
      <a:lvl4pPr marL="1224016" algn="l" defTabSz="816011" rtl="0" eaLnBrk="1" latinLnBrk="0" hangingPunct="1">
        <a:defRPr sz="1606" kern="1200">
          <a:solidFill>
            <a:schemeClr val="tx1"/>
          </a:solidFill>
          <a:latin typeface="+mn-lt"/>
          <a:ea typeface="+mn-ea"/>
          <a:cs typeface="+mn-cs"/>
        </a:defRPr>
      </a:lvl4pPr>
      <a:lvl5pPr marL="1632021" algn="l" defTabSz="816011" rtl="0" eaLnBrk="1" latinLnBrk="0" hangingPunct="1">
        <a:defRPr sz="1606" kern="1200">
          <a:solidFill>
            <a:schemeClr val="tx1"/>
          </a:solidFill>
          <a:latin typeface="+mn-lt"/>
          <a:ea typeface="+mn-ea"/>
          <a:cs typeface="+mn-cs"/>
        </a:defRPr>
      </a:lvl5pPr>
      <a:lvl6pPr marL="2040026" algn="l" defTabSz="816011" rtl="0" eaLnBrk="1" latinLnBrk="0" hangingPunct="1">
        <a:defRPr sz="1606" kern="1200">
          <a:solidFill>
            <a:schemeClr val="tx1"/>
          </a:solidFill>
          <a:latin typeface="+mn-lt"/>
          <a:ea typeface="+mn-ea"/>
          <a:cs typeface="+mn-cs"/>
        </a:defRPr>
      </a:lvl6pPr>
      <a:lvl7pPr marL="2448032" algn="l" defTabSz="816011" rtl="0" eaLnBrk="1" latinLnBrk="0" hangingPunct="1">
        <a:defRPr sz="1606" kern="1200">
          <a:solidFill>
            <a:schemeClr val="tx1"/>
          </a:solidFill>
          <a:latin typeface="+mn-lt"/>
          <a:ea typeface="+mn-ea"/>
          <a:cs typeface="+mn-cs"/>
        </a:defRPr>
      </a:lvl7pPr>
      <a:lvl8pPr marL="2856037" algn="l" defTabSz="816011" rtl="0" eaLnBrk="1" latinLnBrk="0" hangingPunct="1">
        <a:defRPr sz="1606" kern="1200">
          <a:solidFill>
            <a:schemeClr val="tx1"/>
          </a:solidFill>
          <a:latin typeface="+mn-lt"/>
          <a:ea typeface="+mn-ea"/>
          <a:cs typeface="+mn-cs"/>
        </a:defRPr>
      </a:lvl8pPr>
      <a:lvl9pPr marL="3264042" algn="l" defTabSz="816011" rtl="0" eaLnBrk="1" latinLnBrk="0" hangingPunct="1">
        <a:defRPr sz="16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8" userDrawn="1">
          <p15:clr>
            <a:srgbClr val="F26B43"/>
          </p15:clr>
        </p15:guide>
        <p15:guide id="2" pos="3975" userDrawn="1">
          <p15:clr>
            <a:srgbClr val="F26B43"/>
          </p15:clr>
        </p15:guide>
        <p15:guide id="3" pos="7463"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239625" cy="674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5782500"/>
            <a:ext cx="12239625" cy="337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5509438"/>
            <a:ext cx="12239625" cy="2730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1"/>
            <a:ext cx="758953"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60148" y="1"/>
            <a:ext cx="379477" cy="61198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56633" y="5509438"/>
            <a:ext cx="903516" cy="27306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8953" y="674624"/>
            <a:ext cx="11101195" cy="41762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402914" y="674624"/>
            <a:ext cx="5836711"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36713" y="0"/>
            <a:ext cx="566202" cy="6119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8954" y="674624"/>
            <a:ext cx="5457234" cy="1188625"/>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8954" y="1863249"/>
            <a:ext cx="11101195" cy="1638375"/>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216187" y="1"/>
            <a:ext cx="186727" cy="6119812"/>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52383" y="3501624"/>
            <a:ext cx="11101195" cy="1285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8954" y="666203"/>
            <a:ext cx="3577922" cy="7267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8954" y="672866"/>
            <a:ext cx="491513" cy="48348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6"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8954" y="674624"/>
            <a:ext cx="11094624" cy="99587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8954" y="1863249"/>
            <a:ext cx="11094624" cy="29876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403491" y="6264376"/>
            <a:ext cx="711916" cy="160625"/>
          </a:xfrm>
          <a:prstGeom prst="rect">
            <a:avLst/>
          </a:prstGeom>
        </p:spPr>
        <p:txBody>
          <a:bodyPr vert="horz" lIns="0" tIns="0" rIns="0" bIns="0" rtlCol="0" anchor="b">
            <a:noAutofit/>
          </a:bodyPr>
          <a:lstStyle>
            <a:lvl1pPr algn="l">
              <a:defRPr sz="625">
                <a:solidFill>
                  <a:srgbClr val="F0F0F0"/>
                </a:solidFill>
              </a:defRPr>
            </a:lvl1pPr>
          </a:lstStyle>
          <a:p>
            <a:fld id="{E16DB134-A740-47D9-9359-CFD0405A8817}" type="datetimeFigureOut">
              <a:rPr lang="en-US" smtClean="0"/>
              <a:pPr/>
              <a:t>9/13/2023</a:t>
            </a:fld>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8660" y="6264376"/>
            <a:ext cx="4253754" cy="160625"/>
          </a:xfrm>
          <a:prstGeom prst="rect">
            <a:avLst/>
          </a:prstGeom>
        </p:spPr>
        <p:txBody>
          <a:bodyPr vert="horz" lIns="0" tIns="0" rIns="0" bIns="0" rtlCol="0" anchor="b">
            <a:noAutofit/>
          </a:bodyPr>
          <a:lstStyle>
            <a:lvl1pPr algn="l">
              <a:defRPr sz="625">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5524" y="5620117"/>
            <a:ext cx="513172" cy="160625"/>
          </a:xfrm>
          <a:prstGeom prst="rect">
            <a:avLst/>
          </a:prstGeom>
        </p:spPr>
        <p:txBody>
          <a:bodyPr vert="horz" lIns="0" tIns="0" rIns="0" bIns="0" rtlCol="0" anchor="b">
            <a:noAutofit/>
          </a:bodyPr>
          <a:lstStyle>
            <a:lvl1pPr algn="l">
              <a:defRPr sz="625">
                <a:solidFill>
                  <a:schemeClr val="tx1">
                    <a:tint val="75000"/>
                  </a:schemeClr>
                </a:solidFill>
              </a:defRPr>
            </a:lvl1pPr>
          </a:lstStyle>
          <a:p>
            <a:fld id="{F9FB0CC8-2783-4C0F-826D-494942753165}" type="slidenum">
              <a:rPr lang="en-US" smtClean="0"/>
              <a:pPr/>
              <a:t>‹#›</a:t>
            </a:fld>
            <a:endParaRPr lang="en-US" dirty="0"/>
          </a:p>
        </p:txBody>
      </p:sp>
      <p:pic>
        <p:nvPicPr>
          <p:cNvPr id="26" name="Picture 25" descr="Shape&#10;&#10;Description automatically generated with medium confidence">
            <a:extLst>
              <a:ext uri="{FF2B5EF4-FFF2-40B4-BE49-F238E27FC236}">
                <a16:creationId xmlns:a16="http://schemas.microsoft.com/office/drawing/2014/main" id="{B49FF847-7B5F-0E48-D34F-C9C9016D6A6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365674" y="5370430"/>
            <a:ext cx="2494474" cy="585370"/>
          </a:xfrm>
          <a:prstGeom prst="rect">
            <a:avLst/>
          </a:prstGeom>
        </p:spPr>
      </p:pic>
    </p:spTree>
    <p:extLst>
      <p:ext uri="{BB962C8B-B14F-4D97-AF65-F5344CB8AC3E}">
        <p14:creationId xmlns:p14="http://schemas.microsoft.com/office/powerpoint/2010/main" val="760411402"/>
      </p:ext>
    </p:extLst>
  </p:cSld>
  <p:clrMap bg1="lt1" tx1="dk1" bg2="lt2" tx2="dk2" accent1="accent1" accent2="accent2" accent3="accent3" accent4="accent4" accent5="accent5" accent6="accent6" hlink="hlink" folHlink="folHlink"/>
  <p:sldLayoutIdLst>
    <p:sldLayoutId id="2147483957" r:id="rId1"/>
    <p:sldLayoutId id="2147483821" r:id="rId2"/>
    <p:sldLayoutId id="2147483958" r:id="rId3"/>
    <p:sldLayoutId id="2147483763" r:id="rId4"/>
    <p:sldLayoutId id="2147483816" r:id="rId5"/>
  </p:sldLayoutIdLst>
  <p:txStyles>
    <p:titleStyle>
      <a:lvl1pPr algn="l" defTabSz="816011" rtl="0" eaLnBrk="1" latinLnBrk="0" hangingPunct="1">
        <a:lnSpc>
          <a:spcPts val="4284"/>
        </a:lnSpc>
        <a:spcBef>
          <a:spcPct val="0"/>
        </a:spcBef>
        <a:buNone/>
        <a:defRPr sz="4016" b="1" kern="1200" cap="all" spc="0" baseline="0">
          <a:solidFill>
            <a:schemeClr val="tx1"/>
          </a:solidFill>
          <a:latin typeface="+mj-lt"/>
          <a:ea typeface="+mj-ea"/>
          <a:cs typeface="+mj-cs"/>
        </a:defRPr>
      </a:lvl1pPr>
    </p:titleStyle>
    <p:body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p:bodyStyle>
    <p:otherStyle>
      <a:defPPr>
        <a:defRPr lang="en-US"/>
      </a:defPPr>
      <a:lvl1pPr marL="0" algn="l" defTabSz="816011" rtl="0" eaLnBrk="1" latinLnBrk="0" hangingPunct="1">
        <a:defRPr sz="1606" kern="1200">
          <a:solidFill>
            <a:schemeClr val="tx1"/>
          </a:solidFill>
          <a:latin typeface="+mn-lt"/>
          <a:ea typeface="+mn-ea"/>
          <a:cs typeface="+mn-cs"/>
        </a:defRPr>
      </a:lvl1pPr>
      <a:lvl2pPr marL="408005" algn="l" defTabSz="816011" rtl="0" eaLnBrk="1" latinLnBrk="0" hangingPunct="1">
        <a:defRPr sz="1606" kern="1200">
          <a:solidFill>
            <a:schemeClr val="tx1"/>
          </a:solidFill>
          <a:latin typeface="+mn-lt"/>
          <a:ea typeface="+mn-ea"/>
          <a:cs typeface="+mn-cs"/>
        </a:defRPr>
      </a:lvl2pPr>
      <a:lvl3pPr marL="816011" algn="l" defTabSz="816011" rtl="0" eaLnBrk="1" latinLnBrk="0" hangingPunct="1">
        <a:defRPr sz="1606" kern="1200">
          <a:solidFill>
            <a:schemeClr val="tx1"/>
          </a:solidFill>
          <a:latin typeface="+mn-lt"/>
          <a:ea typeface="+mn-ea"/>
          <a:cs typeface="+mn-cs"/>
        </a:defRPr>
      </a:lvl3pPr>
      <a:lvl4pPr marL="1224016" algn="l" defTabSz="816011" rtl="0" eaLnBrk="1" latinLnBrk="0" hangingPunct="1">
        <a:defRPr sz="1606" kern="1200">
          <a:solidFill>
            <a:schemeClr val="tx1"/>
          </a:solidFill>
          <a:latin typeface="+mn-lt"/>
          <a:ea typeface="+mn-ea"/>
          <a:cs typeface="+mn-cs"/>
        </a:defRPr>
      </a:lvl4pPr>
      <a:lvl5pPr marL="1632021" algn="l" defTabSz="816011" rtl="0" eaLnBrk="1" latinLnBrk="0" hangingPunct="1">
        <a:defRPr sz="1606" kern="1200">
          <a:solidFill>
            <a:schemeClr val="tx1"/>
          </a:solidFill>
          <a:latin typeface="+mn-lt"/>
          <a:ea typeface="+mn-ea"/>
          <a:cs typeface="+mn-cs"/>
        </a:defRPr>
      </a:lvl5pPr>
      <a:lvl6pPr marL="2040026" algn="l" defTabSz="816011" rtl="0" eaLnBrk="1" latinLnBrk="0" hangingPunct="1">
        <a:defRPr sz="1606" kern="1200">
          <a:solidFill>
            <a:schemeClr val="tx1"/>
          </a:solidFill>
          <a:latin typeface="+mn-lt"/>
          <a:ea typeface="+mn-ea"/>
          <a:cs typeface="+mn-cs"/>
        </a:defRPr>
      </a:lvl6pPr>
      <a:lvl7pPr marL="2448032" algn="l" defTabSz="816011" rtl="0" eaLnBrk="1" latinLnBrk="0" hangingPunct="1">
        <a:defRPr sz="1606" kern="1200">
          <a:solidFill>
            <a:schemeClr val="tx1"/>
          </a:solidFill>
          <a:latin typeface="+mn-lt"/>
          <a:ea typeface="+mn-ea"/>
          <a:cs typeface="+mn-cs"/>
        </a:defRPr>
      </a:lvl7pPr>
      <a:lvl8pPr marL="2856037" algn="l" defTabSz="816011" rtl="0" eaLnBrk="1" latinLnBrk="0" hangingPunct="1">
        <a:defRPr sz="1606" kern="1200">
          <a:solidFill>
            <a:schemeClr val="tx1"/>
          </a:solidFill>
          <a:latin typeface="+mn-lt"/>
          <a:ea typeface="+mn-ea"/>
          <a:cs typeface="+mn-cs"/>
        </a:defRPr>
      </a:lvl8pPr>
      <a:lvl9pPr marL="3264042" algn="l" defTabSz="816011" rtl="0" eaLnBrk="1" latinLnBrk="0" hangingPunct="1">
        <a:defRPr sz="160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8" userDrawn="1">
          <p15:clr>
            <a:srgbClr val="F26B43"/>
          </p15:clr>
        </p15:guide>
        <p15:guide id="2" pos="3975" userDrawn="1">
          <p15:clr>
            <a:srgbClr val="F26B43"/>
          </p15:clr>
        </p15:guide>
        <p15:guide id="3" pos="74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D36A12E0-6640-042B-5AD7-CAF57F6D1581}"/>
              </a:ext>
            </a:extLst>
          </p:cNvPr>
          <p:cNvSpPr txBox="1">
            <a:spLocks/>
          </p:cNvSpPr>
          <p:nvPr/>
        </p:nvSpPr>
        <p:spPr>
          <a:xfrm>
            <a:off x="469529" y="3829125"/>
            <a:ext cx="10268139" cy="995875"/>
          </a:xfrm>
          <a:prstGeom prst="rect">
            <a:avLst/>
          </a:prstGeom>
        </p:spPr>
        <p:txBody>
          <a:bodyPr vert="horz" lIns="0" tIns="0" rIns="0" bIns="0" rtlCol="0" anchor="b">
            <a:noAutofit/>
          </a:bodyPr>
          <a:lstStyle>
            <a:lvl1pPr algn="l" defTabSz="816011" rtl="0" eaLnBrk="1" latinLnBrk="0" hangingPunct="1">
              <a:lnSpc>
                <a:spcPts val="3480"/>
              </a:lnSpc>
              <a:spcBef>
                <a:spcPct val="0"/>
              </a:spcBef>
              <a:buNone/>
              <a:defRPr sz="3213" b="1" kern="1200" cap="all" spc="0" baseline="0">
                <a:solidFill>
                  <a:schemeClr val="tx1"/>
                </a:solidFill>
                <a:latin typeface="+mj-lt"/>
                <a:ea typeface="+mj-ea"/>
                <a:cs typeface="+mj-cs"/>
              </a:defRPr>
            </a:lvl1pPr>
          </a:lstStyle>
          <a:p>
            <a:r>
              <a:rPr lang="en-US" b="0" dirty="0" err="1">
                <a:latin typeface="Arial Nova Cond Light" panose="020B0306020202020204" pitchFamily="34" charset="0"/>
              </a:rPr>
              <a:t>Professionalisation</a:t>
            </a:r>
            <a:r>
              <a:rPr lang="en-US" b="0" dirty="0">
                <a:latin typeface="Arial Nova Cond Light" panose="020B0306020202020204" pitchFamily="34" charset="0"/>
              </a:rPr>
              <a:t> of academics as teachers</a:t>
            </a:r>
          </a:p>
        </p:txBody>
      </p:sp>
      <p:sp>
        <p:nvSpPr>
          <p:cNvPr id="8" name="Text Placeholder 35">
            <a:extLst>
              <a:ext uri="{FF2B5EF4-FFF2-40B4-BE49-F238E27FC236}">
                <a16:creationId xmlns:a16="http://schemas.microsoft.com/office/drawing/2014/main" id="{1200C30F-3B3C-DDDC-1B66-AE45B9A43B38}"/>
              </a:ext>
            </a:extLst>
          </p:cNvPr>
          <p:cNvSpPr txBox="1">
            <a:spLocks/>
          </p:cNvSpPr>
          <p:nvPr/>
        </p:nvSpPr>
        <p:spPr>
          <a:xfrm>
            <a:off x="401290" y="4043269"/>
            <a:ext cx="3577922" cy="128500"/>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marL="0" indent="0">
              <a:buNone/>
            </a:pPr>
            <a:r>
              <a:rPr lang="en-US" sz="1600" b="1" dirty="0">
                <a:latin typeface="Arial Nova Cond Light" panose="020B0306020202020204" pitchFamily="34" charset="0"/>
              </a:rPr>
              <a:t>Higher Education</a:t>
            </a:r>
          </a:p>
        </p:txBody>
      </p:sp>
      <p:sp>
        <p:nvSpPr>
          <p:cNvPr id="10" name="Rectangle 9">
            <a:extLst>
              <a:ext uri="{FF2B5EF4-FFF2-40B4-BE49-F238E27FC236}">
                <a16:creationId xmlns:a16="http://schemas.microsoft.com/office/drawing/2014/main" id="{3D1E7AD4-420C-B581-B55D-B603DBBDC4E2}"/>
              </a:ext>
            </a:extLst>
          </p:cNvPr>
          <p:cNvSpPr/>
          <p:nvPr/>
        </p:nvSpPr>
        <p:spPr>
          <a:xfrm>
            <a:off x="-216947" y="4160984"/>
            <a:ext cx="473621" cy="627797"/>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88578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E54058-9494-DFA4-759A-59E0B44F316E}"/>
              </a:ext>
            </a:extLst>
          </p:cNvPr>
          <p:cNvSpPr/>
          <p:nvPr/>
        </p:nvSpPr>
        <p:spPr>
          <a:xfrm>
            <a:off x="11855604" y="1343644"/>
            <a:ext cx="473621" cy="2140961"/>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1">
            <a:extLst>
              <a:ext uri="{FF2B5EF4-FFF2-40B4-BE49-F238E27FC236}">
                <a16:creationId xmlns:a16="http://schemas.microsoft.com/office/drawing/2014/main" id="{8DC6B535-AFCC-1E94-20DE-3EBE147F2776}"/>
              </a:ext>
            </a:extLst>
          </p:cNvPr>
          <p:cNvPicPr>
            <a:picLocks noChangeAspect="1"/>
          </p:cNvPicPr>
          <p:nvPr/>
        </p:nvPicPr>
        <p:blipFill rotWithShape="1">
          <a:blip r:embed="rId3">
            <a:duotone>
              <a:schemeClr val="accent1">
                <a:shade val="45000"/>
                <a:satMod val="135000"/>
              </a:schemeClr>
              <a:prstClr val="white"/>
            </a:duotone>
          </a:blip>
          <a:srcRect r="3776"/>
          <a:stretch/>
        </p:blipFill>
        <p:spPr>
          <a:xfrm>
            <a:off x="687644" y="534633"/>
            <a:ext cx="10075092" cy="4522472"/>
          </a:xfrm>
          <a:prstGeom prst="rect">
            <a:avLst/>
          </a:prstGeom>
        </p:spPr>
      </p:pic>
      <p:sp>
        <p:nvSpPr>
          <p:cNvPr id="5" name="Title 6">
            <a:extLst>
              <a:ext uri="{FF2B5EF4-FFF2-40B4-BE49-F238E27FC236}">
                <a16:creationId xmlns:a16="http://schemas.microsoft.com/office/drawing/2014/main" id="{55276467-CB8F-1EEA-D16D-147ECB02B7DC}"/>
              </a:ext>
            </a:extLst>
          </p:cNvPr>
          <p:cNvSpPr>
            <a:spLocks noGrp="1"/>
          </p:cNvSpPr>
          <p:nvPr>
            <p:ph type="ctrTitle"/>
          </p:nvPr>
        </p:nvSpPr>
        <p:spPr>
          <a:xfrm>
            <a:off x="779015" y="476269"/>
            <a:ext cx="10681594" cy="867375"/>
          </a:xfrm>
        </p:spPr>
        <p:txBody>
          <a:bodyPr/>
          <a:lstStyle/>
          <a:p>
            <a:r>
              <a:rPr lang="en-US" b="0" dirty="0"/>
              <a:t>Numbers?</a:t>
            </a:r>
          </a:p>
        </p:txBody>
      </p:sp>
    </p:spTree>
    <p:extLst>
      <p:ext uri="{BB962C8B-B14F-4D97-AF65-F5344CB8AC3E}">
        <p14:creationId xmlns:p14="http://schemas.microsoft.com/office/powerpoint/2010/main" val="889627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E2DC52-53CE-329C-2C73-EF012E12F731}"/>
              </a:ext>
            </a:extLst>
          </p:cNvPr>
          <p:cNvSpPr/>
          <p:nvPr/>
        </p:nvSpPr>
        <p:spPr>
          <a:xfrm>
            <a:off x="11855604" y="1343644"/>
            <a:ext cx="473621" cy="2140961"/>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Picture 11">
            <a:extLst>
              <a:ext uri="{FF2B5EF4-FFF2-40B4-BE49-F238E27FC236}">
                <a16:creationId xmlns:a16="http://schemas.microsoft.com/office/drawing/2014/main" id="{C91BFBEC-A631-4B7E-0E9E-80F47023DA3D}"/>
              </a:ext>
            </a:extLst>
          </p:cNvPr>
          <p:cNvPicPr>
            <a:picLocks noChangeAspect="1"/>
          </p:cNvPicPr>
          <p:nvPr/>
        </p:nvPicPr>
        <p:blipFill rotWithShape="1">
          <a:blip r:embed="rId3"/>
          <a:srcRect t="1530"/>
          <a:stretch/>
        </p:blipFill>
        <p:spPr>
          <a:xfrm>
            <a:off x="1120936" y="827903"/>
            <a:ext cx="3596952" cy="4660002"/>
          </a:xfrm>
          <a:prstGeom prst="rect">
            <a:avLst/>
          </a:prstGeom>
        </p:spPr>
      </p:pic>
      <p:cxnSp>
        <p:nvCxnSpPr>
          <p:cNvPr id="14" name="Straight Arrow Connector 13">
            <a:extLst>
              <a:ext uri="{FF2B5EF4-FFF2-40B4-BE49-F238E27FC236}">
                <a16:creationId xmlns:a16="http://schemas.microsoft.com/office/drawing/2014/main" id="{6339E3E5-E6F8-2CDD-5FC5-5E3383FBB29C}"/>
              </a:ext>
            </a:extLst>
          </p:cNvPr>
          <p:cNvCxnSpPr>
            <a:cxnSpLocks/>
          </p:cNvCxnSpPr>
          <p:nvPr/>
        </p:nvCxnSpPr>
        <p:spPr>
          <a:xfrm>
            <a:off x="4880919" y="4831492"/>
            <a:ext cx="1238893"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7BD8562E-1444-961C-58F3-D5BC4D8F861E}"/>
              </a:ext>
            </a:extLst>
          </p:cNvPr>
          <p:cNvSpPr txBox="1">
            <a:spLocks/>
          </p:cNvSpPr>
          <p:nvPr/>
        </p:nvSpPr>
        <p:spPr>
          <a:xfrm>
            <a:off x="6376622" y="4495587"/>
            <a:ext cx="1238893"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marL="0" indent="0">
              <a:lnSpc>
                <a:spcPct val="150000"/>
              </a:lnSpc>
              <a:buClr>
                <a:schemeClr val="bg1"/>
              </a:buClr>
              <a:buNone/>
            </a:pPr>
            <a:r>
              <a:rPr lang="en-US" sz="2100" b="1" dirty="0">
                <a:solidFill>
                  <a:srgbClr val="83A0A4"/>
                </a:solidFill>
                <a:latin typeface="+mj-lt"/>
              </a:rPr>
              <a:t>UTQ</a:t>
            </a:r>
            <a:endParaRPr lang="en-US" sz="2000" b="1" dirty="0">
              <a:solidFill>
                <a:srgbClr val="83A0A4"/>
              </a:solidFill>
              <a:latin typeface="+mj-lt"/>
            </a:endParaRPr>
          </a:p>
        </p:txBody>
      </p:sp>
      <p:sp>
        <p:nvSpPr>
          <p:cNvPr id="18" name="Text Placeholder 9">
            <a:extLst>
              <a:ext uri="{FF2B5EF4-FFF2-40B4-BE49-F238E27FC236}">
                <a16:creationId xmlns:a16="http://schemas.microsoft.com/office/drawing/2014/main" id="{BC487644-EE4D-8330-B103-EDF898512631}"/>
              </a:ext>
            </a:extLst>
          </p:cNvPr>
          <p:cNvSpPr txBox="1">
            <a:spLocks/>
          </p:cNvSpPr>
          <p:nvPr/>
        </p:nvSpPr>
        <p:spPr>
          <a:xfrm>
            <a:off x="6353457" y="3422820"/>
            <a:ext cx="3249293"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marL="0" indent="0">
              <a:lnSpc>
                <a:spcPct val="150000"/>
              </a:lnSpc>
              <a:buClr>
                <a:schemeClr val="bg1"/>
              </a:buClr>
              <a:buNone/>
            </a:pPr>
            <a:r>
              <a:rPr lang="en-US" sz="2100" b="1" dirty="0">
                <a:solidFill>
                  <a:srgbClr val="83A0A4"/>
                </a:solidFill>
                <a:latin typeface="+mj-lt"/>
              </a:rPr>
              <a:t>Masterclasses</a:t>
            </a:r>
            <a:endParaRPr lang="en-US" sz="2000" b="1" dirty="0">
              <a:solidFill>
                <a:srgbClr val="83A0A4"/>
              </a:solidFill>
              <a:latin typeface="+mj-lt"/>
            </a:endParaRPr>
          </a:p>
        </p:txBody>
      </p:sp>
      <p:cxnSp>
        <p:nvCxnSpPr>
          <p:cNvPr id="19" name="Straight Arrow Connector 18">
            <a:extLst>
              <a:ext uri="{FF2B5EF4-FFF2-40B4-BE49-F238E27FC236}">
                <a16:creationId xmlns:a16="http://schemas.microsoft.com/office/drawing/2014/main" id="{81FE4CDA-3DB5-EB03-54D7-394BE33BB510}"/>
              </a:ext>
            </a:extLst>
          </p:cNvPr>
          <p:cNvCxnSpPr>
            <a:cxnSpLocks/>
          </p:cNvCxnSpPr>
          <p:nvPr/>
        </p:nvCxnSpPr>
        <p:spPr>
          <a:xfrm>
            <a:off x="4880919" y="3772930"/>
            <a:ext cx="1238893"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3A0DB63-D767-2B3C-A28A-29BEDC1F26C0}"/>
              </a:ext>
            </a:extLst>
          </p:cNvPr>
          <p:cNvCxnSpPr>
            <a:cxnSpLocks/>
          </p:cNvCxnSpPr>
          <p:nvPr/>
        </p:nvCxnSpPr>
        <p:spPr>
          <a:xfrm>
            <a:off x="4880919" y="2702011"/>
            <a:ext cx="1238893"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Text Placeholder 9">
            <a:extLst>
              <a:ext uri="{FF2B5EF4-FFF2-40B4-BE49-F238E27FC236}">
                <a16:creationId xmlns:a16="http://schemas.microsoft.com/office/drawing/2014/main" id="{C5C1E7EB-391F-5845-36D5-59B33850C179}"/>
              </a:ext>
            </a:extLst>
          </p:cNvPr>
          <p:cNvSpPr txBox="1">
            <a:spLocks/>
          </p:cNvSpPr>
          <p:nvPr/>
        </p:nvSpPr>
        <p:spPr>
          <a:xfrm>
            <a:off x="6376622" y="2414124"/>
            <a:ext cx="5337583"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marL="0" indent="0">
              <a:lnSpc>
                <a:spcPct val="150000"/>
              </a:lnSpc>
              <a:buClr>
                <a:schemeClr val="bg1"/>
              </a:buClr>
              <a:buNone/>
            </a:pPr>
            <a:r>
              <a:rPr lang="en-US" sz="2000" b="1" dirty="0">
                <a:solidFill>
                  <a:srgbClr val="83A0A4"/>
                </a:solidFill>
                <a:latin typeface="+mj-lt"/>
              </a:rPr>
              <a:t>SUTQ, Educational leadership </a:t>
            </a:r>
            <a:r>
              <a:rPr lang="en-US" sz="2000" b="1" dirty="0" err="1">
                <a:solidFill>
                  <a:srgbClr val="83A0A4"/>
                </a:solidFill>
                <a:latin typeface="+mj-lt"/>
              </a:rPr>
              <a:t>programme</a:t>
            </a:r>
            <a:r>
              <a:rPr lang="en-US" sz="2000" b="1" dirty="0">
                <a:solidFill>
                  <a:srgbClr val="83A0A4"/>
                </a:solidFill>
                <a:latin typeface="+mj-lt"/>
              </a:rPr>
              <a:t>, SUEQ</a:t>
            </a:r>
          </a:p>
        </p:txBody>
      </p:sp>
    </p:spTree>
    <p:extLst>
      <p:ext uri="{BB962C8B-B14F-4D97-AF65-F5344CB8AC3E}">
        <p14:creationId xmlns:p14="http://schemas.microsoft.com/office/powerpoint/2010/main" val="2101857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E2DC52-53CE-329C-2C73-EF012E12F731}"/>
              </a:ext>
            </a:extLst>
          </p:cNvPr>
          <p:cNvSpPr/>
          <p:nvPr/>
        </p:nvSpPr>
        <p:spPr>
          <a:xfrm>
            <a:off x="11855604" y="1343644"/>
            <a:ext cx="473621" cy="2140961"/>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B580A628-40A2-0382-4D15-05F6F759BC50}"/>
              </a:ext>
            </a:extLst>
          </p:cNvPr>
          <p:cNvSpPr/>
          <p:nvPr/>
        </p:nvSpPr>
        <p:spPr>
          <a:xfrm>
            <a:off x="9255760" y="5374640"/>
            <a:ext cx="2599844" cy="497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Picture 5">
            <a:extLst>
              <a:ext uri="{FF2B5EF4-FFF2-40B4-BE49-F238E27FC236}">
                <a16:creationId xmlns:a16="http://schemas.microsoft.com/office/drawing/2014/main" id="{74427202-F955-9AC5-408B-22436FCCB503}"/>
              </a:ext>
            </a:extLst>
          </p:cNvPr>
          <p:cNvPicPr>
            <a:picLocks noChangeAspect="1"/>
          </p:cNvPicPr>
          <p:nvPr/>
        </p:nvPicPr>
        <p:blipFill>
          <a:blip r:embed="rId3"/>
          <a:stretch>
            <a:fillRect/>
          </a:stretch>
        </p:blipFill>
        <p:spPr>
          <a:xfrm>
            <a:off x="1264513" y="375977"/>
            <a:ext cx="9527584" cy="53678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1815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E2DC52-53CE-329C-2C73-EF012E12F731}"/>
              </a:ext>
            </a:extLst>
          </p:cNvPr>
          <p:cNvSpPr/>
          <p:nvPr/>
        </p:nvSpPr>
        <p:spPr>
          <a:xfrm>
            <a:off x="11855604" y="1343644"/>
            <a:ext cx="473621" cy="2140961"/>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B580A628-40A2-0382-4D15-05F6F759BC50}"/>
              </a:ext>
            </a:extLst>
          </p:cNvPr>
          <p:cNvSpPr/>
          <p:nvPr/>
        </p:nvSpPr>
        <p:spPr>
          <a:xfrm>
            <a:off x="9255760" y="5374640"/>
            <a:ext cx="2599844" cy="497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Picture 3">
            <a:extLst>
              <a:ext uri="{FF2B5EF4-FFF2-40B4-BE49-F238E27FC236}">
                <a16:creationId xmlns:a16="http://schemas.microsoft.com/office/drawing/2014/main" id="{BAF09D94-4EDA-7E85-CEC0-3BE191E81B3E}"/>
              </a:ext>
            </a:extLst>
          </p:cNvPr>
          <p:cNvPicPr>
            <a:picLocks noChangeAspect="1"/>
          </p:cNvPicPr>
          <p:nvPr/>
        </p:nvPicPr>
        <p:blipFill>
          <a:blip r:embed="rId3"/>
          <a:stretch>
            <a:fillRect/>
          </a:stretch>
        </p:blipFill>
        <p:spPr>
          <a:xfrm>
            <a:off x="1420449" y="376106"/>
            <a:ext cx="9569466" cy="5367600"/>
          </a:xfrm>
          <a:prstGeom prst="rect">
            <a:avLst/>
          </a:prstGeom>
        </p:spPr>
      </p:pic>
    </p:spTree>
    <p:extLst>
      <p:ext uri="{BB962C8B-B14F-4D97-AF65-F5344CB8AC3E}">
        <p14:creationId xmlns:p14="http://schemas.microsoft.com/office/powerpoint/2010/main" val="33603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E2DC52-53CE-329C-2C73-EF012E12F731}"/>
              </a:ext>
            </a:extLst>
          </p:cNvPr>
          <p:cNvSpPr/>
          <p:nvPr/>
        </p:nvSpPr>
        <p:spPr>
          <a:xfrm>
            <a:off x="11855604" y="1343644"/>
            <a:ext cx="473621" cy="2140961"/>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B580A628-40A2-0382-4D15-05F6F759BC50}"/>
              </a:ext>
            </a:extLst>
          </p:cNvPr>
          <p:cNvSpPr/>
          <p:nvPr/>
        </p:nvSpPr>
        <p:spPr>
          <a:xfrm>
            <a:off x="9255760" y="5374640"/>
            <a:ext cx="2599844" cy="497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4">
            <a:extLst>
              <a:ext uri="{FF2B5EF4-FFF2-40B4-BE49-F238E27FC236}">
                <a16:creationId xmlns:a16="http://schemas.microsoft.com/office/drawing/2014/main" id="{F492F173-51F1-BC81-AAF9-B585659D9CD4}"/>
              </a:ext>
            </a:extLst>
          </p:cNvPr>
          <p:cNvPicPr>
            <a:picLocks noChangeAspect="1"/>
          </p:cNvPicPr>
          <p:nvPr/>
        </p:nvPicPr>
        <p:blipFill>
          <a:blip r:embed="rId3"/>
          <a:stretch>
            <a:fillRect/>
          </a:stretch>
        </p:blipFill>
        <p:spPr>
          <a:xfrm>
            <a:off x="1463628" y="377906"/>
            <a:ext cx="9580436" cy="5364000"/>
          </a:xfrm>
          <a:prstGeom prst="rect">
            <a:avLst/>
          </a:prstGeom>
        </p:spPr>
      </p:pic>
    </p:spTree>
    <p:extLst>
      <p:ext uri="{BB962C8B-B14F-4D97-AF65-F5344CB8AC3E}">
        <p14:creationId xmlns:p14="http://schemas.microsoft.com/office/powerpoint/2010/main" val="2708887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E2DC52-53CE-329C-2C73-EF012E12F731}"/>
              </a:ext>
            </a:extLst>
          </p:cNvPr>
          <p:cNvSpPr/>
          <p:nvPr/>
        </p:nvSpPr>
        <p:spPr>
          <a:xfrm>
            <a:off x="11855604" y="1343644"/>
            <a:ext cx="473621" cy="2140961"/>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B580A628-40A2-0382-4D15-05F6F759BC50}"/>
              </a:ext>
            </a:extLst>
          </p:cNvPr>
          <p:cNvSpPr/>
          <p:nvPr/>
        </p:nvSpPr>
        <p:spPr>
          <a:xfrm>
            <a:off x="9255760" y="5374640"/>
            <a:ext cx="2599844" cy="497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Picture 3">
            <a:extLst>
              <a:ext uri="{FF2B5EF4-FFF2-40B4-BE49-F238E27FC236}">
                <a16:creationId xmlns:a16="http://schemas.microsoft.com/office/drawing/2014/main" id="{2BDD5E0E-94AB-1671-5D72-D19FC6C4815A}"/>
              </a:ext>
            </a:extLst>
          </p:cNvPr>
          <p:cNvPicPr>
            <a:picLocks noChangeAspect="1"/>
          </p:cNvPicPr>
          <p:nvPr/>
        </p:nvPicPr>
        <p:blipFill>
          <a:blip r:embed="rId3"/>
          <a:stretch>
            <a:fillRect/>
          </a:stretch>
        </p:blipFill>
        <p:spPr>
          <a:xfrm>
            <a:off x="1863754" y="642920"/>
            <a:ext cx="7524085" cy="4614888"/>
          </a:xfrm>
          <a:prstGeom prst="rect">
            <a:avLst/>
          </a:prstGeom>
        </p:spPr>
      </p:pic>
    </p:spTree>
    <p:extLst>
      <p:ext uri="{BB962C8B-B14F-4D97-AF65-F5344CB8AC3E}">
        <p14:creationId xmlns:p14="http://schemas.microsoft.com/office/powerpoint/2010/main" val="1371591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E2DC52-53CE-329C-2C73-EF012E12F731}"/>
              </a:ext>
            </a:extLst>
          </p:cNvPr>
          <p:cNvSpPr/>
          <p:nvPr/>
        </p:nvSpPr>
        <p:spPr>
          <a:xfrm>
            <a:off x="11855604" y="1343644"/>
            <a:ext cx="473621" cy="2140961"/>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B580A628-40A2-0382-4D15-05F6F759BC50}"/>
              </a:ext>
            </a:extLst>
          </p:cNvPr>
          <p:cNvSpPr/>
          <p:nvPr/>
        </p:nvSpPr>
        <p:spPr>
          <a:xfrm>
            <a:off x="9255760" y="5374640"/>
            <a:ext cx="2599844" cy="497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Picture 3">
            <a:extLst>
              <a:ext uri="{FF2B5EF4-FFF2-40B4-BE49-F238E27FC236}">
                <a16:creationId xmlns:a16="http://schemas.microsoft.com/office/drawing/2014/main" id="{C6F6081C-EC95-22C6-8028-2E511FA238A7}"/>
              </a:ext>
            </a:extLst>
          </p:cNvPr>
          <p:cNvPicPr>
            <a:picLocks noChangeAspect="1"/>
          </p:cNvPicPr>
          <p:nvPr/>
        </p:nvPicPr>
        <p:blipFill>
          <a:blip r:embed="rId3"/>
          <a:stretch>
            <a:fillRect/>
          </a:stretch>
        </p:blipFill>
        <p:spPr>
          <a:xfrm>
            <a:off x="1416638" y="377906"/>
            <a:ext cx="9571742" cy="5364000"/>
          </a:xfrm>
          <a:prstGeom prst="rect">
            <a:avLst/>
          </a:prstGeom>
        </p:spPr>
      </p:pic>
    </p:spTree>
    <p:extLst>
      <p:ext uri="{BB962C8B-B14F-4D97-AF65-F5344CB8AC3E}">
        <p14:creationId xmlns:p14="http://schemas.microsoft.com/office/powerpoint/2010/main" val="3325743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E2DC52-53CE-329C-2C73-EF012E12F731}"/>
              </a:ext>
            </a:extLst>
          </p:cNvPr>
          <p:cNvSpPr/>
          <p:nvPr/>
        </p:nvSpPr>
        <p:spPr>
          <a:xfrm>
            <a:off x="11855604" y="1343644"/>
            <a:ext cx="473621" cy="2140961"/>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B580A628-40A2-0382-4D15-05F6F759BC50}"/>
              </a:ext>
            </a:extLst>
          </p:cNvPr>
          <p:cNvSpPr/>
          <p:nvPr/>
        </p:nvSpPr>
        <p:spPr>
          <a:xfrm>
            <a:off x="9255760" y="5374640"/>
            <a:ext cx="2599844" cy="497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4">
            <a:extLst>
              <a:ext uri="{FF2B5EF4-FFF2-40B4-BE49-F238E27FC236}">
                <a16:creationId xmlns:a16="http://schemas.microsoft.com/office/drawing/2014/main" id="{CF6EE28F-F2BA-92BC-4165-2CC541D11583}"/>
              </a:ext>
            </a:extLst>
          </p:cNvPr>
          <p:cNvPicPr>
            <a:picLocks noChangeAspect="1"/>
          </p:cNvPicPr>
          <p:nvPr/>
        </p:nvPicPr>
        <p:blipFill>
          <a:blip r:embed="rId3"/>
          <a:stretch>
            <a:fillRect/>
          </a:stretch>
        </p:blipFill>
        <p:spPr>
          <a:xfrm>
            <a:off x="1337345" y="377906"/>
            <a:ext cx="9564933" cy="5364000"/>
          </a:xfrm>
          <a:prstGeom prst="rect">
            <a:avLst/>
          </a:prstGeom>
        </p:spPr>
      </p:pic>
    </p:spTree>
    <p:extLst>
      <p:ext uri="{BB962C8B-B14F-4D97-AF65-F5344CB8AC3E}">
        <p14:creationId xmlns:p14="http://schemas.microsoft.com/office/powerpoint/2010/main" val="472666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E2DC52-53CE-329C-2C73-EF012E12F731}"/>
              </a:ext>
            </a:extLst>
          </p:cNvPr>
          <p:cNvSpPr/>
          <p:nvPr/>
        </p:nvSpPr>
        <p:spPr>
          <a:xfrm>
            <a:off x="11855604" y="1343644"/>
            <a:ext cx="473621" cy="2140961"/>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B580A628-40A2-0382-4D15-05F6F759BC50}"/>
              </a:ext>
            </a:extLst>
          </p:cNvPr>
          <p:cNvSpPr/>
          <p:nvPr/>
        </p:nvSpPr>
        <p:spPr>
          <a:xfrm>
            <a:off x="9255760" y="5374640"/>
            <a:ext cx="2599844" cy="497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Picture 3">
            <a:extLst>
              <a:ext uri="{FF2B5EF4-FFF2-40B4-BE49-F238E27FC236}">
                <a16:creationId xmlns:a16="http://schemas.microsoft.com/office/drawing/2014/main" id="{F392E51F-90E6-E796-A5AC-FB9DFB422991}"/>
              </a:ext>
            </a:extLst>
          </p:cNvPr>
          <p:cNvPicPr>
            <a:picLocks noChangeAspect="1"/>
          </p:cNvPicPr>
          <p:nvPr/>
        </p:nvPicPr>
        <p:blipFill>
          <a:blip r:embed="rId3"/>
          <a:stretch>
            <a:fillRect/>
          </a:stretch>
        </p:blipFill>
        <p:spPr>
          <a:xfrm>
            <a:off x="1333941" y="377906"/>
            <a:ext cx="9571742" cy="5364000"/>
          </a:xfrm>
          <a:prstGeom prst="rect">
            <a:avLst/>
          </a:prstGeom>
        </p:spPr>
      </p:pic>
    </p:spTree>
    <p:extLst>
      <p:ext uri="{BB962C8B-B14F-4D97-AF65-F5344CB8AC3E}">
        <p14:creationId xmlns:p14="http://schemas.microsoft.com/office/powerpoint/2010/main" val="3550182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E2DC52-53CE-329C-2C73-EF012E12F731}"/>
              </a:ext>
            </a:extLst>
          </p:cNvPr>
          <p:cNvSpPr/>
          <p:nvPr/>
        </p:nvSpPr>
        <p:spPr>
          <a:xfrm>
            <a:off x="11855604" y="1343644"/>
            <a:ext cx="473621" cy="2140961"/>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B580A628-40A2-0382-4D15-05F6F759BC50}"/>
              </a:ext>
            </a:extLst>
          </p:cNvPr>
          <p:cNvSpPr/>
          <p:nvPr/>
        </p:nvSpPr>
        <p:spPr>
          <a:xfrm>
            <a:off x="9255760" y="5374640"/>
            <a:ext cx="2599844" cy="497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Picture 3">
            <a:extLst>
              <a:ext uri="{FF2B5EF4-FFF2-40B4-BE49-F238E27FC236}">
                <a16:creationId xmlns:a16="http://schemas.microsoft.com/office/drawing/2014/main" id="{187BA8F6-DEED-7220-E46C-B3865FA50EE2}"/>
              </a:ext>
            </a:extLst>
          </p:cNvPr>
          <p:cNvPicPr>
            <a:picLocks noChangeAspect="1"/>
          </p:cNvPicPr>
          <p:nvPr/>
        </p:nvPicPr>
        <p:blipFill rotWithShape="1">
          <a:blip r:embed="rId3"/>
          <a:srcRect l="928" t="-7046" r="-928" b="21753"/>
          <a:stretch/>
        </p:blipFill>
        <p:spPr>
          <a:xfrm>
            <a:off x="1053590" y="247333"/>
            <a:ext cx="9576703" cy="4575094"/>
          </a:xfrm>
          <a:prstGeom prst="rect">
            <a:avLst/>
          </a:prstGeom>
        </p:spPr>
      </p:pic>
    </p:spTree>
    <p:extLst>
      <p:ext uri="{BB962C8B-B14F-4D97-AF65-F5344CB8AC3E}">
        <p14:creationId xmlns:p14="http://schemas.microsoft.com/office/powerpoint/2010/main" val="1675441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3000"/>
                    </a14:imgEffect>
                  </a14:imgLayer>
                </a14:imgProps>
              </a:ext>
            </a:extLst>
          </a:blip>
          <a:srcRect/>
          <a:stretch>
            <a:fillRect t="-2000" b="-2000"/>
          </a:stretch>
        </a:blip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F194603B-3527-C92B-CD89-9674BFCAC390}"/>
              </a:ext>
            </a:extLst>
          </p:cNvPr>
          <p:cNvSpPr txBox="1">
            <a:spLocks/>
          </p:cNvSpPr>
          <p:nvPr/>
        </p:nvSpPr>
        <p:spPr>
          <a:xfrm>
            <a:off x="187956" y="558913"/>
            <a:ext cx="8085879" cy="2634252"/>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a:lnSpc>
                <a:spcPct val="150000"/>
              </a:lnSpc>
              <a:buClr>
                <a:schemeClr val="tx1"/>
              </a:buClr>
              <a:buFont typeface="Arial" panose="020B0604020202020204" pitchFamily="34" charset="0"/>
              <a:buChar char="•"/>
            </a:pPr>
            <a:endParaRPr lang="en-US" sz="2000" dirty="0">
              <a:latin typeface="+mj-lt"/>
            </a:endParaRPr>
          </a:p>
        </p:txBody>
      </p:sp>
      <p:sp>
        <p:nvSpPr>
          <p:cNvPr id="7" name="Rectangle 6">
            <a:extLst>
              <a:ext uri="{FF2B5EF4-FFF2-40B4-BE49-F238E27FC236}">
                <a16:creationId xmlns:a16="http://schemas.microsoft.com/office/drawing/2014/main" id="{D83683F8-0148-F755-EF51-943FC66FA0C5}"/>
              </a:ext>
            </a:extLst>
          </p:cNvPr>
          <p:cNvSpPr/>
          <p:nvPr/>
        </p:nvSpPr>
        <p:spPr>
          <a:xfrm>
            <a:off x="-189591" y="3763930"/>
            <a:ext cx="8669914" cy="627797"/>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6">
            <a:extLst>
              <a:ext uri="{FF2B5EF4-FFF2-40B4-BE49-F238E27FC236}">
                <a16:creationId xmlns:a16="http://schemas.microsoft.com/office/drawing/2014/main" id="{AB9F798F-602D-2EB3-DA0D-239C4E9AA0ED}"/>
              </a:ext>
            </a:extLst>
          </p:cNvPr>
          <p:cNvSpPr>
            <a:spLocks noGrp="1"/>
          </p:cNvSpPr>
          <p:nvPr>
            <p:ph type="ctrTitle"/>
          </p:nvPr>
        </p:nvSpPr>
        <p:spPr>
          <a:xfrm>
            <a:off x="291194" y="3822922"/>
            <a:ext cx="9005452" cy="867375"/>
          </a:xfrm>
        </p:spPr>
        <p:txBody>
          <a:bodyPr/>
          <a:lstStyle/>
          <a:p>
            <a:pPr>
              <a:lnSpc>
                <a:spcPts val="4100"/>
              </a:lnSpc>
            </a:pPr>
            <a:r>
              <a:rPr lang="en-US" sz="2800" b="0" dirty="0">
                <a:solidFill>
                  <a:schemeClr val="bg1"/>
                </a:solidFill>
                <a:latin typeface="Arial Nova Cond Light" panose="020B0306020202020204" pitchFamily="34" charset="0"/>
              </a:rPr>
              <a:t>What is the University teaching qualification (UTQ)?</a:t>
            </a:r>
            <a:br>
              <a:rPr lang="nl-NL" sz="900" b="0" dirty="0">
                <a:solidFill>
                  <a:schemeClr val="dk1"/>
                </a:solidFill>
                <a:latin typeface="Arial Nova Cond Light" panose="020B0306020202020204" pitchFamily="34" charset="0"/>
              </a:rPr>
            </a:br>
            <a:endParaRPr lang="en-US" sz="900" b="0" dirty="0">
              <a:latin typeface="Arial Nova Cond Light" panose="020B0306020202020204" pitchFamily="34" charset="0"/>
            </a:endParaRPr>
          </a:p>
        </p:txBody>
      </p:sp>
    </p:spTree>
    <p:extLst>
      <p:ext uri="{BB962C8B-B14F-4D97-AF65-F5344CB8AC3E}">
        <p14:creationId xmlns:p14="http://schemas.microsoft.com/office/powerpoint/2010/main" val="1531125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E2DC52-53CE-329C-2C73-EF012E12F731}"/>
              </a:ext>
            </a:extLst>
          </p:cNvPr>
          <p:cNvSpPr/>
          <p:nvPr/>
        </p:nvSpPr>
        <p:spPr>
          <a:xfrm>
            <a:off x="11855604" y="1343644"/>
            <a:ext cx="473621" cy="2140961"/>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B580A628-40A2-0382-4D15-05F6F759BC50}"/>
              </a:ext>
            </a:extLst>
          </p:cNvPr>
          <p:cNvSpPr/>
          <p:nvPr/>
        </p:nvSpPr>
        <p:spPr>
          <a:xfrm>
            <a:off x="9255760" y="5374640"/>
            <a:ext cx="2599844" cy="497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4">
            <a:extLst>
              <a:ext uri="{FF2B5EF4-FFF2-40B4-BE49-F238E27FC236}">
                <a16:creationId xmlns:a16="http://schemas.microsoft.com/office/drawing/2014/main" id="{0B392558-15AD-41D1-A2C7-F55A59F700F7}"/>
              </a:ext>
            </a:extLst>
          </p:cNvPr>
          <p:cNvPicPr>
            <a:picLocks noChangeAspect="1"/>
          </p:cNvPicPr>
          <p:nvPr/>
        </p:nvPicPr>
        <p:blipFill rotWithShape="1">
          <a:blip r:embed="rId3"/>
          <a:srcRect l="268" r="4635" b="15442"/>
          <a:stretch/>
        </p:blipFill>
        <p:spPr>
          <a:xfrm>
            <a:off x="1544320" y="768928"/>
            <a:ext cx="9566332" cy="4581955"/>
          </a:xfrm>
          <a:prstGeom prst="rect">
            <a:avLst/>
          </a:prstGeom>
        </p:spPr>
      </p:pic>
    </p:spTree>
    <p:extLst>
      <p:ext uri="{BB962C8B-B14F-4D97-AF65-F5344CB8AC3E}">
        <p14:creationId xmlns:p14="http://schemas.microsoft.com/office/powerpoint/2010/main" val="23431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E2DC52-53CE-329C-2C73-EF012E12F731}"/>
              </a:ext>
            </a:extLst>
          </p:cNvPr>
          <p:cNvSpPr/>
          <p:nvPr/>
        </p:nvSpPr>
        <p:spPr>
          <a:xfrm>
            <a:off x="11855604" y="1343644"/>
            <a:ext cx="473621" cy="2140961"/>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B580A628-40A2-0382-4D15-05F6F759BC50}"/>
              </a:ext>
            </a:extLst>
          </p:cNvPr>
          <p:cNvSpPr/>
          <p:nvPr/>
        </p:nvSpPr>
        <p:spPr>
          <a:xfrm>
            <a:off x="9255760" y="5374640"/>
            <a:ext cx="2599844" cy="497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4">
            <a:extLst>
              <a:ext uri="{FF2B5EF4-FFF2-40B4-BE49-F238E27FC236}">
                <a16:creationId xmlns:a16="http://schemas.microsoft.com/office/drawing/2014/main" id="{30A1645D-AD68-C62A-C029-5EBD6EFA8E87}"/>
              </a:ext>
            </a:extLst>
          </p:cNvPr>
          <p:cNvPicPr>
            <a:picLocks noChangeAspect="1"/>
          </p:cNvPicPr>
          <p:nvPr/>
        </p:nvPicPr>
        <p:blipFill>
          <a:blip r:embed="rId3"/>
          <a:stretch>
            <a:fillRect/>
          </a:stretch>
        </p:blipFill>
        <p:spPr>
          <a:xfrm>
            <a:off x="1939880" y="708933"/>
            <a:ext cx="8359864" cy="4701947"/>
          </a:xfrm>
          <a:prstGeom prst="rect">
            <a:avLst/>
          </a:prstGeom>
        </p:spPr>
      </p:pic>
    </p:spTree>
    <p:extLst>
      <p:ext uri="{BB962C8B-B14F-4D97-AF65-F5344CB8AC3E}">
        <p14:creationId xmlns:p14="http://schemas.microsoft.com/office/powerpoint/2010/main" val="3673115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D36A12E0-6640-042B-5AD7-CAF57F6D1581}"/>
              </a:ext>
            </a:extLst>
          </p:cNvPr>
          <p:cNvSpPr txBox="1">
            <a:spLocks/>
          </p:cNvSpPr>
          <p:nvPr/>
        </p:nvSpPr>
        <p:spPr>
          <a:xfrm>
            <a:off x="469530" y="3614521"/>
            <a:ext cx="5456481" cy="995875"/>
          </a:xfrm>
          <a:prstGeom prst="rect">
            <a:avLst/>
          </a:prstGeom>
        </p:spPr>
        <p:txBody>
          <a:bodyPr vert="horz" lIns="0" tIns="0" rIns="0" bIns="0" rtlCol="0" anchor="b">
            <a:noAutofit/>
          </a:bodyPr>
          <a:lstStyle>
            <a:lvl1pPr algn="l" defTabSz="816011" rtl="0" eaLnBrk="1" latinLnBrk="0" hangingPunct="1">
              <a:lnSpc>
                <a:spcPts val="3480"/>
              </a:lnSpc>
              <a:spcBef>
                <a:spcPct val="0"/>
              </a:spcBef>
              <a:buNone/>
              <a:defRPr sz="3213" b="1" kern="1200" cap="all" spc="0" baseline="0">
                <a:solidFill>
                  <a:schemeClr val="tx1"/>
                </a:solidFill>
                <a:latin typeface="+mj-lt"/>
                <a:ea typeface="+mj-ea"/>
                <a:cs typeface="+mj-cs"/>
              </a:defRPr>
            </a:lvl1pPr>
          </a:lstStyle>
          <a:p>
            <a:r>
              <a:rPr lang="en-US" b="0" dirty="0">
                <a:latin typeface="Arial Nova Cond Light" panose="020B0306020202020204" pitchFamily="34" charset="0"/>
              </a:rPr>
              <a:t>Questions?</a:t>
            </a:r>
          </a:p>
        </p:txBody>
      </p:sp>
      <p:sp>
        <p:nvSpPr>
          <p:cNvPr id="10" name="Rectangle 9">
            <a:extLst>
              <a:ext uri="{FF2B5EF4-FFF2-40B4-BE49-F238E27FC236}">
                <a16:creationId xmlns:a16="http://schemas.microsoft.com/office/drawing/2014/main" id="{3D1E7AD4-420C-B581-B55D-B603DBBDC4E2}"/>
              </a:ext>
            </a:extLst>
          </p:cNvPr>
          <p:cNvSpPr/>
          <p:nvPr/>
        </p:nvSpPr>
        <p:spPr>
          <a:xfrm>
            <a:off x="-216947" y="4107976"/>
            <a:ext cx="473621" cy="627797"/>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14237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3A0A4"/>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8AE868E-769C-95D3-79A9-703BAB8005A9}"/>
              </a:ext>
            </a:extLst>
          </p:cNvPr>
          <p:cNvGrpSpPr/>
          <p:nvPr/>
        </p:nvGrpSpPr>
        <p:grpSpPr>
          <a:xfrm>
            <a:off x="1108272" y="1395418"/>
            <a:ext cx="10208610" cy="3279900"/>
            <a:chOff x="1355241" y="1634343"/>
            <a:chExt cx="10208610" cy="3279900"/>
          </a:xfrm>
        </p:grpSpPr>
        <p:sp>
          <p:nvSpPr>
            <p:cNvPr id="7" name="Text Placeholder 9">
              <a:extLst>
                <a:ext uri="{FF2B5EF4-FFF2-40B4-BE49-F238E27FC236}">
                  <a16:creationId xmlns:a16="http://schemas.microsoft.com/office/drawing/2014/main" id="{D06C5A81-189B-84FD-8DB2-F82B44881C0B}"/>
                </a:ext>
              </a:extLst>
            </p:cNvPr>
            <p:cNvSpPr txBox="1">
              <a:spLocks/>
            </p:cNvSpPr>
            <p:nvPr/>
          </p:nvSpPr>
          <p:spPr>
            <a:xfrm>
              <a:off x="1355241" y="2279991"/>
              <a:ext cx="10208610" cy="2634252"/>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a:lnSpc>
                  <a:spcPct val="150000"/>
                </a:lnSpc>
                <a:buClr>
                  <a:schemeClr val="bg1"/>
                </a:buClr>
                <a:buFont typeface="Arial" panose="020B0604020202020204" pitchFamily="34" charset="0"/>
                <a:buChar char="•"/>
              </a:pPr>
              <a:r>
                <a:rPr lang="en-US" sz="2100" dirty="0">
                  <a:solidFill>
                    <a:schemeClr val="bg1"/>
                  </a:solidFill>
                  <a:latin typeface="+mj-lt"/>
                </a:rPr>
                <a:t>Recognize and reward teaching;</a:t>
              </a:r>
            </a:p>
            <a:p>
              <a:pPr>
                <a:lnSpc>
                  <a:spcPct val="150000"/>
                </a:lnSpc>
                <a:buClr>
                  <a:schemeClr val="bg1"/>
                </a:buClr>
                <a:buFont typeface="Arial" panose="020B0604020202020204" pitchFamily="34" charset="0"/>
                <a:buChar char="•"/>
              </a:pPr>
              <a:r>
                <a:rPr lang="en-US" sz="2100" dirty="0">
                  <a:solidFill>
                    <a:schemeClr val="bg1"/>
                  </a:solidFill>
                  <a:latin typeface="+mj-lt"/>
                </a:rPr>
                <a:t>Improve the quality of Academic Education  and University teaching;</a:t>
              </a:r>
            </a:p>
            <a:p>
              <a:pPr>
                <a:lnSpc>
                  <a:spcPct val="150000"/>
                </a:lnSpc>
                <a:buClr>
                  <a:schemeClr val="bg1"/>
                </a:buClr>
                <a:buFont typeface="Arial" panose="020B0604020202020204" pitchFamily="34" charset="0"/>
                <a:buChar char="•"/>
              </a:pPr>
              <a:r>
                <a:rPr lang="en-US" sz="2100" dirty="0">
                  <a:solidFill>
                    <a:schemeClr val="bg1"/>
                  </a:solidFill>
                  <a:latin typeface="+mj-lt"/>
                </a:rPr>
                <a:t>More objective justification of the ‘quality’ of the teaching staff;</a:t>
              </a:r>
            </a:p>
            <a:p>
              <a:pPr>
                <a:lnSpc>
                  <a:spcPct val="150000"/>
                </a:lnSpc>
                <a:buClr>
                  <a:schemeClr val="bg1"/>
                </a:buClr>
                <a:buFont typeface="Arial" panose="020B0604020202020204" pitchFamily="34" charset="0"/>
                <a:buChar char="•"/>
              </a:pPr>
              <a:r>
                <a:rPr lang="en-US" sz="2100" dirty="0">
                  <a:solidFill>
                    <a:schemeClr val="bg1"/>
                  </a:solidFill>
                  <a:latin typeface="+mj-lt"/>
                </a:rPr>
                <a:t>Continuous teacher development;</a:t>
              </a:r>
            </a:p>
            <a:p>
              <a:pPr>
                <a:lnSpc>
                  <a:spcPct val="150000"/>
                </a:lnSpc>
                <a:buClr>
                  <a:schemeClr val="bg1"/>
                </a:buClr>
                <a:buFont typeface="Arial" panose="020B0604020202020204" pitchFamily="34" charset="0"/>
                <a:buChar char="•"/>
              </a:pPr>
              <a:r>
                <a:rPr lang="en-US" sz="2100" dirty="0">
                  <a:solidFill>
                    <a:schemeClr val="bg1"/>
                  </a:solidFill>
                  <a:latin typeface="+mj-lt"/>
                </a:rPr>
                <a:t>Establishing competence levels;</a:t>
              </a:r>
            </a:p>
            <a:p>
              <a:pPr>
                <a:lnSpc>
                  <a:spcPct val="150000"/>
                </a:lnSpc>
                <a:buClr>
                  <a:schemeClr val="bg1"/>
                </a:buClr>
                <a:buFont typeface="Arial" panose="020B0604020202020204" pitchFamily="34" charset="0"/>
                <a:buChar char="•"/>
              </a:pPr>
              <a:r>
                <a:rPr lang="en-US" sz="2100" dirty="0">
                  <a:solidFill>
                    <a:schemeClr val="bg1"/>
                  </a:solidFill>
                  <a:latin typeface="+mj-lt"/>
                </a:rPr>
                <a:t>Improving inter-university mobility.</a:t>
              </a:r>
            </a:p>
            <a:p>
              <a:pPr>
                <a:lnSpc>
                  <a:spcPct val="150000"/>
                </a:lnSpc>
                <a:buClr>
                  <a:schemeClr val="tx1"/>
                </a:buClr>
                <a:buFont typeface="Arial" panose="020B0604020202020204" pitchFamily="34" charset="0"/>
                <a:buChar char="•"/>
              </a:pPr>
              <a:endParaRPr lang="en-US" sz="2100" dirty="0">
                <a:solidFill>
                  <a:schemeClr val="bg1"/>
                </a:solidFill>
                <a:latin typeface="+mj-lt"/>
              </a:endParaRPr>
            </a:p>
            <a:p>
              <a:pPr>
                <a:lnSpc>
                  <a:spcPct val="150000"/>
                </a:lnSpc>
                <a:buClr>
                  <a:schemeClr val="tx1"/>
                </a:buClr>
                <a:buFont typeface="Arial" panose="020B0604020202020204" pitchFamily="34" charset="0"/>
                <a:buChar char="•"/>
              </a:pPr>
              <a:endParaRPr lang="en-US" sz="2100" dirty="0">
                <a:solidFill>
                  <a:schemeClr val="bg1"/>
                </a:solidFill>
                <a:latin typeface="+mj-lt"/>
              </a:endParaRPr>
            </a:p>
            <a:p>
              <a:pPr>
                <a:lnSpc>
                  <a:spcPct val="150000"/>
                </a:lnSpc>
                <a:buClr>
                  <a:schemeClr val="tx1"/>
                </a:buClr>
                <a:buFont typeface="Arial" panose="020B0604020202020204" pitchFamily="34" charset="0"/>
                <a:buChar char="•"/>
              </a:pPr>
              <a:endParaRPr lang="en-US" sz="2000" dirty="0">
                <a:latin typeface="+mj-lt"/>
              </a:endParaRPr>
            </a:p>
          </p:txBody>
        </p:sp>
        <p:sp>
          <p:nvSpPr>
            <p:cNvPr id="9" name="Subtitle 2">
              <a:extLst>
                <a:ext uri="{FF2B5EF4-FFF2-40B4-BE49-F238E27FC236}">
                  <a16:creationId xmlns:a16="http://schemas.microsoft.com/office/drawing/2014/main" id="{4546E8CA-F537-03D5-4316-B3D33B1D30EF}"/>
                </a:ext>
              </a:extLst>
            </p:cNvPr>
            <p:cNvSpPr txBox="1">
              <a:spLocks/>
            </p:cNvSpPr>
            <p:nvPr/>
          </p:nvSpPr>
          <p:spPr>
            <a:xfrm>
              <a:off x="1455734" y="1634343"/>
              <a:ext cx="9663180" cy="417626"/>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marL="0" indent="0">
                <a:lnSpc>
                  <a:spcPct val="100000"/>
                </a:lnSpc>
                <a:buNone/>
              </a:pPr>
              <a:r>
                <a:rPr lang="en-US" sz="2800" dirty="0">
                  <a:solidFill>
                    <a:schemeClr val="bg1"/>
                  </a:solidFill>
                  <a:latin typeface="+mj-lt"/>
                </a:rPr>
                <a:t>WHY TEACHER PROFESSIONALISATION?</a:t>
              </a:r>
            </a:p>
          </p:txBody>
        </p:sp>
      </p:grpSp>
    </p:spTree>
    <p:extLst>
      <p:ext uri="{BB962C8B-B14F-4D97-AF65-F5344CB8AC3E}">
        <p14:creationId xmlns:p14="http://schemas.microsoft.com/office/powerpoint/2010/main" val="3462759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469CE6B-9242-42F9-EC6B-2F6B39DC2ACA}"/>
              </a:ext>
            </a:extLst>
          </p:cNvPr>
          <p:cNvSpPr>
            <a:spLocks noGrp="1"/>
          </p:cNvSpPr>
          <p:nvPr>
            <p:ph type="ctrTitle"/>
          </p:nvPr>
        </p:nvSpPr>
        <p:spPr>
          <a:xfrm>
            <a:off x="1558031" y="1312142"/>
            <a:ext cx="10681594" cy="867375"/>
          </a:xfrm>
        </p:spPr>
        <p:txBody>
          <a:bodyPr/>
          <a:lstStyle/>
          <a:p>
            <a:r>
              <a:rPr lang="en-US" b="0" dirty="0"/>
              <a:t>Teachers work on different competencies</a:t>
            </a:r>
          </a:p>
        </p:txBody>
      </p:sp>
      <p:grpSp>
        <p:nvGrpSpPr>
          <p:cNvPr id="21" name="Group 20">
            <a:extLst>
              <a:ext uri="{FF2B5EF4-FFF2-40B4-BE49-F238E27FC236}">
                <a16:creationId xmlns:a16="http://schemas.microsoft.com/office/drawing/2014/main" id="{525F333C-EBC5-556E-082E-11851CC363D4}"/>
              </a:ext>
            </a:extLst>
          </p:cNvPr>
          <p:cNvGrpSpPr/>
          <p:nvPr/>
        </p:nvGrpSpPr>
        <p:grpSpPr>
          <a:xfrm>
            <a:off x="605299" y="1957387"/>
            <a:ext cx="3126060" cy="2428480"/>
            <a:chOff x="320553" y="2428924"/>
            <a:chExt cx="3126060" cy="2428480"/>
          </a:xfrm>
        </p:grpSpPr>
        <p:pic>
          <p:nvPicPr>
            <p:cNvPr id="4" name="Picture 3">
              <a:extLst>
                <a:ext uri="{FF2B5EF4-FFF2-40B4-BE49-F238E27FC236}">
                  <a16:creationId xmlns:a16="http://schemas.microsoft.com/office/drawing/2014/main" id="{97B66B8B-2536-4C2D-5443-50CF7D4FA06F}"/>
                </a:ext>
              </a:extLst>
            </p:cNvPr>
            <p:cNvPicPr>
              <a:picLocks noChangeAspect="1"/>
            </p:cNvPicPr>
            <p:nvPr/>
          </p:nvPicPr>
          <p:blipFill>
            <a:blip r:embed="rId3">
              <a:biLevel thresh="75000"/>
            </a:blip>
            <a:stretch>
              <a:fillRect/>
            </a:stretch>
          </p:blipFill>
          <p:spPr>
            <a:xfrm>
              <a:off x="1168036" y="2428924"/>
              <a:ext cx="2278577" cy="1783235"/>
            </a:xfrm>
            <a:prstGeom prst="rect">
              <a:avLst/>
            </a:prstGeom>
          </p:spPr>
        </p:pic>
        <p:sp>
          <p:nvSpPr>
            <p:cNvPr id="5" name="Text Placeholder 9">
              <a:extLst>
                <a:ext uri="{FF2B5EF4-FFF2-40B4-BE49-F238E27FC236}">
                  <a16:creationId xmlns:a16="http://schemas.microsoft.com/office/drawing/2014/main" id="{EB363586-C740-654E-2276-441256265996}"/>
                </a:ext>
              </a:extLst>
            </p:cNvPr>
            <p:cNvSpPr txBox="1">
              <a:spLocks/>
            </p:cNvSpPr>
            <p:nvPr/>
          </p:nvSpPr>
          <p:spPr>
            <a:xfrm>
              <a:off x="320553" y="4185595"/>
              <a:ext cx="2955409"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algn="ctr">
                <a:lnSpc>
                  <a:spcPct val="150000"/>
                </a:lnSpc>
                <a:buClr>
                  <a:schemeClr val="bg1"/>
                </a:buClr>
                <a:buFont typeface="Arial" panose="020B0604020202020204" pitchFamily="34" charset="0"/>
                <a:buChar char="•"/>
              </a:pPr>
              <a:r>
                <a:rPr lang="en-US" sz="2100" b="1" dirty="0">
                  <a:solidFill>
                    <a:srgbClr val="83A0A4"/>
                  </a:solidFill>
                  <a:latin typeface="+mj-lt"/>
                </a:rPr>
                <a:t>Design </a:t>
              </a:r>
            </a:p>
            <a:p>
              <a:pPr algn="ctr">
                <a:lnSpc>
                  <a:spcPct val="150000"/>
                </a:lnSpc>
                <a:buClr>
                  <a:schemeClr val="bg1"/>
                </a:buClr>
                <a:buFont typeface="Arial" panose="020B0604020202020204" pitchFamily="34" charset="0"/>
                <a:buChar char="•"/>
              </a:pPr>
              <a:r>
                <a:rPr lang="en-US" sz="2100" b="1" dirty="0">
                  <a:solidFill>
                    <a:srgbClr val="83A0A4"/>
                  </a:solidFill>
                  <a:latin typeface="+mj-lt"/>
                </a:rPr>
                <a:t>of education</a:t>
              </a:r>
              <a:endParaRPr lang="en-US" sz="2000" b="1" dirty="0">
                <a:solidFill>
                  <a:srgbClr val="83A0A4"/>
                </a:solidFill>
                <a:latin typeface="+mj-lt"/>
              </a:endParaRPr>
            </a:p>
          </p:txBody>
        </p:sp>
      </p:grpSp>
      <p:grpSp>
        <p:nvGrpSpPr>
          <p:cNvPr id="22" name="Group 21">
            <a:extLst>
              <a:ext uri="{FF2B5EF4-FFF2-40B4-BE49-F238E27FC236}">
                <a16:creationId xmlns:a16="http://schemas.microsoft.com/office/drawing/2014/main" id="{7BE6FB2B-5118-2A33-340B-00A21E6874A3}"/>
              </a:ext>
            </a:extLst>
          </p:cNvPr>
          <p:cNvGrpSpPr/>
          <p:nvPr/>
        </p:nvGrpSpPr>
        <p:grpSpPr>
          <a:xfrm>
            <a:off x="3189803" y="2378016"/>
            <a:ext cx="2955409" cy="2007851"/>
            <a:chOff x="2905057" y="2849553"/>
            <a:chExt cx="2955409" cy="2007851"/>
          </a:xfrm>
        </p:grpSpPr>
        <p:pic>
          <p:nvPicPr>
            <p:cNvPr id="7" name="Picture 6">
              <a:extLst>
                <a:ext uri="{FF2B5EF4-FFF2-40B4-BE49-F238E27FC236}">
                  <a16:creationId xmlns:a16="http://schemas.microsoft.com/office/drawing/2014/main" id="{F6746E93-9972-E29C-9069-07104DB746B3}"/>
                </a:ext>
              </a:extLst>
            </p:cNvPr>
            <p:cNvPicPr>
              <a:picLocks noChangeAspect="1"/>
            </p:cNvPicPr>
            <p:nvPr/>
          </p:nvPicPr>
          <p:blipFill>
            <a:blip r:embed="rId4">
              <a:biLevel thresh="75000"/>
            </a:blip>
            <a:stretch>
              <a:fillRect/>
            </a:stretch>
          </p:blipFill>
          <p:spPr>
            <a:xfrm>
              <a:off x="2945631" y="2849553"/>
              <a:ext cx="2404779" cy="1657664"/>
            </a:xfrm>
            <a:prstGeom prst="rect">
              <a:avLst/>
            </a:prstGeom>
          </p:spPr>
        </p:pic>
        <p:sp>
          <p:nvSpPr>
            <p:cNvPr id="8" name="Text Placeholder 9">
              <a:extLst>
                <a:ext uri="{FF2B5EF4-FFF2-40B4-BE49-F238E27FC236}">
                  <a16:creationId xmlns:a16="http://schemas.microsoft.com/office/drawing/2014/main" id="{6702CECB-4DF9-F767-A439-9D4D8FA75C0D}"/>
                </a:ext>
              </a:extLst>
            </p:cNvPr>
            <p:cNvSpPr txBox="1">
              <a:spLocks/>
            </p:cNvSpPr>
            <p:nvPr/>
          </p:nvSpPr>
          <p:spPr>
            <a:xfrm>
              <a:off x="2905057" y="4185595"/>
              <a:ext cx="2955409"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algn="ctr">
                <a:lnSpc>
                  <a:spcPct val="150000"/>
                </a:lnSpc>
                <a:buClr>
                  <a:schemeClr val="bg1"/>
                </a:buClr>
                <a:buFont typeface="Arial" panose="020B0604020202020204" pitchFamily="34" charset="0"/>
                <a:buChar char="•"/>
              </a:pPr>
              <a:r>
                <a:rPr lang="en-US" sz="2100" b="1" dirty="0">
                  <a:solidFill>
                    <a:srgbClr val="83A0A4"/>
                  </a:solidFill>
                  <a:latin typeface="+mj-lt"/>
                </a:rPr>
                <a:t>Teaching and supervising</a:t>
              </a:r>
              <a:endParaRPr lang="en-US" sz="2000" b="1" dirty="0">
                <a:solidFill>
                  <a:srgbClr val="83A0A4"/>
                </a:solidFill>
                <a:latin typeface="+mj-lt"/>
              </a:endParaRPr>
            </a:p>
          </p:txBody>
        </p:sp>
      </p:grpSp>
      <p:grpSp>
        <p:nvGrpSpPr>
          <p:cNvPr id="23" name="Group 22">
            <a:extLst>
              <a:ext uri="{FF2B5EF4-FFF2-40B4-BE49-F238E27FC236}">
                <a16:creationId xmlns:a16="http://schemas.microsoft.com/office/drawing/2014/main" id="{813D13A7-B012-4849-0716-BADD1C2A77F9}"/>
              </a:ext>
            </a:extLst>
          </p:cNvPr>
          <p:cNvGrpSpPr/>
          <p:nvPr/>
        </p:nvGrpSpPr>
        <p:grpSpPr>
          <a:xfrm>
            <a:off x="5607981" y="2358103"/>
            <a:ext cx="2955409" cy="2027764"/>
            <a:chOff x="5323235" y="2829640"/>
            <a:chExt cx="2955409" cy="2027764"/>
          </a:xfrm>
        </p:grpSpPr>
        <p:pic>
          <p:nvPicPr>
            <p:cNvPr id="10" name="Picture 9">
              <a:extLst>
                <a:ext uri="{FF2B5EF4-FFF2-40B4-BE49-F238E27FC236}">
                  <a16:creationId xmlns:a16="http://schemas.microsoft.com/office/drawing/2014/main" id="{34B5332E-0A64-19FC-A62D-82A60FDC74BC}"/>
                </a:ext>
              </a:extLst>
            </p:cNvPr>
            <p:cNvPicPr>
              <a:picLocks noChangeAspect="1"/>
            </p:cNvPicPr>
            <p:nvPr/>
          </p:nvPicPr>
          <p:blipFill>
            <a:blip r:embed="rId5">
              <a:biLevel thresh="75000"/>
            </a:blip>
            <a:stretch>
              <a:fillRect/>
            </a:stretch>
          </p:blipFill>
          <p:spPr>
            <a:xfrm>
              <a:off x="6060720" y="2829640"/>
              <a:ext cx="1638442" cy="1310754"/>
            </a:xfrm>
            <a:prstGeom prst="rect">
              <a:avLst/>
            </a:prstGeom>
          </p:spPr>
        </p:pic>
        <p:sp>
          <p:nvSpPr>
            <p:cNvPr id="15" name="Text Placeholder 9">
              <a:extLst>
                <a:ext uri="{FF2B5EF4-FFF2-40B4-BE49-F238E27FC236}">
                  <a16:creationId xmlns:a16="http://schemas.microsoft.com/office/drawing/2014/main" id="{D65BFEE4-AD33-0879-A8B6-40E0A30C31E6}"/>
                </a:ext>
              </a:extLst>
            </p:cNvPr>
            <p:cNvSpPr txBox="1">
              <a:spLocks/>
            </p:cNvSpPr>
            <p:nvPr/>
          </p:nvSpPr>
          <p:spPr>
            <a:xfrm>
              <a:off x="5323235" y="4185595"/>
              <a:ext cx="2955409"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algn="ctr">
                <a:lnSpc>
                  <a:spcPct val="150000"/>
                </a:lnSpc>
                <a:buClr>
                  <a:schemeClr val="bg1"/>
                </a:buClr>
                <a:buFont typeface="Arial" panose="020B0604020202020204" pitchFamily="34" charset="0"/>
                <a:buChar char="•"/>
              </a:pPr>
              <a:r>
                <a:rPr lang="en-US" sz="2100" b="1" dirty="0">
                  <a:solidFill>
                    <a:srgbClr val="83A0A4"/>
                  </a:solidFill>
                  <a:latin typeface="+mj-lt"/>
                </a:rPr>
                <a:t>Testing </a:t>
              </a:r>
            </a:p>
            <a:p>
              <a:pPr algn="ctr">
                <a:lnSpc>
                  <a:spcPct val="150000"/>
                </a:lnSpc>
                <a:buClr>
                  <a:schemeClr val="bg1"/>
                </a:buClr>
                <a:buFont typeface="Arial" panose="020B0604020202020204" pitchFamily="34" charset="0"/>
                <a:buChar char="•"/>
              </a:pPr>
              <a:r>
                <a:rPr lang="en-US" sz="2100" b="1" dirty="0">
                  <a:solidFill>
                    <a:srgbClr val="83A0A4"/>
                  </a:solidFill>
                  <a:latin typeface="+mj-lt"/>
                </a:rPr>
                <a:t>&amp; assessment</a:t>
              </a:r>
            </a:p>
            <a:p>
              <a:pPr algn="ctr">
                <a:lnSpc>
                  <a:spcPct val="150000"/>
                </a:lnSpc>
                <a:buClr>
                  <a:schemeClr val="bg1"/>
                </a:buClr>
                <a:buFont typeface="Arial" panose="020B0604020202020204" pitchFamily="34" charset="0"/>
                <a:buChar char="•"/>
              </a:pPr>
              <a:endParaRPr lang="en-US" sz="2000" dirty="0">
                <a:latin typeface="+mj-lt"/>
              </a:endParaRPr>
            </a:p>
          </p:txBody>
        </p:sp>
      </p:grpSp>
      <p:grpSp>
        <p:nvGrpSpPr>
          <p:cNvPr id="24" name="Group 23">
            <a:extLst>
              <a:ext uri="{FF2B5EF4-FFF2-40B4-BE49-F238E27FC236}">
                <a16:creationId xmlns:a16="http://schemas.microsoft.com/office/drawing/2014/main" id="{ACE5CED2-090D-FBD6-1ACA-4EB20A62A408}"/>
              </a:ext>
            </a:extLst>
          </p:cNvPr>
          <p:cNvGrpSpPr/>
          <p:nvPr/>
        </p:nvGrpSpPr>
        <p:grpSpPr>
          <a:xfrm>
            <a:off x="7937276" y="2377155"/>
            <a:ext cx="2955409" cy="2008712"/>
            <a:chOff x="7652530" y="2848692"/>
            <a:chExt cx="2955409" cy="2008712"/>
          </a:xfrm>
        </p:grpSpPr>
        <p:pic>
          <p:nvPicPr>
            <p:cNvPr id="17" name="Picture 16">
              <a:extLst>
                <a:ext uri="{FF2B5EF4-FFF2-40B4-BE49-F238E27FC236}">
                  <a16:creationId xmlns:a16="http://schemas.microsoft.com/office/drawing/2014/main" id="{0FFF5F45-FC6E-D09D-804B-9B4A5A293E3E}"/>
                </a:ext>
              </a:extLst>
            </p:cNvPr>
            <p:cNvPicPr>
              <a:picLocks noChangeAspect="1"/>
            </p:cNvPicPr>
            <p:nvPr/>
          </p:nvPicPr>
          <p:blipFill>
            <a:blip r:embed="rId6">
              <a:biLevel thresh="75000"/>
            </a:blip>
            <a:stretch>
              <a:fillRect/>
            </a:stretch>
          </p:blipFill>
          <p:spPr>
            <a:xfrm>
              <a:off x="8487375" y="2848692"/>
              <a:ext cx="1615580" cy="1272650"/>
            </a:xfrm>
            <a:prstGeom prst="rect">
              <a:avLst/>
            </a:prstGeom>
          </p:spPr>
        </p:pic>
        <p:sp>
          <p:nvSpPr>
            <p:cNvPr id="20" name="Text Placeholder 9">
              <a:extLst>
                <a:ext uri="{FF2B5EF4-FFF2-40B4-BE49-F238E27FC236}">
                  <a16:creationId xmlns:a16="http://schemas.microsoft.com/office/drawing/2014/main" id="{C6C0068B-AF5B-6797-FB6F-CDBC1159622A}"/>
                </a:ext>
              </a:extLst>
            </p:cNvPr>
            <p:cNvSpPr txBox="1">
              <a:spLocks/>
            </p:cNvSpPr>
            <p:nvPr/>
          </p:nvSpPr>
          <p:spPr>
            <a:xfrm>
              <a:off x="7652530" y="4185595"/>
              <a:ext cx="2955409"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algn="ctr">
                <a:lnSpc>
                  <a:spcPct val="150000"/>
                </a:lnSpc>
                <a:buClr>
                  <a:schemeClr val="bg1"/>
                </a:buClr>
                <a:buFont typeface="Arial" panose="020B0604020202020204" pitchFamily="34" charset="0"/>
                <a:buChar char="•"/>
              </a:pPr>
              <a:r>
                <a:rPr lang="en-US" sz="2100" b="1" dirty="0">
                  <a:solidFill>
                    <a:srgbClr val="83A0A4"/>
                  </a:solidFill>
                  <a:latin typeface="+mj-lt"/>
                </a:rPr>
                <a:t>Evaluating </a:t>
              </a:r>
            </a:p>
            <a:p>
              <a:pPr algn="ctr">
                <a:lnSpc>
                  <a:spcPct val="150000"/>
                </a:lnSpc>
                <a:buClr>
                  <a:schemeClr val="bg1"/>
                </a:buClr>
                <a:buFont typeface="Arial" panose="020B0604020202020204" pitchFamily="34" charset="0"/>
                <a:buChar char="•"/>
              </a:pPr>
              <a:r>
                <a:rPr lang="en-US" sz="2100" b="1" dirty="0">
                  <a:solidFill>
                    <a:srgbClr val="83A0A4"/>
                  </a:solidFill>
                  <a:latin typeface="+mj-lt"/>
                </a:rPr>
                <a:t>Teaching</a:t>
              </a:r>
              <a:endParaRPr lang="en-US" sz="2000" b="1" dirty="0">
                <a:solidFill>
                  <a:srgbClr val="83A0A4"/>
                </a:solidFill>
                <a:latin typeface="+mj-lt"/>
              </a:endParaRPr>
            </a:p>
          </p:txBody>
        </p:sp>
      </p:grpSp>
      <p:sp>
        <p:nvSpPr>
          <p:cNvPr id="3" name="Rectangle 2">
            <a:extLst>
              <a:ext uri="{FF2B5EF4-FFF2-40B4-BE49-F238E27FC236}">
                <a16:creationId xmlns:a16="http://schemas.microsoft.com/office/drawing/2014/main" id="{F3E2DC52-53CE-329C-2C73-EF012E12F731}"/>
              </a:ext>
            </a:extLst>
          </p:cNvPr>
          <p:cNvSpPr/>
          <p:nvPr/>
        </p:nvSpPr>
        <p:spPr>
          <a:xfrm>
            <a:off x="11855604" y="1343644"/>
            <a:ext cx="473621" cy="2140961"/>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15884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469CE6B-9242-42F9-EC6B-2F6B39DC2ACA}"/>
              </a:ext>
            </a:extLst>
          </p:cNvPr>
          <p:cNvSpPr>
            <a:spLocks noGrp="1"/>
          </p:cNvSpPr>
          <p:nvPr>
            <p:ph type="ctrTitle"/>
          </p:nvPr>
        </p:nvSpPr>
        <p:spPr>
          <a:xfrm>
            <a:off x="3362244" y="1143725"/>
            <a:ext cx="10681594" cy="867375"/>
          </a:xfrm>
        </p:spPr>
        <p:txBody>
          <a:bodyPr/>
          <a:lstStyle/>
          <a:p>
            <a:r>
              <a:rPr lang="en-US" b="0" dirty="0" err="1"/>
              <a:t>Subcompetencies</a:t>
            </a:r>
            <a:endParaRPr lang="en-US" b="0" dirty="0"/>
          </a:p>
        </p:txBody>
      </p:sp>
      <p:grpSp>
        <p:nvGrpSpPr>
          <p:cNvPr id="21" name="Group 20">
            <a:extLst>
              <a:ext uri="{FF2B5EF4-FFF2-40B4-BE49-F238E27FC236}">
                <a16:creationId xmlns:a16="http://schemas.microsoft.com/office/drawing/2014/main" id="{525F333C-EBC5-556E-082E-11851CC363D4}"/>
              </a:ext>
            </a:extLst>
          </p:cNvPr>
          <p:cNvGrpSpPr/>
          <p:nvPr/>
        </p:nvGrpSpPr>
        <p:grpSpPr>
          <a:xfrm>
            <a:off x="-121145" y="1577412"/>
            <a:ext cx="3126060" cy="2428480"/>
            <a:chOff x="320553" y="2428924"/>
            <a:chExt cx="3126060" cy="2428480"/>
          </a:xfrm>
        </p:grpSpPr>
        <p:pic>
          <p:nvPicPr>
            <p:cNvPr id="4" name="Picture 3">
              <a:extLst>
                <a:ext uri="{FF2B5EF4-FFF2-40B4-BE49-F238E27FC236}">
                  <a16:creationId xmlns:a16="http://schemas.microsoft.com/office/drawing/2014/main" id="{97B66B8B-2536-4C2D-5443-50CF7D4FA06F}"/>
                </a:ext>
              </a:extLst>
            </p:cNvPr>
            <p:cNvPicPr>
              <a:picLocks noChangeAspect="1"/>
            </p:cNvPicPr>
            <p:nvPr/>
          </p:nvPicPr>
          <p:blipFill>
            <a:blip r:embed="rId3">
              <a:biLevel thresh="75000"/>
            </a:blip>
            <a:stretch>
              <a:fillRect/>
            </a:stretch>
          </p:blipFill>
          <p:spPr>
            <a:xfrm>
              <a:off x="1168036" y="2428924"/>
              <a:ext cx="2278577" cy="1783235"/>
            </a:xfrm>
            <a:prstGeom prst="rect">
              <a:avLst/>
            </a:prstGeom>
          </p:spPr>
        </p:pic>
        <p:sp>
          <p:nvSpPr>
            <p:cNvPr id="5" name="Text Placeholder 9">
              <a:extLst>
                <a:ext uri="{FF2B5EF4-FFF2-40B4-BE49-F238E27FC236}">
                  <a16:creationId xmlns:a16="http://schemas.microsoft.com/office/drawing/2014/main" id="{EB363586-C740-654E-2276-441256265996}"/>
                </a:ext>
              </a:extLst>
            </p:cNvPr>
            <p:cNvSpPr txBox="1">
              <a:spLocks/>
            </p:cNvSpPr>
            <p:nvPr/>
          </p:nvSpPr>
          <p:spPr>
            <a:xfrm>
              <a:off x="320553" y="4185595"/>
              <a:ext cx="2955409"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algn="ctr">
                <a:lnSpc>
                  <a:spcPct val="150000"/>
                </a:lnSpc>
                <a:buClr>
                  <a:schemeClr val="bg1"/>
                </a:buClr>
                <a:buFont typeface="Arial" panose="020B0604020202020204" pitchFamily="34" charset="0"/>
                <a:buChar char="•"/>
              </a:pPr>
              <a:r>
                <a:rPr lang="en-US" sz="2100" b="1" dirty="0">
                  <a:solidFill>
                    <a:srgbClr val="83A0A4"/>
                  </a:solidFill>
                  <a:latin typeface="+mj-lt"/>
                </a:rPr>
                <a:t>Design </a:t>
              </a:r>
            </a:p>
            <a:p>
              <a:pPr algn="ctr">
                <a:lnSpc>
                  <a:spcPct val="150000"/>
                </a:lnSpc>
                <a:buClr>
                  <a:schemeClr val="bg1"/>
                </a:buClr>
                <a:buFont typeface="Arial" panose="020B0604020202020204" pitchFamily="34" charset="0"/>
                <a:buChar char="•"/>
              </a:pPr>
              <a:r>
                <a:rPr lang="en-US" sz="2100" b="1" dirty="0">
                  <a:solidFill>
                    <a:srgbClr val="83A0A4"/>
                  </a:solidFill>
                  <a:latin typeface="+mj-lt"/>
                </a:rPr>
                <a:t>of education</a:t>
              </a:r>
              <a:endParaRPr lang="en-US" sz="2000" b="1" dirty="0">
                <a:solidFill>
                  <a:srgbClr val="83A0A4"/>
                </a:solidFill>
                <a:latin typeface="+mj-lt"/>
              </a:endParaRPr>
            </a:p>
          </p:txBody>
        </p:sp>
      </p:grpSp>
      <p:sp>
        <p:nvSpPr>
          <p:cNvPr id="3" name="Rectangle 2">
            <a:extLst>
              <a:ext uri="{FF2B5EF4-FFF2-40B4-BE49-F238E27FC236}">
                <a16:creationId xmlns:a16="http://schemas.microsoft.com/office/drawing/2014/main" id="{F3E2DC52-53CE-329C-2C73-EF012E12F731}"/>
              </a:ext>
            </a:extLst>
          </p:cNvPr>
          <p:cNvSpPr/>
          <p:nvPr/>
        </p:nvSpPr>
        <p:spPr>
          <a:xfrm>
            <a:off x="11855604" y="1343644"/>
            <a:ext cx="473621" cy="2140961"/>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Placeholder 9">
            <a:extLst>
              <a:ext uri="{FF2B5EF4-FFF2-40B4-BE49-F238E27FC236}">
                <a16:creationId xmlns:a16="http://schemas.microsoft.com/office/drawing/2014/main" id="{EC8D654C-A232-97E8-190A-F189DFCB829C}"/>
              </a:ext>
            </a:extLst>
          </p:cNvPr>
          <p:cNvSpPr txBox="1">
            <a:spLocks/>
          </p:cNvSpPr>
          <p:nvPr/>
        </p:nvSpPr>
        <p:spPr>
          <a:xfrm>
            <a:off x="3260644" y="2011100"/>
            <a:ext cx="7315199"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algn="l">
              <a:lnSpc>
                <a:spcPct val="150000"/>
              </a:lnSpc>
              <a:buFont typeface="+mj-lt"/>
              <a:buAutoNum type="arabicPeriod"/>
            </a:pPr>
            <a:r>
              <a:rPr lang="en-US" sz="1800" b="0" i="0" dirty="0">
                <a:solidFill>
                  <a:srgbClr val="83A0A4"/>
                </a:solidFill>
                <a:effectLst/>
              </a:rPr>
              <a:t>explain how their course is embedded in the curriculum or degree </a:t>
            </a:r>
            <a:r>
              <a:rPr lang="en-US" sz="1800" b="0" i="0" dirty="0" err="1">
                <a:solidFill>
                  <a:srgbClr val="83A0A4"/>
                </a:solidFill>
                <a:effectLst/>
              </a:rPr>
              <a:t>programme</a:t>
            </a:r>
            <a:r>
              <a:rPr lang="en-US" sz="1800" b="0" i="0" dirty="0">
                <a:solidFill>
                  <a:srgbClr val="83A0A4"/>
                </a:solidFill>
                <a:effectLst/>
              </a:rPr>
              <a:t> as a whole.</a:t>
            </a:r>
          </a:p>
          <a:p>
            <a:pPr algn="l">
              <a:lnSpc>
                <a:spcPct val="150000"/>
              </a:lnSpc>
              <a:buFont typeface="+mj-lt"/>
              <a:buAutoNum type="arabicPeriod"/>
            </a:pPr>
            <a:r>
              <a:rPr lang="en-US" sz="1800" b="0" i="0" dirty="0">
                <a:solidFill>
                  <a:srgbClr val="83A0A4"/>
                </a:solidFill>
                <a:effectLst/>
              </a:rPr>
              <a:t>design teaching based on the principles of ‘constructive alignment’.</a:t>
            </a:r>
          </a:p>
          <a:p>
            <a:pPr algn="l">
              <a:lnSpc>
                <a:spcPct val="150000"/>
              </a:lnSpc>
              <a:buFont typeface="+mj-lt"/>
              <a:buAutoNum type="arabicPeriod"/>
            </a:pPr>
            <a:r>
              <a:rPr lang="en-US" sz="1800" b="0" i="0" dirty="0">
                <a:solidFill>
                  <a:srgbClr val="83A0A4"/>
                </a:solidFill>
                <a:effectLst/>
              </a:rPr>
              <a:t>design active, effective, and efficient learning methods and learning materials.</a:t>
            </a:r>
          </a:p>
          <a:p>
            <a:pPr algn="l">
              <a:lnSpc>
                <a:spcPct val="150000"/>
              </a:lnSpc>
              <a:buFont typeface="+mj-lt"/>
              <a:buAutoNum type="arabicPeriod"/>
            </a:pPr>
            <a:r>
              <a:rPr lang="en-US" sz="1800" b="0" i="0" dirty="0">
                <a:solidFill>
                  <a:srgbClr val="83A0A4"/>
                </a:solidFill>
                <a:effectLst/>
              </a:rPr>
              <a:t>design their teaching with respect to the specific (curricular) characteristics and needs of the students.</a:t>
            </a:r>
          </a:p>
          <a:p>
            <a:pPr algn="l">
              <a:lnSpc>
                <a:spcPct val="150000"/>
              </a:lnSpc>
              <a:buFont typeface="+mj-lt"/>
              <a:buAutoNum type="arabicPeriod"/>
            </a:pPr>
            <a:r>
              <a:rPr lang="en-US" sz="1800" b="0" i="0" dirty="0">
                <a:solidFill>
                  <a:srgbClr val="83A0A4"/>
                </a:solidFill>
                <a:effectLst/>
              </a:rPr>
              <a:t>design their teaching in a practically and logistically feasible (do-able) way</a:t>
            </a:r>
          </a:p>
        </p:txBody>
      </p:sp>
      <p:cxnSp>
        <p:nvCxnSpPr>
          <p:cNvPr id="19" name="Straight Connector 18">
            <a:extLst>
              <a:ext uri="{FF2B5EF4-FFF2-40B4-BE49-F238E27FC236}">
                <a16:creationId xmlns:a16="http://schemas.microsoft.com/office/drawing/2014/main" id="{BE85A97F-E615-6C2B-DCEF-801A123886A8}"/>
              </a:ext>
            </a:extLst>
          </p:cNvPr>
          <p:cNvCxnSpPr/>
          <p:nvPr/>
        </p:nvCxnSpPr>
        <p:spPr>
          <a:xfrm>
            <a:off x="2850784" y="450056"/>
            <a:ext cx="0" cy="5270500"/>
          </a:xfrm>
          <a:prstGeom prst="line">
            <a:avLst/>
          </a:prstGeom>
          <a:ln>
            <a:solidFill>
              <a:srgbClr val="83A0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550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469CE6B-9242-42F9-EC6B-2F6B39DC2ACA}"/>
              </a:ext>
            </a:extLst>
          </p:cNvPr>
          <p:cNvSpPr>
            <a:spLocks noGrp="1"/>
          </p:cNvSpPr>
          <p:nvPr>
            <p:ph type="ctrTitle"/>
          </p:nvPr>
        </p:nvSpPr>
        <p:spPr>
          <a:xfrm>
            <a:off x="3362244" y="1143725"/>
            <a:ext cx="10681594" cy="867375"/>
          </a:xfrm>
        </p:spPr>
        <p:txBody>
          <a:bodyPr/>
          <a:lstStyle/>
          <a:p>
            <a:r>
              <a:rPr lang="en-US" b="0" dirty="0" err="1"/>
              <a:t>Subcompetencies</a:t>
            </a:r>
            <a:endParaRPr lang="en-US" b="0" dirty="0"/>
          </a:p>
        </p:txBody>
      </p:sp>
      <p:sp>
        <p:nvSpPr>
          <p:cNvPr id="3" name="Rectangle 2">
            <a:extLst>
              <a:ext uri="{FF2B5EF4-FFF2-40B4-BE49-F238E27FC236}">
                <a16:creationId xmlns:a16="http://schemas.microsoft.com/office/drawing/2014/main" id="{F3E2DC52-53CE-329C-2C73-EF012E12F731}"/>
              </a:ext>
            </a:extLst>
          </p:cNvPr>
          <p:cNvSpPr/>
          <p:nvPr/>
        </p:nvSpPr>
        <p:spPr>
          <a:xfrm>
            <a:off x="11855604" y="1343644"/>
            <a:ext cx="473621" cy="2140961"/>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Placeholder 9">
            <a:extLst>
              <a:ext uri="{FF2B5EF4-FFF2-40B4-BE49-F238E27FC236}">
                <a16:creationId xmlns:a16="http://schemas.microsoft.com/office/drawing/2014/main" id="{EC8D654C-A232-97E8-190A-F189DFCB829C}"/>
              </a:ext>
            </a:extLst>
          </p:cNvPr>
          <p:cNvSpPr txBox="1">
            <a:spLocks/>
          </p:cNvSpPr>
          <p:nvPr/>
        </p:nvSpPr>
        <p:spPr>
          <a:xfrm>
            <a:off x="3260644" y="2011100"/>
            <a:ext cx="7315199"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algn="l">
              <a:lnSpc>
                <a:spcPct val="150000"/>
              </a:lnSpc>
              <a:buFont typeface="+mj-lt"/>
              <a:buAutoNum type="arabicPeriod"/>
            </a:pPr>
            <a:r>
              <a:rPr lang="en-US" sz="1800" b="0" i="0" dirty="0">
                <a:solidFill>
                  <a:srgbClr val="83A0A4"/>
                </a:solidFill>
                <a:effectLst/>
              </a:rPr>
              <a:t>prepare an educational meeting.</a:t>
            </a:r>
          </a:p>
          <a:p>
            <a:pPr algn="l">
              <a:lnSpc>
                <a:spcPct val="150000"/>
              </a:lnSpc>
              <a:buFont typeface="+mj-lt"/>
              <a:buAutoNum type="arabicPeriod"/>
            </a:pPr>
            <a:r>
              <a:rPr lang="en-US" sz="1800" b="0" i="0" dirty="0">
                <a:solidFill>
                  <a:srgbClr val="83A0A4"/>
                </a:solidFill>
                <a:effectLst/>
              </a:rPr>
              <a:t>conduct an educational meeting and reflect on their performance.</a:t>
            </a:r>
          </a:p>
          <a:p>
            <a:pPr algn="l">
              <a:lnSpc>
                <a:spcPct val="150000"/>
              </a:lnSpc>
              <a:buFont typeface="+mj-lt"/>
              <a:buAutoNum type="arabicPeriod"/>
            </a:pPr>
            <a:r>
              <a:rPr lang="en-US" sz="1800" b="0" i="0" dirty="0">
                <a:solidFill>
                  <a:srgbClr val="83A0A4"/>
                </a:solidFill>
                <a:effectLst/>
              </a:rPr>
              <a:t>supervise students, individually and in groups.</a:t>
            </a:r>
          </a:p>
        </p:txBody>
      </p:sp>
      <p:cxnSp>
        <p:nvCxnSpPr>
          <p:cNvPr id="19" name="Straight Connector 18">
            <a:extLst>
              <a:ext uri="{FF2B5EF4-FFF2-40B4-BE49-F238E27FC236}">
                <a16:creationId xmlns:a16="http://schemas.microsoft.com/office/drawing/2014/main" id="{BE85A97F-E615-6C2B-DCEF-801A123886A8}"/>
              </a:ext>
            </a:extLst>
          </p:cNvPr>
          <p:cNvCxnSpPr/>
          <p:nvPr/>
        </p:nvCxnSpPr>
        <p:spPr>
          <a:xfrm>
            <a:off x="2850784" y="450056"/>
            <a:ext cx="0" cy="5270500"/>
          </a:xfrm>
          <a:prstGeom prst="line">
            <a:avLst/>
          </a:prstGeom>
          <a:ln>
            <a:solidFill>
              <a:srgbClr val="83A0A4"/>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E9EE182-9E42-C8D6-B8AB-5296185DF15B}"/>
              </a:ext>
            </a:extLst>
          </p:cNvPr>
          <p:cNvGrpSpPr/>
          <p:nvPr/>
        </p:nvGrpSpPr>
        <p:grpSpPr>
          <a:xfrm>
            <a:off x="-115200" y="2011100"/>
            <a:ext cx="2955409" cy="2007851"/>
            <a:chOff x="2905057" y="2849553"/>
            <a:chExt cx="2955409" cy="2007851"/>
          </a:xfrm>
        </p:grpSpPr>
        <p:pic>
          <p:nvPicPr>
            <p:cNvPr id="14" name="Picture 13">
              <a:extLst>
                <a:ext uri="{FF2B5EF4-FFF2-40B4-BE49-F238E27FC236}">
                  <a16:creationId xmlns:a16="http://schemas.microsoft.com/office/drawing/2014/main" id="{565FC062-9C87-A757-259E-0AF96ED4223B}"/>
                </a:ext>
              </a:extLst>
            </p:cNvPr>
            <p:cNvPicPr>
              <a:picLocks noChangeAspect="1"/>
            </p:cNvPicPr>
            <p:nvPr/>
          </p:nvPicPr>
          <p:blipFill>
            <a:blip r:embed="rId3">
              <a:biLevel thresh="75000"/>
            </a:blip>
            <a:stretch>
              <a:fillRect/>
            </a:stretch>
          </p:blipFill>
          <p:spPr>
            <a:xfrm>
              <a:off x="2945631" y="2849553"/>
              <a:ext cx="2404779" cy="1657664"/>
            </a:xfrm>
            <a:prstGeom prst="rect">
              <a:avLst/>
            </a:prstGeom>
          </p:spPr>
        </p:pic>
        <p:sp>
          <p:nvSpPr>
            <p:cNvPr id="15" name="Text Placeholder 9">
              <a:extLst>
                <a:ext uri="{FF2B5EF4-FFF2-40B4-BE49-F238E27FC236}">
                  <a16:creationId xmlns:a16="http://schemas.microsoft.com/office/drawing/2014/main" id="{574E5E77-21BC-7BA4-D430-A577B143E9FE}"/>
                </a:ext>
              </a:extLst>
            </p:cNvPr>
            <p:cNvSpPr txBox="1">
              <a:spLocks/>
            </p:cNvSpPr>
            <p:nvPr/>
          </p:nvSpPr>
          <p:spPr>
            <a:xfrm>
              <a:off x="2905057" y="4185595"/>
              <a:ext cx="2955409"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algn="ctr">
                <a:lnSpc>
                  <a:spcPct val="150000"/>
                </a:lnSpc>
                <a:buClr>
                  <a:schemeClr val="bg1"/>
                </a:buClr>
                <a:buFont typeface="Arial" panose="020B0604020202020204" pitchFamily="34" charset="0"/>
                <a:buChar char="•"/>
              </a:pPr>
              <a:r>
                <a:rPr lang="en-US" sz="2100" b="1" dirty="0">
                  <a:solidFill>
                    <a:srgbClr val="83A0A4"/>
                  </a:solidFill>
                  <a:latin typeface="+mj-lt"/>
                </a:rPr>
                <a:t>Teaching and supervising</a:t>
              </a:r>
              <a:endParaRPr lang="en-US" sz="2000" b="1" dirty="0">
                <a:solidFill>
                  <a:srgbClr val="83A0A4"/>
                </a:solidFill>
                <a:latin typeface="+mj-lt"/>
              </a:endParaRPr>
            </a:p>
          </p:txBody>
        </p:sp>
      </p:grpSp>
    </p:spTree>
    <p:extLst>
      <p:ext uri="{BB962C8B-B14F-4D97-AF65-F5344CB8AC3E}">
        <p14:creationId xmlns:p14="http://schemas.microsoft.com/office/powerpoint/2010/main" val="947503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469CE6B-9242-42F9-EC6B-2F6B39DC2ACA}"/>
              </a:ext>
            </a:extLst>
          </p:cNvPr>
          <p:cNvSpPr>
            <a:spLocks noGrp="1"/>
          </p:cNvSpPr>
          <p:nvPr>
            <p:ph type="ctrTitle"/>
          </p:nvPr>
        </p:nvSpPr>
        <p:spPr>
          <a:xfrm>
            <a:off x="3362244" y="1143725"/>
            <a:ext cx="10681594" cy="867375"/>
          </a:xfrm>
        </p:spPr>
        <p:txBody>
          <a:bodyPr/>
          <a:lstStyle/>
          <a:p>
            <a:r>
              <a:rPr lang="en-US" b="0" dirty="0" err="1"/>
              <a:t>Subcompetencies</a:t>
            </a:r>
            <a:endParaRPr lang="en-US" b="0" dirty="0"/>
          </a:p>
        </p:txBody>
      </p:sp>
      <p:sp>
        <p:nvSpPr>
          <p:cNvPr id="3" name="Rectangle 2">
            <a:extLst>
              <a:ext uri="{FF2B5EF4-FFF2-40B4-BE49-F238E27FC236}">
                <a16:creationId xmlns:a16="http://schemas.microsoft.com/office/drawing/2014/main" id="{F3E2DC52-53CE-329C-2C73-EF012E12F731}"/>
              </a:ext>
            </a:extLst>
          </p:cNvPr>
          <p:cNvSpPr/>
          <p:nvPr/>
        </p:nvSpPr>
        <p:spPr>
          <a:xfrm>
            <a:off x="11855604" y="1343644"/>
            <a:ext cx="473621" cy="2140961"/>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Placeholder 9">
            <a:extLst>
              <a:ext uri="{FF2B5EF4-FFF2-40B4-BE49-F238E27FC236}">
                <a16:creationId xmlns:a16="http://schemas.microsoft.com/office/drawing/2014/main" id="{EC8D654C-A232-97E8-190A-F189DFCB829C}"/>
              </a:ext>
            </a:extLst>
          </p:cNvPr>
          <p:cNvSpPr txBox="1">
            <a:spLocks/>
          </p:cNvSpPr>
          <p:nvPr/>
        </p:nvSpPr>
        <p:spPr>
          <a:xfrm>
            <a:off x="3260644" y="2011100"/>
            <a:ext cx="7983301"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algn="l">
              <a:lnSpc>
                <a:spcPct val="150000"/>
              </a:lnSpc>
              <a:buFont typeface="+mj-lt"/>
              <a:buAutoNum type="arabicPeriod"/>
            </a:pPr>
            <a:r>
              <a:rPr lang="en-US" sz="1800" b="0" i="0" dirty="0">
                <a:solidFill>
                  <a:srgbClr val="83A0A4"/>
                </a:solidFill>
                <a:effectLst/>
              </a:rPr>
              <a:t>design and implement the assessment of student development and learning outcomes.</a:t>
            </a:r>
          </a:p>
          <a:p>
            <a:pPr algn="l">
              <a:lnSpc>
                <a:spcPct val="150000"/>
              </a:lnSpc>
              <a:buFont typeface="+mj-lt"/>
              <a:buAutoNum type="arabicPeriod"/>
            </a:pPr>
            <a:r>
              <a:rPr lang="en-US" sz="1800" b="0" i="0" dirty="0" err="1">
                <a:solidFill>
                  <a:srgbClr val="83A0A4"/>
                </a:solidFill>
                <a:effectLst/>
              </a:rPr>
              <a:t>analyse</a:t>
            </a:r>
            <a:r>
              <a:rPr lang="en-US" sz="1800" b="0" i="0" dirty="0">
                <a:solidFill>
                  <a:srgbClr val="83A0A4"/>
                </a:solidFill>
                <a:effectLst/>
              </a:rPr>
              <a:t> the assessment results and draw conclusions.</a:t>
            </a:r>
          </a:p>
        </p:txBody>
      </p:sp>
      <p:cxnSp>
        <p:nvCxnSpPr>
          <p:cNvPr id="19" name="Straight Connector 18">
            <a:extLst>
              <a:ext uri="{FF2B5EF4-FFF2-40B4-BE49-F238E27FC236}">
                <a16:creationId xmlns:a16="http://schemas.microsoft.com/office/drawing/2014/main" id="{BE85A97F-E615-6C2B-DCEF-801A123886A8}"/>
              </a:ext>
            </a:extLst>
          </p:cNvPr>
          <p:cNvCxnSpPr/>
          <p:nvPr/>
        </p:nvCxnSpPr>
        <p:spPr>
          <a:xfrm>
            <a:off x="2850784" y="450056"/>
            <a:ext cx="0" cy="5270500"/>
          </a:xfrm>
          <a:prstGeom prst="line">
            <a:avLst/>
          </a:prstGeom>
          <a:ln>
            <a:solidFill>
              <a:srgbClr val="83A0A4"/>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13E8184-C9ED-EA2C-EDE8-5F976355AE2E}"/>
              </a:ext>
            </a:extLst>
          </p:cNvPr>
          <p:cNvGrpSpPr/>
          <p:nvPr/>
        </p:nvGrpSpPr>
        <p:grpSpPr>
          <a:xfrm>
            <a:off x="-136800" y="2071424"/>
            <a:ext cx="2955409" cy="2027764"/>
            <a:chOff x="5323235" y="2829640"/>
            <a:chExt cx="2955409" cy="2027764"/>
          </a:xfrm>
        </p:grpSpPr>
        <p:pic>
          <p:nvPicPr>
            <p:cNvPr id="5" name="Picture 4">
              <a:extLst>
                <a:ext uri="{FF2B5EF4-FFF2-40B4-BE49-F238E27FC236}">
                  <a16:creationId xmlns:a16="http://schemas.microsoft.com/office/drawing/2014/main" id="{0A77F874-A086-3518-7018-E58F0A227334}"/>
                </a:ext>
              </a:extLst>
            </p:cNvPr>
            <p:cNvPicPr>
              <a:picLocks noChangeAspect="1"/>
            </p:cNvPicPr>
            <p:nvPr/>
          </p:nvPicPr>
          <p:blipFill>
            <a:blip r:embed="rId3">
              <a:biLevel thresh="75000"/>
            </a:blip>
            <a:stretch>
              <a:fillRect/>
            </a:stretch>
          </p:blipFill>
          <p:spPr>
            <a:xfrm>
              <a:off x="6060720" y="2829640"/>
              <a:ext cx="1638442" cy="1310754"/>
            </a:xfrm>
            <a:prstGeom prst="rect">
              <a:avLst/>
            </a:prstGeom>
          </p:spPr>
        </p:pic>
        <p:sp>
          <p:nvSpPr>
            <p:cNvPr id="6" name="Text Placeholder 9">
              <a:extLst>
                <a:ext uri="{FF2B5EF4-FFF2-40B4-BE49-F238E27FC236}">
                  <a16:creationId xmlns:a16="http://schemas.microsoft.com/office/drawing/2014/main" id="{EB686D18-0498-8113-5EA3-A6B27DC1B817}"/>
                </a:ext>
              </a:extLst>
            </p:cNvPr>
            <p:cNvSpPr txBox="1">
              <a:spLocks/>
            </p:cNvSpPr>
            <p:nvPr/>
          </p:nvSpPr>
          <p:spPr>
            <a:xfrm>
              <a:off x="5323235" y="4185595"/>
              <a:ext cx="2955409"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algn="ctr">
                <a:lnSpc>
                  <a:spcPct val="150000"/>
                </a:lnSpc>
                <a:buClr>
                  <a:schemeClr val="bg1"/>
                </a:buClr>
                <a:buFont typeface="Arial" panose="020B0604020202020204" pitchFamily="34" charset="0"/>
                <a:buChar char="•"/>
              </a:pPr>
              <a:r>
                <a:rPr lang="en-US" sz="2100" b="1" dirty="0">
                  <a:solidFill>
                    <a:srgbClr val="83A0A4"/>
                  </a:solidFill>
                  <a:latin typeface="+mj-lt"/>
                </a:rPr>
                <a:t>Testing </a:t>
              </a:r>
            </a:p>
            <a:p>
              <a:pPr algn="ctr">
                <a:lnSpc>
                  <a:spcPct val="150000"/>
                </a:lnSpc>
                <a:buClr>
                  <a:schemeClr val="bg1"/>
                </a:buClr>
                <a:buFont typeface="Arial" panose="020B0604020202020204" pitchFamily="34" charset="0"/>
                <a:buChar char="•"/>
              </a:pPr>
              <a:r>
                <a:rPr lang="en-US" sz="2100" b="1" dirty="0">
                  <a:solidFill>
                    <a:srgbClr val="83A0A4"/>
                  </a:solidFill>
                  <a:latin typeface="+mj-lt"/>
                </a:rPr>
                <a:t>&amp; assessment</a:t>
              </a:r>
            </a:p>
            <a:p>
              <a:pPr algn="ctr">
                <a:lnSpc>
                  <a:spcPct val="150000"/>
                </a:lnSpc>
                <a:buClr>
                  <a:schemeClr val="bg1"/>
                </a:buClr>
                <a:buFont typeface="Arial" panose="020B0604020202020204" pitchFamily="34" charset="0"/>
                <a:buChar char="•"/>
              </a:pPr>
              <a:endParaRPr lang="en-US" sz="2000" dirty="0">
                <a:latin typeface="+mj-lt"/>
              </a:endParaRPr>
            </a:p>
          </p:txBody>
        </p:sp>
      </p:grpSp>
    </p:spTree>
    <p:extLst>
      <p:ext uri="{BB962C8B-B14F-4D97-AF65-F5344CB8AC3E}">
        <p14:creationId xmlns:p14="http://schemas.microsoft.com/office/powerpoint/2010/main" val="2657786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0469CE6B-9242-42F9-EC6B-2F6B39DC2ACA}"/>
              </a:ext>
            </a:extLst>
          </p:cNvPr>
          <p:cNvSpPr>
            <a:spLocks noGrp="1"/>
          </p:cNvSpPr>
          <p:nvPr>
            <p:ph type="ctrTitle"/>
          </p:nvPr>
        </p:nvSpPr>
        <p:spPr>
          <a:xfrm>
            <a:off x="3362244" y="1143725"/>
            <a:ext cx="10681594" cy="867375"/>
          </a:xfrm>
        </p:spPr>
        <p:txBody>
          <a:bodyPr/>
          <a:lstStyle/>
          <a:p>
            <a:r>
              <a:rPr lang="en-US" b="0" dirty="0" err="1"/>
              <a:t>Subcompetencies</a:t>
            </a:r>
            <a:endParaRPr lang="en-US" b="0" dirty="0"/>
          </a:p>
        </p:txBody>
      </p:sp>
      <p:sp>
        <p:nvSpPr>
          <p:cNvPr id="3" name="Rectangle 2">
            <a:extLst>
              <a:ext uri="{FF2B5EF4-FFF2-40B4-BE49-F238E27FC236}">
                <a16:creationId xmlns:a16="http://schemas.microsoft.com/office/drawing/2014/main" id="{F3E2DC52-53CE-329C-2C73-EF012E12F731}"/>
              </a:ext>
            </a:extLst>
          </p:cNvPr>
          <p:cNvSpPr/>
          <p:nvPr/>
        </p:nvSpPr>
        <p:spPr>
          <a:xfrm>
            <a:off x="11855604" y="1343644"/>
            <a:ext cx="473621" cy="2140961"/>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 Placeholder 9">
            <a:extLst>
              <a:ext uri="{FF2B5EF4-FFF2-40B4-BE49-F238E27FC236}">
                <a16:creationId xmlns:a16="http://schemas.microsoft.com/office/drawing/2014/main" id="{EC8D654C-A232-97E8-190A-F189DFCB829C}"/>
              </a:ext>
            </a:extLst>
          </p:cNvPr>
          <p:cNvSpPr txBox="1">
            <a:spLocks/>
          </p:cNvSpPr>
          <p:nvPr/>
        </p:nvSpPr>
        <p:spPr>
          <a:xfrm>
            <a:off x="3260644" y="2011100"/>
            <a:ext cx="8280935"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algn="l">
              <a:lnSpc>
                <a:spcPct val="150000"/>
              </a:lnSpc>
              <a:buFont typeface="+mj-lt"/>
              <a:buAutoNum type="arabicPeriod"/>
            </a:pPr>
            <a:r>
              <a:rPr lang="en-US" sz="1800" b="0" i="0" dirty="0">
                <a:solidFill>
                  <a:srgbClr val="83A0A4"/>
                </a:solidFill>
                <a:effectLst/>
              </a:rPr>
              <a:t>conduct an evaluation and collect information (data) purposefully to improve their teaching.</a:t>
            </a:r>
          </a:p>
          <a:p>
            <a:pPr algn="l">
              <a:lnSpc>
                <a:spcPct val="150000"/>
              </a:lnSpc>
              <a:buFont typeface="+mj-lt"/>
              <a:buAutoNum type="arabicPeriod"/>
            </a:pPr>
            <a:r>
              <a:rPr lang="en-US" sz="1800" b="0" i="0" dirty="0" err="1">
                <a:solidFill>
                  <a:srgbClr val="83A0A4"/>
                </a:solidFill>
                <a:effectLst/>
              </a:rPr>
              <a:t>analyse</a:t>
            </a:r>
            <a:r>
              <a:rPr lang="en-US" sz="1800" b="0" i="0" dirty="0">
                <a:solidFill>
                  <a:srgbClr val="83A0A4"/>
                </a:solidFill>
                <a:effectLst/>
              </a:rPr>
              <a:t> evaluation results, draw conclusions, and pinpoint areas for improvement</a:t>
            </a:r>
          </a:p>
        </p:txBody>
      </p:sp>
      <p:cxnSp>
        <p:nvCxnSpPr>
          <p:cNvPr id="19" name="Straight Connector 18">
            <a:extLst>
              <a:ext uri="{FF2B5EF4-FFF2-40B4-BE49-F238E27FC236}">
                <a16:creationId xmlns:a16="http://schemas.microsoft.com/office/drawing/2014/main" id="{BE85A97F-E615-6C2B-DCEF-801A123886A8}"/>
              </a:ext>
            </a:extLst>
          </p:cNvPr>
          <p:cNvCxnSpPr/>
          <p:nvPr/>
        </p:nvCxnSpPr>
        <p:spPr>
          <a:xfrm>
            <a:off x="2850784" y="450056"/>
            <a:ext cx="0" cy="5270500"/>
          </a:xfrm>
          <a:prstGeom prst="line">
            <a:avLst/>
          </a:prstGeom>
          <a:ln>
            <a:solidFill>
              <a:srgbClr val="83A0A4"/>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8BB11BF-FD3E-7E24-AFB7-33F1DE50B2F7}"/>
              </a:ext>
            </a:extLst>
          </p:cNvPr>
          <p:cNvGrpSpPr/>
          <p:nvPr/>
        </p:nvGrpSpPr>
        <p:grpSpPr>
          <a:xfrm>
            <a:off x="-136800" y="2080950"/>
            <a:ext cx="2955409" cy="2008712"/>
            <a:chOff x="7652530" y="2848692"/>
            <a:chExt cx="2955409" cy="2008712"/>
          </a:xfrm>
        </p:grpSpPr>
        <p:pic>
          <p:nvPicPr>
            <p:cNvPr id="8" name="Picture 7">
              <a:extLst>
                <a:ext uri="{FF2B5EF4-FFF2-40B4-BE49-F238E27FC236}">
                  <a16:creationId xmlns:a16="http://schemas.microsoft.com/office/drawing/2014/main" id="{C95EB453-741B-8BB7-10D8-EE367B650C9A}"/>
                </a:ext>
              </a:extLst>
            </p:cNvPr>
            <p:cNvPicPr>
              <a:picLocks noChangeAspect="1"/>
            </p:cNvPicPr>
            <p:nvPr/>
          </p:nvPicPr>
          <p:blipFill>
            <a:blip r:embed="rId3">
              <a:biLevel thresh="75000"/>
            </a:blip>
            <a:stretch>
              <a:fillRect/>
            </a:stretch>
          </p:blipFill>
          <p:spPr>
            <a:xfrm>
              <a:off x="8487375" y="2848692"/>
              <a:ext cx="1615580" cy="1272650"/>
            </a:xfrm>
            <a:prstGeom prst="rect">
              <a:avLst/>
            </a:prstGeom>
          </p:spPr>
        </p:pic>
        <p:sp>
          <p:nvSpPr>
            <p:cNvPr id="9" name="Text Placeholder 9">
              <a:extLst>
                <a:ext uri="{FF2B5EF4-FFF2-40B4-BE49-F238E27FC236}">
                  <a16:creationId xmlns:a16="http://schemas.microsoft.com/office/drawing/2014/main" id="{2EEC4A69-51D8-7C89-FA6A-5B469F6739F9}"/>
                </a:ext>
              </a:extLst>
            </p:cNvPr>
            <p:cNvSpPr txBox="1">
              <a:spLocks/>
            </p:cNvSpPr>
            <p:nvPr/>
          </p:nvSpPr>
          <p:spPr>
            <a:xfrm>
              <a:off x="7652530" y="4185595"/>
              <a:ext cx="2955409" cy="671809"/>
            </a:xfrm>
            <a:prstGeom prst="rect">
              <a:avLst/>
            </a:prstGeom>
          </p:spPr>
          <p:txBody>
            <a:bodyPr/>
            <a:lstStyle>
              <a:lvl1pPr marL="321264" indent="-321264" algn="l" defTabSz="816011" rtl="0" eaLnBrk="1" latinLnBrk="0" hangingPunct="1">
                <a:lnSpc>
                  <a:spcPts val="1785"/>
                </a:lnSpc>
                <a:spcBef>
                  <a:spcPts val="0"/>
                </a:spcBef>
                <a:spcAft>
                  <a:spcPts val="0"/>
                </a:spcAft>
                <a:buFont typeface="Arial Narrow" panose="020B0606020202030204" pitchFamily="34" charset="0"/>
                <a:buChar char="•"/>
                <a:defRPr sz="1606" b="0" kern="1200">
                  <a:solidFill>
                    <a:schemeClr val="tx1"/>
                  </a:solidFill>
                  <a:latin typeface="+mn-lt"/>
                  <a:ea typeface="+mn-ea"/>
                  <a:cs typeface="+mn-cs"/>
                </a:defRPr>
              </a:lvl1pPr>
              <a:lvl2pPr marL="642528"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2pPr>
              <a:lvl3pPr marL="963792" indent="-321264" algn="l" defTabSz="816011" rtl="0" eaLnBrk="1" latinLnBrk="0" hangingPunct="1">
                <a:lnSpc>
                  <a:spcPts val="1785"/>
                </a:lnSpc>
                <a:spcBef>
                  <a:spcPts val="0"/>
                </a:spcBef>
                <a:spcAft>
                  <a:spcPts val="0"/>
                </a:spcAft>
                <a:buFont typeface="Arial" panose="020B0604020202020204" pitchFamily="34" charset="0"/>
                <a:buChar char="•"/>
                <a:defRPr sz="1606" kern="1200">
                  <a:solidFill>
                    <a:schemeClr val="tx1"/>
                  </a:solidFill>
                  <a:latin typeface="+mn-lt"/>
                  <a:ea typeface="+mn-ea"/>
                  <a:cs typeface="+mn-cs"/>
                </a:defRPr>
              </a:lvl3pPr>
              <a:lvl4pPr marL="321264" indent="-321264" algn="l" defTabSz="816011" rtl="0" eaLnBrk="1" latinLnBrk="0" hangingPunct="1">
                <a:lnSpc>
                  <a:spcPts val="1785"/>
                </a:lnSpc>
                <a:spcBef>
                  <a:spcPts val="0"/>
                </a:spcBef>
                <a:spcAft>
                  <a:spcPts val="0"/>
                </a:spcAft>
                <a:buFont typeface="+mj-lt"/>
                <a:buAutoNum type="arabicPeriod"/>
                <a:defRPr sz="1606" kern="1200">
                  <a:solidFill>
                    <a:schemeClr val="tx1"/>
                  </a:solidFill>
                  <a:latin typeface="+mn-lt"/>
                  <a:ea typeface="+mn-ea"/>
                  <a:cs typeface="+mn-cs"/>
                </a:defRPr>
              </a:lvl4pPr>
              <a:lvl5pPr marL="642528" indent="-321264" algn="l" defTabSz="816011" rtl="0" eaLnBrk="1" latinLnBrk="0" hangingPunct="1">
                <a:lnSpc>
                  <a:spcPts val="1785"/>
                </a:lnSpc>
                <a:spcBef>
                  <a:spcPts val="0"/>
                </a:spcBef>
                <a:spcAft>
                  <a:spcPts val="0"/>
                </a:spcAft>
                <a:buFont typeface="+mj-lt"/>
                <a:buAutoNum type="alphaLcPeriod"/>
                <a:defRPr sz="1606" kern="1200">
                  <a:solidFill>
                    <a:schemeClr val="tx1"/>
                  </a:solidFill>
                  <a:latin typeface="+mn-lt"/>
                  <a:ea typeface="+mn-ea"/>
                  <a:cs typeface="+mn-cs"/>
                </a:defRPr>
              </a:lvl5pPr>
              <a:lvl6pPr marL="999533" indent="-357005" algn="l" defTabSz="816011" rtl="0" eaLnBrk="1" latinLnBrk="0" hangingPunct="1">
                <a:lnSpc>
                  <a:spcPts val="1785"/>
                </a:lnSpc>
                <a:spcBef>
                  <a:spcPts val="0"/>
                </a:spcBef>
                <a:buFont typeface="+mj-lt"/>
                <a:buAutoNum type="romanLcPeriod"/>
                <a:defRPr sz="1606" kern="1200">
                  <a:solidFill>
                    <a:schemeClr val="tx1"/>
                  </a:solidFill>
                  <a:latin typeface="+mn-lt"/>
                  <a:ea typeface="+mn-ea"/>
                  <a:cs typeface="+mn-cs"/>
                </a:defRPr>
              </a:lvl6pPr>
              <a:lvl7pPr marL="0" indent="0" algn="l" defTabSz="816011" rtl="0" eaLnBrk="1" latinLnBrk="0" hangingPunct="1">
                <a:lnSpc>
                  <a:spcPts val="2231"/>
                </a:lnSpc>
                <a:spcBef>
                  <a:spcPts val="0"/>
                </a:spcBef>
                <a:buFontTx/>
                <a:buNone/>
                <a:defRPr sz="1963" b="1" kern="1200" cap="all" baseline="0">
                  <a:solidFill>
                    <a:schemeClr val="tx1"/>
                  </a:solidFill>
                  <a:latin typeface="+mn-lt"/>
                  <a:ea typeface="+mn-ea"/>
                  <a:cs typeface="+mn-cs"/>
                </a:defRPr>
              </a:lvl7pPr>
              <a:lvl8pPr marL="0" indent="0" algn="l" defTabSz="816011" rtl="0" eaLnBrk="1" latinLnBrk="0" hangingPunct="1">
                <a:lnSpc>
                  <a:spcPts val="1785"/>
                </a:lnSpc>
                <a:spcBef>
                  <a:spcPts val="0"/>
                </a:spcBef>
                <a:buFontTx/>
                <a:buNone/>
                <a:defRPr sz="1606" kern="1200" baseline="0">
                  <a:solidFill>
                    <a:schemeClr val="tx1"/>
                  </a:solidFill>
                  <a:latin typeface="+mn-lt"/>
                  <a:ea typeface="+mn-ea"/>
                  <a:cs typeface="+mn-cs"/>
                </a:defRPr>
              </a:lvl8pPr>
              <a:lvl9pPr marL="0" indent="0" algn="l" defTabSz="816011" rtl="0" eaLnBrk="1" latinLnBrk="0" hangingPunct="1">
                <a:lnSpc>
                  <a:spcPts val="1785"/>
                </a:lnSpc>
                <a:spcBef>
                  <a:spcPts val="0"/>
                </a:spcBef>
                <a:buFont typeface="Arial" panose="020B0604020202020204" pitchFamily="34" charset="0"/>
                <a:buNone/>
                <a:defRPr sz="1606" kern="1200">
                  <a:solidFill>
                    <a:schemeClr val="tx1"/>
                  </a:solidFill>
                  <a:latin typeface="+mn-lt"/>
                  <a:ea typeface="+mn-ea"/>
                  <a:cs typeface="+mn-cs"/>
                </a:defRPr>
              </a:lvl9pPr>
            </a:lstStyle>
            <a:p>
              <a:pPr algn="ctr">
                <a:lnSpc>
                  <a:spcPct val="150000"/>
                </a:lnSpc>
                <a:buClr>
                  <a:schemeClr val="bg1"/>
                </a:buClr>
                <a:buFont typeface="Arial" panose="020B0604020202020204" pitchFamily="34" charset="0"/>
                <a:buChar char="•"/>
              </a:pPr>
              <a:r>
                <a:rPr lang="en-US" sz="2100" b="1" dirty="0">
                  <a:solidFill>
                    <a:srgbClr val="83A0A4"/>
                  </a:solidFill>
                  <a:latin typeface="+mj-lt"/>
                </a:rPr>
                <a:t>Evaluating </a:t>
              </a:r>
            </a:p>
            <a:p>
              <a:pPr algn="ctr">
                <a:lnSpc>
                  <a:spcPct val="150000"/>
                </a:lnSpc>
                <a:buClr>
                  <a:schemeClr val="bg1"/>
                </a:buClr>
                <a:buFont typeface="Arial" panose="020B0604020202020204" pitchFamily="34" charset="0"/>
                <a:buChar char="•"/>
              </a:pPr>
              <a:r>
                <a:rPr lang="en-US" sz="2100" b="1" dirty="0">
                  <a:solidFill>
                    <a:srgbClr val="83A0A4"/>
                  </a:solidFill>
                  <a:latin typeface="+mj-lt"/>
                </a:rPr>
                <a:t>Teaching</a:t>
              </a:r>
              <a:endParaRPr lang="en-US" sz="2000" b="1" dirty="0">
                <a:solidFill>
                  <a:srgbClr val="83A0A4"/>
                </a:solidFill>
                <a:latin typeface="+mj-lt"/>
              </a:endParaRPr>
            </a:p>
          </p:txBody>
        </p:sp>
      </p:grpSp>
    </p:spTree>
    <p:extLst>
      <p:ext uri="{BB962C8B-B14F-4D97-AF65-F5344CB8AC3E}">
        <p14:creationId xmlns:p14="http://schemas.microsoft.com/office/powerpoint/2010/main" val="2174992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DDCCA-245E-48A6-DF45-B1CB93D50714}"/>
              </a:ext>
            </a:extLst>
          </p:cNvPr>
          <p:cNvPicPr>
            <a:picLocks noChangeAspect="1"/>
          </p:cNvPicPr>
          <p:nvPr/>
        </p:nvPicPr>
        <p:blipFill rotWithShape="1">
          <a:blip r:embed="rId3"/>
          <a:srcRect r="39212" b="12857"/>
          <a:stretch/>
        </p:blipFill>
        <p:spPr>
          <a:xfrm>
            <a:off x="3097824" y="0"/>
            <a:ext cx="5763957" cy="6517279"/>
          </a:xfrm>
          <a:prstGeom prst="rect">
            <a:avLst/>
          </a:prstGeom>
        </p:spPr>
      </p:pic>
      <p:sp>
        <p:nvSpPr>
          <p:cNvPr id="4" name="Rectangle 3">
            <a:extLst>
              <a:ext uri="{FF2B5EF4-FFF2-40B4-BE49-F238E27FC236}">
                <a16:creationId xmlns:a16="http://schemas.microsoft.com/office/drawing/2014/main" id="{B7E54058-9494-DFA4-759A-59E0B44F316E}"/>
              </a:ext>
            </a:extLst>
          </p:cNvPr>
          <p:cNvSpPr/>
          <p:nvPr/>
        </p:nvSpPr>
        <p:spPr>
          <a:xfrm>
            <a:off x="11855604" y="1343644"/>
            <a:ext cx="473621" cy="2140961"/>
          </a:xfrm>
          <a:prstGeom prst="rect">
            <a:avLst/>
          </a:prstGeom>
          <a:solidFill>
            <a:srgbClr val="83A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le 6">
            <a:extLst>
              <a:ext uri="{FF2B5EF4-FFF2-40B4-BE49-F238E27FC236}">
                <a16:creationId xmlns:a16="http://schemas.microsoft.com/office/drawing/2014/main" id="{280B4B2C-92C0-24DC-29CB-D1933CC7445F}"/>
              </a:ext>
            </a:extLst>
          </p:cNvPr>
          <p:cNvSpPr>
            <a:spLocks noGrp="1"/>
          </p:cNvSpPr>
          <p:nvPr>
            <p:ph type="ctrTitle"/>
          </p:nvPr>
        </p:nvSpPr>
        <p:spPr>
          <a:xfrm>
            <a:off x="547564" y="476269"/>
            <a:ext cx="10681594" cy="867375"/>
          </a:xfrm>
        </p:spPr>
        <p:txBody>
          <a:bodyPr/>
          <a:lstStyle/>
          <a:p>
            <a:r>
              <a:rPr lang="en-US" b="0" dirty="0"/>
              <a:t>How is </a:t>
            </a:r>
            <a:br>
              <a:rPr lang="en-US" b="0" dirty="0"/>
            </a:br>
            <a:r>
              <a:rPr lang="en-US" b="0" dirty="0"/>
              <a:t>the </a:t>
            </a:r>
            <a:r>
              <a:rPr lang="en-US" b="0" dirty="0" err="1"/>
              <a:t>utq</a:t>
            </a:r>
            <a:r>
              <a:rPr lang="en-US" b="0" dirty="0"/>
              <a:t> </a:t>
            </a:r>
            <a:br>
              <a:rPr lang="en-US" b="0" dirty="0"/>
            </a:br>
            <a:r>
              <a:rPr lang="en-US" b="0" dirty="0"/>
              <a:t>organized?</a:t>
            </a:r>
          </a:p>
        </p:txBody>
      </p:sp>
      <p:cxnSp>
        <p:nvCxnSpPr>
          <p:cNvPr id="7" name="Straight Connector 6">
            <a:extLst>
              <a:ext uri="{FF2B5EF4-FFF2-40B4-BE49-F238E27FC236}">
                <a16:creationId xmlns:a16="http://schemas.microsoft.com/office/drawing/2014/main" id="{2A145C6C-79A0-4117-571B-789F96E09B27}"/>
              </a:ext>
            </a:extLst>
          </p:cNvPr>
          <p:cNvCxnSpPr/>
          <p:nvPr/>
        </p:nvCxnSpPr>
        <p:spPr>
          <a:xfrm>
            <a:off x="1384663" y="2272937"/>
            <a:ext cx="0" cy="12116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AAF2062-B9B8-50BB-7103-B4E13A8CDEAB}"/>
              </a:ext>
            </a:extLst>
          </p:cNvPr>
          <p:cNvCxnSpPr>
            <a:cxnSpLocks/>
          </p:cNvCxnSpPr>
          <p:nvPr/>
        </p:nvCxnSpPr>
        <p:spPr>
          <a:xfrm>
            <a:off x="1384663" y="3484605"/>
            <a:ext cx="13585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4724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IAAAAAAAAAAwAAAAMAAAAA/////wQAPwwAAAAAAAAAAAAAIAD///////////////8AAAD///////////////8DAAAAAgD///////8DAAAAAgD///////////////////////////////////////////////////////////////////////////////////////////////////////////////////////////////////////////////////////////////////////////////////////////////////////////////////////////////////////////////////////////////////////////////////////////////////////////////////////////////////////////////////////////////////////////////////////////////////////////////////////////////////////////////////////////////////////////////////////////////8BACAA////////////////AAAO////////AwAAAAMA////////////////////////////////////////////////////////////////////////////////////////////////////////////////////////////////////////////////////////////////////////////////////////////////////////////////////////////////////////////////////////////////////////////////////////////////////////////////////////////////////////////////////////////////////////////////////////////////////////////////////////////////////////////////////////////////////////////////////////////////////////////////////////AgACAP///////wQAAAACABAAC5lzes/JIxxKtEC/aPBU5fAFAAAAAAADAAAAAAADAAAAAwADAAAAAAD///////8DAAEA////////BAAAAAMAEAALcd0J7yYg5k6KhI936T1CnQ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MwLAAAAAAAAAAAAACAB////////////////AAAA////////////////BAAAAAMA////////BAAAAAMA////////BAAAAAMA////////BAAAAAMA////////BAAAAAMA////////////////////////////////////////////////////////////////////////////////////////////////////////////////////////////////////////////////////////////////////////////////////////////////////////////////////////////////////////////////////////////////////////////////////////////////////////////////////////////////////////////////////////////////////////////////////////////////////////////////////////////////////////////////AQAgAf///////////////wAADv///////wQAAAACAP///////////////////////////////////////////////////////////////////////////////////////////////////////////////////////////////////////////////////////////////////////////////////////////////////////////////////////////////////////////////////////////////////////////////////////////////////////////////////////////////////////////////////////////////////////////////////////////////////////////////////////////////////////////////////////////////////////////////////////////////////////////////////////wIABQEDAAAAAgD///////8aAAZMaW5rZWRTaGFwZXNEYXRhUHJvcGVydHlfMAUAAAAAAAQAAAADAAQAAAABAAQAAAADAP///////wQAAAADAP///////wQAAAADAP///////wQAAAADAP///////wMABQEDAAAAAwD///////8lAAZMaW5rZWRTaGFwZVByZXNlbnRhdGlvblNldHRpbmdzRGF0YV8wBQAAAAEABAAAAAAABAAAAAIABAAAAAAABAAAAAIABAAAAAAABAAAAAI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Jlzes/JIxxKtEC/aPBU5fADRGF0YQAbAAAABExpbmtlZFNoYXBlRGF0YQAFAAAAAAACTmFtZQAZAAAATGlua2VkU2hhcGVzRGF0YVByb3BlcnR5ABBWZXJzaW9uAAAAAAAJTGFzdFdyaXRlALPGWCt/AQAAAAEA/////8YAxgAAAAVfaWQAEAAAAARx3QnvJiDmToqEj3fpPUKdA0RhdGEAUwAAAAhQcmVzZW50YXRpb25TY2FubmVkRm9yTGlua2VkU2hhcGVzAAECTnVtYmVyRm9ybWF0U2VwYXJhdG9yTW9kZQAKAAAAQXV0b21hdGljAAACTmFtZQAkAAAATGlua2VkU2hhcGVQcmVzZW50YXRpb25TZXR0aW5nc0RhdGEAEFZlcnNpb24AAAAAAAlMYXN0V3JpdGUA6MZYK38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heme/theme1.xml><?xml version="1.0" encoding="utf-8"?>
<a:theme xmlns:a="http://schemas.openxmlformats.org/drawingml/2006/main" name="01 University of Twente - Titl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T-Template-2022" id="{3E51B56C-1778-4E83-B592-623017B47A35}" vid="{185EAF6A-4D11-461B-B013-B1F90F32267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2 University of Twente - Title Slides with Video">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T-Template-2022" id="{3E51B56C-1778-4E83-B592-623017B47A35}" vid="{EECCF7E4-1C23-4743-8C16-743B9C28AE57}"/>
    </a:ext>
  </a:extLst>
</a:theme>
</file>

<file path=ppt/theme/theme3.xml><?xml version="1.0" encoding="utf-8"?>
<a:theme xmlns:a="http://schemas.openxmlformats.org/drawingml/2006/main" name="03 University of Twente - Table of content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T-Template-2022" id="{3E51B56C-1778-4E83-B592-623017B47A35}" vid="{3F4FDD7E-38DD-49FB-BA95-F9C501ABAA09}"/>
    </a:ext>
  </a:extLst>
</a:theme>
</file>

<file path=ppt/theme/theme4.xml><?xml version="1.0" encoding="utf-8"?>
<a:theme xmlns:a="http://schemas.openxmlformats.org/drawingml/2006/main" name="04 University of Twente - Chapter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T-Template-2022" id="{3E51B56C-1778-4E83-B592-623017B47A35}" vid="{3CF5E086-3684-4B6B-BE04-20C7020561BD}"/>
    </a:ext>
  </a:extLst>
</a:theme>
</file>

<file path=ppt/theme/theme5.xml><?xml version="1.0" encoding="utf-8"?>
<a:theme xmlns:a="http://schemas.openxmlformats.org/drawingml/2006/main" name="05 University of Twente - Text slides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T-Template-2022" id="{3E51B56C-1778-4E83-B592-623017B47A35}" vid="{1A9F0899-32C7-450D-B8A5-ED684BB3EFF5}"/>
    </a:ext>
  </a:extLst>
</a:theme>
</file>

<file path=ppt/theme/theme6.xml><?xml version="1.0" encoding="utf-8"?>
<a:theme xmlns:a="http://schemas.openxmlformats.org/drawingml/2006/main" name="06 University of Twente - Imag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T-Template-2022" id="{3E51B56C-1778-4E83-B592-623017B47A35}" vid="{B0F5A04F-90CC-49CC-B161-8122891FE42A}"/>
    </a:ext>
  </a:extLst>
</a:theme>
</file>

<file path=ppt/theme/theme7.xml><?xml version="1.0" encoding="utf-8"?>
<a:theme xmlns:a="http://schemas.openxmlformats.org/drawingml/2006/main" name="07 University of Twente - Video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T-Template-2022" id="{3E51B56C-1778-4E83-B592-623017B47A35}" vid="{0FB3E625-1D06-437D-8419-D31F81A877B9}"/>
    </a:ext>
  </a:extLst>
</a:theme>
</file>

<file path=ppt/theme/theme8.xml><?xml version="1.0" encoding="utf-8"?>
<a:theme xmlns:a="http://schemas.openxmlformats.org/drawingml/2006/main" name="08 University of Twente - Closing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T-Template-2022" id="{3E51B56C-1778-4E83-B592-623017B47A35}" vid="{64848BD5-8962-4C45-8F83-F5ABDDCE1DC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2DFA1E3CFE1D4A950832B1A4A5EA8C" ma:contentTypeVersion="16" ma:contentTypeDescription="Create a new document." ma:contentTypeScope="" ma:versionID="1df8cdd4fb056cac5c27dcea27215c6e">
  <xsd:schema xmlns:xsd="http://www.w3.org/2001/XMLSchema" xmlns:xs="http://www.w3.org/2001/XMLSchema" xmlns:p="http://schemas.microsoft.com/office/2006/metadata/properties" xmlns:ns2="8e4f8654-77c7-4328-ad7f-11db9037cf9c" xmlns:ns3="274cd28c-776a-437f-bd44-980800dcbe62" targetNamespace="http://schemas.microsoft.com/office/2006/metadata/properties" ma:root="true" ma:fieldsID="66b79e39eac02011122c6c9b8fcdee10" ns2:_="" ns3:_="">
    <xsd:import namespace="8e4f8654-77c7-4328-ad7f-11db9037cf9c"/>
    <xsd:import namespace="274cd28c-776a-437f-bd44-980800dcbe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4f8654-77c7-4328-ad7f-11db9037cf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af58ba8-1e8d-4aec-a6f5-993f6032dc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74cd28c-776a-437f-bd44-980800dcbe62"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782cd6bc-2a8f-4119-9162-a7a72060ebfc}" ma:internalName="TaxCatchAll" ma:showField="CatchAllData" ma:web="274cd28c-776a-437f-bd44-980800dcbe62">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4f8654-77c7-4328-ad7f-11db9037cf9c">
      <Terms xmlns="http://schemas.microsoft.com/office/infopath/2007/PartnerControls"/>
    </lcf76f155ced4ddcb4097134ff3c332f>
    <TaxCatchAll xmlns="274cd28c-776a-437f-bd44-980800dcbe62" xsi:nil="true"/>
    <SharedWithUsers xmlns="274cd28c-776a-437f-bd44-980800dcbe62">
      <UserInfo>
        <DisplayName>Vreman-de Olde, Cornelise (UT-CES)</DisplayName>
        <AccountId>7</AccountId>
        <AccountType/>
      </UserInfo>
      <UserInfo>
        <DisplayName>Maat, Marike ter (UT-CES)</DisplayName>
        <AccountId>35</AccountId>
        <AccountType/>
      </UserInfo>
    </SharedWithUsers>
  </documentManagement>
</p:properties>
</file>

<file path=customXml/itemProps1.xml><?xml version="1.0" encoding="utf-8"?>
<ds:datastoreItem xmlns:ds="http://schemas.openxmlformats.org/officeDocument/2006/customXml" ds:itemID="{ACBDE603-58CC-422B-8E73-35CE892B5B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4f8654-77c7-4328-ad7f-11db9037cf9c"/>
    <ds:schemaRef ds:uri="274cd28c-776a-437f-bd44-980800dcbe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6EA0CC-6001-48B9-A47A-9D635CE089A4}">
  <ds:schemaRefs>
    <ds:schemaRef ds:uri="http://schemas.microsoft.com/sharepoint/v3/contenttype/forms"/>
  </ds:schemaRefs>
</ds:datastoreItem>
</file>

<file path=customXml/itemProps3.xml><?xml version="1.0" encoding="utf-8"?>
<ds:datastoreItem xmlns:ds="http://schemas.openxmlformats.org/officeDocument/2006/customXml" ds:itemID="{A23F005D-20C1-47D7-855C-C5C9D4199643}">
  <ds:schemaRefs>
    <ds:schemaRef ds:uri="http://schemas.microsoft.com/office/2006/documentManagement/types"/>
    <ds:schemaRef ds:uri="http://schemas.microsoft.com/office/infopath/2007/PartnerControls"/>
    <ds:schemaRef ds:uri="http://purl.org/dc/elements/1.1/"/>
    <ds:schemaRef ds:uri="274cd28c-776a-437f-bd44-980800dcbe62"/>
    <ds:schemaRef ds:uri="http://schemas.microsoft.com/office/2006/metadata/properties"/>
    <ds:schemaRef ds:uri="http://purl.org/dc/terms/"/>
    <ds:schemaRef ds:uri="http://schemas.openxmlformats.org/package/2006/metadata/core-properties"/>
    <ds:schemaRef ds:uri="8e4f8654-77c7-4328-ad7f-11db9037cf9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CELT-Template-2022</Template>
  <TotalTime>4598</TotalTime>
  <Words>1464</Words>
  <Application>Microsoft Office PowerPoint</Application>
  <PresentationFormat>Custom</PresentationFormat>
  <Paragraphs>147</Paragraphs>
  <Slides>22</Slides>
  <Notes>22</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22</vt:i4>
      </vt:variant>
    </vt:vector>
  </HeadingPairs>
  <TitlesOfParts>
    <vt:vector size="37" baseType="lpstr">
      <vt:lpstr>Arial</vt:lpstr>
      <vt:lpstr>Arial Narrow</vt:lpstr>
      <vt:lpstr>Arial Nova Cond Light</vt:lpstr>
      <vt:lpstr>Calibri</vt:lpstr>
      <vt:lpstr>Calibri Light</vt:lpstr>
      <vt:lpstr>ChronicleTextG4-Roman</vt:lpstr>
      <vt:lpstr>Montserrat</vt:lpstr>
      <vt:lpstr>01 University of Twente - Title Slides</vt:lpstr>
      <vt:lpstr>02 University of Twente - Title Slides with Video</vt:lpstr>
      <vt:lpstr>03 University of Twente - Table of contents</vt:lpstr>
      <vt:lpstr>04 University of Twente - Chapter slides</vt:lpstr>
      <vt:lpstr>05 University of Twente - Text slidesslides</vt:lpstr>
      <vt:lpstr>06 University of Twente - Image slides</vt:lpstr>
      <vt:lpstr>07 University of Twente - Video slides</vt:lpstr>
      <vt:lpstr>08 University of Twente - Closing slides</vt:lpstr>
      <vt:lpstr>PowerPoint Presentation</vt:lpstr>
      <vt:lpstr>What is the University teaching qualification (UTQ)? </vt:lpstr>
      <vt:lpstr>PowerPoint Presentation</vt:lpstr>
      <vt:lpstr>Teachers work on different competencies</vt:lpstr>
      <vt:lpstr>Subcompetencies</vt:lpstr>
      <vt:lpstr>Subcompetencies</vt:lpstr>
      <vt:lpstr>Subcompetencies</vt:lpstr>
      <vt:lpstr>Subcompetencies</vt:lpstr>
      <vt:lpstr>How is  the utq  organized?</vt:lpstr>
      <vt:lpstr>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Twente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Intended learning outcomes</dc:title>
  <dc:creator>Assink, Angelique (UT-CES)</dc:creator>
  <dc:description>Template by HQ Solutions</dc:description>
  <cp:lastModifiedBy>Assink, Angelique (UT-CES)</cp:lastModifiedBy>
  <cp:revision>76</cp:revision>
  <dcterms:created xsi:type="dcterms:W3CDTF">2022-07-13T11:56:52Z</dcterms:created>
  <dcterms:modified xsi:type="dcterms:W3CDTF">2023-09-14T06:47:16Z</dcterms:modified>
  <cp:version>004</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0x010100F22DFA1E3CFE1D4A950832B1A4A5EA8C</vt:lpwstr>
  </property>
  <property fmtid="{D5CDD505-2E9C-101B-9397-08002B2CF9AE}" pid="3" name="MediaServiceImageTags">
    <vt:lpwstr/>
  </property>
</Properties>
</file>