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7103" r:id="rId4"/>
    <p:sldMasterId id="2147487131" r:id="rId5"/>
    <p:sldMasterId id="2147483928" r:id="rId6"/>
    <p:sldMasterId id="2147487132" r:id="rId7"/>
  </p:sldMasterIdLst>
  <p:notesMasterIdLst>
    <p:notesMasterId r:id="rId36"/>
  </p:notesMasterIdLst>
  <p:handoutMasterIdLst>
    <p:handoutMasterId r:id="rId37"/>
  </p:handoutMasterIdLst>
  <p:sldIdLst>
    <p:sldId id="407" r:id="rId8"/>
    <p:sldId id="408" r:id="rId9"/>
    <p:sldId id="376" r:id="rId10"/>
    <p:sldId id="377" r:id="rId11"/>
    <p:sldId id="381" r:id="rId12"/>
    <p:sldId id="382" r:id="rId13"/>
    <p:sldId id="380" r:id="rId14"/>
    <p:sldId id="379" r:id="rId15"/>
    <p:sldId id="383" r:id="rId16"/>
    <p:sldId id="385" r:id="rId17"/>
    <p:sldId id="384" r:id="rId18"/>
    <p:sldId id="386" r:id="rId19"/>
    <p:sldId id="387" r:id="rId20"/>
    <p:sldId id="391" r:id="rId21"/>
    <p:sldId id="388" r:id="rId22"/>
    <p:sldId id="389" r:id="rId23"/>
    <p:sldId id="390" r:id="rId24"/>
    <p:sldId id="392" r:id="rId25"/>
    <p:sldId id="396" r:id="rId26"/>
    <p:sldId id="393" r:id="rId27"/>
    <p:sldId id="394" r:id="rId28"/>
    <p:sldId id="395" r:id="rId29"/>
    <p:sldId id="397" r:id="rId30"/>
    <p:sldId id="406" r:id="rId31"/>
    <p:sldId id="398" r:id="rId32"/>
    <p:sldId id="399" r:id="rId33"/>
    <p:sldId id="409" r:id="rId34"/>
    <p:sldId id="410" r:id="rId35"/>
  </p:sldIdLst>
  <p:sldSz cx="12192000" cy="6858000"/>
  <p:notesSz cx="6797675" cy="9926638"/>
  <p:embeddedFontLst>
    <p:embeddedFont>
      <p:font typeface="Candara" panose="020E0502030303020204" pitchFamily="3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S PGothic" panose="020B0600070205080204" pitchFamily="34" charset="-128"/>
      <p:regular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FFFF"/>
    <a:srgbClr val="000F1C"/>
    <a:srgbClr val="0C424C"/>
    <a:srgbClr val="EFEEE4"/>
    <a:srgbClr val="00AE9C"/>
    <a:srgbClr val="8197A6"/>
    <a:srgbClr val="003249"/>
    <a:srgbClr val="F1666A"/>
    <a:srgbClr val="960136"/>
    <a:srgbClr val="FBA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6E22CA-61DD-4B06-9302-F3665AD64CEC}" v="14" dt="2021-11-10T10:27:28.804"/>
    <p1510:client id="{A12B0705-4D5E-4853-9297-3D00417FD1D0}" v="1104" dt="2021-11-10T20:18:22.9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0" autoAdjust="0"/>
    <p:restoredTop sz="88665" autoAdjust="0"/>
  </p:normalViewPr>
  <p:slideViewPr>
    <p:cSldViewPr snapToGrid="0">
      <p:cViewPr varScale="1">
        <p:scale>
          <a:sx n="110" d="100"/>
          <a:sy n="110" d="100"/>
        </p:scale>
        <p:origin x="336" y="106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46" d="100"/>
          <a:sy n="146" d="100"/>
        </p:scale>
        <p:origin x="74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2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3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lson, Andy (UT-ITC)" userId="8c3bbbfd-8b33-433e-9e71-44d1c0c1ea42" providerId="ADAL" clId="{A12B0705-4D5E-4853-9297-3D00417FD1D0}"/>
    <pc:docChg chg="undo redo custSel addSld delSld modSld sldOrd">
      <pc:chgData name="Nelson, Andy (UT-ITC)" userId="8c3bbbfd-8b33-433e-9e71-44d1c0c1ea42" providerId="ADAL" clId="{A12B0705-4D5E-4853-9297-3D00417FD1D0}" dt="2021-11-10T20:18:22.971" v="18863"/>
      <pc:docMkLst>
        <pc:docMk/>
      </pc:docMkLst>
      <pc:sldChg chg="addSp delSp modSp mod ord modTransition">
        <pc:chgData name="Nelson, Andy (UT-ITC)" userId="8c3bbbfd-8b33-433e-9e71-44d1c0c1ea42" providerId="ADAL" clId="{A12B0705-4D5E-4853-9297-3D00417FD1D0}" dt="2021-11-10T20:18:22.971" v="18863"/>
        <pc:sldMkLst>
          <pc:docMk/>
          <pc:sldMk cId="574419954" sldId="256"/>
        </pc:sldMkLst>
        <pc:spChg chg="mod">
          <ac:chgData name="Nelson, Andy (UT-ITC)" userId="8c3bbbfd-8b33-433e-9e71-44d1c0c1ea42" providerId="ADAL" clId="{A12B0705-4D5E-4853-9297-3D00417FD1D0}" dt="2021-11-09T20:24:28.174" v="16538" actId="20577"/>
          <ac:spMkLst>
            <pc:docMk/>
            <pc:sldMk cId="574419954" sldId="256"/>
            <ac:spMk id="2" creationId="{3FED2508-10A6-8945-A31B-FB5133FA3685}"/>
          </ac:spMkLst>
        </pc:spChg>
        <pc:spChg chg="add mod">
          <ac:chgData name="Nelson, Andy (UT-ITC)" userId="8c3bbbfd-8b33-433e-9e71-44d1c0c1ea42" providerId="ADAL" clId="{A12B0705-4D5E-4853-9297-3D00417FD1D0}" dt="2021-11-03T14:25:55.067" v="207" actId="21"/>
          <ac:spMkLst>
            <pc:docMk/>
            <pc:sldMk cId="574419954" sldId="256"/>
            <ac:spMk id="4" creationId="{79192429-32D3-4C7D-917A-C33BD4C2D10F}"/>
          </ac:spMkLst>
        </pc:spChg>
        <pc:spChg chg="add mod">
          <ac:chgData name="Nelson, Andy (UT-ITC)" userId="8c3bbbfd-8b33-433e-9e71-44d1c0c1ea42" providerId="ADAL" clId="{A12B0705-4D5E-4853-9297-3D00417FD1D0}" dt="2021-11-09T20:24:41.748" v="16557" actId="1076"/>
          <ac:spMkLst>
            <pc:docMk/>
            <pc:sldMk cId="574419954" sldId="256"/>
            <ac:spMk id="7" creationId="{F36E690D-5F45-4325-9572-1E6EA42A9E90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574419954" sldId="256"/>
            <ac:picMk id="5" creationId="{006B5900-DCD8-4A36-81DF-F520B19E7E03}"/>
          </ac:picMkLst>
        </pc:picChg>
        <pc:picChg chg="add mod modCrop">
          <ac:chgData name="Nelson, Andy (UT-ITC)" userId="8c3bbbfd-8b33-433e-9e71-44d1c0c1ea42" providerId="ADAL" clId="{A12B0705-4D5E-4853-9297-3D00417FD1D0}" dt="2021-11-03T14:24:19.319" v="153" actId="1035"/>
          <ac:picMkLst>
            <pc:docMk/>
            <pc:sldMk cId="574419954" sldId="256"/>
            <ac:picMk id="6" creationId="{DCD9EEE6-FD91-4A8D-B323-E2AD2B95C5F8}"/>
          </ac:picMkLst>
        </pc:picChg>
        <pc:picChg chg="add del mod">
          <ac:chgData name="Nelson, Andy (UT-ITC)" userId="8c3bbbfd-8b33-433e-9e71-44d1c0c1ea42" providerId="ADAL" clId="{A12B0705-4D5E-4853-9297-3D00417FD1D0}" dt="2021-11-03T14:22:49.477" v="83" actId="478"/>
          <ac:picMkLst>
            <pc:docMk/>
            <pc:sldMk cId="574419954" sldId="256"/>
            <ac:picMk id="8" creationId="{AF1AC979-D70F-4673-BB55-9EF5897E4A87}"/>
          </ac:picMkLst>
        </pc:picChg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343524896" sldId="258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777230901" sldId="260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53866997" sldId="261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600928900" sldId="264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770039997" sldId="272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734904834" sldId="273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364606739" sldId="274"/>
        </pc:sldMkLst>
      </pc:sldChg>
      <pc:sldChg chg="addSp delSp modSp mod modTransition">
        <pc:chgData name="Nelson, Andy (UT-ITC)" userId="8c3bbbfd-8b33-433e-9e71-44d1c0c1ea42" providerId="ADAL" clId="{A12B0705-4D5E-4853-9297-3D00417FD1D0}" dt="2021-11-10T20:18:22.971" v="18863"/>
        <pc:sldMkLst>
          <pc:docMk/>
          <pc:sldMk cId="1021837136" sldId="276"/>
        </pc:sldMkLst>
        <pc:spChg chg="mod">
          <ac:chgData name="Nelson, Andy (UT-ITC)" userId="8c3bbbfd-8b33-433e-9e71-44d1c0c1ea42" providerId="ADAL" clId="{A12B0705-4D5E-4853-9297-3D00417FD1D0}" dt="2021-11-03T14:31:16.463" v="383" actId="255"/>
          <ac:spMkLst>
            <pc:docMk/>
            <pc:sldMk cId="1021837136" sldId="276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04T16:25:06.971" v="7032" actId="20577"/>
          <ac:spMkLst>
            <pc:docMk/>
            <pc:sldMk cId="1021837136" sldId="276"/>
            <ac:spMk id="5" creationId="{889B22E4-EC6E-4044-B8BD-7B717A41E58A}"/>
          </ac:spMkLst>
        </pc:spChg>
        <pc:spChg chg="add mod">
          <ac:chgData name="Nelson, Andy (UT-ITC)" userId="8c3bbbfd-8b33-433e-9e71-44d1c0c1ea42" providerId="ADAL" clId="{A12B0705-4D5E-4853-9297-3D00417FD1D0}" dt="2021-11-09T19:46:48.273" v="14999" actId="20577"/>
          <ac:spMkLst>
            <pc:docMk/>
            <pc:sldMk cId="1021837136" sldId="276"/>
            <ac:spMk id="7" creationId="{4F7F0829-5043-4CA9-9509-5244CA0423E7}"/>
          </ac:spMkLst>
        </pc:spChg>
        <pc:spChg chg="add mod">
          <ac:chgData name="Nelson, Andy (UT-ITC)" userId="8c3bbbfd-8b33-433e-9e71-44d1c0c1ea42" providerId="ADAL" clId="{A12B0705-4D5E-4853-9297-3D00417FD1D0}" dt="2021-11-10T19:15:17.036" v="18772" actId="6549"/>
          <ac:spMkLst>
            <pc:docMk/>
            <pc:sldMk cId="1021837136" sldId="276"/>
            <ac:spMk id="8" creationId="{BF7A156C-2007-4ACA-A263-6815CCB94286}"/>
          </ac:spMkLst>
        </pc:spChg>
        <pc:spChg chg="add mod">
          <ac:chgData name="Nelson, Andy (UT-ITC)" userId="8c3bbbfd-8b33-433e-9e71-44d1c0c1ea42" providerId="ADAL" clId="{A12B0705-4D5E-4853-9297-3D00417FD1D0}" dt="2021-11-03T14:42:25.674" v="712" actId="113"/>
          <ac:spMkLst>
            <pc:docMk/>
            <pc:sldMk cId="1021837136" sldId="276"/>
            <ac:spMk id="9" creationId="{6D325F87-A94F-4C83-B739-AD9A2C739C10}"/>
          </ac:spMkLst>
        </pc:spChg>
        <pc:spChg chg="add mod ord">
          <ac:chgData name="Nelson, Andy (UT-ITC)" userId="8c3bbbfd-8b33-433e-9e71-44d1c0c1ea42" providerId="ADAL" clId="{A12B0705-4D5E-4853-9297-3D00417FD1D0}" dt="2021-11-04T16:23:57.131" v="6815" actId="167"/>
          <ac:spMkLst>
            <pc:docMk/>
            <pc:sldMk cId="1021837136" sldId="276"/>
            <ac:spMk id="10" creationId="{D711E34D-5027-45FC-A742-92603DE6D047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1021837136" sldId="276"/>
            <ac:picMk id="2" creationId="{9744474C-49DB-48BB-A424-06C26EE269CA}"/>
          </ac:picMkLst>
        </pc:picChg>
        <pc:picChg chg="add mod">
          <ac:chgData name="Nelson, Andy (UT-ITC)" userId="8c3bbbfd-8b33-433e-9e71-44d1c0c1ea42" providerId="ADAL" clId="{A12B0705-4D5E-4853-9297-3D00417FD1D0}" dt="2021-11-04T16:25:00.602" v="7022" actId="1036"/>
          <ac:picMkLst>
            <pc:docMk/>
            <pc:sldMk cId="1021837136" sldId="276"/>
            <ac:picMk id="3" creationId="{AD4E151F-4DC0-4040-A2B3-D48C87E1FA48}"/>
          </ac:picMkLst>
        </pc:picChg>
        <pc:picChg chg="add mod">
          <ac:chgData name="Nelson, Andy (UT-ITC)" userId="8c3bbbfd-8b33-433e-9e71-44d1c0c1ea42" providerId="ADAL" clId="{A12B0705-4D5E-4853-9297-3D00417FD1D0}" dt="2021-11-03T14:25:04.078" v="205" actId="14100"/>
          <ac:picMkLst>
            <pc:docMk/>
            <pc:sldMk cId="1021837136" sldId="276"/>
            <ac:picMk id="6" creationId="{F610F526-2C2E-4308-BD69-29883C27F5C3}"/>
          </ac:picMkLst>
        </pc:picChg>
        <pc:cxnChg chg="add del mod">
          <ac:chgData name="Nelson, Andy (UT-ITC)" userId="8c3bbbfd-8b33-433e-9e71-44d1c0c1ea42" providerId="ADAL" clId="{A12B0705-4D5E-4853-9297-3D00417FD1D0}" dt="2021-11-03T14:41:25.575" v="665" actId="478"/>
          <ac:cxnSpMkLst>
            <pc:docMk/>
            <pc:sldMk cId="1021837136" sldId="276"/>
            <ac:cxnSpMk id="11" creationId="{557B0DDB-7AD8-448F-9646-055DADF93780}"/>
          </ac:cxnSpMkLst>
        </pc:cxnChg>
      </pc:sldChg>
      <pc:sldChg chg="addSp delSp modSp mod">
        <pc:chgData name="Nelson, Andy (UT-ITC)" userId="8c3bbbfd-8b33-433e-9e71-44d1c0c1ea42" providerId="ADAL" clId="{A12B0705-4D5E-4853-9297-3D00417FD1D0}" dt="2021-11-10T20:18:22.971" v="18863"/>
        <pc:sldMkLst>
          <pc:docMk/>
          <pc:sldMk cId="954977156" sldId="277"/>
        </pc:sldMkLst>
        <pc:spChg chg="del">
          <ac:chgData name="Nelson, Andy (UT-ITC)" userId="8c3bbbfd-8b33-433e-9e71-44d1c0c1ea42" providerId="ADAL" clId="{A12B0705-4D5E-4853-9297-3D00417FD1D0}" dt="2021-11-09T12:38:18.833" v="10380" actId="478"/>
          <ac:spMkLst>
            <pc:docMk/>
            <pc:sldMk cId="954977156" sldId="277"/>
            <ac:spMk id="2" creationId="{2C1CD46E-22EB-4C1B-B8D1-37968A0B9898}"/>
          </ac:spMkLst>
        </pc:spChg>
        <pc:spChg chg="del">
          <ac:chgData name="Nelson, Andy (UT-ITC)" userId="8c3bbbfd-8b33-433e-9e71-44d1c0c1ea42" providerId="ADAL" clId="{A12B0705-4D5E-4853-9297-3D00417FD1D0}" dt="2021-11-09T13:02:23.099" v="11001" actId="478"/>
          <ac:spMkLst>
            <pc:docMk/>
            <pc:sldMk cId="954977156" sldId="277"/>
            <ac:spMk id="3" creationId="{B6F21B78-9D67-4719-8077-9337360B176B}"/>
          </ac:spMkLst>
        </pc:spChg>
        <pc:spChg chg="del">
          <ac:chgData name="Nelson, Andy (UT-ITC)" userId="8c3bbbfd-8b33-433e-9e71-44d1c0c1ea42" providerId="ADAL" clId="{A12B0705-4D5E-4853-9297-3D00417FD1D0}" dt="2021-11-09T13:02:23.099" v="11001" actId="478"/>
          <ac:spMkLst>
            <pc:docMk/>
            <pc:sldMk cId="954977156" sldId="277"/>
            <ac:spMk id="4" creationId="{5ECB73DE-C8F5-4230-9F15-817CCCAF96B7}"/>
          </ac:spMkLst>
        </pc:spChg>
        <pc:spChg chg="del">
          <ac:chgData name="Nelson, Andy (UT-ITC)" userId="8c3bbbfd-8b33-433e-9e71-44d1c0c1ea42" providerId="ADAL" clId="{A12B0705-4D5E-4853-9297-3D00417FD1D0}" dt="2021-11-09T13:02:19.052" v="11000" actId="478"/>
          <ac:spMkLst>
            <pc:docMk/>
            <pc:sldMk cId="954977156" sldId="277"/>
            <ac:spMk id="5" creationId="{B34EC72E-AD51-45BE-AC70-A3A6133AB932}"/>
          </ac:spMkLst>
        </pc:spChg>
        <pc:spChg chg="add del mod">
          <ac:chgData name="Nelson, Andy (UT-ITC)" userId="8c3bbbfd-8b33-433e-9e71-44d1c0c1ea42" providerId="ADAL" clId="{A12B0705-4D5E-4853-9297-3D00417FD1D0}" dt="2021-11-09T12:38:21.183" v="10381" actId="478"/>
          <ac:spMkLst>
            <pc:docMk/>
            <pc:sldMk cId="954977156" sldId="277"/>
            <ac:spMk id="7" creationId="{9CA214F4-0676-4F8F-A3ED-E759089732AA}"/>
          </ac:spMkLst>
        </pc:spChg>
        <pc:spChg chg="add mod">
          <ac:chgData name="Nelson, Andy (UT-ITC)" userId="8c3bbbfd-8b33-433e-9e71-44d1c0c1ea42" providerId="ADAL" clId="{A12B0705-4D5E-4853-9297-3D00417FD1D0}" dt="2021-11-09T13:07:27.662" v="11073" actId="6549"/>
          <ac:spMkLst>
            <pc:docMk/>
            <pc:sldMk cId="954977156" sldId="277"/>
            <ac:spMk id="8" creationId="{2B152706-E8F9-4ED5-B38D-06BFF21B41D1}"/>
          </ac:spMkLst>
        </pc:spChg>
        <pc:spChg chg="add mod">
          <ac:chgData name="Nelson, Andy (UT-ITC)" userId="8c3bbbfd-8b33-433e-9e71-44d1c0c1ea42" providerId="ADAL" clId="{A12B0705-4D5E-4853-9297-3D00417FD1D0}" dt="2021-11-09T13:02:26.132" v="11002"/>
          <ac:spMkLst>
            <pc:docMk/>
            <pc:sldMk cId="954977156" sldId="277"/>
            <ac:spMk id="9" creationId="{B59B4790-9021-4083-A7EF-21DF0E68F4BF}"/>
          </ac:spMkLst>
        </pc:spChg>
        <pc:spChg chg="add mod">
          <ac:chgData name="Nelson, Andy (UT-ITC)" userId="8c3bbbfd-8b33-433e-9e71-44d1c0c1ea42" providerId="ADAL" clId="{A12B0705-4D5E-4853-9297-3D00417FD1D0}" dt="2021-11-09T13:02:26.132" v="11002"/>
          <ac:spMkLst>
            <pc:docMk/>
            <pc:sldMk cId="954977156" sldId="277"/>
            <ac:spMk id="10" creationId="{75679469-CC26-4C6E-BC01-3DC2C1472501}"/>
          </ac:spMkLst>
        </pc:spChg>
        <pc:spChg chg="add mod">
          <ac:chgData name="Nelson, Andy (UT-ITC)" userId="8c3bbbfd-8b33-433e-9e71-44d1c0c1ea42" providerId="ADAL" clId="{A12B0705-4D5E-4853-9297-3D00417FD1D0}" dt="2021-11-09T13:12:05.210" v="11547" actId="6549"/>
          <ac:spMkLst>
            <pc:docMk/>
            <pc:sldMk cId="954977156" sldId="277"/>
            <ac:spMk id="11" creationId="{7E388EF2-1398-4EDD-AC3D-55DA832FBD16}"/>
          </ac:spMkLst>
        </pc:spChg>
        <pc:spChg chg="add del mod">
          <ac:chgData name="Nelson, Andy (UT-ITC)" userId="8c3bbbfd-8b33-433e-9e71-44d1c0c1ea42" providerId="ADAL" clId="{A12B0705-4D5E-4853-9297-3D00417FD1D0}" dt="2021-11-09T13:07:51.146" v="11080" actId="478"/>
          <ac:spMkLst>
            <pc:docMk/>
            <pc:sldMk cId="954977156" sldId="277"/>
            <ac:spMk id="12" creationId="{891B497C-4083-4217-99CF-BA414D8049BC}"/>
          </ac:spMkLst>
        </pc:spChg>
        <pc:spChg chg="add mod">
          <ac:chgData name="Nelson, Andy (UT-ITC)" userId="8c3bbbfd-8b33-433e-9e71-44d1c0c1ea42" providerId="ADAL" clId="{A12B0705-4D5E-4853-9297-3D00417FD1D0}" dt="2021-11-09T20:27:04.037" v="16587" actId="20577"/>
          <ac:spMkLst>
            <pc:docMk/>
            <pc:sldMk cId="954977156" sldId="277"/>
            <ac:spMk id="15" creationId="{F9A9929D-1924-4E89-B2C7-66C76F570613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954977156" sldId="277"/>
            <ac:picMk id="2" creationId="{97BAFA0D-BD66-4B8C-B99A-6330FA93C205}"/>
          </ac:picMkLst>
        </pc:picChg>
        <pc:picChg chg="add del mod">
          <ac:chgData name="Nelson, Andy (UT-ITC)" userId="8c3bbbfd-8b33-433e-9e71-44d1c0c1ea42" providerId="ADAL" clId="{A12B0705-4D5E-4853-9297-3D00417FD1D0}" dt="2021-11-09T13:08:46.762" v="11134" actId="478"/>
          <ac:picMkLst>
            <pc:docMk/>
            <pc:sldMk cId="954977156" sldId="277"/>
            <ac:picMk id="13" creationId="{D33F8194-A324-4C07-B1F5-6E3A9D9D1DE7}"/>
          </ac:picMkLst>
        </pc:picChg>
        <pc:picChg chg="add mod">
          <ac:chgData name="Nelson, Andy (UT-ITC)" userId="8c3bbbfd-8b33-433e-9e71-44d1c0c1ea42" providerId="ADAL" clId="{A12B0705-4D5E-4853-9297-3D00417FD1D0}" dt="2021-11-09T13:08:13.142" v="11088" actId="14861"/>
          <ac:picMkLst>
            <pc:docMk/>
            <pc:sldMk cId="954977156" sldId="277"/>
            <ac:picMk id="14" creationId="{EF077A2D-D0F8-44D7-BA63-BAFC4C8467C7}"/>
          </ac:picMkLst>
        </pc:picChg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3589119369" sldId="278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445378960" sldId="279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3729571336" sldId="280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196683212" sldId="282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552983805" sldId="283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071317117" sldId="284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619868060" sldId="285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967908113" sldId="287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86723636" sldId="288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84286161" sldId="289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443319083" sldId="291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323723040" sldId="292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130513786" sldId="293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107559388" sldId="294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435998600" sldId="295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303845836" sldId="296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456179895" sldId="321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922435674" sldId="322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857508966" sldId="323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3353748375" sldId="324"/>
        </pc:sldMkLst>
      </pc:sldChg>
      <pc:sldChg chg="addSp delSp modSp add mod modNotesTx">
        <pc:chgData name="Nelson, Andy (UT-ITC)" userId="8c3bbbfd-8b33-433e-9e71-44d1c0c1ea42" providerId="ADAL" clId="{A12B0705-4D5E-4853-9297-3D00417FD1D0}" dt="2021-11-10T20:18:22.971" v="18863"/>
        <pc:sldMkLst>
          <pc:docMk/>
          <pc:sldMk cId="145504274" sldId="325"/>
        </pc:sldMkLst>
        <pc:spChg chg="mod">
          <ac:chgData name="Nelson, Andy (UT-ITC)" userId="8c3bbbfd-8b33-433e-9e71-44d1c0c1ea42" providerId="ADAL" clId="{A12B0705-4D5E-4853-9297-3D00417FD1D0}" dt="2021-11-03T14:46:53.655" v="764" actId="20577"/>
          <ac:spMkLst>
            <pc:docMk/>
            <pc:sldMk cId="145504274" sldId="325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10T17:08:58.317" v="17619" actId="14100"/>
          <ac:spMkLst>
            <pc:docMk/>
            <pc:sldMk cId="145504274" sldId="325"/>
            <ac:spMk id="5" creationId="{889B22E4-EC6E-4044-B8BD-7B717A41E58A}"/>
          </ac:spMkLst>
        </pc:spChg>
        <pc:spChg chg="del">
          <ac:chgData name="Nelson, Andy (UT-ITC)" userId="8c3bbbfd-8b33-433e-9e71-44d1c0c1ea42" providerId="ADAL" clId="{A12B0705-4D5E-4853-9297-3D00417FD1D0}" dt="2021-11-03T14:50:38.243" v="780" actId="478"/>
          <ac:spMkLst>
            <pc:docMk/>
            <pc:sldMk cId="145504274" sldId="325"/>
            <ac:spMk id="7" creationId="{4F7F0829-5043-4CA9-9509-5244CA0423E7}"/>
          </ac:spMkLst>
        </pc:spChg>
        <pc:spChg chg="del">
          <ac:chgData name="Nelson, Andy (UT-ITC)" userId="8c3bbbfd-8b33-433e-9e71-44d1c0c1ea42" providerId="ADAL" clId="{A12B0705-4D5E-4853-9297-3D00417FD1D0}" dt="2021-11-03T14:50:40.437" v="781" actId="478"/>
          <ac:spMkLst>
            <pc:docMk/>
            <pc:sldMk cId="145504274" sldId="325"/>
            <ac:spMk id="9" creationId="{6D325F87-A94F-4C83-B739-AD9A2C739C10}"/>
          </ac:spMkLst>
        </pc:spChg>
        <pc:spChg chg="add mod">
          <ac:chgData name="Nelson, Andy (UT-ITC)" userId="8c3bbbfd-8b33-433e-9e71-44d1c0c1ea42" providerId="ADAL" clId="{A12B0705-4D5E-4853-9297-3D00417FD1D0}" dt="2021-11-09T12:44:02.782" v="10550" actId="255"/>
          <ac:spMkLst>
            <pc:docMk/>
            <pc:sldMk cId="145504274" sldId="325"/>
            <ac:spMk id="13" creationId="{929D3D17-84B1-4C2E-9C07-E90E68B19827}"/>
          </ac:spMkLst>
        </pc:spChg>
        <pc:spChg chg="add mod">
          <ac:chgData name="Nelson, Andy (UT-ITC)" userId="8c3bbbfd-8b33-433e-9e71-44d1c0c1ea42" providerId="ADAL" clId="{A12B0705-4D5E-4853-9297-3D00417FD1D0}" dt="2021-11-09T12:44:06.974" v="10551" actId="255"/>
          <ac:spMkLst>
            <pc:docMk/>
            <pc:sldMk cId="145504274" sldId="325"/>
            <ac:spMk id="14" creationId="{7FE4A30E-97B3-4551-91B4-85E1CE988CA1}"/>
          </ac:spMkLst>
        </pc:spChg>
        <pc:picChg chg="add mod">
          <ac:chgData name="Nelson, Andy (UT-ITC)" userId="8c3bbbfd-8b33-433e-9e71-44d1c0c1ea42" providerId="ADAL" clId="{A12B0705-4D5E-4853-9297-3D00417FD1D0}" dt="2021-11-03T14:53:31.075" v="812" actId="14100"/>
          <ac:picMkLst>
            <pc:docMk/>
            <pc:sldMk cId="145504274" sldId="325"/>
            <ac:picMk id="2" creationId="{0835EE0A-02FC-4B94-846F-745FADF781F0}"/>
          </ac:picMkLst>
        </pc:picChg>
        <pc:picChg chg="del">
          <ac:chgData name="Nelson, Andy (UT-ITC)" userId="8c3bbbfd-8b33-433e-9e71-44d1c0c1ea42" providerId="ADAL" clId="{A12B0705-4D5E-4853-9297-3D00417FD1D0}" dt="2021-11-03T15:44:54.311" v="1388" actId="478"/>
          <ac:picMkLst>
            <pc:docMk/>
            <pc:sldMk cId="145504274" sldId="325"/>
            <ac:picMk id="3" creationId="{AD4E151F-4DC0-4040-A2B3-D48C87E1FA48}"/>
          </ac:picMkLst>
        </pc:pic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145504274" sldId="325"/>
            <ac:picMk id="3" creationId="{EA12953F-FDED-46F8-9926-D51070A66380}"/>
          </ac:picMkLst>
        </pc:picChg>
        <pc:picChg chg="del">
          <ac:chgData name="Nelson, Andy (UT-ITC)" userId="8c3bbbfd-8b33-433e-9e71-44d1c0c1ea42" providerId="ADAL" clId="{A12B0705-4D5E-4853-9297-3D00417FD1D0}" dt="2021-11-03T15:44:44.985" v="1387" actId="478"/>
          <ac:picMkLst>
            <pc:docMk/>
            <pc:sldMk cId="145504274" sldId="325"/>
            <ac:picMk id="6" creationId="{F610F526-2C2E-4308-BD69-29883C27F5C3}"/>
          </ac:picMkLst>
        </pc:picChg>
        <pc:picChg chg="add del mod">
          <ac:chgData name="Nelson, Andy (UT-ITC)" userId="8c3bbbfd-8b33-433e-9e71-44d1c0c1ea42" providerId="ADAL" clId="{A12B0705-4D5E-4853-9297-3D00417FD1D0}" dt="2021-11-03T14:53:00.116" v="808" actId="478"/>
          <ac:picMkLst>
            <pc:docMk/>
            <pc:sldMk cId="145504274" sldId="325"/>
            <ac:picMk id="8" creationId="{D906E30C-046C-4DB3-ADE3-661C8CC65544}"/>
          </ac:picMkLst>
        </pc:picChg>
        <pc:picChg chg="add del mod">
          <ac:chgData name="Nelson, Andy (UT-ITC)" userId="8c3bbbfd-8b33-433e-9e71-44d1c0c1ea42" providerId="ADAL" clId="{A12B0705-4D5E-4853-9297-3D00417FD1D0}" dt="2021-11-03T14:52:59.316" v="807" actId="478"/>
          <ac:picMkLst>
            <pc:docMk/>
            <pc:sldMk cId="145504274" sldId="325"/>
            <ac:picMk id="10" creationId="{12CDA2F1-E1CF-4D58-B3D4-81E01C45E131}"/>
          </ac:picMkLst>
        </pc:picChg>
        <pc:picChg chg="add mod modCrop">
          <ac:chgData name="Nelson, Andy (UT-ITC)" userId="8c3bbbfd-8b33-433e-9e71-44d1c0c1ea42" providerId="ADAL" clId="{A12B0705-4D5E-4853-9297-3D00417FD1D0}" dt="2021-11-03T15:28:38.839" v="1249" actId="732"/>
          <ac:picMkLst>
            <pc:docMk/>
            <pc:sldMk cId="145504274" sldId="325"/>
            <ac:picMk id="12" creationId="{FA96CA7E-3C7E-4DA4-A97E-A52451A25472}"/>
          </ac:picMkLst>
        </pc:picChg>
      </pc:sldChg>
      <pc:sldChg chg="addSp delSp modSp add mod modNotesTx">
        <pc:chgData name="Nelson, Andy (UT-ITC)" userId="8c3bbbfd-8b33-433e-9e71-44d1c0c1ea42" providerId="ADAL" clId="{A12B0705-4D5E-4853-9297-3D00417FD1D0}" dt="2021-11-10T20:18:22.971" v="18863"/>
        <pc:sldMkLst>
          <pc:docMk/>
          <pc:sldMk cId="4054278968" sldId="326"/>
        </pc:sldMkLst>
        <pc:spChg chg="mod">
          <ac:chgData name="Nelson, Andy (UT-ITC)" userId="8c3bbbfd-8b33-433e-9e71-44d1c0c1ea42" providerId="ADAL" clId="{A12B0705-4D5E-4853-9297-3D00417FD1D0}" dt="2021-11-03T15:44:30.250" v="1382" actId="20577"/>
          <ac:spMkLst>
            <pc:docMk/>
            <pc:sldMk cId="4054278968" sldId="326"/>
            <ac:spMk id="4" creationId="{23CB72D6-0CBC-4DF3-8895-241F1A055F9A}"/>
          </ac:spMkLst>
        </pc:spChg>
        <pc:spChg chg="del mod">
          <ac:chgData name="Nelson, Andy (UT-ITC)" userId="8c3bbbfd-8b33-433e-9e71-44d1c0c1ea42" providerId="ADAL" clId="{A12B0705-4D5E-4853-9297-3D00417FD1D0}" dt="2021-11-03T15:44:32.903" v="1383" actId="478"/>
          <ac:spMkLst>
            <pc:docMk/>
            <pc:sldMk cId="4054278968" sldId="326"/>
            <ac:spMk id="5" creationId="{889B22E4-EC6E-4044-B8BD-7B717A41E58A}"/>
          </ac:spMkLst>
        </pc:spChg>
        <pc:spChg chg="add del mod">
          <ac:chgData name="Nelson, Andy (UT-ITC)" userId="8c3bbbfd-8b33-433e-9e71-44d1c0c1ea42" providerId="ADAL" clId="{A12B0705-4D5E-4853-9297-3D00417FD1D0}" dt="2021-11-03T15:44:39.081" v="1386" actId="478"/>
          <ac:spMkLst>
            <pc:docMk/>
            <pc:sldMk cId="4054278968" sldId="326"/>
            <ac:spMk id="8" creationId="{24386E64-1FD4-49BF-8413-F57F8F20C443}"/>
          </ac:spMkLst>
        </pc:spChg>
        <pc:spChg chg="add del mod">
          <ac:chgData name="Nelson, Andy (UT-ITC)" userId="8c3bbbfd-8b33-433e-9e71-44d1c0c1ea42" providerId="ADAL" clId="{A12B0705-4D5E-4853-9297-3D00417FD1D0}" dt="2021-11-03T15:47:42.984" v="1395" actId="478"/>
          <ac:spMkLst>
            <pc:docMk/>
            <pc:sldMk cId="4054278968" sldId="326"/>
            <ac:spMk id="9" creationId="{79AD85E8-614C-47B7-9339-DCD9CCA073B3}"/>
          </ac:spMkLst>
        </pc:spChg>
        <pc:spChg chg="add mod">
          <ac:chgData name="Nelson, Andy (UT-ITC)" userId="8c3bbbfd-8b33-433e-9e71-44d1c0c1ea42" providerId="ADAL" clId="{A12B0705-4D5E-4853-9297-3D00417FD1D0}" dt="2021-11-03T14:55:04.948" v="834" actId="20577"/>
          <ac:spMkLst>
            <pc:docMk/>
            <pc:sldMk cId="4054278968" sldId="326"/>
            <ac:spMk id="10" creationId="{12353E0D-A9DA-48E8-935A-C0843A0097E2}"/>
          </ac:spMkLst>
        </pc:spChg>
        <pc:spChg chg="add mod ord">
          <ac:chgData name="Nelson, Andy (UT-ITC)" userId="8c3bbbfd-8b33-433e-9e71-44d1c0c1ea42" providerId="ADAL" clId="{A12B0705-4D5E-4853-9297-3D00417FD1D0}" dt="2021-11-09T12:43:57.693" v="10549" actId="255"/>
          <ac:spMkLst>
            <pc:docMk/>
            <pc:sldMk cId="4054278968" sldId="326"/>
            <ac:spMk id="13" creationId="{921B0BD3-0820-4142-9EE5-C9223B29D9A4}"/>
          </ac:spMkLst>
        </pc:spChg>
        <pc:spChg chg="add mod">
          <ac:chgData name="Nelson, Andy (UT-ITC)" userId="8c3bbbfd-8b33-433e-9e71-44d1c0c1ea42" providerId="ADAL" clId="{A12B0705-4D5E-4853-9297-3D00417FD1D0}" dt="2021-11-10T19:17:08.300" v="18773" actId="6549"/>
          <ac:spMkLst>
            <pc:docMk/>
            <pc:sldMk cId="4054278968" sldId="326"/>
            <ac:spMk id="15" creationId="{B3138F88-BA22-4CE1-A45C-DE42A6F9D495}"/>
          </ac:spMkLst>
        </pc:spChg>
        <pc:spChg chg="add mod">
          <ac:chgData name="Nelson, Andy (UT-ITC)" userId="8c3bbbfd-8b33-433e-9e71-44d1c0c1ea42" providerId="ADAL" clId="{A12B0705-4D5E-4853-9297-3D00417FD1D0}" dt="2021-11-03T15:55:22.149" v="1521" actId="14100"/>
          <ac:spMkLst>
            <pc:docMk/>
            <pc:sldMk cId="4054278968" sldId="326"/>
            <ac:spMk id="18" creationId="{03CEF04F-7559-454A-9051-3E5AEAD20C37}"/>
          </ac:spMkLst>
        </pc:spChg>
        <pc:spChg chg="add mod">
          <ac:chgData name="Nelson, Andy (UT-ITC)" userId="8c3bbbfd-8b33-433e-9e71-44d1c0c1ea42" providerId="ADAL" clId="{A12B0705-4D5E-4853-9297-3D00417FD1D0}" dt="2021-11-10T19:18:05.979" v="18774" actId="20577"/>
          <ac:spMkLst>
            <pc:docMk/>
            <pc:sldMk cId="4054278968" sldId="326"/>
            <ac:spMk id="20" creationId="{058F6882-9E0B-4AE0-8113-4CA172D48F40}"/>
          </ac:spMkLst>
        </pc:spChg>
        <pc:spChg chg="add del mod">
          <ac:chgData name="Nelson, Andy (UT-ITC)" userId="8c3bbbfd-8b33-433e-9e71-44d1c0c1ea42" providerId="ADAL" clId="{A12B0705-4D5E-4853-9297-3D00417FD1D0}" dt="2021-11-03T16:20:23.621" v="2582"/>
          <ac:spMkLst>
            <pc:docMk/>
            <pc:sldMk cId="4054278968" sldId="326"/>
            <ac:spMk id="21" creationId="{68398E5D-5550-4B48-9F6A-33005E848A5A}"/>
          </ac:spMkLst>
        </pc:spChg>
        <pc:spChg chg="add mod">
          <ac:chgData name="Nelson, Andy (UT-ITC)" userId="8c3bbbfd-8b33-433e-9e71-44d1c0c1ea42" providerId="ADAL" clId="{A12B0705-4D5E-4853-9297-3D00417FD1D0}" dt="2021-11-03T16:20:57.346" v="2598" actId="14100"/>
          <ac:spMkLst>
            <pc:docMk/>
            <pc:sldMk cId="4054278968" sldId="326"/>
            <ac:spMk id="22" creationId="{E763F74C-1357-439A-9054-6E1734F5F24E}"/>
          </ac:spMkLst>
        </pc:spChg>
        <pc:picChg chg="del">
          <ac:chgData name="Nelson, Andy (UT-ITC)" userId="8c3bbbfd-8b33-433e-9e71-44d1c0c1ea42" providerId="ADAL" clId="{A12B0705-4D5E-4853-9297-3D00417FD1D0}" dt="2021-11-03T15:44:34.489" v="1384" actId="478"/>
          <ac:picMkLst>
            <pc:docMk/>
            <pc:sldMk cId="4054278968" sldId="326"/>
            <ac:picMk id="2" creationId="{0835EE0A-02FC-4B94-846F-745FADF781F0}"/>
          </ac:picMkLst>
        </pc:pic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4054278968" sldId="326"/>
            <ac:picMk id="2" creationId="{5F9860B9-A721-4C8C-A77A-010914F7245C}"/>
          </ac:picMkLst>
        </pc:picChg>
        <pc:picChg chg="del">
          <ac:chgData name="Nelson, Andy (UT-ITC)" userId="8c3bbbfd-8b33-433e-9e71-44d1c0c1ea42" providerId="ADAL" clId="{A12B0705-4D5E-4853-9297-3D00417FD1D0}" dt="2021-11-03T15:44:39.081" v="1386" actId="478"/>
          <ac:picMkLst>
            <pc:docMk/>
            <pc:sldMk cId="4054278968" sldId="326"/>
            <ac:picMk id="3" creationId="{AD4E151F-4DC0-4040-A2B3-D48C87E1FA48}"/>
          </ac:picMkLst>
        </pc:picChg>
        <pc:picChg chg="del mod">
          <ac:chgData name="Nelson, Andy (UT-ITC)" userId="8c3bbbfd-8b33-433e-9e71-44d1c0c1ea42" providerId="ADAL" clId="{A12B0705-4D5E-4853-9297-3D00417FD1D0}" dt="2021-11-03T15:44:35.560" v="1385" actId="478"/>
          <ac:picMkLst>
            <pc:docMk/>
            <pc:sldMk cId="4054278968" sldId="326"/>
            <ac:picMk id="12" creationId="{FA96CA7E-3C7E-4DA4-A97E-A52451A25472}"/>
          </ac:picMkLst>
        </pc:picChg>
        <pc:picChg chg="add mod modCrop">
          <ac:chgData name="Nelson, Andy (UT-ITC)" userId="8c3bbbfd-8b33-433e-9e71-44d1c0c1ea42" providerId="ADAL" clId="{A12B0705-4D5E-4853-9297-3D00417FD1D0}" dt="2021-11-03T15:55:15.301" v="1519" actId="14100"/>
          <ac:picMkLst>
            <pc:docMk/>
            <pc:sldMk cId="4054278968" sldId="326"/>
            <ac:picMk id="14" creationId="{B6C522C9-234D-40ED-BC9D-06EFA655220E}"/>
          </ac:picMkLst>
        </pc:picChg>
        <pc:picChg chg="add del mod">
          <ac:chgData name="Nelson, Andy (UT-ITC)" userId="8c3bbbfd-8b33-433e-9e71-44d1c0c1ea42" providerId="ADAL" clId="{A12B0705-4D5E-4853-9297-3D00417FD1D0}" dt="2021-11-03T15:54:02.774" v="1493" actId="478"/>
          <ac:picMkLst>
            <pc:docMk/>
            <pc:sldMk cId="4054278968" sldId="326"/>
            <ac:picMk id="17" creationId="{339FE5E2-D997-4697-AB3D-CB878EEEF7C1}"/>
          </ac:picMkLst>
        </pc:picChg>
      </pc:sldChg>
      <pc:sldChg chg="addSp delSp modSp add mod modNotesTx">
        <pc:chgData name="Nelson, Andy (UT-ITC)" userId="8c3bbbfd-8b33-433e-9e71-44d1c0c1ea42" providerId="ADAL" clId="{A12B0705-4D5E-4853-9297-3D00417FD1D0}" dt="2021-11-10T20:18:22.971" v="18863"/>
        <pc:sldMkLst>
          <pc:docMk/>
          <pc:sldMk cId="505170437" sldId="327"/>
        </pc:sldMkLst>
        <pc:spChg chg="mod">
          <ac:chgData name="Nelson, Andy (UT-ITC)" userId="8c3bbbfd-8b33-433e-9e71-44d1c0c1ea42" providerId="ADAL" clId="{A12B0705-4D5E-4853-9297-3D00417FD1D0}" dt="2021-11-04T16:04:43.661" v="5684" actId="20577"/>
          <ac:spMkLst>
            <pc:docMk/>
            <pc:sldMk cId="505170437" sldId="327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04T14:43:37.341" v="4203" actId="207"/>
          <ac:spMkLst>
            <pc:docMk/>
            <pc:sldMk cId="505170437" sldId="327"/>
            <ac:spMk id="8" creationId="{6AA9F8D1-3EC2-4ECE-9760-4C74F6AB3F06}"/>
          </ac:spMkLst>
        </pc:spChg>
        <pc:spChg chg="add mod">
          <ac:chgData name="Nelson, Andy (UT-ITC)" userId="8c3bbbfd-8b33-433e-9e71-44d1c0c1ea42" providerId="ADAL" clId="{A12B0705-4D5E-4853-9297-3D00417FD1D0}" dt="2021-11-04T16:33:19.940" v="7189" actId="20577"/>
          <ac:spMkLst>
            <pc:docMk/>
            <pc:sldMk cId="505170437" sldId="327"/>
            <ac:spMk id="9" creationId="{0C9768AA-5171-4F8C-B092-377355BAC217}"/>
          </ac:spMkLst>
        </pc:spChg>
        <pc:spChg chg="mod">
          <ac:chgData name="Nelson, Andy (UT-ITC)" userId="8c3bbbfd-8b33-433e-9e71-44d1c0c1ea42" providerId="ADAL" clId="{A12B0705-4D5E-4853-9297-3D00417FD1D0}" dt="2021-11-04T14:43:29.109" v="4202" actId="207"/>
          <ac:spMkLst>
            <pc:docMk/>
            <pc:sldMk cId="505170437" sldId="327"/>
            <ac:spMk id="11" creationId="{23A1A099-9E9E-46B2-BD17-C1701BCF3440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12" creationId="{2C866632-0507-4406-894E-46B06B629EF0}"/>
          </ac:spMkLst>
        </pc:spChg>
        <pc:spChg chg="mod">
          <ac:chgData name="Nelson, Andy (UT-ITC)" userId="8c3bbbfd-8b33-433e-9e71-44d1c0c1ea42" providerId="ADAL" clId="{A12B0705-4D5E-4853-9297-3D00417FD1D0}" dt="2021-11-09T12:43:53.070" v="10548" actId="255"/>
          <ac:spMkLst>
            <pc:docMk/>
            <pc:sldMk cId="505170437" sldId="327"/>
            <ac:spMk id="13" creationId="{921B0BD3-0820-4142-9EE5-C9223B29D9A4}"/>
          </ac:spMkLst>
        </pc:spChg>
        <pc:spChg chg="mod">
          <ac:chgData name="Nelson, Andy (UT-ITC)" userId="8c3bbbfd-8b33-433e-9e71-44d1c0c1ea42" providerId="ADAL" clId="{A12B0705-4D5E-4853-9297-3D00417FD1D0}" dt="2021-11-04T14:43:49.271" v="4204" actId="207"/>
          <ac:spMkLst>
            <pc:docMk/>
            <pc:sldMk cId="505170437" sldId="327"/>
            <ac:spMk id="14" creationId="{A7D4FFB7-8A5F-4A28-883E-FB40C37A3734}"/>
          </ac:spMkLst>
        </pc:spChg>
        <pc:spChg chg="mod">
          <ac:chgData name="Nelson, Andy (UT-ITC)" userId="8c3bbbfd-8b33-433e-9e71-44d1c0c1ea42" providerId="ADAL" clId="{A12B0705-4D5E-4853-9297-3D00417FD1D0}" dt="2021-11-04T14:58:06.752" v="4681" actId="20577"/>
          <ac:spMkLst>
            <pc:docMk/>
            <pc:sldMk cId="505170437" sldId="327"/>
            <ac:spMk id="15" creationId="{B3138F88-BA22-4CE1-A45C-DE42A6F9D495}"/>
          </ac:spMkLst>
        </pc:spChg>
        <pc:spChg chg="mod">
          <ac:chgData name="Nelson, Andy (UT-ITC)" userId="8c3bbbfd-8b33-433e-9e71-44d1c0c1ea42" providerId="ADAL" clId="{A12B0705-4D5E-4853-9297-3D00417FD1D0}" dt="2021-11-04T14:44:02.255" v="4205" actId="207"/>
          <ac:spMkLst>
            <pc:docMk/>
            <pc:sldMk cId="505170437" sldId="327"/>
            <ac:spMk id="16" creationId="{78FB0BAF-707A-422F-AFC4-61C7EAD684FC}"/>
          </ac:spMkLst>
        </pc:spChg>
        <pc:spChg chg="mod">
          <ac:chgData name="Nelson, Andy (UT-ITC)" userId="8c3bbbfd-8b33-433e-9e71-44d1c0c1ea42" providerId="ADAL" clId="{A12B0705-4D5E-4853-9297-3D00417FD1D0}" dt="2021-11-04T14:44:14.559" v="4206" actId="207"/>
          <ac:spMkLst>
            <pc:docMk/>
            <pc:sldMk cId="505170437" sldId="327"/>
            <ac:spMk id="17" creationId="{A5D75DEF-4D31-4A3B-BD4C-8F3F094515FB}"/>
          </ac:spMkLst>
        </pc:spChg>
        <pc:spChg chg="mod">
          <ac:chgData name="Nelson, Andy (UT-ITC)" userId="8c3bbbfd-8b33-433e-9e71-44d1c0c1ea42" providerId="ADAL" clId="{A12B0705-4D5E-4853-9297-3D00417FD1D0}" dt="2021-11-04T14:40:20.201" v="4193" actId="14100"/>
          <ac:spMkLst>
            <pc:docMk/>
            <pc:sldMk cId="505170437" sldId="327"/>
            <ac:spMk id="18" creationId="{03CEF04F-7559-454A-9051-3E5AEAD20C37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19" creationId="{579B8ADA-74FF-4997-B3EE-BF4D63E8C3CD}"/>
          </ac:spMkLst>
        </pc:spChg>
        <pc:spChg chg="del mod">
          <ac:chgData name="Nelson, Andy (UT-ITC)" userId="8c3bbbfd-8b33-433e-9e71-44d1c0c1ea42" providerId="ADAL" clId="{A12B0705-4D5E-4853-9297-3D00417FD1D0}" dt="2021-11-04T14:16:59.871" v="3126"/>
          <ac:spMkLst>
            <pc:docMk/>
            <pc:sldMk cId="505170437" sldId="327"/>
            <ac:spMk id="20" creationId="{058F6882-9E0B-4AE0-8113-4CA172D48F40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1" creationId="{FB65B8BC-B5A5-4BA4-BF32-7EE1DB17B112}"/>
          </ac:spMkLst>
        </pc:spChg>
        <pc:spChg chg="del">
          <ac:chgData name="Nelson, Andy (UT-ITC)" userId="8c3bbbfd-8b33-433e-9e71-44d1c0c1ea42" providerId="ADAL" clId="{A12B0705-4D5E-4853-9297-3D00417FD1D0}" dt="2021-11-03T16:29:59.719" v="2883" actId="478"/>
          <ac:spMkLst>
            <pc:docMk/>
            <pc:sldMk cId="505170437" sldId="327"/>
            <ac:spMk id="22" creationId="{E763F74C-1357-439A-9054-6E1734F5F24E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3" creationId="{BEC7F1EE-D60B-4B00-B58A-B1B40E262174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4" creationId="{4A22F2FF-BD5D-4191-8728-B165119D65F1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5" creationId="{844BA6FD-653A-47B9-A80E-252B6B3AECCD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6" creationId="{F866C389-52A7-4AF1-A6CD-B66E031FA87D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7" creationId="{080C4845-3F6F-4BC0-B355-02BFF8A9A0B0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8" creationId="{BF0EB665-D64C-4AE0-994F-E33862D4CFBA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9" creationId="{A23C33AE-86B9-481F-B0DA-A365D585FB89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30" creationId="{2EB4D732-B0AE-47B4-81AB-228A7E1A48BA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31" creationId="{69F806DC-A0A5-4402-9A6F-C37129B12227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24" creationId="{6932591B-A975-448F-A6A9-6E836E18C241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25" creationId="{3223BA1C-276A-4918-A676-3E5F79DDCDC8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27" creationId="{2AD16614-9755-4B43-980F-DD81680F465C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28" creationId="{A93027F8-9F19-4DD3-BB08-4473CE512983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29" creationId="{482D7DDA-E47E-41B1-9E8E-628453796F6E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0" creationId="{D5FC97AC-F0B3-4CD4-8044-0A714422BBA7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1" creationId="{BCBADD7A-5499-479D-8910-5BAE14D995ED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2" creationId="{7EA544D2-4D15-40AF-8BB0-0B25E07F5063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3" creationId="{48219D9E-3B3B-491E-A0A5-3C5CD7E8D53A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4" creationId="{C671F164-B464-475D-8C53-AE23B1A407A5}"/>
          </ac:spMkLst>
        </pc:spChg>
        <pc:spChg chg="mod topLvl">
          <ac:chgData name="Nelson, Andy (UT-ITC)" userId="8c3bbbfd-8b33-433e-9e71-44d1c0c1ea42" providerId="ADAL" clId="{A12B0705-4D5E-4853-9297-3D00417FD1D0}" dt="2021-11-04T16:33:41.548" v="7191" actId="1076"/>
          <ac:spMkLst>
            <pc:docMk/>
            <pc:sldMk cId="505170437" sldId="327"/>
            <ac:spMk id="1035" creationId="{C3E425E7-1F66-4F0B-9A63-CCF1C2EDE048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6" creationId="{40BFEDA6-CD20-4BE5-B462-361A7922022F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7" creationId="{CEDA6EC0-E313-4604-8107-BFB5C7D3B50B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8" creationId="{88893B74-67E5-44C5-B11F-EE40D3F8272B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9" creationId="{62E7B0E2-EB46-42E4-B82C-D16F5A7162B8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0" creationId="{7BCB3AEE-B03D-4C1C-9857-6F16F331F03C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1" creationId="{CA624C8A-C73B-4441-AD82-6B51AB172DB4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2" creationId="{31B5BE56-6751-4A6E-AA7D-B21180170A0B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3" creationId="{8817F7CB-E1FA-4A74-BDE4-9DA04B5E5CB9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4" creationId="{F0C0BA7B-9B37-4740-B839-5DA7876F046E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5" creationId="{16BC4043-1FCA-4B6F-8EFF-9640A3CEC61C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6" creationId="{686397B6-351B-4150-98AF-BD8FBF1CA5BB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7" creationId="{BE420F83-2221-4030-A86D-C845445C4C54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8" creationId="{3A9A892A-9D7C-4D05-A7CC-0C5FA0214863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9" creationId="{760FBE5E-23A3-4527-9887-849B9F0F32DB}"/>
          </ac:spMkLst>
        </pc:spChg>
        <pc:spChg chg="mod topLvl">
          <ac:chgData name="Nelson, Andy (UT-ITC)" userId="8c3bbbfd-8b33-433e-9e71-44d1c0c1ea42" providerId="ADAL" clId="{A12B0705-4D5E-4853-9297-3D00417FD1D0}" dt="2021-11-04T14:48:30.412" v="4309" actId="207"/>
          <ac:spMkLst>
            <pc:docMk/>
            <pc:sldMk cId="505170437" sldId="327"/>
            <ac:spMk id="1050" creationId="{52C1A318-A6D6-45E5-87BE-A56221C3C1F0}"/>
          </ac:spMkLst>
        </pc:spChg>
        <pc:spChg chg="mod topLvl">
          <ac:chgData name="Nelson, Andy (UT-ITC)" userId="8c3bbbfd-8b33-433e-9e71-44d1c0c1ea42" providerId="ADAL" clId="{A12B0705-4D5E-4853-9297-3D00417FD1D0}" dt="2021-11-04T14:48:32.697" v="4310" actId="207"/>
          <ac:spMkLst>
            <pc:docMk/>
            <pc:sldMk cId="505170437" sldId="327"/>
            <ac:spMk id="1051" creationId="{59642BA0-EDFC-4872-9833-4CAC64707580}"/>
          </ac:spMkLst>
        </pc:spChg>
        <pc:spChg chg="mod topLvl">
          <ac:chgData name="Nelson, Andy (UT-ITC)" userId="8c3bbbfd-8b33-433e-9e71-44d1c0c1ea42" providerId="ADAL" clId="{A12B0705-4D5E-4853-9297-3D00417FD1D0}" dt="2021-11-04T14:48:37.705" v="4312" actId="207"/>
          <ac:spMkLst>
            <pc:docMk/>
            <pc:sldMk cId="505170437" sldId="327"/>
            <ac:spMk id="1052" creationId="{CBA077C4-93DF-40AD-B0AF-F7187EEDA65D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53" creationId="{711EED7F-2F63-4945-88AD-D73767DCCFFA}"/>
          </ac:spMkLst>
        </pc:spChg>
        <pc:spChg chg="mod topLvl">
          <ac:chgData name="Nelson, Andy (UT-ITC)" userId="8c3bbbfd-8b33-433e-9e71-44d1c0c1ea42" providerId="ADAL" clId="{A12B0705-4D5E-4853-9297-3D00417FD1D0}" dt="2021-11-04T14:48:35.018" v="4311" actId="207"/>
          <ac:spMkLst>
            <pc:docMk/>
            <pc:sldMk cId="505170437" sldId="327"/>
            <ac:spMk id="1054" creationId="{12C1ED5E-898E-4402-939E-36E630CBFAB7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55" creationId="{AD89B854-3C02-4DFA-A0B5-43F2DB0297D2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56" creationId="{10FAFAAC-35F1-48B4-BC3F-9D4D4D500192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57" creationId="{91871E3D-1A04-4E94-B5FC-A0E16E6A5184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58" creationId="{202FF6E5-98EB-4BB6-8AE9-14CF0170F5BE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59" creationId="{4B93329A-76ED-4957-877A-2A13689503BD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60" creationId="{355739AF-138C-4BF4-9E01-78E65953C4A9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61" creationId="{D3039650-C1CE-4FF9-A82A-DDD1B1230386}"/>
          </ac:spMkLst>
        </pc:spChg>
        <pc:grpChg chg="del mod">
          <ac:chgData name="Nelson, Andy (UT-ITC)" userId="8c3bbbfd-8b33-433e-9e71-44d1c0c1ea42" providerId="ADAL" clId="{A12B0705-4D5E-4853-9297-3D00417FD1D0}" dt="2021-11-04T14:34:22.771" v="3815" actId="165"/>
          <ac:grpSpMkLst>
            <pc:docMk/>
            <pc:sldMk cId="505170437" sldId="327"/>
            <ac:grpSpMk id="5" creationId="{A5A67326-2D8D-4A6C-84C2-0128C0CC5D1E}"/>
          </ac:grpSpMkLst>
        </pc:grpChg>
        <pc:grpChg chg="mod topLvl">
          <ac:chgData name="Nelson, Andy (UT-ITC)" userId="8c3bbbfd-8b33-433e-9e71-44d1c0c1ea42" providerId="ADAL" clId="{A12B0705-4D5E-4853-9297-3D00417FD1D0}" dt="2021-11-04T14:36:31.961" v="3856" actId="164"/>
          <ac:grpSpMkLst>
            <pc:docMk/>
            <pc:sldMk cId="505170437" sldId="327"/>
            <ac:grpSpMk id="7" creationId="{A94D8D19-F540-4B21-8D8B-B474A42C1E99}"/>
          </ac:grpSpMkLst>
        </pc:grpChg>
        <pc:grpChg chg="mod topLvl">
          <ac:chgData name="Nelson, Andy (UT-ITC)" userId="8c3bbbfd-8b33-433e-9e71-44d1c0c1ea42" providerId="ADAL" clId="{A12B0705-4D5E-4853-9297-3D00417FD1D0}" dt="2021-11-04T14:36:31.961" v="3856" actId="164"/>
          <ac:grpSpMkLst>
            <pc:docMk/>
            <pc:sldMk cId="505170437" sldId="327"/>
            <ac:grpSpMk id="22" creationId="{0F7BAEE3-B952-4764-9289-15455185EBB4}"/>
          </ac:grpSpMkLst>
        </pc:grpChg>
        <pc:grpChg chg="add mod">
          <ac:chgData name="Nelson, Andy (UT-ITC)" userId="8c3bbbfd-8b33-433e-9e71-44d1c0c1ea42" providerId="ADAL" clId="{A12B0705-4D5E-4853-9297-3D00417FD1D0}" dt="2021-11-04T14:52:08.498" v="4598" actId="1035"/>
          <ac:grpSpMkLst>
            <pc:docMk/>
            <pc:sldMk cId="505170437" sldId="327"/>
            <ac:grpSpMk id="1062" creationId="{29535A85-6027-4F08-B04F-83A971E931E1}"/>
          </ac:grpSpMkLst>
        </pc:gr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505170437" sldId="327"/>
            <ac:picMk id="2" creationId="{DA9CCA35-A2AE-4241-8073-5AE0C8504389}"/>
          </ac:picMkLst>
        </pc:picChg>
        <pc:picChg chg="add del mod">
          <ac:chgData name="Nelson, Andy (UT-ITC)" userId="8c3bbbfd-8b33-433e-9e71-44d1c0c1ea42" providerId="ADAL" clId="{A12B0705-4D5E-4853-9297-3D00417FD1D0}" dt="2021-11-04T14:33:56.321" v="3811" actId="27803"/>
          <ac:picMkLst>
            <pc:docMk/>
            <pc:sldMk cId="505170437" sldId="327"/>
            <ac:picMk id="3" creationId="{5136926A-66A6-490D-99E6-F7626964C4DB}"/>
          </ac:picMkLst>
        </pc:picChg>
        <pc:picChg chg="del">
          <ac:chgData name="Nelson, Andy (UT-ITC)" userId="8c3bbbfd-8b33-433e-9e71-44d1c0c1ea42" providerId="ADAL" clId="{A12B0705-4D5E-4853-9297-3D00417FD1D0}" dt="2021-11-03T16:29:57.239" v="2882" actId="478"/>
          <ac:picMkLst>
            <pc:docMk/>
            <pc:sldMk cId="505170437" sldId="327"/>
            <ac:picMk id="14" creationId="{B6C522C9-234D-40ED-BC9D-06EFA655220E}"/>
          </ac:picMkLst>
        </pc:picChg>
        <pc:picChg chg="add del mod">
          <ac:chgData name="Nelson, Andy (UT-ITC)" userId="8c3bbbfd-8b33-433e-9e71-44d1c0c1ea42" providerId="ADAL" clId="{A12B0705-4D5E-4853-9297-3D00417FD1D0}" dt="2021-11-04T14:33:41.659" v="3805" actId="478"/>
          <ac:picMkLst>
            <pc:docMk/>
            <pc:sldMk cId="505170437" sldId="327"/>
            <ac:picMk id="1026" creationId="{4CC93ECF-0339-469C-9AA2-A0A0E20F7840}"/>
          </ac:picMkLst>
        </pc:picChg>
      </pc:sldChg>
      <pc:sldChg chg="modSp add del mod">
        <pc:chgData name="Nelson, Andy (UT-ITC)" userId="8c3bbbfd-8b33-433e-9e71-44d1c0c1ea42" providerId="ADAL" clId="{A12B0705-4D5E-4853-9297-3D00417FD1D0}" dt="2021-11-03T16:27:14.775" v="2838" actId="2696"/>
        <pc:sldMkLst>
          <pc:docMk/>
          <pc:sldMk cId="2444954773" sldId="327"/>
        </pc:sldMkLst>
        <pc:spChg chg="mod">
          <ac:chgData name="Nelson, Andy (UT-ITC)" userId="8c3bbbfd-8b33-433e-9e71-44d1c0c1ea42" providerId="ADAL" clId="{A12B0705-4D5E-4853-9297-3D00417FD1D0}" dt="2021-11-03T16:24:16.158" v="2769" actId="14100"/>
          <ac:spMkLst>
            <pc:docMk/>
            <pc:sldMk cId="2444954773" sldId="327"/>
            <ac:spMk id="13" creationId="{929D3D17-84B1-4C2E-9C07-E90E68B19827}"/>
          </ac:spMkLst>
        </pc:spChg>
        <pc:spChg chg="mod">
          <ac:chgData name="Nelson, Andy (UT-ITC)" userId="8c3bbbfd-8b33-433e-9e71-44d1c0c1ea42" providerId="ADAL" clId="{A12B0705-4D5E-4853-9297-3D00417FD1D0}" dt="2021-11-03T16:24:23.973" v="2801" actId="14100"/>
          <ac:spMkLst>
            <pc:docMk/>
            <pc:sldMk cId="2444954773" sldId="327"/>
            <ac:spMk id="14" creationId="{7FE4A30E-97B3-4551-91B4-85E1CE988CA1}"/>
          </ac:spMkLst>
        </pc:spChg>
        <pc:picChg chg="mod modCrop">
          <ac:chgData name="Nelson, Andy (UT-ITC)" userId="8c3bbbfd-8b33-433e-9e71-44d1c0c1ea42" providerId="ADAL" clId="{A12B0705-4D5E-4853-9297-3D00417FD1D0}" dt="2021-11-03T16:22:42.014" v="2648" actId="732"/>
          <ac:picMkLst>
            <pc:docMk/>
            <pc:sldMk cId="2444954773" sldId="327"/>
            <ac:picMk id="2" creationId="{0835EE0A-02FC-4B94-846F-745FADF781F0}"/>
          </ac:picMkLst>
        </pc:picChg>
        <pc:picChg chg="mod modCrop">
          <ac:chgData name="Nelson, Andy (UT-ITC)" userId="8c3bbbfd-8b33-433e-9e71-44d1c0c1ea42" providerId="ADAL" clId="{A12B0705-4D5E-4853-9297-3D00417FD1D0}" dt="2021-11-03T16:24:00.971" v="2717" actId="732"/>
          <ac:picMkLst>
            <pc:docMk/>
            <pc:sldMk cId="2444954773" sldId="327"/>
            <ac:picMk id="12" creationId="{FA96CA7E-3C7E-4DA4-A97E-A52451A25472}"/>
          </ac:picMkLst>
        </pc:picChg>
      </pc:sldChg>
      <pc:sldChg chg="addSp delSp modSp add mod ord modNotesTx">
        <pc:chgData name="Nelson, Andy (UT-ITC)" userId="8c3bbbfd-8b33-433e-9e71-44d1c0c1ea42" providerId="ADAL" clId="{A12B0705-4D5E-4853-9297-3D00417FD1D0}" dt="2021-11-10T20:18:22.971" v="18863"/>
        <pc:sldMkLst>
          <pc:docMk/>
          <pc:sldMk cId="319417625" sldId="328"/>
        </pc:sldMkLst>
        <pc:spChg chg="add del mod">
          <ac:chgData name="Nelson, Andy (UT-ITC)" userId="8c3bbbfd-8b33-433e-9e71-44d1c0c1ea42" providerId="ADAL" clId="{A12B0705-4D5E-4853-9297-3D00417FD1D0}" dt="2021-11-04T16:44:22.878" v="7398" actId="478"/>
          <ac:spMkLst>
            <pc:docMk/>
            <pc:sldMk cId="319417625" sldId="328"/>
            <ac:spMk id="2" creationId="{9208A22D-AF47-4243-A263-46AA0B781F8A}"/>
          </ac:spMkLst>
        </pc:spChg>
        <pc:spChg chg="mod">
          <ac:chgData name="Nelson, Andy (UT-ITC)" userId="8c3bbbfd-8b33-433e-9e71-44d1c0c1ea42" providerId="ADAL" clId="{A12B0705-4D5E-4853-9297-3D00417FD1D0}" dt="2021-11-04T15:55:04.725" v="5679" actId="20577"/>
          <ac:spMkLst>
            <pc:docMk/>
            <pc:sldMk cId="319417625" sldId="328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10T19:24:33.222" v="18777" actId="20577"/>
          <ac:spMkLst>
            <pc:docMk/>
            <pc:sldMk cId="319417625" sldId="328"/>
            <ac:spMk id="9" creationId="{0C9768AA-5171-4F8C-B092-377355BAC217}"/>
          </ac:spMkLst>
        </pc:spChg>
        <pc:spChg chg="mod">
          <ac:chgData name="Nelson, Andy (UT-ITC)" userId="8c3bbbfd-8b33-433e-9e71-44d1c0c1ea42" providerId="ADAL" clId="{A12B0705-4D5E-4853-9297-3D00417FD1D0}" dt="2021-11-09T12:44:19.630" v="10552" actId="255"/>
          <ac:spMkLst>
            <pc:docMk/>
            <pc:sldMk cId="319417625" sldId="328"/>
            <ac:spMk id="13" creationId="{921B0BD3-0820-4142-9EE5-C9223B29D9A4}"/>
          </ac:spMkLst>
        </pc:spChg>
        <pc:spChg chg="add del mod">
          <ac:chgData name="Nelson, Andy (UT-ITC)" userId="8c3bbbfd-8b33-433e-9e71-44d1c0c1ea42" providerId="ADAL" clId="{A12B0705-4D5E-4853-9297-3D00417FD1D0}" dt="2021-11-04T16:44:22.878" v="7398" actId="478"/>
          <ac:spMkLst>
            <pc:docMk/>
            <pc:sldMk cId="319417625" sldId="328"/>
            <ac:spMk id="15" creationId="{B3138F88-BA22-4CE1-A45C-DE42A6F9D495}"/>
          </ac:spMkLst>
        </pc:spChg>
        <pc:spChg chg="mod">
          <ac:chgData name="Nelson, Andy (UT-ITC)" userId="8c3bbbfd-8b33-433e-9e71-44d1c0c1ea42" providerId="ADAL" clId="{A12B0705-4D5E-4853-9297-3D00417FD1D0}" dt="2021-11-04T16:44:29.050" v="7399" actId="14100"/>
          <ac:spMkLst>
            <pc:docMk/>
            <pc:sldMk cId="319417625" sldId="328"/>
            <ac:spMk id="18" creationId="{03CEF04F-7559-454A-9051-3E5AEAD20C37}"/>
          </ac:spMkLst>
        </pc:spChg>
        <pc:grpChg chg="del">
          <ac:chgData name="Nelson, Andy (UT-ITC)" userId="8c3bbbfd-8b33-433e-9e71-44d1c0c1ea42" providerId="ADAL" clId="{A12B0705-4D5E-4853-9297-3D00417FD1D0}" dt="2021-11-04T16:43:06.700" v="7389" actId="478"/>
          <ac:grpSpMkLst>
            <pc:docMk/>
            <pc:sldMk cId="319417625" sldId="328"/>
            <ac:grpSpMk id="1062" creationId="{29535A85-6027-4F08-B04F-83A971E931E1}"/>
          </ac:grpSpMkLst>
        </pc:gr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319417625" sldId="328"/>
            <ac:picMk id="2" creationId="{D302C854-CA81-4871-9144-E4F06521F587}"/>
          </ac:picMkLst>
        </pc:picChg>
        <pc:picChg chg="add mod">
          <ac:chgData name="Nelson, Andy (UT-ITC)" userId="8c3bbbfd-8b33-433e-9e71-44d1c0c1ea42" providerId="ADAL" clId="{A12B0705-4D5E-4853-9297-3D00417FD1D0}" dt="2021-11-04T16:43:21.130" v="7396" actId="14100"/>
          <ac:picMkLst>
            <pc:docMk/>
            <pc:sldMk cId="319417625" sldId="328"/>
            <ac:picMk id="2050" creationId="{EFBB584A-790B-4CA8-B24E-7DE629992043}"/>
          </ac:picMkLst>
        </pc:picChg>
      </pc:sldChg>
      <pc:sldChg chg="addSp delSp modSp add mod modNotesTx">
        <pc:chgData name="Nelson, Andy (UT-ITC)" userId="8c3bbbfd-8b33-433e-9e71-44d1c0c1ea42" providerId="ADAL" clId="{A12B0705-4D5E-4853-9297-3D00417FD1D0}" dt="2021-11-10T20:18:22.971" v="18863"/>
        <pc:sldMkLst>
          <pc:docMk/>
          <pc:sldMk cId="1165263517" sldId="329"/>
        </pc:sldMkLst>
        <pc:spChg chg="mod">
          <ac:chgData name="Nelson, Andy (UT-ITC)" userId="8c3bbbfd-8b33-433e-9e71-44d1c0c1ea42" providerId="ADAL" clId="{A12B0705-4D5E-4853-9297-3D00417FD1D0}" dt="2021-11-04T15:54:57.581" v="5659" actId="20577"/>
          <ac:spMkLst>
            <pc:docMk/>
            <pc:sldMk cId="1165263517" sldId="329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04T17:30:51.511" v="9501"/>
          <ac:spMkLst>
            <pc:docMk/>
            <pc:sldMk cId="1165263517" sldId="329"/>
            <ac:spMk id="9" creationId="{0C9768AA-5171-4F8C-B092-377355BAC217}"/>
          </ac:spMkLst>
        </pc:spChg>
        <pc:spChg chg="mod">
          <ac:chgData name="Nelson, Andy (UT-ITC)" userId="8c3bbbfd-8b33-433e-9e71-44d1c0c1ea42" providerId="ADAL" clId="{A12B0705-4D5E-4853-9297-3D00417FD1D0}" dt="2021-11-09T12:44:25.645" v="10553" actId="255"/>
          <ac:spMkLst>
            <pc:docMk/>
            <pc:sldMk cId="1165263517" sldId="329"/>
            <ac:spMk id="13" creationId="{921B0BD3-0820-4142-9EE5-C9223B29D9A4}"/>
          </ac:spMkLst>
        </pc:spChg>
        <pc:spChg chg="mod">
          <ac:chgData name="Nelson, Andy (UT-ITC)" userId="8c3bbbfd-8b33-433e-9e71-44d1c0c1ea42" providerId="ADAL" clId="{A12B0705-4D5E-4853-9297-3D00417FD1D0}" dt="2021-11-04T17:30:20.576" v="9485" actId="20577"/>
          <ac:spMkLst>
            <pc:docMk/>
            <pc:sldMk cId="1165263517" sldId="329"/>
            <ac:spMk id="15" creationId="{B3138F88-BA22-4CE1-A45C-DE42A6F9D495}"/>
          </ac:spMkLst>
        </pc:spChg>
        <pc:spChg chg="ord">
          <ac:chgData name="Nelson, Andy (UT-ITC)" userId="8c3bbbfd-8b33-433e-9e71-44d1c0c1ea42" providerId="ADAL" clId="{A12B0705-4D5E-4853-9297-3D00417FD1D0}" dt="2021-11-04T17:05:11.169" v="8173" actId="166"/>
          <ac:spMkLst>
            <pc:docMk/>
            <pc:sldMk cId="1165263517" sldId="329"/>
            <ac:spMk id="18" creationId="{03CEF04F-7559-454A-9051-3E5AEAD20C37}"/>
          </ac:spMkLst>
        </pc:spChg>
        <pc:grpChg chg="del">
          <ac:chgData name="Nelson, Andy (UT-ITC)" userId="8c3bbbfd-8b33-433e-9e71-44d1c0c1ea42" providerId="ADAL" clId="{A12B0705-4D5E-4853-9297-3D00417FD1D0}" dt="2021-11-04T17:04:17.744" v="8161" actId="478"/>
          <ac:grpSpMkLst>
            <pc:docMk/>
            <pc:sldMk cId="1165263517" sldId="329"/>
            <ac:grpSpMk id="1062" creationId="{29535A85-6027-4F08-B04F-83A971E931E1}"/>
          </ac:grpSpMkLst>
        </pc:gr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1165263517" sldId="329"/>
            <ac:picMk id="2" creationId="{34E12761-7C7F-4A3A-956A-2E8344784CCD}"/>
          </ac:picMkLst>
        </pc:picChg>
        <pc:picChg chg="add del mod">
          <ac:chgData name="Nelson, Andy (UT-ITC)" userId="8c3bbbfd-8b33-433e-9e71-44d1c0c1ea42" providerId="ADAL" clId="{A12B0705-4D5E-4853-9297-3D00417FD1D0}" dt="2021-11-04T17:02:04.176" v="7975" actId="478"/>
          <ac:picMkLst>
            <pc:docMk/>
            <pc:sldMk cId="1165263517" sldId="329"/>
            <ac:picMk id="3" creationId="{A91EA98C-B515-41AF-905D-39E74BEEDA4C}"/>
          </ac:picMkLst>
        </pc:picChg>
        <pc:picChg chg="add mod">
          <ac:chgData name="Nelson, Andy (UT-ITC)" userId="8c3bbbfd-8b33-433e-9e71-44d1c0c1ea42" providerId="ADAL" clId="{A12B0705-4D5E-4853-9297-3D00417FD1D0}" dt="2021-11-04T17:29:45.311" v="9457" actId="14100"/>
          <ac:picMkLst>
            <pc:docMk/>
            <pc:sldMk cId="1165263517" sldId="329"/>
            <ac:picMk id="20" creationId="{4A3527D0-D306-4F57-96DF-787F90FBEADD}"/>
          </ac:picMkLst>
        </pc:picChg>
      </pc:sldChg>
      <pc:sldChg chg="addSp delSp modSp add mod modNotesTx">
        <pc:chgData name="Nelson, Andy (UT-ITC)" userId="8c3bbbfd-8b33-433e-9e71-44d1c0c1ea42" providerId="ADAL" clId="{A12B0705-4D5E-4853-9297-3D00417FD1D0}" dt="2021-11-10T20:18:22.971" v="18863"/>
        <pc:sldMkLst>
          <pc:docMk/>
          <pc:sldMk cId="1226088456" sldId="330"/>
        </pc:sldMkLst>
        <pc:spChg chg="mod">
          <ac:chgData name="Nelson, Andy (UT-ITC)" userId="8c3bbbfd-8b33-433e-9e71-44d1c0c1ea42" providerId="ADAL" clId="{A12B0705-4D5E-4853-9297-3D00417FD1D0}" dt="2021-11-04T16:04:49.613" v="5700" actId="20577"/>
          <ac:spMkLst>
            <pc:docMk/>
            <pc:sldMk cId="1226088456" sldId="330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04T15:53:26.973" v="5607"/>
          <ac:spMkLst>
            <pc:docMk/>
            <pc:sldMk cId="1226088456" sldId="330"/>
            <ac:spMk id="9" creationId="{0C9768AA-5171-4F8C-B092-377355BAC217}"/>
          </ac:spMkLst>
        </pc:spChg>
        <pc:spChg chg="mod">
          <ac:chgData name="Nelson, Andy (UT-ITC)" userId="8c3bbbfd-8b33-433e-9e71-44d1c0c1ea42" providerId="ADAL" clId="{A12B0705-4D5E-4853-9297-3D00417FD1D0}" dt="2021-11-04T15:50:52.022" v="5586" actId="1036"/>
          <ac:spMkLst>
            <pc:docMk/>
            <pc:sldMk cId="1226088456" sldId="330"/>
            <ac:spMk id="13" creationId="{921B0BD3-0820-4142-9EE5-C9223B29D9A4}"/>
          </ac:spMkLst>
        </pc:spChg>
        <pc:spChg chg="mod">
          <ac:chgData name="Nelson, Andy (UT-ITC)" userId="8c3bbbfd-8b33-433e-9e71-44d1c0c1ea42" providerId="ADAL" clId="{A12B0705-4D5E-4853-9297-3D00417FD1D0}" dt="2021-11-04T15:49:35.302" v="5574" actId="6549"/>
          <ac:spMkLst>
            <pc:docMk/>
            <pc:sldMk cId="1226088456" sldId="330"/>
            <ac:spMk id="15" creationId="{B3138F88-BA22-4CE1-A45C-DE42A6F9D495}"/>
          </ac:spMkLst>
        </pc:spChg>
        <pc:grpChg chg="del">
          <ac:chgData name="Nelson, Andy (UT-ITC)" userId="8c3bbbfd-8b33-433e-9e71-44d1c0c1ea42" providerId="ADAL" clId="{A12B0705-4D5E-4853-9297-3D00417FD1D0}" dt="2021-11-04T15:49:37.303" v="5575" actId="478"/>
          <ac:grpSpMkLst>
            <pc:docMk/>
            <pc:sldMk cId="1226088456" sldId="330"/>
            <ac:grpSpMk id="1062" creationId="{29535A85-6027-4F08-B04F-83A971E931E1}"/>
          </ac:grpSpMkLst>
        </pc:gr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1226088456" sldId="330"/>
            <ac:picMk id="2" creationId="{FDF2D5FD-B3B6-4A32-B5E5-66BE1BABBF21}"/>
          </ac:picMkLst>
        </pc:picChg>
        <pc:picChg chg="add del mod">
          <ac:chgData name="Nelson, Andy (UT-ITC)" userId="8c3bbbfd-8b33-433e-9e71-44d1c0c1ea42" providerId="ADAL" clId="{A12B0705-4D5E-4853-9297-3D00417FD1D0}" dt="2021-11-04T15:13:00.268" v="5459" actId="478"/>
          <ac:picMkLst>
            <pc:docMk/>
            <pc:sldMk cId="1226088456" sldId="330"/>
            <ac:picMk id="3" creationId="{A296F7AA-EF0D-4BBC-AC71-8BC2B9A8A900}"/>
          </ac:picMkLst>
        </pc:picChg>
        <pc:picChg chg="add mod">
          <ac:chgData name="Nelson, Andy (UT-ITC)" userId="8c3bbbfd-8b33-433e-9e71-44d1c0c1ea42" providerId="ADAL" clId="{A12B0705-4D5E-4853-9297-3D00417FD1D0}" dt="2021-11-04T15:49:56.853" v="5580" actId="14100"/>
          <ac:picMkLst>
            <pc:docMk/>
            <pc:sldMk cId="1226088456" sldId="330"/>
            <ac:picMk id="1026" creationId="{D6DCA629-6ED7-498F-A98B-F485FDB3900B}"/>
          </ac:picMkLst>
        </pc:picChg>
      </pc:sldChg>
      <pc:sldChg chg="addSp delSp modSp add del mod">
        <pc:chgData name="Nelson, Andy (UT-ITC)" userId="8c3bbbfd-8b33-433e-9e71-44d1c0c1ea42" providerId="ADAL" clId="{A12B0705-4D5E-4853-9297-3D00417FD1D0}" dt="2021-11-10T20:18:22.971" v="18863"/>
        <pc:sldMkLst>
          <pc:docMk/>
          <pc:sldMk cId="53911310" sldId="331"/>
        </pc:sldMkLst>
        <pc:spChg chg="mod">
          <ac:chgData name="Nelson, Andy (UT-ITC)" userId="8c3bbbfd-8b33-433e-9e71-44d1c0c1ea42" providerId="ADAL" clId="{A12B0705-4D5E-4853-9297-3D00417FD1D0}" dt="2021-11-04T16:26:20.083" v="7069" actId="20577"/>
          <ac:spMkLst>
            <pc:docMk/>
            <pc:sldMk cId="53911310" sldId="331"/>
            <ac:spMk id="4" creationId="{23CB72D6-0CBC-4DF3-8895-241F1A055F9A}"/>
          </ac:spMkLst>
        </pc:spChg>
        <pc:spChg chg="del">
          <ac:chgData name="Nelson, Andy (UT-ITC)" userId="8c3bbbfd-8b33-433e-9e71-44d1c0c1ea42" providerId="ADAL" clId="{A12B0705-4D5E-4853-9297-3D00417FD1D0}" dt="2021-11-04T16:16:27.347" v="6298" actId="478"/>
          <ac:spMkLst>
            <pc:docMk/>
            <pc:sldMk cId="53911310" sldId="331"/>
            <ac:spMk id="9" creationId="{0C9768AA-5171-4F8C-B092-377355BAC217}"/>
          </ac:spMkLst>
        </pc:spChg>
        <pc:spChg chg="mod">
          <ac:chgData name="Nelson, Andy (UT-ITC)" userId="8c3bbbfd-8b33-433e-9e71-44d1c0c1ea42" providerId="ADAL" clId="{A12B0705-4D5E-4853-9297-3D00417FD1D0}" dt="2021-11-04T16:16:59.299" v="6313" actId="1036"/>
          <ac:spMkLst>
            <pc:docMk/>
            <pc:sldMk cId="53911310" sldId="331"/>
            <ac:spMk id="13" creationId="{921B0BD3-0820-4142-9EE5-C9223B29D9A4}"/>
          </ac:spMkLst>
        </pc:spChg>
        <pc:spChg chg="mod">
          <ac:chgData name="Nelson, Andy (UT-ITC)" userId="8c3bbbfd-8b33-433e-9e71-44d1c0c1ea42" providerId="ADAL" clId="{A12B0705-4D5E-4853-9297-3D00417FD1D0}" dt="2021-11-10T19:23:01.103" v="18775" actId="20577"/>
          <ac:spMkLst>
            <pc:docMk/>
            <pc:sldMk cId="53911310" sldId="331"/>
            <ac:spMk id="15" creationId="{B3138F88-BA22-4CE1-A45C-DE42A6F9D495}"/>
          </ac:spMkLst>
        </pc:spChg>
        <pc:spChg chg="del">
          <ac:chgData name="Nelson, Andy (UT-ITC)" userId="8c3bbbfd-8b33-433e-9e71-44d1c0c1ea42" providerId="ADAL" clId="{A12B0705-4D5E-4853-9297-3D00417FD1D0}" dt="2021-11-04T16:16:32.522" v="6300" actId="478"/>
          <ac:spMkLst>
            <pc:docMk/>
            <pc:sldMk cId="53911310" sldId="331"/>
            <ac:spMk id="18" creationId="{03CEF04F-7559-454A-9051-3E5AEAD20C37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53911310" sldId="331"/>
            <ac:picMk id="2" creationId="{5D2D87FB-63D8-49A0-A38B-A37198FD8F68}"/>
          </ac:picMkLst>
        </pc:picChg>
        <pc:picChg chg="add mod">
          <ac:chgData name="Nelson, Andy (UT-ITC)" userId="8c3bbbfd-8b33-433e-9e71-44d1c0c1ea42" providerId="ADAL" clId="{A12B0705-4D5E-4853-9297-3D00417FD1D0}" dt="2021-11-04T16:31:38.163" v="7155" actId="14100"/>
          <ac:picMkLst>
            <pc:docMk/>
            <pc:sldMk cId="53911310" sldId="331"/>
            <ac:picMk id="3" creationId="{8E199AB6-9793-40A8-8B09-C73FFCF65BC9}"/>
          </ac:picMkLst>
        </pc:picChg>
        <pc:picChg chg="del">
          <ac:chgData name="Nelson, Andy (UT-ITC)" userId="8c3bbbfd-8b33-433e-9e71-44d1c0c1ea42" providerId="ADAL" clId="{A12B0705-4D5E-4853-9297-3D00417FD1D0}" dt="2021-11-04T16:14:30.762" v="5885" actId="478"/>
          <ac:picMkLst>
            <pc:docMk/>
            <pc:sldMk cId="53911310" sldId="331"/>
            <ac:picMk id="1026" creationId="{D6DCA629-6ED7-498F-A98B-F485FDB3900B}"/>
          </ac:picMkLst>
        </pc:picChg>
      </pc:sldChg>
      <pc:sldChg chg="addSp delSp modSp add mod ord">
        <pc:chgData name="Nelson, Andy (UT-ITC)" userId="8c3bbbfd-8b33-433e-9e71-44d1c0c1ea42" providerId="ADAL" clId="{A12B0705-4D5E-4853-9297-3D00417FD1D0}" dt="2021-11-10T20:18:22.971" v="18863"/>
        <pc:sldMkLst>
          <pc:docMk/>
          <pc:sldMk cId="1469431545" sldId="332"/>
        </pc:sldMkLst>
        <pc:spChg chg="mod">
          <ac:chgData name="Nelson, Andy (UT-ITC)" userId="8c3bbbfd-8b33-433e-9e71-44d1c0c1ea42" providerId="ADAL" clId="{A12B0705-4D5E-4853-9297-3D00417FD1D0}" dt="2021-11-09T12:40:54.845" v="10402" actId="20577"/>
          <ac:spMkLst>
            <pc:docMk/>
            <pc:sldMk cId="1469431545" sldId="332"/>
            <ac:spMk id="4" creationId="{23CB72D6-0CBC-4DF3-8895-241F1A055F9A}"/>
          </ac:spMkLst>
        </pc:spChg>
        <pc:spChg chg="add del mod">
          <ac:chgData name="Nelson, Andy (UT-ITC)" userId="8c3bbbfd-8b33-433e-9e71-44d1c0c1ea42" providerId="ADAL" clId="{A12B0705-4D5E-4853-9297-3D00417FD1D0}" dt="2021-11-04T17:12:58.608" v="8682"/>
          <ac:spMkLst>
            <pc:docMk/>
            <pc:sldMk cId="1469431545" sldId="332"/>
            <ac:spMk id="9" creationId="{0C9768AA-5171-4F8C-B092-377355BAC217}"/>
          </ac:spMkLst>
        </pc:spChg>
        <pc:spChg chg="add mod">
          <ac:chgData name="Nelson, Andy (UT-ITC)" userId="8c3bbbfd-8b33-433e-9e71-44d1c0c1ea42" providerId="ADAL" clId="{A12B0705-4D5E-4853-9297-3D00417FD1D0}" dt="2021-11-09T12:42:13.632" v="10478" actId="20577"/>
          <ac:spMkLst>
            <pc:docMk/>
            <pc:sldMk cId="1469431545" sldId="332"/>
            <ac:spMk id="11" creationId="{7B4BDC52-48E4-45D3-9AE2-C8AFCCE66A4B}"/>
          </ac:spMkLst>
        </pc:spChg>
        <pc:spChg chg="add del mod">
          <ac:chgData name="Nelson, Andy (UT-ITC)" userId="8c3bbbfd-8b33-433e-9e71-44d1c0c1ea42" providerId="ADAL" clId="{A12B0705-4D5E-4853-9297-3D00417FD1D0}" dt="2021-11-09T12:25:52.614" v="9707" actId="14100"/>
          <ac:spMkLst>
            <pc:docMk/>
            <pc:sldMk cId="1469431545" sldId="332"/>
            <ac:spMk id="12" creationId="{222E98B7-F584-42F8-8D28-EAB44907F7D7}"/>
          </ac:spMkLst>
        </pc:spChg>
        <pc:spChg chg="del mod">
          <ac:chgData name="Nelson, Andy (UT-ITC)" userId="8c3bbbfd-8b33-433e-9e71-44d1c0c1ea42" providerId="ADAL" clId="{A12B0705-4D5E-4853-9297-3D00417FD1D0}" dt="2021-11-04T17:20:23.375" v="9284"/>
          <ac:spMkLst>
            <pc:docMk/>
            <pc:sldMk cId="1469431545" sldId="332"/>
            <ac:spMk id="13" creationId="{921B0BD3-0820-4142-9EE5-C9223B29D9A4}"/>
          </ac:spMkLst>
        </pc:spChg>
        <pc:spChg chg="add del mod">
          <ac:chgData name="Nelson, Andy (UT-ITC)" userId="8c3bbbfd-8b33-433e-9e71-44d1c0c1ea42" providerId="ADAL" clId="{A12B0705-4D5E-4853-9297-3D00417FD1D0}" dt="2021-11-09T12:24:23.287" v="9679" actId="22"/>
          <ac:spMkLst>
            <pc:docMk/>
            <pc:sldMk cId="1469431545" sldId="332"/>
            <ac:spMk id="16" creationId="{C6417FE4-6EE9-4CEF-BCAD-B7E857EBF7D5}"/>
          </ac:spMkLst>
        </pc:spChg>
        <pc:spChg chg="add del mod">
          <ac:chgData name="Nelson, Andy (UT-ITC)" userId="8c3bbbfd-8b33-433e-9e71-44d1c0c1ea42" providerId="ADAL" clId="{A12B0705-4D5E-4853-9297-3D00417FD1D0}" dt="2021-11-09T12:25:02.343" v="9688" actId="478"/>
          <ac:spMkLst>
            <pc:docMk/>
            <pc:sldMk cId="1469431545" sldId="332"/>
            <ac:spMk id="17" creationId="{568DF3F6-774B-4A33-9780-248684685CCA}"/>
          </ac:spMkLst>
        </pc:spChg>
        <pc:picChg chg="add mod">
          <ac:chgData name="Nelson, Andy (UT-ITC)" userId="8c3bbbfd-8b33-433e-9e71-44d1c0c1ea42" providerId="ADAL" clId="{A12B0705-4D5E-4853-9297-3D00417FD1D0}" dt="2021-11-09T12:37:58.191" v="10362" actId="1035"/>
          <ac:picMkLst>
            <pc:docMk/>
            <pc:sldMk cId="1469431545" sldId="332"/>
            <ac:picMk id="3" creationId="{8DC2B763-9D16-48A2-B000-DD3C5F5B1F9F}"/>
          </ac:picMkLst>
        </pc:picChg>
        <pc:picChg chg="add mod">
          <ac:chgData name="Nelson, Andy (UT-ITC)" userId="8c3bbbfd-8b33-433e-9e71-44d1c0c1ea42" providerId="ADAL" clId="{A12B0705-4D5E-4853-9297-3D00417FD1D0}" dt="2021-11-10T19:30:08.753" v="18782" actId="1076"/>
          <ac:picMkLst>
            <pc:docMk/>
            <pc:sldMk cId="1469431545" sldId="332"/>
            <ac:picMk id="5" creationId="{5CE5D089-4249-4AB5-B8F0-574C86347CE3}"/>
          </ac:picMkLst>
        </pc:picChg>
        <pc:picChg chg="add mod">
          <ac:chgData name="Nelson, Andy (UT-ITC)" userId="8c3bbbfd-8b33-433e-9e71-44d1c0c1ea42" providerId="ADAL" clId="{A12B0705-4D5E-4853-9297-3D00417FD1D0}" dt="2021-11-09T12:37:58.191" v="10362" actId="1035"/>
          <ac:picMkLst>
            <pc:docMk/>
            <pc:sldMk cId="1469431545" sldId="332"/>
            <ac:picMk id="7" creationId="{781DDD6D-85DD-4DB3-B79B-FFF3A579CFFC}"/>
          </ac:picMkLst>
        </pc:picChg>
        <pc:picChg chg="add mod">
          <ac:chgData name="Nelson, Andy (UT-ITC)" userId="8c3bbbfd-8b33-433e-9e71-44d1c0c1ea42" providerId="ADAL" clId="{A12B0705-4D5E-4853-9297-3D00417FD1D0}" dt="2021-11-09T12:38:01.983" v="10377" actId="1035"/>
          <ac:picMkLst>
            <pc:docMk/>
            <pc:sldMk cId="1469431545" sldId="332"/>
            <ac:picMk id="8" creationId="{126D2469-8E06-4F12-B986-93F5273028C0}"/>
          </ac:picMkLst>
        </pc:pic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1469431545" sldId="332"/>
            <ac:picMk id="9" creationId="{EFBC12A5-5504-4E72-A884-F4344C2DF4B5}"/>
          </ac:picMkLst>
        </pc:picChg>
        <pc:picChg chg="add del mod">
          <ac:chgData name="Nelson, Andy (UT-ITC)" userId="8c3bbbfd-8b33-433e-9e71-44d1c0c1ea42" providerId="ADAL" clId="{A12B0705-4D5E-4853-9297-3D00417FD1D0}" dt="2021-11-04T17:24:49.895" v="9358" actId="478"/>
          <ac:picMkLst>
            <pc:docMk/>
            <pc:sldMk cId="1469431545" sldId="332"/>
            <ac:picMk id="12" creationId="{D65DCA20-6223-4C07-8448-EFEC5E83156E}"/>
          </ac:picMkLst>
        </pc:picChg>
        <pc:picChg chg="add del mod">
          <ac:chgData name="Nelson, Andy (UT-ITC)" userId="8c3bbbfd-8b33-433e-9e71-44d1c0c1ea42" providerId="ADAL" clId="{A12B0705-4D5E-4853-9297-3D00417FD1D0}" dt="2021-11-10T19:30:05.780" v="18781" actId="478"/>
          <ac:picMkLst>
            <pc:docMk/>
            <pc:sldMk cId="1469431545" sldId="332"/>
            <ac:picMk id="13" creationId="{00A2AEDC-8C1B-4931-B021-75E6ABF69E8D}"/>
          </ac:picMkLst>
        </pc:picChg>
        <pc:picChg chg="add del mod">
          <ac:chgData name="Nelson, Andy (UT-ITC)" userId="8c3bbbfd-8b33-433e-9e71-44d1c0c1ea42" providerId="ADAL" clId="{A12B0705-4D5E-4853-9297-3D00417FD1D0}" dt="2021-11-09T12:32:51.395" v="9894" actId="478"/>
          <ac:picMkLst>
            <pc:docMk/>
            <pc:sldMk cId="1469431545" sldId="332"/>
            <ac:picMk id="14" creationId="{442A746E-9391-480E-BBFF-6461FF10E67D}"/>
          </ac:picMkLst>
        </pc:picChg>
        <pc:picChg chg="add del mod">
          <ac:chgData name="Nelson, Andy (UT-ITC)" userId="8c3bbbfd-8b33-433e-9e71-44d1c0c1ea42" providerId="ADAL" clId="{A12B0705-4D5E-4853-9297-3D00417FD1D0}" dt="2021-11-04T17:24:15.454" v="9337" actId="478"/>
          <ac:picMkLst>
            <pc:docMk/>
            <pc:sldMk cId="1469431545" sldId="332"/>
            <ac:picMk id="17" creationId="{83C70FCC-425C-40E3-9BBD-545087182E7A}"/>
          </ac:picMkLst>
        </pc:picChg>
        <pc:picChg chg="add del mod">
          <ac:chgData name="Nelson, Andy (UT-ITC)" userId="8c3bbbfd-8b33-433e-9e71-44d1c0c1ea42" providerId="ADAL" clId="{A12B0705-4D5E-4853-9297-3D00417FD1D0}" dt="2021-11-09T12:32:51.395" v="9894" actId="478"/>
          <ac:picMkLst>
            <pc:docMk/>
            <pc:sldMk cId="1469431545" sldId="332"/>
            <ac:picMk id="20" creationId="{7A41DA7F-384B-4733-B77E-BF25D14E2C6E}"/>
          </ac:picMkLst>
        </pc:picChg>
        <pc:picChg chg="add mod">
          <ac:chgData name="Nelson, Andy (UT-ITC)" userId="8c3bbbfd-8b33-433e-9e71-44d1c0c1ea42" providerId="ADAL" clId="{A12B0705-4D5E-4853-9297-3D00417FD1D0}" dt="2021-11-09T12:44:37.667" v="10554"/>
          <ac:picMkLst>
            <pc:docMk/>
            <pc:sldMk cId="1469431545" sldId="332"/>
            <ac:picMk id="21" creationId="{BF3AE7D1-8399-4487-89D4-25E47554BA03}"/>
          </ac:picMkLst>
        </pc:picChg>
        <pc:picChg chg="del">
          <ac:chgData name="Nelson, Andy (UT-ITC)" userId="8c3bbbfd-8b33-433e-9e71-44d1c0c1ea42" providerId="ADAL" clId="{A12B0705-4D5E-4853-9297-3D00417FD1D0}" dt="2021-11-04T17:11:23.951" v="8588" actId="478"/>
          <ac:picMkLst>
            <pc:docMk/>
            <pc:sldMk cId="1469431545" sldId="332"/>
            <ac:picMk id="2050" creationId="{EFBB584A-790B-4CA8-B24E-7DE629992043}"/>
          </ac:picMkLst>
        </pc:picChg>
      </pc:sldChg>
      <pc:sldChg chg="delSp modSp add del mod">
        <pc:chgData name="Nelson, Andy (UT-ITC)" userId="8c3bbbfd-8b33-433e-9e71-44d1c0c1ea42" providerId="ADAL" clId="{A12B0705-4D5E-4853-9297-3D00417FD1D0}" dt="2021-11-10T17:16:31.555" v="17853" actId="47"/>
        <pc:sldMkLst>
          <pc:docMk/>
          <pc:sldMk cId="3619704577" sldId="333"/>
        </pc:sldMkLst>
        <pc:spChg chg="mod">
          <ac:chgData name="Nelson, Andy (UT-ITC)" userId="8c3bbbfd-8b33-433e-9e71-44d1c0c1ea42" providerId="ADAL" clId="{A12B0705-4D5E-4853-9297-3D00417FD1D0}" dt="2021-11-10T17:13:44.568" v="17705" actId="20577"/>
          <ac:spMkLst>
            <pc:docMk/>
            <pc:sldMk cId="3619704577" sldId="333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10T16:38:02.728" v="16646" actId="20577"/>
          <ac:spMkLst>
            <pc:docMk/>
            <pc:sldMk cId="3619704577" sldId="333"/>
            <ac:spMk id="11" creationId="{7B4BDC52-48E4-45D3-9AE2-C8AFCCE66A4B}"/>
          </ac:spMkLst>
        </pc:spChg>
        <pc:spChg chg="mod">
          <ac:chgData name="Nelson, Andy (UT-ITC)" userId="8c3bbbfd-8b33-433e-9e71-44d1c0c1ea42" providerId="ADAL" clId="{A12B0705-4D5E-4853-9297-3D00417FD1D0}" dt="2021-11-10T17:14:37.109" v="17797" actId="20577"/>
          <ac:spMkLst>
            <pc:docMk/>
            <pc:sldMk cId="3619704577" sldId="333"/>
            <ac:spMk id="12" creationId="{222E98B7-F584-42F8-8D28-EAB44907F7D7}"/>
          </ac:spMkLst>
        </pc:spChg>
        <pc:picChg chg="del">
          <ac:chgData name="Nelson, Andy (UT-ITC)" userId="8c3bbbfd-8b33-433e-9e71-44d1c0c1ea42" providerId="ADAL" clId="{A12B0705-4D5E-4853-9297-3D00417FD1D0}" dt="2021-11-09T12:46:20.189" v="10838" actId="478"/>
          <ac:picMkLst>
            <pc:docMk/>
            <pc:sldMk cId="3619704577" sldId="333"/>
            <ac:picMk id="3" creationId="{8DC2B763-9D16-48A2-B000-DD3C5F5B1F9F}"/>
          </ac:picMkLst>
        </pc:picChg>
        <pc:picChg chg="del">
          <ac:chgData name="Nelson, Andy (UT-ITC)" userId="8c3bbbfd-8b33-433e-9e71-44d1c0c1ea42" providerId="ADAL" clId="{A12B0705-4D5E-4853-9297-3D00417FD1D0}" dt="2021-11-09T12:46:20.189" v="10838" actId="478"/>
          <ac:picMkLst>
            <pc:docMk/>
            <pc:sldMk cId="3619704577" sldId="333"/>
            <ac:picMk id="7" creationId="{781DDD6D-85DD-4DB3-B79B-FFF3A579CFFC}"/>
          </ac:picMkLst>
        </pc:picChg>
        <pc:picChg chg="del">
          <ac:chgData name="Nelson, Andy (UT-ITC)" userId="8c3bbbfd-8b33-433e-9e71-44d1c0c1ea42" providerId="ADAL" clId="{A12B0705-4D5E-4853-9297-3D00417FD1D0}" dt="2021-11-09T12:46:20.189" v="10838" actId="478"/>
          <ac:picMkLst>
            <pc:docMk/>
            <pc:sldMk cId="3619704577" sldId="333"/>
            <ac:picMk id="8" creationId="{126D2469-8E06-4F12-B986-93F5273028C0}"/>
          </ac:picMkLst>
        </pc:picChg>
        <pc:picChg chg="del">
          <ac:chgData name="Nelson, Andy (UT-ITC)" userId="8c3bbbfd-8b33-433e-9e71-44d1c0c1ea42" providerId="ADAL" clId="{A12B0705-4D5E-4853-9297-3D00417FD1D0}" dt="2021-11-09T12:46:20.189" v="10838" actId="478"/>
          <ac:picMkLst>
            <pc:docMk/>
            <pc:sldMk cId="3619704577" sldId="333"/>
            <ac:picMk id="13" creationId="{00A2AEDC-8C1B-4931-B021-75E6ABF69E8D}"/>
          </ac:picMkLst>
        </pc:picChg>
      </pc:sldChg>
      <pc:sldChg chg="addSp delSp modSp add del mod">
        <pc:chgData name="Nelson, Andy (UT-ITC)" userId="8c3bbbfd-8b33-433e-9e71-44d1c0c1ea42" providerId="ADAL" clId="{A12B0705-4D5E-4853-9297-3D00417FD1D0}" dt="2021-11-09T12:28:36.965" v="9844" actId="2696"/>
        <pc:sldMkLst>
          <pc:docMk/>
          <pc:sldMk cId="4078442058" sldId="333"/>
        </pc:sldMkLst>
        <pc:spChg chg="mod">
          <ac:chgData name="Nelson, Andy (UT-ITC)" userId="8c3bbbfd-8b33-433e-9e71-44d1c0c1ea42" providerId="ADAL" clId="{A12B0705-4D5E-4853-9297-3D00417FD1D0}" dt="2021-11-09T12:23:13.638" v="9661" actId="20577"/>
          <ac:spMkLst>
            <pc:docMk/>
            <pc:sldMk cId="4078442058" sldId="333"/>
            <ac:spMk id="11" creationId="{7B4BDC52-48E4-45D3-9AE2-C8AFCCE66A4B}"/>
          </ac:spMkLst>
        </pc:spChg>
        <pc:picChg chg="add del mod modCrop">
          <ac:chgData name="Nelson, Andy (UT-ITC)" userId="8c3bbbfd-8b33-433e-9e71-44d1c0c1ea42" providerId="ADAL" clId="{A12B0705-4D5E-4853-9297-3D00417FD1D0}" dt="2021-11-09T12:21:34.088" v="9623" actId="478"/>
          <ac:picMkLst>
            <pc:docMk/>
            <pc:sldMk cId="4078442058" sldId="333"/>
            <ac:picMk id="12" creationId="{DC4FF2E4-CB6E-44BA-98E4-35CDFB44C39F}"/>
          </ac:picMkLst>
        </pc:picChg>
        <pc:picChg chg="add del mod">
          <ac:chgData name="Nelson, Andy (UT-ITC)" userId="8c3bbbfd-8b33-433e-9e71-44d1c0c1ea42" providerId="ADAL" clId="{A12B0705-4D5E-4853-9297-3D00417FD1D0}" dt="2021-11-09T12:23:24.822" v="9662" actId="478"/>
          <ac:picMkLst>
            <pc:docMk/>
            <pc:sldMk cId="4078442058" sldId="333"/>
            <ac:picMk id="13" creationId="{0CE0E8A5-DF09-4E59-ADCA-54BDA567A893}"/>
          </ac:picMkLst>
        </pc:picChg>
      </pc:sldChg>
      <pc:sldChg chg="addSp modSp add mod">
        <pc:chgData name="Nelson, Andy (UT-ITC)" userId="8c3bbbfd-8b33-433e-9e71-44d1c0c1ea42" providerId="ADAL" clId="{A12B0705-4D5E-4853-9297-3D00417FD1D0}" dt="2021-11-10T20:18:22.971" v="18863"/>
        <pc:sldMkLst>
          <pc:docMk/>
          <pc:sldMk cId="214469506" sldId="334"/>
        </pc:sldMkLst>
        <pc:spChg chg="add mod">
          <ac:chgData name="Nelson, Andy (UT-ITC)" userId="8c3bbbfd-8b33-433e-9e71-44d1c0c1ea42" providerId="ADAL" clId="{A12B0705-4D5E-4853-9297-3D00417FD1D0}" dt="2021-11-09T19:27:23.630" v="14410" actId="1582"/>
          <ac:spMkLst>
            <pc:docMk/>
            <pc:sldMk cId="214469506" sldId="334"/>
            <ac:spMk id="2" creationId="{658A556E-B11A-44B8-9651-FC94B3E4DFC7}"/>
          </ac:spMkLst>
        </pc:spChg>
        <pc:spChg chg="mod">
          <ac:chgData name="Nelson, Andy (UT-ITC)" userId="8c3bbbfd-8b33-433e-9e71-44d1c0c1ea42" providerId="ADAL" clId="{A12B0705-4D5E-4853-9297-3D00417FD1D0}" dt="2021-11-09T13:17:19.273" v="12172" actId="113"/>
          <ac:spMkLst>
            <pc:docMk/>
            <pc:sldMk cId="214469506" sldId="334"/>
            <ac:spMk id="11" creationId="{7E388EF2-1398-4EDD-AC3D-55DA832FBD16}"/>
          </ac:spMkLst>
        </pc:spChg>
        <pc:spChg chg="add mod">
          <ac:chgData name="Nelson, Andy (UT-ITC)" userId="8c3bbbfd-8b33-433e-9e71-44d1c0c1ea42" providerId="ADAL" clId="{A12B0705-4D5E-4853-9297-3D00417FD1D0}" dt="2021-11-09T19:27:43.943" v="14415" actId="1076"/>
          <ac:spMkLst>
            <pc:docMk/>
            <pc:sldMk cId="214469506" sldId="334"/>
            <ac:spMk id="12" creationId="{F0D34B05-DE84-47D4-8A34-F68C47FB1064}"/>
          </ac:spMkLst>
        </pc:spChg>
        <pc:spChg chg="add mod">
          <ac:chgData name="Nelson, Andy (UT-ITC)" userId="8c3bbbfd-8b33-433e-9e71-44d1c0c1ea42" providerId="ADAL" clId="{A12B0705-4D5E-4853-9297-3D00417FD1D0}" dt="2021-11-09T19:28:23.239" v="14420" actId="14100"/>
          <ac:spMkLst>
            <pc:docMk/>
            <pc:sldMk cId="214469506" sldId="334"/>
            <ac:spMk id="13" creationId="{B3AAE8C0-38A8-465F-A6BC-F4E1418F48E4}"/>
          </ac:spMkLst>
        </pc:spChg>
        <pc:spChg chg="add mod">
          <ac:chgData name="Nelson, Andy (UT-ITC)" userId="8c3bbbfd-8b33-433e-9e71-44d1c0c1ea42" providerId="ADAL" clId="{A12B0705-4D5E-4853-9297-3D00417FD1D0}" dt="2021-11-09T20:27:00.456" v="16584" actId="20577"/>
          <ac:spMkLst>
            <pc:docMk/>
            <pc:sldMk cId="214469506" sldId="334"/>
            <ac:spMk id="15" creationId="{DAF1AEE9-BDB0-4D00-AB83-352CC45C702D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214469506" sldId="334"/>
            <ac:picMk id="3" creationId="{B4B403C6-F741-4172-92B4-8A2D6C3EDEC5}"/>
          </ac:picMkLst>
        </pc:picChg>
        <pc:picChg chg="mod">
          <ac:chgData name="Nelson, Andy (UT-ITC)" userId="8c3bbbfd-8b33-433e-9e71-44d1c0c1ea42" providerId="ADAL" clId="{A12B0705-4D5E-4853-9297-3D00417FD1D0}" dt="2021-11-09T19:28:09.077" v="14418" actId="1076"/>
          <ac:picMkLst>
            <pc:docMk/>
            <pc:sldMk cId="214469506" sldId="334"/>
            <ac:picMk id="14" creationId="{EF077A2D-D0F8-44D7-BA63-BAFC4C8467C7}"/>
          </ac:picMkLst>
        </pc:picChg>
      </pc:sldChg>
      <pc:sldChg chg="addSp delSp modSp add mod modAnim">
        <pc:chgData name="Nelson, Andy (UT-ITC)" userId="8c3bbbfd-8b33-433e-9e71-44d1c0c1ea42" providerId="ADAL" clId="{A12B0705-4D5E-4853-9297-3D00417FD1D0}" dt="2021-11-10T20:18:22.971" v="18863"/>
        <pc:sldMkLst>
          <pc:docMk/>
          <pc:sldMk cId="618285469" sldId="335"/>
        </pc:sldMkLst>
        <pc:spChg chg="add mod">
          <ac:chgData name="Nelson, Andy (UT-ITC)" userId="8c3bbbfd-8b33-433e-9e71-44d1c0c1ea42" providerId="ADAL" clId="{A12B0705-4D5E-4853-9297-3D00417FD1D0}" dt="2021-11-09T14:17:38.285" v="12895" actId="1035"/>
          <ac:spMkLst>
            <pc:docMk/>
            <pc:sldMk cId="618285469" sldId="335"/>
            <ac:spMk id="2" creationId="{EE00D848-E532-482E-B050-A1D08538BECC}"/>
          </ac:spMkLst>
        </pc:spChg>
        <pc:spChg chg="mod">
          <ac:chgData name="Nelson, Andy (UT-ITC)" userId="8c3bbbfd-8b33-433e-9e71-44d1c0c1ea42" providerId="ADAL" clId="{A12B0705-4D5E-4853-9297-3D00417FD1D0}" dt="2021-11-09T13:21:47.461" v="12729" actId="20577"/>
          <ac:spMkLst>
            <pc:docMk/>
            <pc:sldMk cId="618285469" sldId="335"/>
            <ac:spMk id="11" creationId="{7E388EF2-1398-4EDD-AC3D-55DA832FBD16}"/>
          </ac:spMkLst>
        </pc:spChg>
        <pc:spChg chg="add mod">
          <ac:chgData name="Nelson, Andy (UT-ITC)" userId="8c3bbbfd-8b33-433e-9e71-44d1c0c1ea42" providerId="ADAL" clId="{A12B0705-4D5E-4853-9297-3D00417FD1D0}" dt="2021-11-09T14:17:38.285" v="12895" actId="1035"/>
          <ac:spMkLst>
            <pc:docMk/>
            <pc:sldMk cId="618285469" sldId="335"/>
            <ac:spMk id="15" creationId="{934C91BF-DBFA-4F6B-8C48-01F69BE4556C}"/>
          </ac:spMkLst>
        </pc:spChg>
        <pc:spChg chg="add mod">
          <ac:chgData name="Nelson, Andy (UT-ITC)" userId="8c3bbbfd-8b33-433e-9e71-44d1c0c1ea42" providerId="ADAL" clId="{A12B0705-4D5E-4853-9297-3D00417FD1D0}" dt="2021-11-09T14:19:17.066" v="13094" actId="113"/>
          <ac:spMkLst>
            <pc:docMk/>
            <pc:sldMk cId="618285469" sldId="335"/>
            <ac:spMk id="16" creationId="{9C2941EC-8C30-4868-AD8D-810FF7C9442B}"/>
          </ac:spMkLst>
        </pc:spChg>
        <pc:spChg chg="add mod">
          <ac:chgData name="Nelson, Andy (UT-ITC)" userId="8c3bbbfd-8b33-433e-9e71-44d1c0c1ea42" providerId="ADAL" clId="{A12B0705-4D5E-4853-9297-3D00417FD1D0}" dt="2021-11-09T20:11:12.936" v="15596"/>
          <ac:spMkLst>
            <pc:docMk/>
            <pc:sldMk cId="618285469" sldId="335"/>
            <ac:spMk id="17" creationId="{FCC74C47-249F-4CFD-86A3-45362B6FFACB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618285469" sldId="335"/>
            <ac:picMk id="3" creationId="{EC501B92-A9BF-4341-B7D9-68A83E11B4DE}"/>
          </ac:picMkLst>
        </pc:picChg>
        <pc:picChg chg="add del mod">
          <ac:chgData name="Nelson, Andy (UT-ITC)" userId="8c3bbbfd-8b33-433e-9e71-44d1c0c1ea42" providerId="ADAL" clId="{A12B0705-4D5E-4853-9297-3D00417FD1D0}" dt="2021-11-09T13:19:43.526" v="12485" actId="478"/>
          <ac:picMkLst>
            <pc:docMk/>
            <pc:sldMk cId="618285469" sldId="335"/>
            <ac:picMk id="7" creationId="{0DB231DA-FC64-471E-A88B-F69A4F1F4567}"/>
          </ac:picMkLst>
        </pc:picChg>
        <pc:picChg chg="add mod modCrop">
          <ac:chgData name="Nelson, Andy (UT-ITC)" userId="8c3bbbfd-8b33-433e-9e71-44d1c0c1ea42" providerId="ADAL" clId="{A12B0705-4D5E-4853-9297-3D00417FD1D0}" dt="2021-11-09T14:17:30.359" v="12867" actId="1036"/>
          <ac:picMkLst>
            <pc:docMk/>
            <pc:sldMk cId="618285469" sldId="335"/>
            <ac:picMk id="12" creationId="{06BA0836-A539-4842-B33C-4799D6644CA1}"/>
          </ac:picMkLst>
        </pc:picChg>
        <pc:picChg chg="add del mod">
          <ac:chgData name="Nelson, Andy (UT-ITC)" userId="8c3bbbfd-8b33-433e-9e71-44d1c0c1ea42" providerId="ADAL" clId="{A12B0705-4D5E-4853-9297-3D00417FD1D0}" dt="2021-11-09T13:25:31.593" v="12814"/>
          <ac:picMkLst>
            <pc:docMk/>
            <pc:sldMk cId="618285469" sldId="335"/>
            <ac:picMk id="13" creationId="{4124E1BA-8F04-4636-8BDD-16BFCA7A0731}"/>
          </ac:picMkLst>
        </pc:picChg>
        <pc:picChg chg="del">
          <ac:chgData name="Nelson, Andy (UT-ITC)" userId="8c3bbbfd-8b33-433e-9e71-44d1c0c1ea42" providerId="ADAL" clId="{A12B0705-4D5E-4853-9297-3D00417FD1D0}" dt="2021-11-09T13:19:31.814" v="12482" actId="478"/>
          <ac:picMkLst>
            <pc:docMk/>
            <pc:sldMk cId="618285469" sldId="335"/>
            <ac:picMk id="14" creationId="{EF077A2D-D0F8-44D7-BA63-BAFC4C8467C7}"/>
          </ac:picMkLst>
        </pc:picChg>
      </pc:sldChg>
      <pc:sldChg chg="addSp delSp modSp add mod ord modAnim">
        <pc:chgData name="Nelson, Andy (UT-ITC)" userId="8c3bbbfd-8b33-433e-9e71-44d1c0c1ea42" providerId="ADAL" clId="{A12B0705-4D5E-4853-9297-3D00417FD1D0}" dt="2021-11-10T20:18:22.971" v="18863"/>
        <pc:sldMkLst>
          <pc:docMk/>
          <pc:sldMk cId="2515275748" sldId="336"/>
        </pc:sldMkLst>
        <pc:spChg chg="mod">
          <ac:chgData name="Nelson, Andy (UT-ITC)" userId="8c3bbbfd-8b33-433e-9e71-44d1c0c1ea42" providerId="ADAL" clId="{A12B0705-4D5E-4853-9297-3D00417FD1D0}" dt="2021-11-09T19:45:35.747" v="14904" actId="20577"/>
          <ac:spMkLst>
            <pc:docMk/>
            <pc:sldMk cId="2515275748" sldId="336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09T18:26:31.504" v="13190" actId="6549"/>
          <ac:spMkLst>
            <pc:docMk/>
            <pc:sldMk cId="2515275748" sldId="336"/>
            <ac:spMk id="11" creationId="{7B4BDC52-48E4-45D3-9AE2-C8AFCCE66A4B}"/>
          </ac:spMkLst>
        </pc:spChg>
        <pc:spChg chg="del mod">
          <ac:chgData name="Nelson, Andy (UT-ITC)" userId="8c3bbbfd-8b33-433e-9e71-44d1c0c1ea42" providerId="ADAL" clId="{A12B0705-4D5E-4853-9297-3D00417FD1D0}" dt="2021-11-09T18:26:28.675" v="13189" actId="478"/>
          <ac:spMkLst>
            <pc:docMk/>
            <pc:sldMk cId="2515275748" sldId="336"/>
            <ac:spMk id="12" creationId="{222E98B7-F584-42F8-8D28-EAB44907F7D7}"/>
          </ac:spMkLst>
        </pc:spChg>
        <pc:spChg chg="add mod">
          <ac:chgData name="Nelson, Andy (UT-ITC)" userId="8c3bbbfd-8b33-433e-9e71-44d1c0c1ea42" providerId="ADAL" clId="{A12B0705-4D5E-4853-9297-3D00417FD1D0}" dt="2021-11-09T18:37:29.133" v="13841" actId="14100"/>
          <ac:spMkLst>
            <pc:docMk/>
            <pc:sldMk cId="2515275748" sldId="336"/>
            <ac:spMk id="20" creationId="{141D54C4-0814-40DC-BF63-E79E7A0E4DF3}"/>
          </ac:spMkLst>
        </pc:spChg>
        <pc:spChg chg="add mod">
          <ac:chgData name="Nelson, Andy (UT-ITC)" userId="8c3bbbfd-8b33-433e-9e71-44d1c0c1ea42" providerId="ADAL" clId="{A12B0705-4D5E-4853-9297-3D00417FD1D0}" dt="2021-11-09T18:39:49.588" v="13906" actId="1035"/>
          <ac:spMkLst>
            <pc:docMk/>
            <pc:sldMk cId="2515275748" sldId="336"/>
            <ac:spMk id="22" creationId="{303DC4F0-A9EA-4F8F-8306-786FA910AA79}"/>
          </ac:spMkLst>
        </pc:spChg>
        <pc:spChg chg="add del">
          <ac:chgData name="Nelson, Andy (UT-ITC)" userId="8c3bbbfd-8b33-433e-9e71-44d1c0c1ea42" providerId="ADAL" clId="{A12B0705-4D5E-4853-9297-3D00417FD1D0}" dt="2021-11-09T18:38:44.195" v="13852" actId="22"/>
          <ac:spMkLst>
            <pc:docMk/>
            <pc:sldMk cId="2515275748" sldId="336"/>
            <ac:spMk id="24" creationId="{4106CEAB-4602-4528-8E07-9F0885EC4AE0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2515275748" sldId="336"/>
            <ac:picMk id="2" creationId="{85E2AAFA-FA29-420C-83C7-8BB053C61569}"/>
          </ac:picMkLst>
        </pc:picChg>
        <pc:picChg chg="del">
          <ac:chgData name="Nelson, Andy (UT-ITC)" userId="8c3bbbfd-8b33-433e-9e71-44d1c0c1ea42" providerId="ADAL" clId="{A12B0705-4D5E-4853-9297-3D00417FD1D0}" dt="2021-11-09T18:26:36.590" v="13191" actId="478"/>
          <ac:picMkLst>
            <pc:docMk/>
            <pc:sldMk cId="2515275748" sldId="336"/>
            <ac:picMk id="3" creationId="{8DC2B763-9D16-48A2-B000-DD3C5F5B1F9F}"/>
          </ac:picMkLst>
        </pc:picChg>
        <pc:picChg chg="add del mod">
          <ac:chgData name="Nelson, Andy (UT-ITC)" userId="8c3bbbfd-8b33-433e-9e71-44d1c0c1ea42" providerId="ADAL" clId="{A12B0705-4D5E-4853-9297-3D00417FD1D0}" dt="2021-11-09T18:34:26.854" v="13680" actId="478"/>
          <ac:picMkLst>
            <pc:docMk/>
            <pc:sldMk cId="2515275748" sldId="336"/>
            <ac:picMk id="5" creationId="{F21C07A6-3C7E-4609-B81B-3F3AAFD3B29B}"/>
          </ac:picMkLst>
        </pc:picChg>
        <pc:picChg chg="del">
          <ac:chgData name="Nelson, Andy (UT-ITC)" userId="8c3bbbfd-8b33-433e-9e71-44d1c0c1ea42" providerId="ADAL" clId="{A12B0705-4D5E-4853-9297-3D00417FD1D0}" dt="2021-11-09T18:26:36.590" v="13191" actId="478"/>
          <ac:picMkLst>
            <pc:docMk/>
            <pc:sldMk cId="2515275748" sldId="336"/>
            <ac:picMk id="7" creationId="{781DDD6D-85DD-4DB3-B79B-FFF3A579CFFC}"/>
          </ac:picMkLst>
        </pc:picChg>
        <pc:picChg chg="del">
          <ac:chgData name="Nelson, Andy (UT-ITC)" userId="8c3bbbfd-8b33-433e-9e71-44d1c0c1ea42" providerId="ADAL" clId="{A12B0705-4D5E-4853-9297-3D00417FD1D0}" dt="2021-11-09T18:26:36.590" v="13191" actId="478"/>
          <ac:picMkLst>
            <pc:docMk/>
            <pc:sldMk cId="2515275748" sldId="336"/>
            <ac:picMk id="8" creationId="{126D2469-8E06-4F12-B986-93F5273028C0}"/>
          </ac:picMkLst>
        </pc:picChg>
        <pc:picChg chg="del">
          <ac:chgData name="Nelson, Andy (UT-ITC)" userId="8c3bbbfd-8b33-433e-9e71-44d1c0c1ea42" providerId="ADAL" clId="{A12B0705-4D5E-4853-9297-3D00417FD1D0}" dt="2021-11-09T18:26:36.590" v="13191" actId="478"/>
          <ac:picMkLst>
            <pc:docMk/>
            <pc:sldMk cId="2515275748" sldId="336"/>
            <ac:picMk id="13" creationId="{00A2AEDC-8C1B-4931-B021-75E6ABF69E8D}"/>
          </ac:picMkLst>
        </pc:picChg>
        <pc:picChg chg="add mod ord">
          <ac:chgData name="Nelson, Andy (UT-ITC)" userId="8c3bbbfd-8b33-433e-9e71-44d1c0c1ea42" providerId="ADAL" clId="{A12B0705-4D5E-4853-9297-3D00417FD1D0}" dt="2021-11-09T19:09:07.730" v="13913" actId="29295"/>
          <ac:picMkLst>
            <pc:docMk/>
            <pc:sldMk cId="2515275748" sldId="336"/>
            <ac:picMk id="14" creationId="{659BE2FA-BAB3-484F-BCC5-8FD1A7464602}"/>
          </ac:picMkLst>
        </pc:picChg>
        <pc:picChg chg="add mod ord">
          <ac:chgData name="Nelson, Andy (UT-ITC)" userId="8c3bbbfd-8b33-433e-9e71-44d1c0c1ea42" providerId="ADAL" clId="{A12B0705-4D5E-4853-9297-3D00417FD1D0}" dt="2021-11-09T19:09:15.489" v="13915" actId="29295"/>
          <ac:picMkLst>
            <pc:docMk/>
            <pc:sldMk cId="2515275748" sldId="336"/>
            <ac:picMk id="17" creationId="{9D48AE31-7976-4F15-8AFA-73924A6DC650}"/>
          </ac:picMkLst>
        </pc:picChg>
        <pc:picChg chg="add mod ord">
          <ac:chgData name="Nelson, Andy (UT-ITC)" userId="8c3bbbfd-8b33-433e-9e71-44d1c0c1ea42" providerId="ADAL" clId="{A12B0705-4D5E-4853-9297-3D00417FD1D0}" dt="2021-11-09T19:09:11.922" v="13914" actId="29295"/>
          <ac:picMkLst>
            <pc:docMk/>
            <pc:sldMk cId="2515275748" sldId="336"/>
            <ac:picMk id="26" creationId="{CFFC4CCA-6B02-4433-A173-301953493960}"/>
          </ac:picMkLst>
        </pc:picChg>
      </pc:sldChg>
      <pc:sldChg chg="new del">
        <pc:chgData name="Nelson, Andy (UT-ITC)" userId="8c3bbbfd-8b33-433e-9e71-44d1c0c1ea42" providerId="ADAL" clId="{A12B0705-4D5E-4853-9297-3D00417FD1D0}" dt="2021-11-09T19:11:32.904" v="13917" actId="680"/>
        <pc:sldMkLst>
          <pc:docMk/>
          <pc:sldMk cId="1560476040" sldId="337"/>
        </pc:sldMkLst>
      </pc:sldChg>
      <pc:sldChg chg="addSp delSp modSp add mod delAnim modAnim">
        <pc:chgData name="Nelson, Andy (UT-ITC)" userId="8c3bbbfd-8b33-433e-9e71-44d1c0c1ea42" providerId="ADAL" clId="{A12B0705-4D5E-4853-9297-3D00417FD1D0}" dt="2021-11-10T20:18:22.971" v="18863"/>
        <pc:sldMkLst>
          <pc:docMk/>
          <pc:sldMk cId="3232203136" sldId="337"/>
        </pc:sldMkLst>
        <pc:spChg chg="del mod">
          <ac:chgData name="Nelson, Andy (UT-ITC)" userId="8c3bbbfd-8b33-433e-9e71-44d1c0c1ea42" providerId="ADAL" clId="{A12B0705-4D5E-4853-9297-3D00417FD1D0}" dt="2021-11-09T19:13:31.211" v="13928" actId="478"/>
          <ac:spMkLst>
            <pc:docMk/>
            <pc:sldMk cId="3232203136" sldId="337"/>
            <ac:spMk id="2" creationId="{EE00D848-E532-482E-B050-A1D08538BECC}"/>
          </ac:spMkLst>
        </pc:spChg>
        <pc:spChg chg="add del mod">
          <ac:chgData name="Nelson, Andy (UT-ITC)" userId="8c3bbbfd-8b33-433e-9e71-44d1c0c1ea42" providerId="ADAL" clId="{A12B0705-4D5E-4853-9297-3D00417FD1D0}" dt="2021-11-09T19:14:48.849" v="13956" actId="478"/>
          <ac:spMkLst>
            <pc:docMk/>
            <pc:sldMk cId="3232203136" sldId="337"/>
            <ac:spMk id="4" creationId="{9468248C-B7D0-4D47-9741-739F1B5F6AFC}"/>
          </ac:spMkLst>
        </pc:spChg>
        <pc:spChg chg="add del mod">
          <ac:chgData name="Nelson, Andy (UT-ITC)" userId="8c3bbbfd-8b33-433e-9e71-44d1c0c1ea42" providerId="ADAL" clId="{A12B0705-4D5E-4853-9297-3D00417FD1D0}" dt="2021-11-09T19:15:21.776" v="13962" actId="478"/>
          <ac:spMkLst>
            <pc:docMk/>
            <pc:sldMk cId="3232203136" sldId="337"/>
            <ac:spMk id="5" creationId="{9F0097D1-57D4-4A88-8C70-FD139440A1EB}"/>
          </ac:spMkLst>
        </pc:spChg>
        <pc:spChg chg="add del">
          <ac:chgData name="Nelson, Andy (UT-ITC)" userId="8c3bbbfd-8b33-433e-9e71-44d1c0c1ea42" providerId="ADAL" clId="{A12B0705-4D5E-4853-9297-3D00417FD1D0}" dt="2021-11-09T19:14:57.918" v="13958" actId="478"/>
          <ac:spMkLst>
            <pc:docMk/>
            <pc:sldMk cId="3232203136" sldId="337"/>
            <ac:spMk id="9" creationId="{B59B4790-9021-4083-A7EF-21DF0E68F4BF}"/>
          </ac:spMkLst>
        </pc:spChg>
        <pc:spChg chg="mod">
          <ac:chgData name="Nelson, Andy (UT-ITC)" userId="8c3bbbfd-8b33-433e-9e71-44d1c0c1ea42" providerId="ADAL" clId="{A12B0705-4D5E-4853-9297-3D00417FD1D0}" dt="2021-11-09T19:32:10.438" v="14422" actId="14100"/>
          <ac:spMkLst>
            <pc:docMk/>
            <pc:sldMk cId="3232203136" sldId="337"/>
            <ac:spMk id="10" creationId="{75679469-CC26-4C6E-BC01-3DC2C1472501}"/>
          </ac:spMkLst>
        </pc:spChg>
        <pc:spChg chg="del">
          <ac:chgData name="Nelson, Andy (UT-ITC)" userId="8c3bbbfd-8b33-433e-9e71-44d1c0c1ea42" providerId="ADAL" clId="{A12B0705-4D5E-4853-9297-3D00417FD1D0}" dt="2021-11-09T19:13:57.122" v="13933" actId="478"/>
          <ac:spMkLst>
            <pc:docMk/>
            <pc:sldMk cId="3232203136" sldId="337"/>
            <ac:spMk id="11" creationId="{7E388EF2-1398-4EDD-AC3D-55DA832FBD16}"/>
          </ac:spMkLst>
        </pc:spChg>
        <pc:spChg chg="add mod">
          <ac:chgData name="Nelson, Andy (UT-ITC)" userId="8c3bbbfd-8b33-433e-9e71-44d1c0c1ea42" providerId="ADAL" clId="{A12B0705-4D5E-4853-9297-3D00417FD1D0}" dt="2021-11-09T19:13:18.026" v="13925" actId="255"/>
          <ac:spMkLst>
            <pc:docMk/>
            <pc:sldMk cId="3232203136" sldId="337"/>
            <ac:spMk id="13" creationId="{B8E9BD40-2F4E-41AA-A442-A1BA031C48FE}"/>
          </ac:spMkLst>
        </pc:spChg>
        <pc:spChg chg="del">
          <ac:chgData name="Nelson, Andy (UT-ITC)" userId="8c3bbbfd-8b33-433e-9e71-44d1c0c1ea42" providerId="ADAL" clId="{A12B0705-4D5E-4853-9297-3D00417FD1D0}" dt="2021-11-09T19:13:31.211" v="13928" actId="478"/>
          <ac:spMkLst>
            <pc:docMk/>
            <pc:sldMk cId="3232203136" sldId="337"/>
            <ac:spMk id="15" creationId="{934C91BF-DBFA-4F6B-8C48-01F69BE4556C}"/>
          </ac:spMkLst>
        </pc:spChg>
        <pc:spChg chg="del">
          <ac:chgData name="Nelson, Andy (UT-ITC)" userId="8c3bbbfd-8b33-433e-9e71-44d1c0c1ea42" providerId="ADAL" clId="{A12B0705-4D5E-4853-9297-3D00417FD1D0}" dt="2021-11-09T19:13:59.906" v="13934" actId="478"/>
          <ac:spMkLst>
            <pc:docMk/>
            <pc:sldMk cId="3232203136" sldId="337"/>
            <ac:spMk id="16" creationId="{9C2941EC-8C30-4868-AD8D-810FF7C9442B}"/>
          </ac:spMkLst>
        </pc:spChg>
        <pc:spChg chg="add mod">
          <ac:chgData name="Nelson, Andy (UT-ITC)" userId="8c3bbbfd-8b33-433e-9e71-44d1c0c1ea42" providerId="ADAL" clId="{A12B0705-4D5E-4853-9297-3D00417FD1D0}" dt="2021-11-09T19:20:22.702" v="14145" actId="1036"/>
          <ac:spMkLst>
            <pc:docMk/>
            <pc:sldMk cId="3232203136" sldId="337"/>
            <ac:spMk id="23" creationId="{A345E17F-B90E-47D9-B9C0-1706EB9F3A08}"/>
          </ac:spMkLst>
        </pc:spChg>
        <pc:grpChg chg="add mod">
          <ac:chgData name="Nelson, Andy (UT-ITC)" userId="8c3bbbfd-8b33-433e-9e71-44d1c0c1ea42" providerId="ADAL" clId="{A12B0705-4D5E-4853-9297-3D00417FD1D0}" dt="2021-11-09T19:17:59.397" v="14088" actId="1076"/>
          <ac:grpSpMkLst>
            <pc:docMk/>
            <pc:sldMk cId="3232203136" sldId="337"/>
            <ac:grpSpMk id="20" creationId="{9E3989A0-52DC-482D-B816-4B30A83668CF}"/>
          </ac:grpSpMkLst>
        </pc:gr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3232203136" sldId="337"/>
            <ac:picMk id="2" creationId="{2D803E92-481A-4325-8784-9FB13F2E68AD}"/>
          </ac:picMkLst>
        </pc:picChg>
        <pc:picChg chg="del">
          <ac:chgData name="Nelson, Andy (UT-ITC)" userId="8c3bbbfd-8b33-433e-9e71-44d1c0c1ea42" providerId="ADAL" clId="{A12B0705-4D5E-4853-9297-3D00417FD1D0}" dt="2021-11-09T19:13:28.180" v="13926" actId="478"/>
          <ac:picMkLst>
            <pc:docMk/>
            <pc:sldMk cId="3232203136" sldId="337"/>
            <ac:picMk id="12" creationId="{06BA0836-A539-4842-B33C-4799D6644CA1}"/>
          </ac:picMkLst>
        </pc:picChg>
        <pc:picChg chg="add mod">
          <ac:chgData name="Nelson, Andy (UT-ITC)" userId="8c3bbbfd-8b33-433e-9e71-44d1c0c1ea42" providerId="ADAL" clId="{A12B0705-4D5E-4853-9297-3D00417FD1D0}" dt="2021-11-09T19:17:41.787" v="14085" actId="1035"/>
          <ac:picMkLst>
            <pc:docMk/>
            <pc:sldMk cId="3232203136" sldId="337"/>
            <ac:picMk id="14" creationId="{61329434-2864-49D2-81C9-7FDBC69D5359}"/>
          </ac:picMkLst>
        </pc:picChg>
        <pc:picChg chg="add mod ord">
          <ac:chgData name="Nelson, Andy (UT-ITC)" userId="8c3bbbfd-8b33-433e-9e71-44d1c0c1ea42" providerId="ADAL" clId="{A12B0705-4D5E-4853-9297-3D00417FD1D0}" dt="2021-11-09T19:17:35.413" v="14081" actId="167"/>
          <ac:picMkLst>
            <pc:docMk/>
            <pc:sldMk cId="3232203136" sldId="337"/>
            <ac:picMk id="17" creationId="{50CA0903-613B-4783-9218-D272FEF31C34}"/>
          </ac:picMkLst>
        </pc:picChg>
        <pc:picChg chg="add mod ord">
          <ac:chgData name="Nelson, Andy (UT-ITC)" userId="8c3bbbfd-8b33-433e-9e71-44d1c0c1ea42" providerId="ADAL" clId="{A12B0705-4D5E-4853-9297-3D00417FD1D0}" dt="2021-11-09T19:20:32.478" v="14150" actId="1038"/>
          <ac:picMkLst>
            <pc:docMk/>
            <pc:sldMk cId="3232203136" sldId="337"/>
            <ac:picMk id="18" creationId="{AA61DF98-EE39-4B8E-8A5F-DC490C9ED67F}"/>
          </ac:picMkLst>
        </pc:picChg>
        <pc:picChg chg="add mod">
          <ac:chgData name="Nelson, Andy (UT-ITC)" userId="8c3bbbfd-8b33-433e-9e71-44d1c0c1ea42" providerId="ADAL" clId="{A12B0705-4D5E-4853-9297-3D00417FD1D0}" dt="2021-11-09T19:32:18.583" v="14426" actId="1038"/>
          <ac:picMkLst>
            <pc:docMk/>
            <pc:sldMk cId="3232203136" sldId="337"/>
            <ac:picMk id="19" creationId="{1D29552C-BBDB-47B7-B9FC-E2A16A6094DA}"/>
          </ac:picMkLst>
        </pc:picChg>
        <pc:picChg chg="mod">
          <ac:chgData name="Nelson, Andy (UT-ITC)" userId="8c3bbbfd-8b33-433e-9e71-44d1c0c1ea42" providerId="ADAL" clId="{A12B0705-4D5E-4853-9297-3D00417FD1D0}" dt="2021-11-09T19:14:00.460" v="13935"/>
          <ac:picMkLst>
            <pc:docMk/>
            <pc:sldMk cId="3232203136" sldId="337"/>
            <ac:picMk id="21" creationId="{64D74A3F-102A-435F-976B-69BB3FE14B1C}"/>
          </ac:picMkLst>
        </pc:picChg>
        <pc:picChg chg="mod">
          <ac:chgData name="Nelson, Andy (UT-ITC)" userId="8c3bbbfd-8b33-433e-9e71-44d1c0c1ea42" providerId="ADAL" clId="{A12B0705-4D5E-4853-9297-3D00417FD1D0}" dt="2021-11-09T19:14:00.460" v="13935"/>
          <ac:picMkLst>
            <pc:docMk/>
            <pc:sldMk cId="3232203136" sldId="337"/>
            <ac:picMk id="22" creationId="{35BD6676-7FB7-4D23-8108-1C728D906026}"/>
          </ac:picMkLst>
        </pc:picChg>
      </pc:sldChg>
      <pc:sldChg chg="addSp delSp modSp add mod ord delAnim">
        <pc:chgData name="Nelson, Andy (UT-ITC)" userId="8c3bbbfd-8b33-433e-9e71-44d1c0c1ea42" providerId="ADAL" clId="{A12B0705-4D5E-4853-9297-3D00417FD1D0}" dt="2021-11-10T20:18:22.971" v="18863"/>
        <pc:sldMkLst>
          <pc:docMk/>
          <pc:sldMk cId="2276614054" sldId="338"/>
        </pc:sldMkLst>
        <pc:spChg chg="mod">
          <ac:chgData name="Nelson, Andy (UT-ITC)" userId="8c3bbbfd-8b33-433e-9e71-44d1c0c1ea42" providerId="ADAL" clId="{A12B0705-4D5E-4853-9297-3D00417FD1D0}" dt="2021-11-09T19:45:29.016" v="14872" actId="20577"/>
          <ac:spMkLst>
            <pc:docMk/>
            <pc:sldMk cId="2276614054" sldId="338"/>
            <ac:spMk id="4" creationId="{23CB72D6-0CBC-4DF3-8895-241F1A055F9A}"/>
          </ac:spMkLst>
        </pc:spChg>
        <pc:spChg chg="add mod">
          <ac:chgData name="Nelson, Andy (UT-ITC)" userId="8c3bbbfd-8b33-433e-9e71-44d1c0c1ea42" providerId="ADAL" clId="{A12B0705-4D5E-4853-9297-3D00417FD1D0}" dt="2021-11-09T19:23:24.032" v="14167"/>
          <ac:spMkLst>
            <pc:docMk/>
            <pc:sldMk cId="2276614054" sldId="338"/>
            <ac:spMk id="16" creationId="{AAFE06A3-E566-4B84-BD43-3AEB5190C89B}"/>
          </ac:spMkLst>
        </pc:spChg>
        <pc:spChg chg="mod">
          <ac:chgData name="Nelson, Andy (UT-ITC)" userId="8c3bbbfd-8b33-433e-9e71-44d1c0c1ea42" providerId="ADAL" clId="{A12B0705-4D5E-4853-9297-3D00417FD1D0}" dt="2021-11-09T19:25:32.177" v="14395" actId="20577"/>
          <ac:spMkLst>
            <pc:docMk/>
            <pc:sldMk cId="2276614054" sldId="338"/>
            <ac:spMk id="20" creationId="{141D54C4-0814-40DC-BF63-E79E7A0E4DF3}"/>
          </ac:spMkLst>
        </pc:spChg>
        <pc:spChg chg="del">
          <ac:chgData name="Nelson, Andy (UT-ITC)" userId="8c3bbbfd-8b33-433e-9e71-44d1c0c1ea42" providerId="ADAL" clId="{A12B0705-4D5E-4853-9297-3D00417FD1D0}" dt="2021-11-09T19:23:23.543" v="14166" actId="478"/>
          <ac:spMkLst>
            <pc:docMk/>
            <pc:sldMk cId="2276614054" sldId="338"/>
            <ac:spMk id="22" creationId="{303DC4F0-A9EA-4F8F-8306-786FA910AA79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2276614054" sldId="338"/>
            <ac:picMk id="2" creationId="{F621ED20-6E54-4DA0-98A0-1BBF84220268}"/>
          </ac:picMkLst>
        </pc:picChg>
        <pc:picChg chg="add mod modCrop">
          <ac:chgData name="Nelson, Andy (UT-ITC)" userId="8c3bbbfd-8b33-433e-9e71-44d1c0c1ea42" providerId="ADAL" clId="{A12B0705-4D5E-4853-9297-3D00417FD1D0}" dt="2021-11-09T19:26:29.183" v="14406" actId="12788"/>
          <ac:picMkLst>
            <pc:docMk/>
            <pc:sldMk cId="2276614054" sldId="338"/>
            <ac:picMk id="3" creationId="{F9FDBBB2-2E21-4AD0-B0A4-04D0B6F5A51C}"/>
          </ac:picMkLst>
        </pc:picChg>
        <pc:picChg chg="del">
          <ac:chgData name="Nelson, Andy (UT-ITC)" userId="8c3bbbfd-8b33-433e-9e71-44d1c0c1ea42" providerId="ADAL" clId="{A12B0705-4D5E-4853-9297-3D00417FD1D0}" dt="2021-11-09T19:23:28.652" v="14169" actId="478"/>
          <ac:picMkLst>
            <pc:docMk/>
            <pc:sldMk cId="2276614054" sldId="338"/>
            <ac:picMk id="14" creationId="{659BE2FA-BAB3-484F-BCC5-8FD1A7464602}"/>
          </ac:picMkLst>
        </pc:picChg>
        <pc:picChg chg="del">
          <ac:chgData name="Nelson, Andy (UT-ITC)" userId="8c3bbbfd-8b33-433e-9e71-44d1c0c1ea42" providerId="ADAL" clId="{A12B0705-4D5E-4853-9297-3D00417FD1D0}" dt="2021-11-09T19:23:30.411" v="14171" actId="478"/>
          <ac:picMkLst>
            <pc:docMk/>
            <pc:sldMk cId="2276614054" sldId="338"/>
            <ac:picMk id="17" creationId="{9D48AE31-7976-4F15-8AFA-73924A6DC650}"/>
          </ac:picMkLst>
        </pc:picChg>
        <pc:picChg chg="del">
          <ac:chgData name="Nelson, Andy (UT-ITC)" userId="8c3bbbfd-8b33-433e-9e71-44d1c0c1ea42" providerId="ADAL" clId="{A12B0705-4D5E-4853-9297-3D00417FD1D0}" dt="2021-11-09T19:23:29.778" v="14170" actId="478"/>
          <ac:picMkLst>
            <pc:docMk/>
            <pc:sldMk cId="2276614054" sldId="338"/>
            <ac:picMk id="26" creationId="{CFFC4CCA-6B02-4433-A173-301953493960}"/>
          </ac:picMkLst>
        </pc:picChg>
      </pc:sldChg>
      <pc:sldChg chg="addSp delSp modSp add mod modAnim">
        <pc:chgData name="Nelson, Andy (UT-ITC)" userId="8c3bbbfd-8b33-433e-9e71-44d1c0c1ea42" providerId="ADAL" clId="{A12B0705-4D5E-4853-9297-3D00417FD1D0}" dt="2021-11-10T20:18:22.971" v="18863"/>
        <pc:sldMkLst>
          <pc:docMk/>
          <pc:sldMk cId="3297940215" sldId="339"/>
        </pc:sldMkLst>
        <pc:spChg chg="mod">
          <ac:chgData name="Nelson, Andy (UT-ITC)" userId="8c3bbbfd-8b33-433e-9e71-44d1c0c1ea42" providerId="ADAL" clId="{A12B0705-4D5E-4853-9297-3D00417FD1D0}" dt="2021-11-09T20:15:22.489" v="15672" actId="114"/>
          <ac:spMkLst>
            <pc:docMk/>
            <pc:sldMk cId="3297940215" sldId="339"/>
            <ac:spMk id="9" creationId="{0C9768AA-5171-4F8C-B092-377355BAC217}"/>
          </ac:spMkLst>
        </pc:spChg>
        <pc:spChg chg="del">
          <ac:chgData name="Nelson, Andy (UT-ITC)" userId="8c3bbbfd-8b33-433e-9e71-44d1c0c1ea42" providerId="ADAL" clId="{A12B0705-4D5E-4853-9297-3D00417FD1D0}" dt="2021-11-09T19:40:15.844" v="14763" actId="478"/>
          <ac:spMkLst>
            <pc:docMk/>
            <pc:sldMk cId="3297940215" sldId="339"/>
            <ac:spMk id="13" creationId="{921B0BD3-0820-4142-9EE5-C9223B29D9A4}"/>
          </ac:spMkLst>
        </pc:spChg>
        <pc:spChg chg="add mod">
          <ac:chgData name="Nelson, Andy (UT-ITC)" userId="8c3bbbfd-8b33-433e-9e71-44d1c0c1ea42" providerId="ADAL" clId="{A12B0705-4D5E-4853-9297-3D00417FD1D0}" dt="2021-11-09T19:48:02.606" v="15085" actId="113"/>
          <ac:spMkLst>
            <pc:docMk/>
            <pc:sldMk cId="3297940215" sldId="339"/>
            <ac:spMk id="16" creationId="{C82BC015-350A-499B-84F9-E17BC1792F48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3297940215" sldId="339"/>
            <ac:picMk id="2" creationId="{ABBA1A1A-630D-405E-B079-0F2C940D6335}"/>
          </ac:picMkLst>
        </pc:picChg>
        <pc:picChg chg="add mod">
          <ac:chgData name="Nelson, Andy (UT-ITC)" userId="8c3bbbfd-8b33-433e-9e71-44d1c0c1ea42" providerId="ADAL" clId="{A12B0705-4D5E-4853-9297-3D00417FD1D0}" dt="2021-11-09T19:41:01.099" v="14776" actId="1036"/>
          <ac:picMkLst>
            <pc:docMk/>
            <pc:sldMk cId="3297940215" sldId="339"/>
            <ac:picMk id="11" creationId="{CB25EFFD-5024-4BB0-AA66-73C862C70638}"/>
          </ac:picMkLst>
        </pc:picChg>
        <pc:picChg chg="add mod">
          <ac:chgData name="Nelson, Andy (UT-ITC)" userId="8c3bbbfd-8b33-433e-9e71-44d1c0c1ea42" providerId="ADAL" clId="{A12B0705-4D5E-4853-9297-3D00417FD1D0}" dt="2021-11-09T19:40:53.978" v="14768" actId="1076"/>
          <ac:picMkLst>
            <pc:docMk/>
            <pc:sldMk cId="3297940215" sldId="339"/>
            <ac:picMk id="12" creationId="{15DD85AF-13B6-4A6A-A4F7-88C832B4042C}"/>
          </ac:picMkLst>
        </pc:picChg>
        <pc:picChg chg="add mod">
          <ac:chgData name="Nelson, Andy (UT-ITC)" userId="8c3bbbfd-8b33-433e-9e71-44d1c0c1ea42" providerId="ADAL" clId="{A12B0705-4D5E-4853-9297-3D00417FD1D0}" dt="2021-11-09T19:40:58.562" v="14769" actId="1076"/>
          <ac:picMkLst>
            <pc:docMk/>
            <pc:sldMk cId="3297940215" sldId="339"/>
            <ac:picMk id="14" creationId="{C1326E64-2193-4D1F-8D45-6B97E74FBBFB}"/>
          </ac:picMkLst>
        </pc:picChg>
        <pc:picChg chg="del">
          <ac:chgData name="Nelson, Andy (UT-ITC)" userId="8c3bbbfd-8b33-433e-9e71-44d1c0c1ea42" providerId="ADAL" clId="{A12B0705-4D5E-4853-9297-3D00417FD1D0}" dt="2021-11-09T19:35:42.445" v="14571" actId="478"/>
          <ac:picMkLst>
            <pc:docMk/>
            <pc:sldMk cId="3297940215" sldId="339"/>
            <ac:picMk id="2050" creationId="{EFBB584A-790B-4CA8-B24E-7DE629992043}"/>
          </ac:picMkLst>
        </pc:picChg>
      </pc:sldChg>
      <pc:sldChg chg="addSp delSp modSp add mod delAnim modAnim">
        <pc:chgData name="Nelson, Andy (UT-ITC)" userId="8c3bbbfd-8b33-433e-9e71-44d1c0c1ea42" providerId="ADAL" clId="{A12B0705-4D5E-4853-9297-3D00417FD1D0}" dt="2021-11-10T20:18:22.971" v="18863"/>
        <pc:sldMkLst>
          <pc:docMk/>
          <pc:sldMk cId="2374486999" sldId="340"/>
        </pc:sldMkLst>
        <pc:spChg chg="mod">
          <ac:chgData name="Nelson, Andy (UT-ITC)" userId="8c3bbbfd-8b33-433e-9e71-44d1c0c1ea42" providerId="ADAL" clId="{A12B0705-4D5E-4853-9297-3D00417FD1D0}" dt="2021-11-09T19:47:23.184" v="15033" actId="20577"/>
          <ac:spMkLst>
            <pc:docMk/>
            <pc:sldMk cId="2374486999" sldId="340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09T19:57:12.787" v="15240"/>
          <ac:spMkLst>
            <pc:docMk/>
            <pc:sldMk cId="2374486999" sldId="340"/>
            <ac:spMk id="11" creationId="{7B4BDC52-48E4-45D3-9AE2-C8AFCCE66A4B}"/>
          </ac:spMkLst>
        </pc:spChg>
        <pc:spChg chg="add mod">
          <ac:chgData name="Nelson, Andy (UT-ITC)" userId="8c3bbbfd-8b33-433e-9e71-44d1c0c1ea42" providerId="ADAL" clId="{A12B0705-4D5E-4853-9297-3D00417FD1D0}" dt="2021-11-09T19:59:23.707" v="15280" actId="20577"/>
          <ac:spMkLst>
            <pc:docMk/>
            <pc:sldMk cId="2374486999" sldId="340"/>
            <ac:spMk id="19" creationId="{F412C0D0-BDE5-4BA2-8363-E7363A98CBED}"/>
          </ac:spMkLst>
        </pc:spChg>
        <pc:spChg chg="mod">
          <ac:chgData name="Nelson, Andy (UT-ITC)" userId="8c3bbbfd-8b33-433e-9e71-44d1c0c1ea42" providerId="ADAL" clId="{A12B0705-4D5E-4853-9297-3D00417FD1D0}" dt="2021-11-10T19:34:08.618" v="18783" actId="20577"/>
          <ac:spMkLst>
            <pc:docMk/>
            <pc:sldMk cId="2374486999" sldId="340"/>
            <ac:spMk id="20" creationId="{141D54C4-0814-40DC-BF63-E79E7A0E4DF3}"/>
          </ac:spMkLst>
        </pc:spChg>
        <pc:spChg chg="mod">
          <ac:chgData name="Nelson, Andy (UT-ITC)" userId="8c3bbbfd-8b33-433e-9e71-44d1c0c1ea42" providerId="ADAL" clId="{A12B0705-4D5E-4853-9297-3D00417FD1D0}" dt="2021-11-09T19:58:18.332" v="15275"/>
          <ac:spMkLst>
            <pc:docMk/>
            <pc:sldMk cId="2374486999" sldId="340"/>
            <ac:spMk id="22" creationId="{303DC4F0-A9EA-4F8F-8306-786FA910AA79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2374486999" sldId="340"/>
            <ac:picMk id="2" creationId="{F1780316-9C28-49F2-AF2E-81084BC6BEA2}"/>
          </ac:picMkLst>
        </pc:picChg>
        <pc:picChg chg="del">
          <ac:chgData name="Nelson, Andy (UT-ITC)" userId="8c3bbbfd-8b33-433e-9e71-44d1c0c1ea42" providerId="ADAL" clId="{A12B0705-4D5E-4853-9297-3D00417FD1D0}" dt="2021-11-09T19:48:54.937" v="15086" actId="478"/>
          <ac:picMkLst>
            <pc:docMk/>
            <pc:sldMk cId="2374486999" sldId="340"/>
            <ac:picMk id="14" creationId="{659BE2FA-BAB3-484F-BCC5-8FD1A7464602}"/>
          </ac:picMkLst>
        </pc:picChg>
        <pc:picChg chg="del">
          <ac:chgData name="Nelson, Andy (UT-ITC)" userId="8c3bbbfd-8b33-433e-9e71-44d1c0c1ea42" providerId="ADAL" clId="{A12B0705-4D5E-4853-9297-3D00417FD1D0}" dt="2021-11-09T19:48:54.937" v="15086" actId="478"/>
          <ac:picMkLst>
            <pc:docMk/>
            <pc:sldMk cId="2374486999" sldId="340"/>
            <ac:picMk id="17" creationId="{9D48AE31-7976-4F15-8AFA-73924A6DC650}"/>
          </ac:picMkLst>
        </pc:picChg>
        <pc:picChg chg="del">
          <ac:chgData name="Nelson, Andy (UT-ITC)" userId="8c3bbbfd-8b33-433e-9e71-44d1c0c1ea42" providerId="ADAL" clId="{A12B0705-4D5E-4853-9297-3D00417FD1D0}" dt="2021-11-09T19:55:22.235" v="15237" actId="478"/>
          <ac:picMkLst>
            <pc:docMk/>
            <pc:sldMk cId="2374486999" sldId="340"/>
            <ac:picMk id="21" creationId="{BF3AE7D1-8399-4487-89D4-25E47554BA03}"/>
          </ac:picMkLst>
        </pc:picChg>
        <pc:picChg chg="del">
          <ac:chgData name="Nelson, Andy (UT-ITC)" userId="8c3bbbfd-8b33-433e-9e71-44d1c0c1ea42" providerId="ADAL" clId="{A12B0705-4D5E-4853-9297-3D00417FD1D0}" dt="2021-11-09T19:48:54.937" v="15086" actId="478"/>
          <ac:picMkLst>
            <pc:docMk/>
            <pc:sldMk cId="2374486999" sldId="340"/>
            <ac:picMk id="26" creationId="{CFFC4CCA-6B02-4433-A173-301953493960}"/>
          </ac:picMkLst>
        </pc:picChg>
        <pc:picChg chg="add del mod">
          <ac:chgData name="Nelson, Andy (UT-ITC)" userId="8c3bbbfd-8b33-433e-9e71-44d1c0c1ea42" providerId="ADAL" clId="{A12B0705-4D5E-4853-9297-3D00417FD1D0}" dt="2021-11-09T19:55:04.275" v="15231" actId="478"/>
          <ac:picMkLst>
            <pc:docMk/>
            <pc:sldMk cId="2374486999" sldId="340"/>
            <ac:picMk id="1026" creationId="{0A4066B2-FC9A-46CF-97F7-56CDAB8510BB}"/>
          </ac:picMkLst>
        </pc:picChg>
        <pc:picChg chg="add mod">
          <ac:chgData name="Nelson, Andy (UT-ITC)" userId="8c3bbbfd-8b33-433e-9e71-44d1c0c1ea42" providerId="ADAL" clId="{A12B0705-4D5E-4853-9297-3D00417FD1D0}" dt="2021-11-09T19:55:13.879" v="15235"/>
          <ac:picMkLst>
            <pc:docMk/>
            <pc:sldMk cId="2374486999" sldId="340"/>
            <ac:picMk id="1028" creationId="{9DA73265-7FA9-495A-BEC4-C99F8E86BC0A}"/>
          </ac:picMkLst>
        </pc:picChg>
      </pc:sldChg>
      <pc:sldChg chg="addSp delSp modSp add mod">
        <pc:chgData name="Nelson, Andy (UT-ITC)" userId="8c3bbbfd-8b33-433e-9e71-44d1c0c1ea42" providerId="ADAL" clId="{A12B0705-4D5E-4853-9297-3D00417FD1D0}" dt="2021-11-10T20:18:22.971" v="18863"/>
        <pc:sldMkLst>
          <pc:docMk/>
          <pc:sldMk cId="470857817" sldId="341"/>
        </pc:sldMkLst>
        <pc:spChg chg="add mod">
          <ac:chgData name="Nelson, Andy (UT-ITC)" userId="8c3bbbfd-8b33-433e-9e71-44d1c0c1ea42" providerId="ADAL" clId="{A12B0705-4D5E-4853-9297-3D00417FD1D0}" dt="2021-11-09T20:06:44.983" v="15490" actId="14100"/>
          <ac:spMkLst>
            <pc:docMk/>
            <pc:sldMk cId="470857817" sldId="341"/>
            <ac:spMk id="16" creationId="{5D07551C-F0CF-42C4-B5E7-55546D32EBB5}"/>
          </ac:spMkLst>
        </pc:spChg>
        <pc:spChg chg="del">
          <ac:chgData name="Nelson, Andy (UT-ITC)" userId="8c3bbbfd-8b33-433e-9e71-44d1c0c1ea42" providerId="ADAL" clId="{A12B0705-4D5E-4853-9297-3D00417FD1D0}" dt="2021-11-09T20:05:30.278" v="15452" actId="478"/>
          <ac:spMkLst>
            <pc:docMk/>
            <pc:sldMk cId="470857817" sldId="341"/>
            <ac:spMk id="19" creationId="{F412C0D0-BDE5-4BA2-8363-E7363A98CBED}"/>
          </ac:spMkLst>
        </pc:spChg>
        <pc:spChg chg="mod ord">
          <ac:chgData name="Nelson, Andy (UT-ITC)" userId="8c3bbbfd-8b33-433e-9e71-44d1c0c1ea42" providerId="ADAL" clId="{A12B0705-4D5E-4853-9297-3D00417FD1D0}" dt="2021-11-10T19:35:08.954" v="18784" actId="20577"/>
          <ac:spMkLst>
            <pc:docMk/>
            <pc:sldMk cId="470857817" sldId="341"/>
            <ac:spMk id="20" creationId="{141D54C4-0814-40DC-BF63-E79E7A0E4DF3}"/>
          </ac:spMkLst>
        </pc:spChg>
        <pc:spChg chg="mod">
          <ac:chgData name="Nelson, Andy (UT-ITC)" userId="8c3bbbfd-8b33-433e-9e71-44d1c0c1ea42" providerId="ADAL" clId="{A12B0705-4D5E-4853-9297-3D00417FD1D0}" dt="2021-11-09T20:03:43.231" v="15311" actId="14100"/>
          <ac:spMkLst>
            <pc:docMk/>
            <pc:sldMk cId="470857817" sldId="341"/>
            <ac:spMk id="22" creationId="{303DC4F0-A9EA-4F8F-8306-786FA910AA79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470857817" sldId="341"/>
            <ac:picMk id="2" creationId="{2DF9E1A4-4E4A-4AD7-952D-68047580E454}"/>
          </ac:picMkLst>
        </pc:picChg>
        <pc:picChg chg="add mod">
          <ac:chgData name="Nelson, Andy (UT-ITC)" userId="8c3bbbfd-8b33-433e-9e71-44d1c0c1ea42" providerId="ADAL" clId="{A12B0705-4D5E-4853-9297-3D00417FD1D0}" dt="2021-11-09T20:06:57.957" v="15497" actId="1038"/>
          <ac:picMkLst>
            <pc:docMk/>
            <pc:sldMk cId="470857817" sldId="341"/>
            <ac:picMk id="3" creationId="{D270FA1B-5C0E-4226-A753-BC594B2DCDBA}"/>
          </ac:picMkLst>
        </pc:picChg>
        <pc:picChg chg="del">
          <ac:chgData name="Nelson, Andy (UT-ITC)" userId="8c3bbbfd-8b33-433e-9e71-44d1c0c1ea42" providerId="ADAL" clId="{A12B0705-4D5E-4853-9297-3D00417FD1D0}" dt="2021-11-09T20:02:27.063" v="15282" actId="478"/>
          <ac:picMkLst>
            <pc:docMk/>
            <pc:sldMk cId="470857817" sldId="341"/>
            <ac:picMk id="1028" creationId="{9DA73265-7FA9-495A-BEC4-C99F8E86BC0A}"/>
          </ac:picMkLst>
        </pc:picChg>
      </pc:sldChg>
      <pc:sldChg chg="addSp delSp modSp add mod delAnim modAnim">
        <pc:chgData name="Nelson, Andy (UT-ITC)" userId="8c3bbbfd-8b33-433e-9e71-44d1c0c1ea42" providerId="ADAL" clId="{A12B0705-4D5E-4853-9297-3D00417FD1D0}" dt="2021-11-10T20:18:22.971" v="18863"/>
        <pc:sldMkLst>
          <pc:docMk/>
          <pc:sldMk cId="1230377661" sldId="342"/>
        </pc:sldMkLst>
        <pc:spChg chg="mod">
          <ac:chgData name="Nelson, Andy (UT-ITC)" userId="8c3bbbfd-8b33-433e-9e71-44d1c0c1ea42" providerId="ADAL" clId="{A12B0705-4D5E-4853-9297-3D00417FD1D0}" dt="2021-11-09T20:12:48.992" v="15654" actId="255"/>
          <ac:spMkLst>
            <pc:docMk/>
            <pc:sldMk cId="1230377661" sldId="342"/>
            <ac:spMk id="8" creationId="{2B152706-E8F9-4ED5-B38D-06BFF21B41D1}"/>
          </ac:spMkLst>
        </pc:spChg>
        <pc:spChg chg="mod">
          <ac:chgData name="Nelson, Andy (UT-ITC)" userId="8c3bbbfd-8b33-433e-9e71-44d1c0c1ea42" providerId="ADAL" clId="{A12B0705-4D5E-4853-9297-3D00417FD1D0}" dt="2021-11-09T20:09:37.149" v="15561" actId="14100"/>
          <ac:spMkLst>
            <pc:docMk/>
            <pc:sldMk cId="1230377661" sldId="342"/>
            <ac:spMk id="10" creationId="{75679469-CC26-4C6E-BC01-3DC2C1472501}"/>
          </ac:spMkLst>
        </pc:spChg>
        <pc:spChg chg="del">
          <ac:chgData name="Nelson, Andy (UT-ITC)" userId="8c3bbbfd-8b33-433e-9e71-44d1c0c1ea42" providerId="ADAL" clId="{A12B0705-4D5E-4853-9297-3D00417FD1D0}" dt="2021-11-09T20:08:01.645" v="15538" actId="478"/>
          <ac:spMkLst>
            <pc:docMk/>
            <pc:sldMk cId="1230377661" sldId="342"/>
            <ac:spMk id="13" creationId="{B8E9BD40-2F4E-41AA-A442-A1BA031C48FE}"/>
          </ac:spMkLst>
        </pc:spChg>
        <pc:spChg chg="add del mod">
          <ac:chgData name="Nelson, Andy (UT-ITC)" userId="8c3bbbfd-8b33-433e-9e71-44d1c0c1ea42" providerId="ADAL" clId="{A12B0705-4D5E-4853-9297-3D00417FD1D0}" dt="2021-11-09T20:11:23.720" v="15598"/>
          <ac:spMkLst>
            <pc:docMk/>
            <pc:sldMk cId="1230377661" sldId="342"/>
            <ac:spMk id="15" creationId="{C97CF8D8-437D-4945-BBC8-098C505C56FB}"/>
          </ac:spMkLst>
        </pc:spChg>
        <pc:spChg chg="add del mod">
          <ac:chgData name="Nelson, Andy (UT-ITC)" userId="8c3bbbfd-8b33-433e-9e71-44d1c0c1ea42" providerId="ADAL" clId="{A12B0705-4D5E-4853-9297-3D00417FD1D0}" dt="2021-11-09T20:11:27.224" v="15601"/>
          <ac:spMkLst>
            <pc:docMk/>
            <pc:sldMk cId="1230377661" sldId="342"/>
            <ac:spMk id="16" creationId="{5B37DE71-59B5-4F42-A8D3-19225D5A4E74}"/>
          </ac:spMkLst>
        </pc:spChg>
        <pc:spChg chg="mod">
          <ac:chgData name="Nelson, Andy (UT-ITC)" userId="8c3bbbfd-8b33-433e-9e71-44d1c0c1ea42" providerId="ADAL" clId="{A12B0705-4D5E-4853-9297-3D00417FD1D0}" dt="2021-11-10T19:39:01.002" v="18860" actId="113"/>
          <ac:spMkLst>
            <pc:docMk/>
            <pc:sldMk cId="1230377661" sldId="342"/>
            <ac:spMk id="23" creationId="{A345E17F-B90E-47D9-B9C0-1706EB9F3A08}"/>
          </ac:spMkLst>
        </pc:spChg>
        <pc:grpChg chg="del">
          <ac:chgData name="Nelson, Andy (UT-ITC)" userId="8c3bbbfd-8b33-433e-9e71-44d1c0c1ea42" providerId="ADAL" clId="{A12B0705-4D5E-4853-9297-3D00417FD1D0}" dt="2021-11-09T20:07:59.241" v="15536" actId="478"/>
          <ac:grpSpMkLst>
            <pc:docMk/>
            <pc:sldMk cId="1230377661" sldId="342"/>
            <ac:grpSpMk id="20" creationId="{9E3989A0-52DC-482D-B816-4B30A83668CF}"/>
          </ac:grpSpMkLst>
        </pc:gr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1230377661" sldId="342"/>
            <ac:picMk id="2" creationId="{0B0B8E7A-3E21-4DDB-A447-DFA2D68DA920}"/>
          </ac:picMkLst>
        </pc:picChg>
        <pc:picChg chg="del">
          <ac:chgData name="Nelson, Andy (UT-ITC)" userId="8c3bbbfd-8b33-433e-9e71-44d1c0c1ea42" providerId="ADAL" clId="{A12B0705-4D5E-4853-9297-3D00417FD1D0}" dt="2021-11-09T20:07:58.564" v="15535" actId="478"/>
          <ac:picMkLst>
            <pc:docMk/>
            <pc:sldMk cId="1230377661" sldId="342"/>
            <ac:picMk id="14" creationId="{61329434-2864-49D2-81C9-7FDBC69D5359}"/>
          </ac:picMkLst>
        </pc:picChg>
        <pc:picChg chg="del">
          <ac:chgData name="Nelson, Andy (UT-ITC)" userId="8c3bbbfd-8b33-433e-9e71-44d1c0c1ea42" providerId="ADAL" clId="{A12B0705-4D5E-4853-9297-3D00417FD1D0}" dt="2021-11-09T20:08:00.005" v="15537" actId="478"/>
          <ac:picMkLst>
            <pc:docMk/>
            <pc:sldMk cId="1230377661" sldId="342"/>
            <ac:picMk id="17" creationId="{50CA0903-613B-4783-9218-D272FEF31C34}"/>
          </ac:picMkLst>
        </pc:picChg>
        <pc:picChg chg="del">
          <ac:chgData name="Nelson, Andy (UT-ITC)" userId="8c3bbbfd-8b33-433e-9e71-44d1c0c1ea42" providerId="ADAL" clId="{A12B0705-4D5E-4853-9297-3D00417FD1D0}" dt="2021-11-09T20:07:57.798" v="15534" actId="478"/>
          <ac:picMkLst>
            <pc:docMk/>
            <pc:sldMk cId="1230377661" sldId="342"/>
            <ac:picMk id="18" creationId="{AA61DF98-EE39-4B8E-8A5F-DC490C9ED67F}"/>
          </ac:picMkLst>
        </pc:picChg>
        <pc:picChg chg="del">
          <ac:chgData name="Nelson, Andy (UT-ITC)" userId="8c3bbbfd-8b33-433e-9e71-44d1c0c1ea42" providerId="ADAL" clId="{A12B0705-4D5E-4853-9297-3D00417FD1D0}" dt="2021-11-09T20:07:57.262" v="15533" actId="478"/>
          <ac:picMkLst>
            <pc:docMk/>
            <pc:sldMk cId="1230377661" sldId="342"/>
            <ac:picMk id="19" creationId="{1D29552C-BBDB-47B7-B9FC-E2A16A6094DA}"/>
          </ac:picMkLst>
        </pc:picChg>
      </pc:sldChg>
      <pc:sldChg chg="addSp delSp modSp add mod ord">
        <pc:chgData name="Nelson, Andy (UT-ITC)" userId="8c3bbbfd-8b33-433e-9e71-44d1c0c1ea42" providerId="ADAL" clId="{A12B0705-4D5E-4853-9297-3D00417FD1D0}" dt="2021-11-10T20:18:22.971" v="18863"/>
        <pc:sldMkLst>
          <pc:docMk/>
          <pc:sldMk cId="4289901554" sldId="343"/>
        </pc:sldMkLst>
        <pc:spChg chg="mod">
          <ac:chgData name="Nelson, Andy (UT-ITC)" userId="8c3bbbfd-8b33-433e-9e71-44d1c0c1ea42" providerId="ADAL" clId="{A12B0705-4D5E-4853-9297-3D00417FD1D0}" dt="2021-11-09T20:13:33.369" v="15664" actId="20577"/>
          <ac:spMkLst>
            <pc:docMk/>
            <pc:sldMk cId="4289901554" sldId="343"/>
            <ac:spMk id="4" creationId="{23CB72D6-0CBC-4DF3-8895-241F1A055F9A}"/>
          </ac:spMkLst>
        </pc:spChg>
        <pc:spChg chg="del mod">
          <ac:chgData name="Nelson, Andy (UT-ITC)" userId="8c3bbbfd-8b33-433e-9e71-44d1c0c1ea42" providerId="ADAL" clId="{A12B0705-4D5E-4853-9297-3D00417FD1D0}" dt="2021-11-09T20:17:02.008" v="15675" actId="478"/>
          <ac:spMkLst>
            <pc:docMk/>
            <pc:sldMk cId="4289901554" sldId="343"/>
            <ac:spMk id="5" creationId="{889B22E4-EC6E-4044-B8BD-7B717A41E58A}"/>
          </ac:spMkLst>
        </pc:spChg>
        <pc:spChg chg="mod">
          <ac:chgData name="Nelson, Andy (UT-ITC)" userId="8c3bbbfd-8b33-433e-9e71-44d1c0c1ea42" providerId="ADAL" clId="{A12B0705-4D5E-4853-9297-3D00417FD1D0}" dt="2021-11-09T20:23:51.895" v="16537" actId="1035"/>
          <ac:spMkLst>
            <pc:docMk/>
            <pc:sldMk cId="4289901554" sldId="343"/>
            <ac:spMk id="7" creationId="{4F7F0829-5043-4CA9-9509-5244CA0423E7}"/>
          </ac:spMkLst>
        </pc:spChg>
        <pc:spChg chg="mod">
          <ac:chgData name="Nelson, Andy (UT-ITC)" userId="8c3bbbfd-8b33-433e-9e71-44d1c0c1ea42" providerId="ADAL" clId="{A12B0705-4D5E-4853-9297-3D00417FD1D0}" dt="2021-11-09T20:23:29.748" v="16522" actId="14100"/>
          <ac:spMkLst>
            <pc:docMk/>
            <pc:sldMk cId="4289901554" sldId="343"/>
            <ac:spMk id="8" creationId="{BF7A156C-2007-4ACA-A263-6815CCB94286}"/>
          </ac:spMkLst>
        </pc:spChg>
        <pc:spChg chg="del mod">
          <ac:chgData name="Nelson, Andy (UT-ITC)" userId="8c3bbbfd-8b33-433e-9e71-44d1c0c1ea42" providerId="ADAL" clId="{A12B0705-4D5E-4853-9297-3D00417FD1D0}" dt="2021-11-09T20:17:02.009" v="15677"/>
          <ac:spMkLst>
            <pc:docMk/>
            <pc:sldMk cId="4289901554" sldId="343"/>
            <ac:spMk id="9" creationId="{6D325F87-A94F-4C83-B739-AD9A2C739C10}"/>
          </ac:spMkLst>
        </pc:spChg>
        <pc:spChg chg="mod">
          <ac:chgData name="Nelson, Andy (UT-ITC)" userId="8c3bbbfd-8b33-433e-9e71-44d1c0c1ea42" providerId="ADAL" clId="{A12B0705-4D5E-4853-9297-3D00417FD1D0}" dt="2021-11-09T20:23:51.895" v="16537" actId="1035"/>
          <ac:spMkLst>
            <pc:docMk/>
            <pc:sldMk cId="4289901554" sldId="343"/>
            <ac:spMk id="10" creationId="{D711E34D-5027-45FC-A742-92603DE6D047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4289901554" sldId="343"/>
            <ac:picMk id="2" creationId="{3D961032-2296-4E50-B5E1-EEE5AB9F33A2}"/>
          </ac:picMkLst>
        </pc:picChg>
        <pc:picChg chg="del">
          <ac:chgData name="Nelson, Andy (UT-ITC)" userId="8c3bbbfd-8b33-433e-9e71-44d1c0c1ea42" providerId="ADAL" clId="{A12B0705-4D5E-4853-9297-3D00417FD1D0}" dt="2021-11-09T20:13:36.848" v="15665" actId="478"/>
          <ac:picMkLst>
            <pc:docMk/>
            <pc:sldMk cId="4289901554" sldId="343"/>
            <ac:picMk id="3" creationId="{AD4E151F-4DC0-4040-A2B3-D48C87E1FA48}"/>
          </ac:picMkLst>
        </pc:picChg>
      </pc:sldChg>
      <pc:sldChg chg="addSp modSp add ord">
        <pc:chgData name="Nelson, Andy (UT-ITC)" userId="8c3bbbfd-8b33-433e-9e71-44d1c0c1ea42" providerId="ADAL" clId="{A12B0705-4D5E-4853-9297-3D00417FD1D0}" dt="2021-11-10T20:18:22.971" v="18863"/>
        <pc:sldMkLst>
          <pc:docMk/>
          <pc:sldMk cId="104338446" sldId="344"/>
        </pc:sldMkLst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104338446" sldId="344"/>
            <ac:picMk id="5" creationId="{BE2F9837-188A-4D8C-A5B7-23AC0891F89E}"/>
          </ac:picMkLst>
        </pc:picChg>
      </pc:sldChg>
      <pc:sldChg chg="addSp modSp add mod ord">
        <pc:chgData name="Nelson, Andy (UT-ITC)" userId="8c3bbbfd-8b33-433e-9e71-44d1c0c1ea42" providerId="ADAL" clId="{A12B0705-4D5E-4853-9297-3D00417FD1D0}" dt="2021-11-10T20:18:22.971" v="18863"/>
        <pc:sldMkLst>
          <pc:docMk/>
          <pc:sldMk cId="2378999930" sldId="345"/>
        </pc:sldMkLst>
        <pc:spChg chg="mod">
          <ac:chgData name="Nelson, Andy (UT-ITC)" userId="8c3bbbfd-8b33-433e-9e71-44d1c0c1ea42" providerId="ADAL" clId="{A12B0705-4D5E-4853-9297-3D00417FD1D0}" dt="2021-11-10T16:35:53.159" v="16597" actId="20577"/>
          <ac:spMkLst>
            <pc:docMk/>
            <pc:sldMk cId="2378999930" sldId="345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10T19:14:46.788" v="18770" actId="20577"/>
          <ac:spMkLst>
            <pc:docMk/>
            <pc:sldMk cId="2378999930" sldId="345"/>
            <ac:spMk id="8" creationId="{BF7A156C-2007-4ACA-A263-6815CCB94286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2378999930" sldId="345"/>
            <ac:picMk id="2" creationId="{CB09092A-EE88-4EB6-A1F3-2CDC95B7119E}"/>
          </ac:picMkLst>
        </pc:picChg>
        <pc:picChg chg="add mod">
          <ac:chgData name="Nelson, Andy (UT-ITC)" userId="8c3bbbfd-8b33-433e-9e71-44d1c0c1ea42" providerId="ADAL" clId="{A12B0705-4D5E-4853-9297-3D00417FD1D0}" dt="2021-11-10T16:48:16.823" v="17072" actId="1076"/>
          <ac:picMkLst>
            <pc:docMk/>
            <pc:sldMk cId="2378999930" sldId="345"/>
            <ac:picMk id="3" creationId="{9431B9F5-9679-4368-AE43-05C3DCAA61E5}"/>
          </ac:picMkLst>
        </pc:picChg>
      </pc:sldChg>
      <pc:sldChg chg="addSp delSp modSp add mod">
        <pc:chgData name="Nelson, Andy (UT-ITC)" userId="8c3bbbfd-8b33-433e-9e71-44d1c0c1ea42" providerId="ADAL" clId="{A12B0705-4D5E-4853-9297-3D00417FD1D0}" dt="2021-11-10T20:18:22.971" v="18863"/>
        <pc:sldMkLst>
          <pc:docMk/>
          <pc:sldMk cId="2541357113" sldId="346"/>
        </pc:sldMkLst>
        <pc:spChg chg="mod">
          <ac:chgData name="Nelson, Andy (UT-ITC)" userId="8c3bbbfd-8b33-433e-9e71-44d1c0c1ea42" providerId="ADAL" clId="{A12B0705-4D5E-4853-9297-3D00417FD1D0}" dt="2021-11-10T16:39:32.966" v="16692" actId="20577"/>
          <ac:spMkLst>
            <pc:docMk/>
            <pc:sldMk cId="2541357113" sldId="346"/>
            <ac:spMk id="4" creationId="{23CB72D6-0CBC-4DF3-8895-241F1A055F9A}"/>
          </ac:spMkLst>
        </pc:spChg>
        <pc:spChg chg="del">
          <ac:chgData name="Nelson, Andy (UT-ITC)" userId="8c3bbbfd-8b33-433e-9e71-44d1c0c1ea42" providerId="ADAL" clId="{A12B0705-4D5E-4853-9297-3D00417FD1D0}" dt="2021-11-10T16:41:19.033" v="16695" actId="478"/>
          <ac:spMkLst>
            <pc:docMk/>
            <pc:sldMk cId="2541357113" sldId="346"/>
            <ac:spMk id="7" creationId="{4F7F0829-5043-4CA9-9509-5244CA0423E7}"/>
          </ac:spMkLst>
        </pc:spChg>
        <pc:spChg chg="del mod">
          <ac:chgData name="Nelson, Andy (UT-ITC)" userId="8c3bbbfd-8b33-433e-9e71-44d1c0c1ea42" providerId="ADAL" clId="{A12B0705-4D5E-4853-9297-3D00417FD1D0}" dt="2021-11-10T16:41:19.033" v="16695" actId="478"/>
          <ac:spMkLst>
            <pc:docMk/>
            <pc:sldMk cId="2541357113" sldId="346"/>
            <ac:spMk id="8" creationId="{BF7A156C-2007-4ACA-A263-6815CCB94286}"/>
          </ac:spMkLst>
        </pc:spChg>
        <pc:spChg chg="add mod">
          <ac:chgData name="Nelson, Andy (UT-ITC)" userId="8c3bbbfd-8b33-433e-9e71-44d1c0c1ea42" providerId="ADAL" clId="{A12B0705-4D5E-4853-9297-3D00417FD1D0}" dt="2021-11-10T16:46:58.344" v="17067" actId="20577"/>
          <ac:spMkLst>
            <pc:docMk/>
            <pc:sldMk cId="2541357113" sldId="346"/>
            <ac:spMk id="9" creationId="{B7998E14-F8F2-4D62-B340-13C4366EABAB}"/>
          </ac:spMkLst>
        </pc:spChg>
        <pc:spChg chg="del">
          <ac:chgData name="Nelson, Andy (UT-ITC)" userId="8c3bbbfd-8b33-433e-9e71-44d1c0c1ea42" providerId="ADAL" clId="{A12B0705-4D5E-4853-9297-3D00417FD1D0}" dt="2021-11-10T16:41:05.915" v="16694" actId="478"/>
          <ac:spMkLst>
            <pc:docMk/>
            <pc:sldMk cId="2541357113" sldId="346"/>
            <ac:spMk id="10" creationId="{D711E34D-5027-45FC-A742-92603DE6D047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2541357113" sldId="346"/>
            <ac:picMk id="2" creationId="{F9749A42-5795-4673-896E-9646B84CFB6B}"/>
          </ac:picMkLst>
        </pc:picChg>
        <pc:picChg chg="add mod">
          <ac:chgData name="Nelson, Andy (UT-ITC)" userId="8c3bbbfd-8b33-433e-9e71-44d1c0c1ea42" providerId="ADAL" clId="{A12B0705-4D5E-4853-9297-3D00417FD1D0}" dt="2021-11-10T16:41:19.585" v="16696"/>
          <ac:picMkLst>
            <pc:docMk/>
            <pc:sldMk cId="2541357113" sldId="346"/>
            <ac:picMk id="11" creationId="{B6C40A57-4AE4-4488-B514-82F397774CEE}"/>
          </ac:picMkLst>
        </pc:picChg>
      </pc:sldChg>
      <pc:sldChg chg="modSp add del modAnim">
        <pc:chgData name="Nelson, Andy (UT-ITC)" userId="8c3bbbfd-8b33-433e-9e71-44d1c0c1ea42" providerId="ADAL" clId="{A12B0705-4D5E-4853-9297-3D00417FD1D0}" dt="2021-11-10T16:36:57.784" v="16609" actId="2890"/>
        <pc:sldMkLst>
          <pc:docMk/>
          <pc:sldMk cId="2628293361" sldId="346"/>
        </pc:sldMkLst>
        <pc:spChg chg="mod">
          <ac:chgData name="Nelson, Andy (UT-ITC)" userId="8c3bbbfd-8b33-433e-9e71-44d1c0c1ea42" providerId="ADAL" clId="{A12B0705-4D5E-4853-9297-3D00417FD1D0}" dt="2021-11-10T16:36:56.590" v="16608"/>
          <ac:spMkLst>
            <pc:docMk/>
            <pc:sldMk cId="2628293361" sldId="346"/>
            <ac:spMk id="23" creationId="{A345E17F-B90E-47D9-B9C0-1706EB9F3A08}"/>
          </ac:spMkLst>
        </pc:spChg>
      </pc:sldChg>
      <pc:sldChg chg="delSp modSp add del mod delAnim modAnim">
        <pc:chgData name="Nelson, Andy (UT-ITC)" userId="8c3bbbfd-8b33-433e-9e71-44d1c0c1ea42" providerId="ADAL" clId="{A12B0705-4D5E-4853-9297-3D00417FD1D0}" dt="2021-11-10T17:03:36.454" v="17332" actId="2696"/>
        <pc:sldMkLst>
          <pc:docMk/>
          <pc:sldMk cId="1683498388" sldId="347"/>
        </pc:sldMkLst>
        <pc:spChg chg="mod">
          <ac:chgData name="Nelson, Andy (UT-ITC)" userId="8c3bbbfd-8b33-433e-9e71-44d1c0c1ea42" providerId="ADAL" clId="{A12B0705-4D5E-4853-9297-3D00417FD1D0}" dt="2021-11-10T16:56:20.824" v="17149" actId="20577"/>
          <ac:spMkLst>
            <pc:docMk/>
            <pc:sldMk cId="1683498388" sldId="347"/>
            <ac:spMk id="8" creationId="{2B152706-E8F9-4ED5-B38D-06BFF21B41D1}"/>
          </ac:spMkLst>
        </pc:spChg>
        <pc:spChg chg="mod">
          <ac:chgData name="Nelson, Andy (UT-ITC)" userId="8c3bbbfd-8b33-433e-9e71-44d1c0c1ea42" providerId="ADAL" clId="{A12B0705-4D5E-4853-9297-3D00417FD1D0}" dt="2021-11-10T16:57:46.172" v="17161"/>
          <ac:spMkLst>
            <pc:docMk/>
            <pc:sldMk cId="1683498388" sldId="347"/>
            <ac:spMk id="13" creationId="{B8E9BD40-2F4E-41AA-A442-A1BA031C48FE}"/>
          </ac:spMkLst>
        </pc:spChg>
        <pc:spChg chg="mod">
          <ac:chgData name="Nelson, Andy (UT-ITC)" userId="8c3bbbfd-8b33-433e-9e71-44d1c0c1ea42" providerId="ADAL" clId="{A12B0705-4D5E-4853-9297-3D00417FD1D0}" dt="2021-11-10T17:01:23.736" v="17331" actId="20577"/>
          <ac:spMkLst>
            <pc:docMk/>
            <pc:sldMk cId="1683498388" sldId="347"/>
            <ac:spMk id="23" creationId="{A345E17F-B90E-47D9-B9C0-1706EB9F3A08}"/>
          </ac:spMkLst>
        </pc:spChg>
        <pc:grpChg chg="del">
          <ac:chgData name="Nelson, Andy (UT-ITC)" userId="8c3bbbfd-8b33-433e-9e71-44d1c0c1ea42" providerId="ADAL" clId="{A12B0705-4D5E-4853-9297-3D00417FD1D0}" dt="2021-11-10T16:57:35.899" v="17159" actId="478"/>
          <ac:grpSpMkLst>
            <pc:docMk/>
            <pc:sldMk cId="1683498388" sldId="347"/>
            <ac:grpSpMk id="20" creationId="{9E3989A0-52DC-482D-B816-4B30A83668CF}"/>
          </ac:grpSpMkLst>
        </pc:grpChg>
        <pc:picChg chg="del">
          <ac:chgData name="Nelson, Andy (UT-ITC)" userId="8c3bbbfd-8b33-433e-9e71-44d1c0c1ea42" providerId="ADAL" clId="{A12B0705-4D5E-4853-9297-3D00417FD1D0}" dt="2021-11-10T16:57:35.037" v="17158" actId="478"/>
          <ac:picMkLst>
            <pc:docMk/>
            <pc:sldMk cId="1683498388" sldId="347"/>
            <ac:picMk id="14" creationId="{61329434-2864-49D2-81C9-7FDBC69D5359}"/>
          </ac:picMkLst>
        </pc:picChg>
        <pc:picChg chg="del">
          <ac:chgData name="Nelson, Andy (UT-ITC)" userId="8c3bbbfd-8b33-433e-9e71-44d1c0c1ea42" providerId="ADAL" clId="{A12B0705-4D5E-4853-9297-3D00417FD1D0}" dt="2021-11-10T16:57:36.649" v="17160" actId="478"/>
          <ac:picMkLst>
            <pc:docMk/>
            <pc:sldMk cId="1683498388" sldId="347"/>
            <ac:picMk id="17" creationId="{50CA0903-613B-4783-9218-D272FEF31C34}"/>
          </ac:picMkLst>
        </pc:picChg>
        <pc:picChg chg="del">
          <ac:chgData name="Nelson, Andy (UT-ITC)" userId="8c3bbbfd-8b33-433e-9e71-44d1c0c1ea42" providerId="ADAL" clId="{A12B0705-4D5E-4853-9297-3D00417FD1D0}" dt="2021-11-10T16:57:34.455" v="17157" actId="478"/>
          <ac:picMkLst>
            <pc:docMk/>
            <pc:sldMk cId="1683498388" sldId="347"/>
            <ac:picMk id="18" creationId="{AA61DF98-EE39-4B8E-8A5F-DC490C9ED67F}"/>
          </ac:picMkLst>
        </pc:picChg>
        <pc:picChg chg="del">
          <ac:chgData name="Nelson, Andy (UT-ITC)" userId="8c3bbbfd-8b33-433e-9e71-44d1c0c1ea42" providerId="ADAL" clId="{A12B0705-4D5E-4853-9297-3D00417FD1D0}" dt="2021-11-10T16:57:34.040" v="17156" actId="478"/>
          <ac:picMkLst>
            <pc:docMk/>
            <pc:sldMk cId="1683498388" sldId="347"/>
            <ac:picMk id="19" creationId="{1D29552C-BBDB-47B7-B9FC-E2A16A6094DA}"/>
          </ac:picMkLst>
        </pc:picChg>
      </pc:sldChg>
      <pc:sldChg chg="addSp modSp add mod">
        <pc:chgData name="Nelson, Andy (UT-ITC)" userId="8c3bbbfd-8b33-433e-9e71-44d1c0c1ea42" providerId="ADAL" clId="{A12B0705-4D5E-4853-9297-3D00417FD1D0}" dt="2021-11-10T20:18:22.971" v="18863"/>
        <pc:sldMkLst>
          <pc:docMk/>
          <pc:sldMk cId="3808505106" sldId="347"/>
        </pc:sldMkLst>
        <pc:spChg chg="mod">
          <ac:chgData name="Nelson, Andy (UT-ITC)" userId="8c3bbbfd-8b33-433e-9e71-44d1c0c1ea42" providerId="ADAL" clId="{A12B0705-4D5E-4853-9297-3D00417FD1D0}" dt="2021-11-10T17:21:27.128" v="18305" actId="20577"/>
          <ac:spMkLst>
            <pc:docMk/>
            <pc:sldMk cId="3808505106" sldId="347"/>
            <ac:spMk id="11" creationId="{7B4BDC52-48E4-45D3-9AE2-C8AFCCE66A4B}"/>
          </ac:spMkLst>
        </pc:spChg>
        <pc:spChg chg="mod">
          <ac:chgData name="Nelson, Andy (UT-ITC)" userId="8c3bbbfd-8b33-433e-9e71-44d1c0c1ea42" providerId="ADAL" clId="{A12B0705-4D5E-4853-9297-3D00417FD1D0}" dt="2021-11-10T17:21:20.357" v="18303" actId="20577"/>
          <ac:spMkLst>
            <pc:docMk/>
            <pc:sldMk cId="3808505106" sldId="347"/>
            <ac:spMk id="12" creationId="{222E98B7-F584-42F8-8D28-EAB44907F7D7}"/>
          </ac:spMkLst>
        </pc:spChg>
        <pc:spChg chg="add mod">
          <ac:chgData name="Nelson, Andy (UT-ITC)" userId="8c3bbbfd-8b33-433e-9e71-44d1c0c1ea42" providerId="ADAL" clId="{A12B0705-4D5E-4853-9297-3D00417FD1D0}" dt="2021-11-10T19:37:36.216" v="18848" actId="20577"/>
          <ac:spMkLst>
            <pc:docMk/>
            <pc:sldMk cId="3808505106" sldId="347"/>
            <ac:spMk id="13" creationId="{CCE0A7B0-7A51-4523-9483-277CFB9AFF77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3808505106" sldId="347"/>
            <ac:picMk id="3" creationId="{5FAB7B39-BC90-4AE7-8FE1-A7BD1AECF909}"/>
          </ac:picMkLst>
        </pc:picChg>
      </pc:sldChg>
      <pc:sldMasterChg chg="delSldLayout">
        <pc:chgData name="Nelson, Andy (UT-ITC)" userId="8c3bbbfd-8b33-433e-9e71-44d1c0c1ea42" providerId="ADAL" clId="{A12B0705-4D5E-4853-9297-3D00417FD1D0}" dt="2021-11-09T20:08:40.875" v="15542" actId="47"/>
        <pc:sldMasterMkLst>
          <pc:docMk/>
          <pc:sldMasterMk cId="1355596931" sldId="2147487131"/>
        </pc:sldMasterMkLst>
        <pc:sldLayoutChg chg="del">
          <pc:chgData name="Nelson, Andy (UT-ITC)" userId="8c3bbbfd-8b33-433e-9e71-44d1c0c1ea42" providerId="ADAL" clId="{A12B0705-4D5E-4853-9297-3D00417FD1D0}" dt="2021-11-09T20:08:40.875" v="15542" actId="47"/>
          <pc:sldLayoutMkLst>
            <pc:docMk/>
            <pc:sldMasterMk cId="1355596931" sldId="2147487131"/>
            <pc:sldLayoutMk cId="1665291638" sldId="2147487137"/>
          </pc:sldLayoutMkLst>
        </pc:sldLayoutChg>
        <pc:sldLayoutChg chg="del">
          <pc:chgData name="Nelson, Andy (UT-ITC)" userId="8c3bbbfd-8b33-433e-9e71-44d1c0c1ea42" providerId="ADAL" clId="{A12B0705-4D5E-4853-9297-3D00417FD1D0}" dt="2021-11-09T20:08:40.875" v="15542" actId="47"/>
          <pc:sldLayoutMkLst>
            <pc:docMk/>
            <pc:sldMasterMk cId="1355596931" sldId="2147487131"/>
            <pc:sldLayoutMk cId="110810322" sldId="2147487139"/>
          </pc:sldLayoutMkLst>
        </pc:sldLayoutChg>
      </pc:sldMasterChg>
    </pc:docChg>
  </pc:docChgLst>
  <pc:docChgLst>
    <pc:chgData name="Degerickx Jeroen" userId="S::jeroen.degerickx_vito.be#ext#@universiteittwente.onmicrosoft.com::c03ce476-0be3-43b5-9420-351b063a21ca" providerId="AD" clId="Web-{406E22CA-61DD-4B06-9302-F3665AD64CEC}"/>
    <pc:docChg chg="modSld">
      <pc:chgData name="Degerickx Jeroen" userId="S::jeroen.degerickx_vito.be#ext#@universiteittwente.onmicrosoft.com::c03ce476-0be3-43b5-9420-351b063a21ca" providerId="AD" clId="Web-{406E22CA-61DD-4B06-9302-F3665AD64CEC}" dt="2021-11-10T10:27:26.304" v="4" actId="20577"/>
      <pc:docMkLst>
        <pc:docMk/>
      </pc:docMkLst>
      <pc:sldChg chg="modSp">
        <pc:chgData name="Degerickx Jeroen" userId="S::jeroen.degerickx_vito.be#ext#@universiteittwente.onmicrosoft.com::c03ce476-0be3-43b5-9420-351b063a21ca" providerId="AD" clId="Web-{406E22CA-61DD-4B06-9302-F3665AD64CEC}" dt="2021-11-10T10:26:32.132" v="1" actId="20577"/>
        <pc:sldMkLst>
          <pc:docMk/>
          <pc:sldMk cId="954977156" sldId="277"/>
        </pc:sldMkLst>
        <pc:spChg chg="mod">
          <ac:chgData name="Degerickx Jeroen" userId="S::jeroen.degerickx_vito.be#ext#@universiteittwente.onmicrosoft.com::c03ce476-0be3-43b5-9420-351b063a21ca" providerId="AD" clId="Web-{406E22CA-61DD-4B06-9302-F3665AD64CEC}" dt="2021-11-10T10:25:12.115" v="0" actId="20577"/>
          <ac:spMkLst>
            <pc:docMk/>
            <pc:sldMk cId="954977156" sldId="277"/>
            <ac:spMk id="8" creationId="{2B152706-E8F9-4ED5-B38D-06BFF21B41D1}"/>
          </ac:spMkLst>
        </pc:spChg>
        <pc:spChg chg="mod">
          <ac:chgData name="Degerickx Jeroen" userId="S::jeroen.degerickx_vito.be#ext#@universiteittwente.onmicrosoft.com::c03ce476-0be3-43b5-9420-351b063a21ca" providerId="AD" clId="Web-{406E22CA-61DD-4B06-9302-F3665AD64CEC}" dt="2021-11-10T10:26:32.132" v="1" actId="20577"/>
          <ac:spMkLst>
            <pc:docMk/>
            <pc:sldMk cId="954977156" sldId="277"/>
            <ac:spMk id="11" creationId="{7E388EF2-1398-4EDD-AC3D-55DA832FBD16}"/>
          </ac:spMkLst>
        </pc:spChg>
      </pc:sldChg>
      <pc:sldChg chg="modSp">
        <pc:chgData name="Degerickx Jeroen" userId="S::jeroen.degerickx_vito.be#ext#@universiteittwente.onmicrosoft.com::c03ce476-0be3-43b5-9420-351b063a21ca" providerId="AD" clId="Web-{406E22CA-61DD-4B06-9302-F3665AD64CEC}" dt="2021-11-10T10:26:42.601" v="2" actId="20577"/>
        <pc:sldMkLst>
          <pc:docMk/>
          <pc:sldMk cId="214469506" sldId="334"/>
        </pc:sldMkLst>
        <pc:spChg chg="mod">
          <ac:chgData name="Degerickx Jeroen" userId="S::jeroen.degerickx_vito.be#ext#@universiteittwente.onmicrosoft.com::c03ce476-0be3-43b5-9420-351b063a21ca" providerId="AD" clId="Web-{406E22CA-61DD-4B06-9302-F3665AD64CEC}" dt="2021-11-10T10:26:42.601" v="2" actId="20577"/>
          <ac:spMkLst>
            <pc:docMk/>
            <pc:sldMk cId="214469506" sldId="334"/>
            <ac:spMk id="8" creationId="{2B152706-E8F9-4ED5-B38D-06BFF21B41D1}"/>
          </ac:spMkLst>
        </pc:spChg>
      </pc:sldChg>
      <pc:sldChg chg="modSp">
        <pc:chgData name="Degerickx Jeroen" userId="S::jeroen.degerickx_vito.be#ext#@universiteittwente.onmicrosoft.com::c03ce476-0be3-43b5-9420-351b063a21ca" providerId="AD" clId="Web-{406E22CA-61DD-4B06-9302-F3665AD64CEC}" dt="2021-11-10T10:27:09.460" v="3" actId="20577"/>
        <pc:sldMkLst>
          <pc:docMk/>
          <pc:sldMk cId="618285469" sldId="335"/>
        </pc:sldMkLst>
        <pc:spChg chg="mod">
          <ac:chgData name="Degerickx Jeroen" userId="S::jeroen.degerickx_vito.be#ext#@universiteittwente.onmicrosoft.com::c03ce476-0be3-43b5-9420-351b063a21ca" providerId="AD" clId="Web-{406E22CA-61DD-4B06-9302-F3665AD64CEC}" dt="2021-11-10T10:27:09.460" v="3" actId="20577"/>
          <ac:spMkLst>
            <pc:docMk/>
            <pc:sldMk cId="618285469" sldId="335"/>
            <ac:spMk id="8" creationId="{2B152706-E8F9-4ED5-B38D-06BFF21B41D1}"/>
          </ac:spMkLst>
        </pc:spChg>
      </pc:sldChg>
      <pc:sldChg chg="modSp">
        <pc:chgData name="Degerickx Jeroen" userId="S::jeroen.degerickx_vito.be#ext#@universiteittwente.onmicrosoft.com::c03ce476-0be3-43b5-9420-351b063a21ca" providerId="AD" clId="Web-{406E22CA-61DD-4B06-9302-F3665AD64CEC}" dt="2021-11-10T10:27:26.304" v="4" actId="20577"/>
        <pc:sldMkLst>
          <pc:docMk/>
          <pc:sldMk cId="3232203136" sldId="337"/>
        </pc:sldMkLst>
        <pc:spChg chg="mod">
          <ac:chgData name="Degerickx Jeroen" userId="S::jeroen.degerickx_vito.be#ext#@universiteittwente.onmicrosoft.com::c03ce476-0be3-43b5-9420-351b063a21ca" providerId="AD" clId="Web-{406E22CA-61DD-4B06-9302-F3665AD64CEC}" dt="2021-11-10T10:27:26.304" v="4" actId="20577"/>
          <ac:spMkLst>
            <pc:docMk/>
            <pc:sldMk cId="3232203136" sldId="337"/>
            <ac:spMk id="8" creationId="{2B152706-E8F9-4ED5-B38D-06BFF21B41D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291336416"/>
        <c:axId val="291149840"/>
        <c:axId val="0"/>
      </c:bar3DChart>
      <c:catAx>
        <c:axId val="291336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149840"/>
        <c:crosses val="autoZero"/>
        <c:auto val="1"/>
        <c:lblAlgn val="ctr"/>
        <c:lblOffset val="100"/>
        <c:noMultiLvlLbl val="0"/>
      </c:catAx>
      <c:valAx>
        <c:axId val="29114984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336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2/28/2022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0750"/>
            <a:ext cx="503396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58095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Once you have the stack classified, you should</a:t>
            </a:r>
            <a:r>
              <a:rPr lang="nl-NL" baseline="0" dirty="0" smtClean="0"/>
              <a:t> have a number of new IMG and SIG files on your hard drive.</a:t>
            </a:r>
          </a:p>
          <a:p>
            <a:r>
              <a:rPr lang="nl-NL" baseline="0" dirty="0" smtClean="0"/>
              <a:t>Shown is “how to open the SIG file”.</a:t>
            </a:r>
          </a:p>
          <a:p>
            <a:endParaRPr lang="nl-NL" baseline="0" dirty="0" smtClean="0"/>
          </a:p>
          <a:p>
            <a:r>
              <a:rPr lang="nl-NL" baseline="0" dirty="0" smtClean="0"/>
              <a:t>Also open the IMG file, then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aseline="0" dirty="0" smtClean="0"/>
              <a:t>press TABLE and SHOW ATTRIBUTES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aseline="0" dirty="0" smtClean="0"/>
              <a:t>Then use the option COLOURS to make nice gradients of colours across classes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aseline="0" dirty="0" smtClean="0"/>
              <a:t>COPY the colours made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aseline="0" dirty="0" smtClean="0"/>
              <a:t>PASTE them then in the color column of the signature editor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baseline="0" dirty="0" smtClean="0"/>
              <a:t>Example results are shown in the next slide (color coordinated map and intermediate legend).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4449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Be aware that simply not enough colors can be selected to properly visualize all class differences.</a:t>
            </a:r>
          </a:p>
          <a:p>
            <a:r>
              <a:rPr lang="nl-NL" dirty="0" smtClean="0"/>
              <a:t>Therefore, it is recommended to ‘port’ the signatures (NDVI-Profiles) to Excel, for specific</a:t>
            </a:r>
            <a:r>
              <a:rPr lang="nl-NL" baseline="0" dirty="0" smtClean="0"/>
              <a:t> / further display and studies.</a:t>
            </a:r>
          </a:p>
          <a:p>
            <a:r>
              <a:rPr lang="nl-NL" baseline="0" dirty="0" smtClean="0"/>
              <a:t>This means that from the SIG file, you must extract the class NDVI-readings over time… …  (see next slide).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26569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It becomes obvious that the SIG file contains way more data then you initially imagined.</a:t>
            </a:r>
          </a:p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14217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33112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87109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23141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81034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74831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22846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3207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After clustering, experts relate the NDVI-profiles (behavior of NDVI over time) to different land cover types (or crops).</a:t>
            </a:r>
          </a:p>
          <a:p>
            <a:r>
              <a:rPr lang="nl-NL" dirty="0" smtClean="0"/>
              <a:t>Best: sample each generated cluster in the field and translate</a:t>
            </a:r>
            <a:r>
              <a:rPr lang="nl-NL" baseline="0" dirty="0" smtClean="0"/>
              <a:t> the intermediate legend (of NDVI-profiles) into the final legend (containing items that YOU need).</a:t>
            </a:r>
          </a:p>
          <a:p>
            <a:r>
              <a:rPr lang="nl-NL" baseline="0" dirty="0" smtClean="0"/>
              <a:t>Note that the NDVI-Profiles represent the INTERMEDIATE legend !! </a:t>
            </a:r>
          </a:p>
          <a:p>
            <a:r>
              <a:rPr lang="nl-NL" baseline="0" dirty="0" smtClean="0"/>
              <a:t>Through clustering, the map has become static (1 layer containing classes or clusters), and the legend contains the “time-element” (NDVI-profiles).</a:t>
            </a:r>
          </a:p>
          <a:p>
            <a:r>
              <a:rPr lang="nl-NL" baseline="0" dirty="0" smtClean="0"/>
              <a:t>The intermediate map can with 100% accuracy be reproduced. Map accuracy relates to the accuracy of the “final” legend, that YOU prepare.</a:t>
            </a:r>
            <a:endParaRPr lang="nl-NL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39731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156297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10629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18025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3358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Typical example of splitting</a:t>
            </a:r>
            <a:r>
              <a:rPr lang="nl-NL" baseline="0" dirty="0" smtClean="0"/>
              <a:t> a gradient into several clusters. The (annual) NDVI-profiles clearly displays this too.</a:t>
            </a:r>
          </a:p>
          <a:p>
            <a:r>
              <a:rPr lang="nl-NL" baseline="0" dirty="0" smtClean="0"/>
              <a:t>It is important to decide if the 25 classes will do fine, or 26, or 27?  What will be the gain, and what the loss? </a:t>
            </a:r>
            <a:endParaRPr lang="nl-NL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9750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OK, now it’s time to get to “statistics” and “method” to “make our day”.</a:t>
            </a:r>
          </a:p>
          <a:p>
            <a:r>
              <a:rPr lang="nl-NL" dirty="0" smtClean="0"/>
              <a:t>However: do you note the series of questions listed ?</a:t>
            </a:r>
          </a:p>
          <a:p>
            <a:r>
              <a:rPr lang="nl-NL" dirty="0" smtClean="0"/>
              <a:t>It means: no way I will provide a cookbook with a standard</a:t>
            </a:r>
            <a:r>
              <a:rPr lang="nl-NL" baseline="0" dirty="0" smtClean="0"/>
              <a:t> recipe … YOU must know that a series of expert decisions are required, and only the case at hand, combined with your understanding and expertise, will provide proper results.</a:t>
            </a:r>
          </a:p>
          <a:p>
            <a:endParaRPr lang="nl-NL" baseline="0" dirty="0" smtClean="0"/>
          </a:p>
          <a:p>
            <a:r>
              <a:rPr lang="nl-NL" baseline="0" dirty="0" smtClean="0"/>
              <a:t>Example: after sharing the method, for one year a team of 10 statisticians worked on the given concepts. They concluded that basically “it does not work” … …. (for them). They did made the gross over-estimation, that statistics automatically solves all problems, and that “thinking” or “knowing the area and its systems” by them, was not truly required.  They got it all wrong!</a:t>
            </a:r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33298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 developed the habit to stack images</a:t>
            </a:r>
            <a:r>
              <a:rPr lang="nl-NL" baseline="0" dirty="0" smtClean="0"/>
              <a:t> that are taken sequentially in one file. </a:t>
            </a:r>
          </a:p>
          <a:p>
            <a:endParaRPr lang="nl-NL" baseline="0" dirty="0" smtClean="0"/>
          </a:p>
          <a:p>
            <a:r>
              <a:rPr lang="nl-NL" baseline="0" dirty="0" smtClean="0"/>
              <a:t>Thus, e.g. for a SPOT-Vegetation stack: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aseline="0" dirty="0" smtClean="0"/>
              <a:t>band 1 stands for the MVC of days 1-10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 smtClean="0"/>
              <a:t>band 2 stands for the MVC of days 11-20</a:t>
            </a:r>
            <a:endParaRPr lang="nl-NL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 smtClean="0"/>
              <a:t>band 3 stands for the MVC of days 21-30</a:t>
            </a:r>
            <a:endParaRPr lang="nl-NL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 smtClean="0"/>
              <a:t>band 4 stands for the MVC of days 31-40</a:t>
            </a:r>
            <a:endParaRPr lang="nl-NL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 smtClean="0"/>
              <a:t>Note that this simplifies</a:t>
            </a:r>
            <a:r>
              <a:rPr lang="nl-NL" baseline="0" dirty="0" smtClean="0"/>
              <a:t> your file management and classification. On the other hand, given that I got now 564 SPOT-NDVI images, the stack becomes a true burden to Erdas-Imagine.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baseline="0" dirty="0" smtClean="0"/>
              <a:t>Many other software keep each uniquely dated image in a separate file (e.g. Ilwis, Timesat, Spirits, etc.)</a:t>
            </a:r>
            <a:endParaRPr lang="nl-NL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67178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Erdas allows a very easy view,</a:t>
            </a:r>
            <a:r>
              <a:rPr lang="nl-NL" baseline="0" dirty="0" smtClean="0"/>
              <a:t> by pixel, how “over time” (i.e.: across bands) the indicator (NDVI) changes.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71827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function built to apply on the “raw” stack of images, is to clean (de-haze and further de-cloud),</a:t>
            </a:r>
            <a:r>
              <a:rPr lang="en-US" baseline="0" dirty="0" smtClean="0"/>
              <a:t> by pixel the </a:t>
            </a:r>
            <a:r>
              <a:rPr lang="en-US" baseline="0" dirty="0" err="1" smtClean="0"/>
              <a:t>NDVI</a:t>
            </a:r>
            <a:r>
              <a:rPr lang="en-US" baseline="0" dirty="0" smtClean="0"/>
              <a:t> data.</a:t>
            </a:r>
          </a:p>
          <a:p>
            <a:r>
              <a:rPr lang="en-US" baseline="0" dirty="0" smtClean="0"/>
              <a:t>That function runs in </a:t>
            </a:r>
            <a:r>
              <a:rPr lang="en-US" baseline="0" dirty="0" err="1" smtClean="0"/>
              <a:t>IDL-Envi</a:t>
            </a:r>
            <a:r>
              <a:rPr lang="en-US" baseline="0" dirty="0" smtClean="0"/>
              <a:t>, and is called “NRS-</a:t>
            </a:r>
            <a:r>
              <a:rPr lang="en-US" baseline="0" dirty="0" err="1" smtClean="0"/>
              <a:t>Timeseries</a:t>
            </a:r>
            <a:r>
              <a:rPr lang="en-US" baseline="0" dirty="0" smtClean="0"/>
              <a:t>” or “</a:t>
            </a:r>
            <a:r>
              <a:rPr lang="en-US" baseline="0" dirty="0" err="1" smtClean="0"/>
              <a:t>TimeSat</a:t>
            </a:r>
            <a:r>
              <a:rPr lang="en-US" baseline="0" dirty="0" smtClean="0"/>
              <a:t>”. </a:t>
            </a:r>
          </a:p>
          <a:p>
            <a:r>
              <a:rPr lang="en-US" baseline="0" dirty="0" smtClean="0"/>
              <a:t>The function uses the “</a:t>
            </a:r>
            <a:r>
              <a:rPr lang="en-US" baseline="0" dirty="0" err="1" smtClean="0"/>
              <a:t>Savitsky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Golay</a:t>
            </a:r>
            <a:r>
              <a:rPr lang="en-US" baseline="0" dirty="0" smtClean="0"/>
              <a:t>” filter. It uses successively a window of 3, 5, and 7 readings (in time) to calculate a regression function. The estimated value and the actual values are then compared. For the 3 and 5 windows, always the highest is kept; for the 9 window, the final estimate. So, basically, negative anomalies are fully removed, curves aim to connect the upper part of the readings, and positive spikes are nicely cut-off.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60773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In ERDAS-Imagine,</a:t>
            </a:r>
            <a:r>
              <a:rPr lang="nl-NL" baseline="0" dirty="0" smtClean="0"/>
              <a:t> p</a:t>
            </a:r>
            <a:r>
              <a:rPr lang="nl-NL" dirty="0" smtClean="0"/>
              <a:t>lease</a:t>
            </a:r>
            <a:r>
              <a:rPr lang="nl-NL" baseline="0" dirty="0" smtClean="0"/>
              <a:t> follow and digest the shown steps.</a:t>
            </a:r>
          </a:p>
          <a:p>
            <a:endParaRPr lang="nl-NL" baseline="0" dirty="0" smtClean="0"/>
          </a:p>
          <a:p>
            <a:r>
              <a:rPr lang="en-US" b="0" dirty="0" smtClean="0"/>
              <a:t>The </a:t>
            </a:r>
            <a:r>
              <a:rPr lang="en-US" b="0" dirty="0" err="1" smtClean="0"/>
              <a:t>ISODATA</a:t>
            </a:r>
            <a:r>
              <a:rPr lang="en-US" b="0" dirty="0" smtClean="0"/>
              <a:t> clustering method uses a minimum distance formula to form clusters.  Initially arbitrarily specified cluster means are used as signature set, and by iteration, the means of these clusters are shifted (or clusters</a:t>
            </a:r>
            <a:r>
              <a:rPr lang="en-US" b="0" baseline="0" dirty="0" smtClean="0"/>
              <a:t> are merged and/or split)</a:t>
            </a:r>
            <a:r>
              <a:rPr lang="en-US" b="0" dirty="0" smtClean="0"/>
              <a:t>. The new cluster means are used for the next iteration, and so on (conversion principles).  The </a:t>
            </a:r>
            <a:r>
              <a:rPr lang="en-US" b="0" dirty="0" err="1" smtClean="0"/>
              <a:t>ISODATA</a:t>
            </a:r>
            <a:r>
              <a:rPr lang="en-US" b="0" dirty="0" smtClean="0"/>
              <a:t> utility repeats the clustering of the image until either: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dirty="0" smtClean="0"/>
              <a:t> a maximum number of iterations has been performed, or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dirty="0" smtClean="0"/>
              <a:t> a maximum percentage of unchanged pixels has been reached between two iterations. 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b="0" dirty="0" smtClean="0"/>
          </a:p>
          <a:p>
            <a:r>
              <a:rPr lang="en-US" b="0" dirty="0" smtClean="0"/>
              <a:t>Performing unsupervised classification is simpler than a supervised classification because the temporal signatures are automatically generated by the </a:t>
            </a:r>
            <a:r>
              <a:rPr lang="en-US" b="0" dirty="0" err="1" smtClean="0"/>
              <a:t>ISODATA</a:t>
            </a:r>
            <a:r>
              <a:rPr lang="en-US" b="0" dirty="0" smtClean="0"/>
              <a:t> algorithm.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00127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94052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2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1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2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O Afric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811786"/>
            <a:ext cx="529265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2328154"/>
            <a:ext cx="5224579" cy="2211992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Surname</a:t>
            </a:r>
          </a:p>
          <a:p>
            <a:pPr lvl="0"/>
            <a:r>
              <a:rPr lang="en-GB" noProof="0" dirty="0"/>
              <a:t>Where are you today?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8556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81EAE190-3DBC-8B46-A7EE-101EAD43B52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4" name="Picture 223" descr="at.png">
              <a:extLst>
                <a:ext uri="{FF2B5EF4-FFF2-40B4-BE49-F238E27FC236}">
                  <a16:creationId xmlns:a16="http://schemas.microsoft.com/office/drawing/2014/main" id="{C99736DD-07AF-AC43-B440-EAC4A8585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be.png">
              <a:extLst>
                <a:ext uri="{FF2B5EF4-FFF2-40B4-BE49-F238E27FC236}">
                  <a16:creationId xmlns:a16="http://schemas.microsoft.com/office/drawing/2014/main" id="{62BA3F32-5615-D349-BC52-B2419C862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ch.png">
              <a:extLst>
                <a:ext uri="{FF2B5EF4-FFF2-40B4-BE49-F238E27FC236}">
                  <a16:creationId xmlns:a16="http://schemas.microsoft.com/office/drawing/2014/main" id="{3329B08F-A4FB-864C-8045-725B44746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cz.png">
              <a:extLst>
                <a:ext uri="{FF2B5EF4-FFF2-40B4-BE49-F238E27FC236}">
                  <a16:creationId xmlns:a16="http://schemas.microsoft.com/office/drawing/2014/main" id="{E5EFD8CC-B6E0-A24E-9835-6B98EE865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de.png">
              <a:extLst>
                <a:ext uri="{FF2B5EF4-FFF2-40B4-BE49-F238E27FC236}">
                  <a16:creationId xmlns:a16="http://schemas.microsoft.com/office/drawing/2014/main" id="{BC626E00-EE96-414C-9679-3D6BB1A01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dk.png">
              <a:extLst>
                <a:ext uri="{FF2B5EF4-FFF2-40B4-BE49-F238E27FC236}">
                  <a16:creationId xmlns:a16="http://schemas.microsoft.com/office/drawing/2014/main" id="{699408FE-4D4F-1743-9311-785D7CA2CD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ee.png">
              <a:extLst>
                <a:ext uri="{FF2B5EF4-FFF2-40B4-BE49-F238E27FC236}">
                  <a16:creationId xmlns:a16="http://schemas.microsoft.com/office/drawing/2014/main" id="{0943A9EC-1CD8-1A4E-812F-AB65B079E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es.png">
              <a:extLst>
                <a:ext uri="{FF2B5EF4-FFF2-40B4-BE49-F238E27FC236}">
                  <a16:creationId xmlns:a16="http://schemas.microsoft.com/office/drawing/2014/main" id="{96179449-85FD-764F-AEAE-CD972E258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fi.png">
              <a:extLst>
                <a:ext uri="{FF2B5EF4-FFF2-40B4-BE49-F238E27FC236}">
                  <a16:creationId xmlns:a16="http://schemas.microsoft.com/office/drawing/2014/main" id="{D4945A66-3E18-AB40-B05A-A8BB2B3A9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fr.png">
              <a:extLst>
                <a:ext uri="{FF2B5EF4-FFF2-40B4-BE49-F238E27FC236}">
                  <a16:creationId xmlns:a16="http://schemas.microsoft.com/office/drawing/2014/main" id="{F2E43292-9822-9D49-B86D-5C76606E7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gr.png">
              <a:extLst>
                <a:ext uri="{FF2B5EF4-FFF2-40B4-BE49-F238E27FC236}">
                  <a16:creationId xmlns:a16="http://schemas.microsoft.com/office/drawing/2014/main" id="{62E71A29-2019-BA47-B895-D36D4E394D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hu.png">
              <a:extLst>
                <a:ext uri="{FF2B5EF4-FFF2-40B4-BE49-F238E27FC236}">
                  <a16:creationId xmlns:a16="http://schemas.microsoft.com/office/drawing/2014/main" id="{E2A2126F-91C1-2146-A799-8B45986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ie.png">
              <a:extLst>
                <a:ext uri="{FF2B5EF4-FFF2-40B4-BE49-F238E27FC236}">
                  <a16:creationId xmlns:a16="http://schemas.microsoft.com/office/drawing/2014/main" id="{73974951-B695-344F-A7A2-C3FE05AC30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it.png">
              <a:extLst>
                <a:ext uri="{FF2B5EF4-FFF2-40B4-BE49-F238E27FC236}">
                  <a16:creationId xmlns:a16="http://schemas.microsoft.com/office/drawing/2014/main" id="{0C24E178-26C5-2342-9400-6309A06090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lu.png">
              <a:extLst>
                <a:ext uri="{FF2B5EF4-FFF2-40B4-BE49-F238E27FC236}">
                  <a16:creationId xmlns:a16="http://schemas.microsoft.com/office/drawing/2014/main" id="{2B0076B7-6B84-CC43-93E9-D18DCB32FD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nl.png">
              <a:extLst>
                <a:ext uri="{FF2B5EF4-FFF2-40B4-BE49-F238E27FC236}">
                  <a16:creationId xmlns:a16="http://schemas.microsoft.com/office/drawing/2014/main" id="{DFD0C8F0-D239-6348-84CA-99C8B2845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no.png">
              <a:extLst>
                <a:ext uri="{FF2B5EF4-FFF2-40B4-BE49-F238E27FC236}">
                  <a16:creationId xmlns:a16="http://schemas.microsoft.com/office/drawing/2014/main" id="{F79C2564-2170-B24F-8D57-111EFD026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pl.png">
              <a:extLst>
                <a:ext uri="{FF2B5EF4-FFF2-40B4-BE49-F238E27FC236}">
                  <a16:creationId xmlns:a16="http://schemas.microsoft.com/office/drawing/2014/main" id="{F9C1CAC5-4A69-1F4B-A333-B92A22CD8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pt.png">
              <a:extLst>
                <a:ext uri="{FF2B5EF4-FFF2-40B4-BE49-F238E27FC236}">
                  <a16:creationId xmlns:a16="http://schemas.microsoft.com/office/drawing/2014/main" id="{8E32EDCE-2BF9-7947-A432-0666649421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ro.png">
              <a:extLst>
                <a:ext uri="{FF2B5EF4-FFF2-40B4-BE49-F238E27FC236}">
                  <a16:creationId xmlns:a16="http://schemas.microsoft.com/office/drawing/2014/main" id="{7B9D6BD3-18E7-7C46-8D98-7331FC5B55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se.png">
              <a:extLst>
                <a:ext uri="{FF2B5EF4-FFF2-40B4-BE49-F238E27FC236}">
                  <a16:creationId xmlns:a16="http://schemas.microsoft.com/office/drawing/2014/main" id="{FBCF430A-87CA-7B41-BDC4-85E2193D7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 descr="uk.png">
              <a:extLst>
                <a:ext uri="{FF2B5EF4-FFF2-40B4-BE49-F238E27FC236}">
                  <a16:creationId xmlns:a16="http://schemas.microsoft.com/office/drawing/2014/main" id="{C48A51B0-9DC2-954B-BCE4-D39ED45C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45" descr="ca.png">
              <a:extLst>
                <a:ext uri="{FF2B5EF4-FFF2-40B4-BE49-F238E27FC236}">
                  <a16:creationId xmlns:a16="http://schemas.microsoft.com/office/drawing/2014/main" id="{742227DB-87E4-584F-B9C2-CF1F8B66B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6468480-DF52-2445-9C28-D09A22CAFF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8" name="Picture 247" descr="si.png">
              <a:extLst>
                <a:ext uri="{FF2B5EF4-FFF2-40B4-BE49-F238E27FC236}">
                  <a16:creationId xmlns:a16="http://schemas.microsoft.com/office/drawing/2014/main" id="{92833B06-1D55-DF47-8181-43026BA13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93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3A28FF-2D15-CA4C-BE38-ACE4F46B1078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0E2E3015-98F4-8247-9D73-0375E8899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9D074CA4-7915-A747-9929-B98273D72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C0DA22F7-53FD-C945-B78E-ABF90C8F4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E10FF190-69E2-5E49-B481-C02894E38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91116F4C-7CEE-724C-819A-6EDD536CB9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39EC5588-D5FA-AB47-B8CD-7BC4F231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89D7384-0E1C-844B-AB49-7133835688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E3D0A64-A661-C549-B1E5-4DA7CA496C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0558D9A-35EB-C34A-817B-0559522AE8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35B03227-69B0-3A44-A5FD-555C28A52A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5E569F24-CE46-2648-AB03-B8B31E9E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09B3A2D5-836F-E04F-8371-D3F0E82EFE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C3D2351-6DE0-A74B-93D0-41A1A80FD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339AE59-B805-0A4B-B7B0-6A23104F5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A6AB9BA2-A374-114C-AEB9-FF2E36B6B0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5D787E2C-02FD-9F45-A5DC-20077BC84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334BDD4-1A12-EA40-8B95-6A7986C3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B28A7F64-BEA5-184D-BF8C-0E51ABD63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85FB01D-B3B0-AD43-85FC-37622F98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0A1B73F-F128-DC45-A233-BEB4AD4361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6F2E8BB-654D-5E42-BAEE-4FCCA17BE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2D5D70E9-CF0C-5E44-AAD4-3782CE16E3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A4881718-6EC8-5841-BF67-0E3E06CBFB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ADEF53-156F-E846-A65A-2C73BD6E8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F225A08-E820-3B4A-8716-A34F02B11A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60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2A3614A-6788-2248-B62D-2F2427733998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584253CC-9B5C-FF46-B30D-58D9DD6486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BE45153C-5281-8F4A-B7BC-531FF5B1BD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65BBAFF-D167-5141-BB55-F82E11C074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152B990-C28D-0246-BCB5-BCE8B2D8C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93F2E73-85F2-F74D-AD1F-8F4DAE75E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5F37193D-D9BA-B043-9B85-864246FAD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C5FC4AE-6076-9742-A71F-062F550FC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3C9E6F73-CAD6-8845-B3B0-58C13B98D3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D931B81-306F-7D40-A641-80EA433FFD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4F58ED70-6399-A94F-BAF0-99A8CDEFD0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43007EED-AF95-4245-9D83-C61DF9BE2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1A4B9A-E1C7-924E-A682-C51BD0A3B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297B8F6-AA1D-054C-924B-D4488A85D6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0E362650-F059-0E4B-95A1-3DCECE3C6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5CD598B-D782-EA49-B9EF-E6C7FAF8B4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05531A4-257A-3D45-B079-69498C696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7EF2CB2B-377A-7C4D-9553-0EE371E5BB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DDAAC74-208C-414F-9A7C-DAD25C8C92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44A5A0A8-C241-344D-9CA2-7957ED2A6A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56A814C-958E-C148-A92C-03064E5AB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E65DB58-E120-B04F-B853-02B2675F56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18A8894-A6EC-A64D-9C37-9B8C39528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C82B025C-EC9C-1A4B-BD61-356DF95A05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7600AF9E-F5A2-B84E-85FF-0DE9991B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4B0581A1-7DD4-5541-A6BB-28E41300C3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657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F6CB173-B6CB-ED4C-BB6E-B192CECEF952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EA551FB3-F30A-014C-80D6-2704C1F6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384B9253-EE84-764B-82E9-F65946176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752C153E-69B5-3B4D-96B0-761A90394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470A1ED1-B931-2C44-985B-010222D8E7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35B33C4-CF8E-8D4A-BDA7-6E3D7539EE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31AF28B-F560-9248-AFC3-EA322EA79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0867832-54BB-674B-AABA-00BD45342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C26DD8E6-2DB0-4D4B-B68A-976ED030D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5790166-BF1B-564D-AFAE-D9DF30AFD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06E17F2-1548-9548-ACB0-FEED80280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35A6156-83CE-644B-84F7-50883476E0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22E71396-ECA6-9242-831B-445E24E8C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8020EFB5-52DE-B040-BB18-4A1FF88F5F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3A758FE5-4022-5C45-951C-39CF723F8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BE0DDB5F-75F4-4146-A65A-6BE348C1DD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D2FCD63-5B62-1445-93DC-E1F898439E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E715264-F183-804B-B1E4-FD7F86D10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92BC563-BE85-E74D-A455-63F6462B72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1DF8479F-DA33-FF4F-BBBC-AC381EA89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1539D7A-3745-BA4E-B009-65878E251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BE17C5C-619E-5D4F-864D-D1939DE9D0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FC8FDA7-C4C2-434B-B994-EA82017FC5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3BA2489-126B-A540-8AFD-EB11DBC14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2D9F7493-9E8F-AD4D-9552-63D05986B6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CBA6C43-07FF-E141-B820-809A1A1D0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481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4829EC8-9F1D-F149-A219-804BBAF3FAE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C19983A8-7062-3F43-8A1D-37604D6D58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26B8D4A-247B-E24D-992C-A88A6B969B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BE5E6113-818D-FB49-B090-E19342F28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1FE898A1-4B3A-2F42-A01B-183D128F32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57187CBC-5F64-3940-94C4-F4586E23B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1A77F22F-4EA4-1B4E-AD85-83E6A9E6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971E61C-3E5D-A44F-BB32-C135DCA40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52BDB40C-C8F6-2F46-B22B-53159FB722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A6C3A39-8815-6E46-A4A7-F1DF4D946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89C6B1C6-96B4-BB4A-8EF4-D905EBCDD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1E8E5058-5837-0641-8ACC-2A22E98C6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280B1B9-E87E-1A4F-891B-FE02DF8C8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1DA4A09-1BBB-9841-8DDD-85AD266CE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9F861CE1-36F2-304A-BA2D-3B29B84F8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0CC6F197-295E-AA48-9F54-5BB992E44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B2470C86-76A1-0747-82C7-81CE98BC1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211EEA25-F325-7745-8745-5B5BBAC4F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156D6C9-FE9B-354E-A16F-294D149E41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B31BF8B-99DC-4F4A-BB25-16401B2EE1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CC17C73D-B199-8446-8356-06B17E465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F8E7A4F7-C776-E44C-B459-792904B11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F8273AC-F4CD-7B44-A339-1DFDEDA6D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054CC79-C8A4-6849-83FA-F64F0120C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22BE5F0-9351-1F49-AD56-2D379D64F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509DAF-C81C-B546-BCD1-6B1C5D6535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014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5BF7BF6-3392-B144-8001-12FDDEF808F2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9274A80-DE14-534B-8E88-EB6B9AF811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C7C1A99-BE34-E948-80DE-BC4F3DA31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0D8E890-179F-134F-A153-70684E8B9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7FF2C21D-860C-3449-9C03-257D2590A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361ED7A-68E6-0E4D-9BC4-097D41D9F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C424A9F5-069A-434E-8E83-3408A9C19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B1CC685-FAA3-A248-AAB2-F20C3883B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B75A8634-06BC-094C-89BB-1D7B1C8973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D6307B4D-5DCF-B74D-A84C-DA63FB025A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2691AFB8-3B77-0A4F-828F-4FE7F3613B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B33F68EE-435E-0244-8392-CD25D552D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FE3CC19D-9F24-E44A-A693-0555D62C84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2786FEC6-B769-1D4E-B6B3-0D617EFC79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FF41234-4D97-8944-94E0-DB24DA954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5CC9CE43-782F-B243-B0F2-A1F201A98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D541A120-0643-A34E-B774-D4AD5DC1A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F8B4CE5-903D-2A49-961E-99890647F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DD754616-3344-5C4C-80F5-3023168B3E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9976AFC9-2D5A-C54B-9CA7-A994E7CCC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7F9BD34-A5E5-A54D-80AD-7BB6BBA46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03582D9-7119-CD44-BA81-A6FBFD1AE7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7F7A8D82-051C-C148-9664-C747BDB476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447F0220-5C4A-BE4B-B874-6CD8BB381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570B4468-AA03-5247-BAAB-718BC1670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3D3F122-B79E-FE4A-85D5-63B2D0A9F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810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C03ECFA-F0E6-3F43-AB7D-B1FC42BC6B8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4" name="Picture 173" descr="at.png">
              <a:extLst>
                <a:ext uri="{FF2B5EF4-FFF2-40B4-BE49-F238E27FC236}">
                  <a16:creationId xmlns:a16="http://schemas.microsoft.com/office/drawing/2014/main" id="{3824C34D-E8F4-6046-BAD3-FF544547B5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be.png">
              <a:extLst>
                <a:ext uri="{FF2B5EF4-FFF2-40B4-BE49-F238E27FC236}">
                  <a16:creationId xmlns:a16="http://schemas.microsoft.com/office/drawing/2014/main" id="{D3C84D9E-605B-5C40-AC60-4287ECCFC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h.png">
              <a:extLst>
                <a:ext uri="{FF2B5EF4-FFF2-40B4-BE49-F238E27FC236}">
                  <a16:creationId xmlns:a16="http://schemas.microsoft.com/office/drawing/2014/main" id="{C9081AC3-3B15-C74D-99C2-853A5909C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z.png">
              <a:extLst>
                <a:ext uri="{FF2B5EF4-FFF2-40B4-BE49-F238E27FC236}">
                  <a16:creationId xmlns:a16="http://schemas.microsoft.com/office/drawing/2014/main" id="{D25A0EC2-80AF-3549-B68D-0824059F9D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e.png">
              <a:extLst>
                <a:ext uri="{FF2B5EF4-FFF2-40B4-BE49-F238E27FC236}">
                  <a16:creationId xmlns:a16="http://schemas.microsoft.com/office/drawing/2014/main" id="{01CFBFE7-56FE-7D43-8225-3FEC97C7E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dk.png">
              <a:extLst>
                <a:ext uri="{FF2B5EF4-FFF2-40B4-BE49-F238E27FC236}">
                  <a16:creationId xmlns:a16="http://schemas.microsoft.com/office/drawing/2014/main" id="{824EBC88-E0A5-4F40-8D70-4A191BB0E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e.png">
              <a:extLst>
                <a:ext uri="{FF2B5EF4-FFF2-40B4-BE49-F238E27FC236}">
                  <a16:creationId xmlns:a16="http://schemas.microsoft.com/office/drawing/2014/main" id="{DF36E0EF-A035-434C-ACC2-1E0A85C95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es.png">
              <a:extLst>
                <a:ext uri="{FF2B5EF4-FFF2-40B4-BE49-F238E27FC236}">
                  <a16:creationId xmlns:a16="http://schemas.microsoft.com/office/drawing/2014/main" id="{9855D420-8B9F-DB4D-BFFD-88B92FBC93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i.png">
              <a:extLst>
                <a:ext uri="{FF2B5EF4-FFF2-40B4-BE49-F238E27FC236}">
                  <a16:creationId xmlns:a16="http://schemas.microsoft.com/office/drawing/2014/main" id="{D8DA4ED2-71BF-D54A-8729-667C35342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fr.png">
              <a:extLst>
                <a:ext uri="{FF2B5EF4-FFF2-40B4-BE49-F238E27FC236}">
                  <a16:creationId xmlns:a16="http://schemas.microsoft.com/office/drawing/2014/main" id="{95700422-738E-3F43-9BD9-732D1F1CD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gr.png">
              <a:extLst>
                <a:ext uri="{FF2B5EF4-FFF2-40B4-BE49-F238E27FC236}">
                  <a16:creationId xmlns:a16="http://schemas.microsoft.com/office/drawing/2014/main" id="{3ADFE767-2157-EF4F-A55A-529EEB11A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hu.png">
              <a:extLst>
                <a:ext uri="{FF2B5EF4-FFF2-40B4-BE49-F238E27FC236}">
                  <a16:creationId xmlns:a16="http://schemas.microsoft.com/office/drawing/2014/main" id="{94431EEF-3F6C-EB40-AB87-05DDC4908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e.png">
              <a:extLst>
                <a:ext uri="{FF2B5EF4-FFF2-40B4-BE49-F238E27FC236}">
                  <a16:creationId xmlns:a16="http://schemas.microsoft.com/office/drawing/2014/main" id="{0F4742A7-B3EF-E940-8319-F483AEA93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it.png">
              <a:extLst>
                <a:ext uri="{FF2B5EF4-FFF2-40B4-BE49-F238E27FC236}">
                  <a16:creationId xmlns:a16="http://schemas.microsoft.com/office/drawing/2014/main" id="{F916B730-76B6-7C44-B685-963A89AC4D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lu.png">
              <a:extLst>
                <a:ext uri="{FF2B5EF4-FFF2-40B4-BE49-F238E27FC236}">
                  <a16:creationId xmlns:a16="http://schemas.microsoft.com/office/drawing/2014/main" id="{371EAC75-DE61-124E-801F-B188BAD04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l.png">
              <a:extLst>
                <a:ext uri="{FF2B5EF4-FFF2-40B4-BE49-F238E27FC236}">
                  <a16:creationId xmlns:a16="http://schemas.microsoft.com/office/drawing/2014/main" id="{27CD426E-F43D-7A47-82F0-CE6F0A745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no.png">
              <a:extLst>
                <a:ext uri="{FF2B5EF4-FFF2-40B4-BE49-F238E27FC236}">
                  <a16:creationId xmlns:a16="http://schemas.microsoft.com/office/drawing/2014/main" id="{BFC941B5-B595-3545-9AE8-692D142F4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l.png">
              <a:extLst>
                <a:ext uri="{FF2B5EF4-FFF2-40B4-BE49-F238E27FC236}">
                  <a16:creationId xmlns:a16="http://schemas.microsoft.com/office/drawing/2014/main" id="{0ADF2A94-9206-EC4F-8756-8FE56F5E7F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pt.png">
              <a:extLst>
                <a:ext uri="{FF2B5EF4-FFF2-40B4-BE49-F238E27FC236}">
                  <a16:creationId xmlns:a16="http://schemas.microsoft.com/office/drawing/2014/main" id="{111C1773-57A2-D846-A061-DCC7517332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ro.png">
              <a:extLst>
                <a:ext uri="{FF2B5EF4-FFF2-40B4-BE49-F238E27FC236}">
                  <a16:creationId xmlns:a16="http://schemas.microsoft.com/office/drawing/2014/main" id="{20020476-0B2D-A04E-B153-DCADFDF58F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se.png">
              <a:extLst>
                <a:ext uri="{FF2B5EF4-FFF2-40B4-BE49-F238E27FC236}">
                  <a16:creationId xmlns:a16="http://schemas.microsoft.com/office/drawing/2014/main" id="{B59E6C4B-8074-D841-A73A-F1B33B3C6E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uk.png">
              <a:extLst>
                <a:ext uri="{FF2B5EF4-FFF2-40B4-BE49-F238E27FC236}">
                  <a16:creationId xmlns:a16="http://schemas.microsoft.com/office/drawing/2014/main" id="{D012AEDC-CFA2-5F45-B10F-82E3A1BBE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 descr="ca.png">
              <a:extLst>
                <a:ext uri="{FF2B5EF4-FFF2-40B4-BE49-F238E27FC236}">
                  <a16:creationId xmlns:a16="http://schemas.microsoft.com/office/drawing/2014/main" id="{0E4FB537-7180-1042-9D96-38B8DE330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3F6A389A-CB86-8B42-AC65-749665029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8" name="Picture 197" descr="si.png">
              <a:extLst>
                <a:ext uri="{FF2B5EF4-FFF2-40B4-BE49-F238E27FC236}">
                  <a16:creationId xmlns:a16="http://schemas.microsoft.com/office/drawing/2014/main" id="{F9AD2EBC-E00E-BF4A-9B91-0F4C777AC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338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9751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D468B-6941-42EE-A82C-88117D44B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9397" y="6039147"/>
            <a:ext cx="2743200" cy="329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/>
              <a:t>28 May 2021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2D2702-8570-48BB-A53E-9570890EC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8" y="6039148"/>
            <a:ext cx="630965" cy="329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026D9-DF3B-4DE9-AE1C-81B7E5BD826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4AD6ED-8126-4587-9A85-5F668872AD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3339" y="1221317"/>
            <a:ext cx="11960224" cy="48178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9693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O Africa slides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</a:t>
            </a:r>
            <a:r>
              <a:rPr lang="en-GB" noProof="0" dirty="0"/>
              <a:t>EDIT</a:t>
            </a:r>
            <a:r>
              <a:rPr lang="en-US" dirty="0"/>
              <a:t> MASTER TITLE STYLE</a:t>
            </a:r>
            <a:endParaRPr lang="it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93CB14-1C16-432C-A705-1FFF6207B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9633" y="6203962"/>
            <a:ext cx="959825" cy="215998"/>
          </a:xfrm>
        </p:spPr>
        <p:txBody>
          <a:bodyPr/>
          <a:lstStyle/>
          <a:p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date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36EFC-D948-4B42-BE7F-5B930770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8916" y="6203791"/>
            <a:ext cx="9469416" cy="216000"/>
          </a:xfrm>
        </p:spPr>
        <p:txBody>
          <a:bodyPr/>
          <a:lstStyle/>
          <a:p>
            <a:r>
              <a:rPr lang="nl-NL"/>
              <a:t>This is the footer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75FC2-4995-44DF-A6FB-857FFB808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199" y="6208735"/>
            <a:ext cx="855718" cy="216000"/>
          </a:xfrm>
        </p:spPr>
        <p:txBody>
          <a:bodyPr/>
          <a:lstStyle/>
          <a:p>
            <a:fld id="{87422A85-F2FB-4BE3-8EC9-625DE2A6C1F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0BBDC-897B-4A32-9830-BC3E2F2578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1134835"/>
            <a:ext cx="11763662" cy="506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46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8004"/>
            <a:ext cx="11763662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49" name="Picture 148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0" name="Picture 149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1" name="Picture 150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2" name="Picture 151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Picture 152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4" name="Picture 153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5" name="Picture 154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6" name="Picture 155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7" name="Picture 156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8" name="Picture 157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9" name="Picture 158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0" name="Picture 159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1" name="Picture 160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2" name="Picture 161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3" name="Picture 162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4" name="Picture 163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5" name="Picture 164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6" name="Picture 165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79" name="Picture 178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28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D468B-6941-42EE-A82C-88117D44B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9397" y="6039147"/>
            <a:ext cx="2743200" cy="329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/>
              <a:t>28 May 2021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2D2702-8570-48BB-A53E-9570890EC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8" y="6039148"/>
            <a:ext cx="630965" cy="329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026D9-DF3B-4DE9-AE1C-81B7E5BD826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4AD6ED-8126-4587-9A85-5F668872AD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3339" y="1221317"/>
            <a:ext cx="11960224" cy="48178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5325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11D8D26-D994-FC46-875F-6F64DB4D0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36" y="-2"/>
            <a:ext cx="12210136" cy="6858002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21058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008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69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665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70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1"/>
            <a:ext cx="12198565" cy="6858001"/>
          </a:xfrm>
          <a:prstGeom prst="rect">
            <a:avLst/>
          </a:prstGeom>
          <a:solidFill>
            <a:srgbClr val="E8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96" name="Rectangle 2">
            <a:extLst>
              <a:ext uri="{FF2B5EF4-FFF2-40B4-BE49-F238E27FC236}">
                <a16:creationId xmlns:a16="http://schemas.microsoft.com/office/drawing/2014/main" id="{DC2EA9F7-4A93-834E-BDBE-B1596413FE86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4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3A2B91D-4220-C944-86E2-09625B90B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BEE7856-D1C9-3D40-B926-05E7FC176CD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8579B85-65CE-404D-8812-24EA4EE858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61DBCF8-EA0A-4B42-B6E4-9FE9DD55E9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1D677091-4E3D-9A43-B4F5-AC43053B4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02862F3D-0B94-2540-A399-EC654735A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E32A314-95D2-6B47-AB5D-49351C0E9B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B5AAFE02-64DC-0A48-8F85-6CB587C769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D7A9557-674B-9B44-AE98-2B49C703E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30E2E9-8915-1048-85F6-D57C0BA3B7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34235106-1ABF-D943-B06B-737139F1E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931CF9B3-336D-594C-BDAA-2A97F8540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8E39E5B-91B6-534F-9E53-0E1B3A1A2C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731560F-49BE-E444-B371-6A25FD990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940E4797-14DA-5D4A-986E-EC5028709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D2FC8D7-B023-3A41-B2B2-53B2D99D40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DA940AD-E6CA-7144-A181-414F25A17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0F90B60-A958-F644-96CF-D1F5EA2AEC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D83D9A7-054A-BD4C-B996-D30DCC56CC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672465D0-A345-6F41-8C48-96A8322108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70AFCA19-33D2-AD47-9D99-F9E3EC082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1C2F56C7-D92E-634D-BFD2-0E6950C66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333DAEAA-FBFF-6F48-8FBA-725F4387C7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8F4948C-40D8-2545-8B43-5A392A66D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B4E8921-07E7-F743-9407-D19031517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3D36904-8D6B-D64D-8C63-2155F0D750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CEC6CDCB-45AB-4840-96B1-AC0E5D4A5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698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8297D345-0D41-B341-ACC9-1539BA9D2860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4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6762"/>
                </a:solidFill>
              </a:defRPr>
            </a:lvl1pPr>
            <a:lvl2pPr>
              <a:defRPr>
                <a:solidFill>
                  <a:srgbClr val="006762"/>
                </a:solidFill>
              </a:defRPr>
            </a:lvl2pPr>
            <a:lvl3pPr>
              <a:defRPr>
                <a:solidFill>
                  <a:srgbClr val="006762"/>
                </a:solidFill>
              </a:defRPr>
            </a:lvl3pPr>
            <a:lvl4pPr>
              <a:defRPr>
                <a:solidFill>
                  <a:srgbClr val="006762"/>
                </a:solidFill>
              </a:defRPr>
            </a:lvl4pPr>
            <a:lvl5pPr>
              <a:defRPr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F492216-00B3-1F4C-9F96-3F8E03960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D020A4-AAA0-0E46-8F82-4F2F25AF60DC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D130AEE6-5840-104D-9047-85BB639F5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67D599FE-2A89-2D4B-85E5-C1902A9C58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F5F5947A-E089-B54E-845E-2839B7AA05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BE6E3F54-F5B2-804F-BEED-3A9423631C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47CDF1C8-EB83-7747-A49C-0D3CCBCA3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D9A9826-4297-2547-98A0-747925651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80BC5C9-0521-8246-AD9C-19D3EB537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E2D91EA2-D86E-3943-8BAF-6BB32599D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246BBDB-BE64-F24E-B788-3D0D595595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EF2EED0-D4A2-3C4F-ADD8-F7E494A5E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31BCB96-F6B7-C94C-B9FD-6C1937EF1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77C5190-BB3A-934E-8810-42BBEBF286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46E7BF2A-431D-F247-BA27-83E4763E50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9A4D1CC-A386-8A41-8139-B1A56CE6C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163FDCDA-22EA-E447-B6C1-24931EDB82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34B15F5F-4F30-164F-9DA4-F87EFD1BB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3EF0D0-C5B6-1144-BC99-EAFF7B0ED7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4EFF61DF-389D-CA49-A287-4DA0F9671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DDEC7C23-469A-A74C-A65A-CD5371BD1C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4DCA47C7-9277-3042-9FEC-23CE95F432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B84F60E3-93CA-0E4E-BCC7-90F0BA9F2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6B55D2B5-4EA6-E44E-9079-A848111317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8869034D-65D2-AD46-8241-0FE09662F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7F1F394-4E22-234D-BFFC-2500B90F1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6072B3-E16B-954C-937B-B44A7640B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765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1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7C7E23D6-E0C4-8E49-95DA-B39889496A35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60136"/>
                </a:solidFill>
              </a:defRPr>
            </a:lvl1pPr>
            <a:lvl2pPr>
              <a:defRPr>
                <a:solidFill>
                  <a:srgbClr val="960136"/>
                </a:solidFill>
              </a:defRPr>
            </a:lvl2pPr>
            <a:lvl3pPr>
              <a:defRPr>
                <a:solidFill>
                  <a:srgbClr val="960136"/>
                </a:solidFill>
              </a:defRPr>
            </a:lvl3pPr>
            <a:lvl4pPr>
              <a:defRPr>
                <a:solidFill>
                  <a:srgbClr val="960136"/>
                </a:solidFill>
              </a:defRPr>
            </a:lvl4pPr>
            <a:lvl5pPr>
              <a:defRPr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1C63FD4-AD07-8649-989B-4DD73B7CC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0396658-B41A-1946-85D2-0F00F5FA22FD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720BD8E4-F716-EA44-A5CC-68F26A21B8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FBF2792-8936-514E-A34C-CD0E32BDB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51D8D44D-58CE-8547-B185-112FEC9DC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CD3A4948-12A6-1243-9CA1-BD76412B8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887E7DF7-5357-CF48-9661-914BE99B6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FDE70BA-D391-5D42-BF32-596AA2996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7E7833A-B7A4-D94E-925D-A4EC128D3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BE03A8-C013-E647-935C-AC64F1263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F125B9CF-2C16-6942-891D-A8CC10E0F9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F2A20A64-308A-EB4C-9845-6FE6BEB978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E583F5F7-8340-D246-A36D-4F0869CB3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9D1FFE5-9A30-BD45-9858-E0F6A68F7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5D86026-37BC-3B49-A4C7-893A3A6CDC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285C1D7-C1C8-7A4E-8AD5-27645B22DD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0DE7280-4F41-2E40-BB72-2159CFBAFC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F13394C0-EE0E-F046-8C5A-CC0FD07D4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82EFA060-C6F0-6A42-83E1-BB270C065A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E91D17B7-F659-DA44-842A-DCAA58174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35A48409-25CA-1F43-B477-653A5C624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5FA122F0-D77E-1D44-BA5F-193570B8D6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E6996F27-12EC-DA40-9F73-BDE04644E1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79400F8-F836-6C40-B8E4-DF91C8558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9A5A338-FF0C-D444-94D7-016BB8EE1D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BF21B3-557E-A149-99E9-907F1499E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A566A66-59A6-CA43-8EB8-A20FC63EA4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8818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F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48B109FA-866B-484E-AAC9-AA7877D61F74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75534"/>
                </a:solidFill>
              </a:defRPr>
            </a:lvl1pPr>
            <a:lvl2pPr>
              <a:defRPr>
                <a:solidFill>
                  <a:srgbClr val="A75534"/>
                </a:solidFill>
              </a:defRPr>
            </a:lvl2pPr>
            <a:lvl3pPr>
              <a:defRPr>
                <a:solidFill>
                  <a:srgbClr val="A75534"/>
                </a:solidFill>
              </a:defRPr>
            </a:lvl3pPr>
            <a:lvl4pPr>
              <a:defRPr>
                <a:solidFill>
                  <a:srgbClr val="A75534"/>
                </a:solidFill>
              </a:defRPr>
            </a:lvl4pPr>
            <a:lvl5pPr>
              <a:defRPr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C86A017-B445-7941-BBD0-4A2EEB9C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4ACA101-DA26-3048-A82E-1C555FFF5F8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B2A10C12-50B9-B741-BA96-16E5AA77F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1C2A7AD6-4378-5B47-BAF8-4618C4664C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8D7ED800-E907-6A40-A50C-775476FE7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68CE000-8191-7C45-9AB4-9AE1D1ABF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14DB987-66B8-6A48-84C7-2A43E8C6C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D78CE89-1538-E145-9E56-0EC9FBB924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50914015-32E3-7641-8F3A-85B1AA1F5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A5C18262-4B2C-A649-A3F5-8B3FD0998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76AE6B7E-385B-5249-A522-49AE9218A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DC8AE1B-0858-2047-90D9-8C5B02143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2E6C932-9BEC-E34A-843A-F798D5C614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7888AA-E83F-164E-A311-A2AEEBC0E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D01E1C22-5424-FB45-BACB-330FB6FDA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AC9E924-C3B0-0E43-8AAC-0C72D32668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3BF387A1-84D1-E940-9D89-C7A3B364E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F4BA622-717F-2C40-BDEA-1096CF4C2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6F50523A-85A5-5F40-948F-A68A3431F4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06E9CC06-6372-D94D-8E94-B9F9CBF82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BECF7359-BD97-DB47-9736-28305EB8DB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C061DEF-9E22-B545-9EAA-9AA03F06C0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8B10722B-B282-7B4B-BEE8-6799F22CA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FAEEC269-4A9C-544B-AFB8-5015CEF013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7B1C3952-0FE2-214B-8286-378A19FD3D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5708676-A3D0-EF4F-81F9-5A47BE53F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123CE14-0AEF-1C44-BE5D-CEE8CAF2F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59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76D1F80-7654-0E47-8F32-B1E8C6340E7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01" name="Picture 200" descr="at.png">
              <a:extLst>
                <a:ext uri="{FF2B5EF4-FFF2-40B4-BE49-F238E27FC236}">
                  <a16:creationId xmlns:a16="http://schemas.microsoft.com/office/drawing/2014/main" id="{5E461615-D7E0-AE4E-9FA9-C43A9099CD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2" name="Picture 201" descr="be.png">
              <a:extLst>
                <a:ext uri="{FF2B5EF4-FFF2-40B4-BE49-F238E27FC236}">
                  <a16:creationId xmlns:a16="http://schemas.microsoft.com/office/drawing/2014/main" id="{0DAF65D3-4826-8A4B-97FA-344AFBA12B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3" name="Picture 202" descr="ch.png">
              <a:extLst>
                <a:ext uri="{FF2B5EF4-FFF2-40B4-BE49-F238E27FC236}">
                  <a16:creationId xmlns:a16="http://schemas.microsoft.com/office/drawing/2014/main" id="{8FBB5003-EEA5-A04B-8BA3-4D19A2036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4" name="Picture 203" descr="cz.png">
              <a:extLst>
                <a:ext uri="{FF2B5EF4-FFF2-40B4-BE49-F238E27FC236}">
                  <a16:creationId xmlns:a16="http://schemas.microsoft.com/office/drawing/2014/main" id="{BD9B7C97-04C1-0E45-9D1B-2CA73EE03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5" name="Picture 204" descr="de.png">
              <a:extLst>
                <a:ext uri="{FF2B5EF4-FFF2-40B4-BE49-F238E27FC236}">
                  <a16:creationId xmlns:a16="http://schemas.microsoft.com/office/drawing/2014/main" id="{9F66DB14-8526-414A-96E9-9361C750EA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6" name="Picture 205" descr="dk.png">
              <a:extLst>
                <a:ext uri="{FF2B5EF4-FFF2-40B4-BE49-F238E27FC236}">
                  <a16:creationId xmlns:a16="http://schemas.microsoft.com/office/drawing/2014/main" id="{2E1AD40D-06D5-0942-AA71-43BA27B5C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7" name="Picture 206" descr="ee.png">
              <a:extLst>
                <a:ext uri="{FF2B5EF4-FFF2-40B4-BE49-F238E27FC236}">
                  <a16:creationId xmlns:a16="http://schemas.microsoft.com/office/drawing/2014/main" id="{75D2729B-4306-3D4F-AA2D-367EA68EA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8" name="Picture 207" descr="es.png">
              <a:extLst>
                <a:ext uri="{FF2B5EF4-FFF2-40B4-BE49-F238E27FC236}">
                  <a16:creationId xmlns:a16="http://schemas.microsoft.com/office/drawing/2014/main" id="{E1843977-92E8-DA4A-B3DB-93D08AE32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9" name="Picture 208" descr="fi.png">
              <a:extLst>
                <a:ext uri="{FF2B5EF4-FFF2-40B4-BE49-F238E27FC236}">
                  <a16:creationId xmlns:a16="http://schemas.microsoft.com/office/drawing/2014/main" id="{C2C0EE73-92F6-D841-83F1-E72ACFBEFF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0" name="Picture 209" descr="fr.png">
              <a:extLst>
                <a:ext uri="{FF2B5EF4-FFF2-40B4-BE49-F238E27FC236}">
                  <a16:creationId xmlns:a16="http://schemas.microsoft.com/office/drawing/2014/main" id="{BD2DB7D8-71F8-4C44-AE21-7AEE277D50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1" name="Picture 210" descr="gr.png">
              <a:extLst>
                <a:ext uri="{FF2B5EF4-FFF2-40B4-BE49-F238E27FC236}">
                  <a16:creationId xmlns:a16="http://schemas.microsoft.com/office/drawing/2014/main" id="{87F8565D-C719-CB48-89A8-94EA45640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2" name="Picture 211" descr="hu.png">
              <a:extLst>
                <a:ext uri="{FF2B5EF4-FFF2-40B4-BE49-F238E27FC236}">
                  <a16:creationId xmlns:a16="http://schemas.microsoft.com/office/drawing/2014/main" id="{CE45FD53-B4E4-A041-A7FF-E886F1FD83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3" name="Picture 212" descr="ie.png">
              <a:extLst>
                <a:ext uri="{FF2B5EF4-FFF2-40B4-BE49-F238E27FC236}">
                  <a16:creationId xmlns:a16="http://schemas.microsoft.com/office/drawing/2014/main" id="{CBB6CC6A-E766-8B41-BD74-ABB12A692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4" name="Picture 213" descr="it.png">
              <a:extLst>
                <a:ext uri="{FF2B5EF4-FFF2-40B4-BE49-F238E27FC236}">
                  <a16:creationId xmlns:a16="http://schemas.microsoft.com/office/drawing/2014/main" id="{E4E96C20-A8CB-674A-A1E8-10C9AF163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5" name="Picture 214" descr="lu.png">
              <a:extLst>
                <a:ext uri="{FF2B5EF4-FFF2-40B4-BE49-F238E27FC236}">
                  <a16:creationId xmlns:a16="http://schemas.microsoft.com/office/drawing/2014/main" id="{92831380-A10D-884E-9BED-97F9BDEEBA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6" name="Picture 215" descr="nl.png">
              <a:extLst>
                <a:ext uri="{FF2B5EF4-FFF2-40B4-BE49-F238E27FC236}">
                  <a16:creationId xmlns:a16="http://schemas.microsoft.com/office/drawing/2014/main" id="{FCD38D3F-E9F0-D84D-A774-4970ED3EC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7" name="Picture 216" descr="no.png">
              <a:extLst>
                <a:ext uri="{FF2B5EF4-FFF2-40B4-BE49-F238E27FC236}">
                  <a16:creationId xmlns:a16="http://schemas.microsoft.com/office/drawing/2014/main" id="{5BF59EF4-4008-2B41-BF02-E51C759F38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8" name="Picture 217" descr="pl.png">
              <a:extLst>
                <a:ext uri="{FF2B5EF4-FFF2-40B4-BE49-F238E27FC236}">
                  <a16:creationId xmlns:a16="http://schemas.microsoft.com/office/drawing/2014/main" id="{623FA197-1EC1-A44A-8E9A-AC99119A0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9" name="Picture 218" descr="pt.png">
              <a:extLst>
                <a:ext uri="{FF2B5EF4-FFF2-40B4-BE49-F238E27FC236}">
                  <a16:creationId xmlns:a16="http://schemas.microsoft.com/office/drawing/2014/main" id="{1A72D0C1-2EC4-1645-949D-877949C01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0" name="Picture 219" descr="ro.png">
              <a:extLst>
                <a:ext uri="{FF2B5EF4-FFF2-40B4-BE49-F238E27FC236}">
                  <a16:creationId xmlns:a16="http://schemas.microsoft.com/office/drawing/2014/main" id="{6D6E7A0C-7415-3A40-83CF-F06468DE1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1" name="Picture 220" descr="se.png">
              <a:extLst>
                <a:ext uri="{FF2B5EF4-FFF2-40B4-BE49-F238E27FC236}">
                  <a16:creationId xmlns:a16="http://schemas.microsoft.com/office/drawing/2014/main" id="{AE061E90-4225-134F-89B1-811436143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2" name="Picture 221" descr="uk.png">
              <a:extLst>
                <a:ext uri="{FF2B5EF4-FFF2-40B4-BE49-F238E27FC236}">
                  <a16:creationId xmlns:a16="http://schemas.microsoft.com/office/drawing/2014/main" id="{BEEF7B18-7E4B-0E49-8C10-CD484B9A7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ca.png">
              <a:extLst>
                <a:ext uri="{FF2B5EF4-FFF2-40B4-BE49-F238E27FC236}">
                  <a16:creationId xmlns:a16="http://schemas.microsoft.com/office/drawing/2014/main" id="{E8751E0A-41E6-6D43-980E-BF830F9DB0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10BBD7D6-2EAA-2B40-ABBB-33405E2CFB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25" name="Picture 224" descr="si.png">
              <a:extLst>
                <a:ext uri="{FF2B5EF4-FFF2-40B4-BE49-F238E27FC236}">
                  <a16:creationId xmlns:a16="http://schemas.microsoft.com/office/drawing/2014/main" id="{E7981EC3-C022-5E4D-9082-1C236E0330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27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AFE3D2EE-9466-FE40-B2A2-43D0EF22C1F3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E3378"/>
                </a:solidFill>
              </a:defRPr>
            </a:lvl1pPr>
            <a:lvl2pPr>
              <a:defRPr>
                <a:solidFill>
                  <a:srgbClr val="1E3378"/>
                </a:solidFill>
              </a:defRPr>
            </a:lvl2pPr>
            <a:lvl3pPr>
              <a:defRPr>
                <a:solidFill>
                  <a:srgbClr val="1E3378"/>
                </a:solidFill>
              </a:defRPr>
            </a:lvl3pPr>
            <a:lvl4pPr>
              <a:defRPr>
                <a:solidFill>
                  <a:srgbClr val="1E3378"/>
                </a:solidFill>
              </a:defRPr>
            </a:lvl4pPr>
            <a:lvl5pPr>
              <a:defRPr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28F19B-7C3E-084C-9576-DD78AF4F5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3980DFC1-CC94-774D-A03F-D7294F65451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F387236C-E9B8-4B41-9114-C28AC556C6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7A73F97E-1CA9-8243-AF17-77C07FFCB2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43CBBB78-4D8D-9F47-A112-79064DF79A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79E38E4-9B68-D047-B71C-D08E6B064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B7C0E25-B4F5-3649-9CE4-F70FAAD05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4FA38D3A-F40C-EE48-93FF-D6E2F862D9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7AEF6048-636D-3D4D-BC42-2153C86AE0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8E4114A-51C4-3F4B-B8F5-06425353B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0E2AAD1-718A-2E47-8142-683770A65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A6C2326-AE11-D54F-9107-6D8B6B80E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8A833B57-F4D9-DF4F-8CC3-9601EAFE9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5DCDD42C-E001-B843-A955-6587382EE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C34F8BE9-9EAC-E843-AD17-A5B97D2071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DF49D2B4-AE08-6C48-A075-6181F9240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10509CE-7C9A-114F-AB3D-5F35D385C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195739E-A5BF-E34B-B8DB-CE3A2CBBB5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FCDB9A-3A1E-414B-8373-6F8F633BBF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9888CA0-8E68-C54D-9A53-2CCD1B4A9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8A4CBC9F-52B5-2A48-A4F1-F355B8C9EE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5640869-6CD1-2341-9EA2-66D5FC306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A310B31-1C72-0C42-AF3E-880234982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4AC8D70-9226-CC45-9106-DD8340313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E5EFDBF-9533-6D43-A6A1-65C9CDDA8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9DC287E-D98B-3943-AF8E-9B224CE7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D260898-5519-6B4F-B6B1-2DE6F95519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429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5FD51B-FCED-4645-B034-140CE779462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4170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5E70-B245-8E4F-82BB-81B61D2B4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AB551-3A27-7E4B-A2F3-D5E9E79F24A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F87CCCC-BD80-1E48-BB0B-557C4BD838A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8B4EE296-1188-584D-B6B4-976C0635D2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F92E99E7-028A-084A-83EF-F4D5692EF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4CCD308B-CCAD-C94C-9815-E7CAB0E1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6545A7D7-1011-3A48-9039-A11CCC03C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17E342EF-0ECE-564E-9574-D8B891DB5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E9E865B-1A2E-AB4B-A68B-DD78B97AB3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7DB47244-86EF-6343-B8DA-D21FF11CF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7A9C59CD-9A2F-5D46-B18F-FAD0933899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ED070DB3-1594-234B-AAEF-82A31D584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EEBFD938-AAA8-A244-88A5-99CAA64B5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3D7873E5-328D-CD4B-9B1F-FFFE47A390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D64CD046-C3B1-5D48-8A7D-A138E4E1A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5BA6F1C0-CB51-2B45-BCAE-07242F47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640D52E1-8010-3D4D-8C7A-FBC578DB8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5C5D2962-4C1A-5843-8489-C0DB23EB1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1A4937DC-BFAE-8B48-8190-200BC3AC3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2AC68A5D-2660-2F41-9223-5F82847CDB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381E5BDC-FB4E-1343-AFD0-7D99418DE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7068F45F-32EE-8348-AEF1-A03D3FD40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56161D27-A7E4-1940-8969-CECD47DCC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9B34796E-51DB-E243-B6E8-CD977F2BE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51B774C7-421D-F44B-AE3B-DCF50766C5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CEE34526-6CB3-514C-BE41-E5EA55FCC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66DF7AED-F1EF-9348-AD18-A80AFAC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78719F2F-5F0E-424E-8957-79022859A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5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83C7F1E-0F53-4C44-8CB0-D8D28BDFD86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9F8CBE46-CFD4-C040-B51C-81CC9C0B8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BDA6C7BF-CB4E-0845-8B4B-A93C1FB2B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5FF7F18D-B1A6-E348-B0CA-F76DDC411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8F88A83-E552-C44E-960D-36DD19AD9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C0890234-E227-FB48-ACF3-96A7279C9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995B88F2-9D49-D045-86EE-586F43241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1EA4F2ED-4713-114B-A49C-7EC620A23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20920ABB-FA8D-124E-8E8A-A64AB48AD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1B5A6296-342F-864A-8089-B3210DF42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9C61EC06-B596-4A49-A689-E1A6F429E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4C5BB55F-ABBA-0A4F-A216-F9534F838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6548D9D-9644-D142-87A1-60FD07059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77FC7B12-E67A-344D-B320-8A7461C3B9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A9E8E719-B353-3045-BCA5-95B75A61C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17362415-64B8-9245-BDF6-34E0E2F36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F3EBE3-0ED9-C046-9781-9C4BF469B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AEA6720C-ADA9-9243-8D72-E1C77D4AB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323922CD-CAF9-5C4F-9772-D5E06ED4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BEF6A8ED-A687-3641-8A3D-98FF1EB38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69AEB582-CE13-BD44-9CD0-8FA60F42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89B4A3B4-1FF5-AA40-9772-04813357D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C7D1DAA6-12E5-ED4D-994E-5D93AC358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CE976845-3E82-C142-91FA-28486F469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7CB4DE45-98CA-5E44-95BD-CF8058D02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23F0595E-6C5F-0146-BCD0-5905CAC1C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90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9933853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2411BC9-CCA6-1E4E-B8D9-B88A6706D28F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22BE22C5-BEB6-6544-A756-E7C18DB365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E42ED649-6E58-3547-86C1-C4B547F849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7BFD50EA-8FEE-DE46-9380-5D08D9DE92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AE34DBD1-1BC0-3F4D-B2DC-5E4110AB88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E0AF12B9-32DA-7E47-80B6-0B80430F6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02410907-428B-B342-8D89-9D5ABA54DD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B55D9AC-CF4B-E042-A945-162E589FB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647BE302-A348-DB40-97B9-875EC2039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6A560263-39A2-A847-ABFA-69CB817B77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1FE7A2A4-9C0D-844B-B995-498B3F910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4B2314C-BB25-0F4A-896D-4F9E74542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E5ECFD0D-50C6-5047-A0ED-629A1A29A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B60C288-3D1E-A745-AFFF-9839830AB5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4078DA4C-5209-AE4B-B55E-3F076E941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E90B1D5-F160-4E46-A6ED-7CA100E32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3604560C-FE16-1D4E-93B5-550DB325BF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FDE91A33-E5AF-1A45-AF1B-AD5A4F8092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02CBAB74-52BF-424A-B290-F3E52411EC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5AD31351-CC0A-9C4D-94F0-D31DD71E65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E6B637EA-B222-CC4B-A20D-DF7B0E58E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285839FE-DF59-BA44-819C-483C81AC42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5DF5D998-65C3-E749-B0DA-ADC7E2519D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820FDFF3-0480-F34E-8366-282C33365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320E3863-E16A-1040-8CB2-EBED88461B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5E8B372F-C0DB-2145-98A6-DA9A1AC8F0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3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83639943"/>
              </p:ext>
            </p:extLst>
          </p:nvPr>
        </p:nvGraphicFramePr>
        <p:xfrm>
          <a:off x="278275" y="1244313"/>
          <a:ext cx="11624274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861476C-7879-6F49-90D8-B385D0639AC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C4090C0D-7B60-9F41-B7D8-AB17CD4A3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0CA5F9EA-5BE1-8F45-89C7-C285B7153A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2C1C5C79-9FC3-5A4F-9F5C-A54CDDBC6B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CA76D5F-7AA0-FE46-9C6A-BF6400A8EF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D1E4418F-9421-BF4E-8BE9-8F20B4565B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EEA03E79-AA50-BB41-85B6-B0868E0705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A59CD69-9182-8741-A417-84C988C25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C26D31E8-DCA0-E049-B12B-B0E3270B7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865A4892-EDD2-0249-A218-18F1EB4F2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D9D81215-FCC2-F446-9DFD-F2EAC1706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1B41A6E-74FD-D540-9489-640A21ADE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1ADCF6C-B73A-DF48-B2FD-9FC11E0403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054F8EB4-7D41-D140-9BDE-CDF347703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FC57BAA7-6D0B-8847-B03F-5A3CA06FB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8EE43D0E-8923-7244-957B-ED6CDC270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BE2A36-D8B3-C549-852D-42CBDF2097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19BCE3D1-336F-FD46-A49F-2F1873D82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8D41C1AF-A451-0C45-A7C0-5A749C7C60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1746A750-BB27-8C41-8F3C-B28F6ADA01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C2DD2117-9A53-D64D-AAB0-87655A53E2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955D720C-6F99-0841-A309-EBF9745886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8D91453F-AAB3-5D4D-9759-4A6A7D5C32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C376826-B3B5-984F-8DF8-37D874ABEA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D870D81-987E-1340-AD11-1DD4FA3D30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3B731A3B-1F04-4443-AFD5-59ED52507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5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1477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520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A476CF1-11C4-2147-86FF-1759CB5D90C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0F994223-E721-EB4A-9222-B4A0CD3F94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56EA2E5E-6C1A-5941-A416-6689ED6FD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0B6F3CCB-8C21-3B42-98F2-C4FF64C70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B9440B64-71E4-D14A-B374-B4772E8C6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32B7B46D-B904-E640-B66E-51B446AE9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570F3668-71B2-ED48-AB90-71CE54D84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26FA3841-B950-6D4D-8E46-A15AB3DA91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DB270974-D81B-DB4A-8CE9-EFF3066DAB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FBEF8624-686B-1546-9183-CF7C6DE8D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C3113024-B002-F24F-8675-04B97B3C77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7F129C17-128D-AB49-849F-1F3DEAC1B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767EADFA-A694-CB40-A8E8-39699024B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803007F-3ADD-F848-AA1E-C46768AF3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BF5DA83E-DEA5-114D-8BD1-6980A641BC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B43628F-C66C-C740-BF8E-B6D888C5ED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C5504D92-6BE4-7F4D-B056-AF08F4D45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6F5E613F-6EAD-2D44-A93B-645519B127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4D39AAC5-03EF-5146-9E6F-32BA983707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A60782A6-4E08-7146-A69C-A7C18DCED4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8E34E23A-A2EF-4040-BF15-B1752FC95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554DF9B3-6770-9D4E-9935-2BCB266B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A0725F54-647B-F948-B98D-E2741F91C9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BF7F6D7-227C-474D-893A-320E0AEA9D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9691B05-C6BF-5B4C-B9A4-84D041617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E0098E4C-7487-4A44-AA8E-24EBE35E54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1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7.png"/><Relationship Id="rId39" Type="http://schemas.openxmlformats.org/officeDocument/2006/relationships/image" Target="../media/image20.png"/><Relationship Id="rId21" Type="http://schemas.openxmlformats.org/officeDocument/2006/relationships/image" Target="../media/image2.png"/><Relationship Id="rId34" Type="http://schemas.openxmlformats.org/officeDocument/2006/relationships/image" Target="../media/image15.png"/><Relationship Id="rId42" Type="http://schemas.openxmlformats.org/officeDocument/2006/relationships/image" Target="../media/image23.png"/><Relationship Id="rId47" Type="http://schemas.openxmlformats.org/officeDocument/2006/relationships/image" Target="../media/image28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32" Type="http://schemas.openxmlformats.org/officeDocument/2006/relationships/image" Target="../media/image13.png"/><Relationship Id="rId37" Type="http://schemas.openxmlformats.org/officeDocument/2006/relationships/image" Target="../media/image18.png"/><Relationship Id="rId40" Type="http://schemas.openxmlformats.org/officeDocument/2006/relationships/image" Target="../media/image21.png"/><Relationship Id="rId45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36" Type="http://schemas.openxmlformats.org/officeDocument/2006/relationships/image" Target="../media/image17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31" Type="http://schemas.openxmlformats.org/officeDocument/2006/relationships/image" Target="../media/image12.png"/><Relationship Id="rId44" Type="http://schemas.openxmlformats.org/officeDocument/2006/relationships/image" Target="../media/image2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Relationship Id="rId35" Type="http://schemas.openxmlformats.org/officeDocument/2006/relationships/image" Target="../media/image16.png"/><Relationship Id="rId43" Type="http://schemas.openxmlformats.org/officeDocument/2006/relationships/image" Target="../media/image24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6.png"/><Relationship Id="rId33" Type="http://schemas.openxmlformats.org/officeDocument/2006/relationships/image" Target="../media/image14.png"/><Relationship Id="rId38" Type="http://schemas.openxmlformats.org/officeDocument/2006/relationships/image" Target="../media/image19.png"/><Relationship Id="rId46" Type="http://schemas.openxmlformats.org/officeDocument/2006/relationships/image" Target="../media/image27.png"/><Relationship Id="rId20" Type="http://schemas.openxmlformats.org/officeDocument/2006/relationships/image" Target="../media/image1.png"/><Relationship Id="rId41" Type="http://schemas.openxmlformats.org/officeDocument/2006/relationships/image" Target="../media/image2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theme" Target="../theme/theme2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5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34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33.jp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8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png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4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36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6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66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4611090-2709-A645-A25B-F81732AE5600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24" name="Picture 123" descr="at.png">
              <a:extLst>
                <a:ext uri="{FF2B5EF4-FFF2-40B4-BE49-F238E27FC236}">
                  <a16:creationId xmlns:a16="http://schemas.microsoft.com/office/drawing/2014/main" id="{72204563-5CEB-DE46-ADC9-DE9B80BAEC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be.png">
              <a:extLst>
                <a:ext uri="{FF2B5EF4-FFF2-40B4-BE49-F238E27FC236}">
                  <a16:creationId xmlns:a16="http://schemas.microsoft.com/office/drawing/2014/main" id="{477C9728-D5E9-1C40-97EF-1C69E982C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ch.png">
              <a:extLst>
                <a:ext uri="{FF2B5EF4-FFF2-40B4-BE49-F238E27FC236}">
                  <a16:creationId xmlns:a16="http://schemas.microsoft.com/office/drawing/2014/main" id="{8166B04C-B510-DD47-A87F-D80609C3D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cz.png">
              <a:extLst>
                <a:ext uri="{FF2B5EF4-FFF2-40B4-BE49-F238E27FC236}">
                  <a16:creationId xmlns:a16="http://schemas.microsoft.com/office/drawing/2014/main" id="{FCFB9012-7B57-2E43-834C-CDD0BDEE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de.png">
              <a:extLst>
                <a:ext uri="{FF2B5EF4-FFF2-40B4-BE49-F238E27FC236}">
                  <a16:creationId xmlns:a16="http://schemas.microsoft.com/office/drawing/2014/main" id="{8313EFCA-CF26-7840-AD4A-242E95B406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dk.png">
              <a:extLst>
                <a:ext uri="{FF2B5EF4-FFF2-40B4-BE49-F238E27FC236}">
                  <a16:creationId xmlns:a16="http://schemas.microsoft.com/office/drawing/2014/main" id="{00E25225-899D-EF41-B2B8-41646B57D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ee.png">
              <a:extLst>
                <a:ext uri="{FF2B5EF4-FFF2-40B4-BE49-F238E27FC236}">
                  <a16:creationId xmlns:a16="http://schemas.microsoft.com/office/drawing/2014/main" id="{5D35F23B-7852-494E-8A56-AEEC9341D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es.png">
              <a:extLst>
                <a:ext uri="{FF2B5EF4-FFF2-40B4-BE49-F238E27FC236}">
                  <a16:creationId xmlns:a16="http://schemas.microsoft.com/office/drawing/2014/main" id="{2FD4B845-CC95-1A43-871E-A23BF70D6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fi.png">
              <a:extLst>
                <a:ext uri="{FF2B5EF4-FFF2-40B4-BE49-F238E27FC236}">
                  <a16:creationId xmlns:a16="http://schemas.microsoft.com/office/drawing/2014/main" id="{DA842F0C-29FC-CD4E-870A-33CE31D3F5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fr.png">
              <a:extLst>
                <a:ext uri="{FF2B5EF4-FFF2-40B4-BE49-F238E27FC236}">
                  <a16:creationId xmlns:a16="http://schemas.microsoft.com/office/drawing/2014/main" id="{44C46CCE-9BD3-4242-8C8A-AF3E9F07B8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gr.png">
              <a:extLst>
                <a:ext uri="{FF2B5EF4-FFF2-40B4-BE49-F238E27FC236}">
                  <a16:creationId xmlns:a16="http://schemas.microsoft.com/office/drawing/2014/main" id="{27633A7A-2EB2-404E-B511-142BC7BB5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hu.png">
              <a:extLst>
                <a:ext uri="{FF2B5EF4-FFF2-40B4-BE49-F238E27FC236}">
                  <a16:creationId xmlns:a16="http://schemas.microsoft.com/office/drawing/2014/main" id="{4217B9FB-459A-B546-A54E-548524B7C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ie.png">
              <a:extLst>
                <a:ext uri="{FF2B5EF4-FFF2-40B4-BE49-F238E27FC236}">
                  <a16:creationId xmlns:a16="http://schemas.microsoft.com/office/drawing/2014/main" id="{DEE095B2-ED73-3D4C-8392-9DEDF8625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it.png">
              <a:extLst>
                <a:ext uri="{FF2B5EF4-FFF2-40B4-BE49-F238E27FC236}">
                  <a16:creationId xmlns:a16="http://schemas.microsoft.com/office/drawing/2014/main" id="{E9688203-9FF6-C24F-A4AF-844D20FDBF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lu.png">
              <a:extLst>
                <a:ext uri="{FF2B5EF4-FFF2-40B4-BE49-F238E27FC236}">
                  <a16:creationId xmlns:a16="http://schemas.microsoft.com/office/drawing/2014/main" id="{26FB1992-B47F-9F43-8470-1BF997A77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nl.png">
              <a:extLst>
                <a:ext uri="{FF2B5EF4-FFF2-40B4-BE49-F238E27FC236}">
                  <a16:creationId xmlns:a16="http://schemas.microsoft.com/office/drawing/2014/main" id="{E281C0B7-FC9F-4341-857A-15FDBBF67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no.png">
              <a:extLst>
                <a:ext uri="{FF2B5EF4-FFF2-40B4-BE49-F238E27FC236}">
                  <a16:creationId xmlns:a16="http://schemas.microsoft.com/office/drawing/2014/main" id="{E76441A9-ECD6-0C4F-9B92-8E4D421E9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pl.png">
              <a:extLst>
                <a:ext uri="{FF2B5EF4-FFF2-40B4-BE49-F238E27FC236}">
                  <a16:creationId xmlns:a16="http://schemas.microsoft.com/office/drawing/2014/main" id="{5A2A7EDB-F79F-E34B-AEB6-63ABE53F7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pt.png">
              <a:extLst>
                <a:ext uri="{FF2B5EF4-FFF2-40B4-BE49-F238E27FC236}">
                  <a16:creationId xmlns:a16="http://schemas.microsoft.com/office/drawing/2014/main" id="{D41987F5-95C5-F347-BC06-9D5CFABA1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 descr="ro.png">
              <a:extLst>
                <a:ext uri="{FF2B5EF4-FFF2-40B4-BE49-F238E27FC236}">
                  <a16:creationId xmlns:a16="http://schemas.microsoft.com/office/drawing/2014/main" id="{23B8D47D-1D03-BC4A-BD39-4C93CADF3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4" name="Picture 143" descr="se.png">
              <a:extLst>
                <a:ext uri="{FF2B5EF4-FFF2-40B4-BE49-F238E27FC236}">
                  <a16:creationId xmlns:a16="http://schemas.microsoft.com/office/drawing/2014/main" id="{397F47CB-318B-3948-BBFF-78E1930FA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5" name="Picture 144" descr="uk.png">
              <a:extLst>
                <a:ext uri="{FF2B5EF4-FFF2-40B4-BE49-F238E27FC236}">
                  <a16:creationId xmlns:a16="http://schemas.microsoft.com/office/drawing/2014/main" id="{FB09FC37-3988-174D-B73A-6B71AB7FF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ca.png">
              <a:extLst>
                <a:ext uri="{FF2B5EF4-FFF2-40B4-BE49-F238E27FC236}">
                  <a16:creationId xmlns:a16="http://schemas.microsoft.com/office/drawing/2014/main" id="{1099AFE1-FE5B-1E46-BECE-959EACADD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5C9D3BB-BD0A-424F-A700-8394507E6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48" name="Picture 147" descr="si.png">
              <a:extLst>
                <a:ext uri="{FF2B5EF4-FFF2-40B4-BE49-F238E27FC236}">
                  <a16:creationId xmlns:a16="http://schemas.microsoft.com/office/drawing/2014/main" id="{5817CEA4-E49B-D044-99E4-A047AB7585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4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4" r:id="rId1"/>
    <p:sldLayoutId id="2147487105" r:id="rId2"/>
    <p:sldLayoutId id="2147487106" r:id="rId3"/>
    <p:sldLayoutId id="2147487107" r:id="rId4"/>
    <p:sldLayoutId id="2147487108" r:id="rId5"/>
    <p:sldLayoutId id="2147487109" r:id="rId6"/>
    <p:sldLayoutId id="2147487110" r:id="rId7"/>
    <p:sldLayoutId id="2147487111" r:id="rId8"/>
    <p:sldLayoutId id="2147487114" r:id="rId9"/>
    <p:sldLayoutId id="2147487116" r:id="rId10"/>
    <p:sldLayoutId id="2147487117" r:id="rId11"/>
    <p:sldLayoutId id="2147487118" r:id="rId12"/>
    <p:sldLayoutId id="2147487119" r:id="rId13"/>
    <p:sldLayoutId id="2147487120" r:id="rId14"/>
    <p:sldLayoutId id="2147487121" r:id="rId15"/>
    <p:sldLayoutId id="2147487122" r:id="rId16"/>
    <p:sldLayoutId id="2147487123" r:id="rId17"/>
    <p:sldLayoutId id="2147487139" r:id="rId18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" y="-8965"/>
            <a:ext cx="12192000" cy="6858000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1134835"/>
            <a:ext cx="11763662" cy="50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156382"/>
            <a:ext cx="9383165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966744-7AFD-514D-B904-4B018BE0A0A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D0FF82D-7048-3143-A742-6C31618FFC2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93B7FE3A-4359-A447-9B32-14F5094D7A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85C17C33-4EEF-AB48-A58B-3E7C2895B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F30D6C9F-3118-4144-B8CA-62A7D457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6C461C24-C1DC-D245-90A2-3314BA31D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60F96A84-B039-7342-93E3-ED516B266E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AE96FBE8-840D-6642-BB73-D88C770A8A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B7065868-FF44-3E4D-AA22-1240C02F6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41951BAC-C603-8446-99E7-83F31EAB4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9263D2E6-26B3-1D46-B728-72B5CFDB7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3F4A4008-8ECF-3945-9FF6-C9BA8752D2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688FBFA8-9BBC-DB43-8AC0-9D5D48F69E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9421AAA9-2F33-E941-8716-76C32CF6BE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AB102CE7-A627-2D4A-BD3C-AFA25F978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2028DF-BD96-DE4A-99BA-772B0B287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956E597D-5C79-5A47-A437-2FDD947491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D255C4B1-8D3C-8446-8706-D4FF66776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3ED57513-957D-074D-8A79-8B97F2D9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45555DA6-9964-D040-87BA-B94A9FBDBF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9F25888C-CDAE-6D4F-823B-C40B3FDF46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86291AC9-4EBD-D243-9BD8-EADCE0DB06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7E7B10B-4C7D-264C-9B75-DA7F808A45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D3CA376A-B471-6245-B8BE-306D2F3DA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509DE819-2CF7-D846-A43B-280AD4BCC4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F67656D1-F2A4-9649-9F40-EF8C1D0CC4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870AC420-1BCD-A640-8346-79694C2CE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35042" y="6428414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Logo, company name&#10;&#10;Description automatically generated">
            <a:extLst>
              <a:ext uri="{FF2B5EF4-FFF2-40B4-BE49-F238E27FC236}">
                <a16:creationId xmlns:a16="http://schemas.microsoft.com/office/drawing/2014/main" id="{31954EFA-EEA7-4A99-AE36-2A5CD236ACDC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14" y="0"/>
            <a:ext cx="979524" cy="107254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A2D28-A522-4369-8857-1ECD3B805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9633" y="6203962"/>
            <a:ext cx="959825" cy="215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date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87ADF-471E-48E2-A586-B4A9C1A2B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916" y="6203791"/>
            <a:ext cx="9469416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/>
              <a:t>This is the footer</a:t>
            </a:r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D854B-23C2-4003-A1DE-B05DE0A11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199" y="6208735"/>
            <a:ext cx="855718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7422A85-F2FB-4BE3-8EC9-625DE2A6C1F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59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3" r:id="rId1"/>
    <p:sldLayoutId id="2147487138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chemeClr val="bg1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36" r:id="rId1"/>
    <p:sldLayoutId id="2147487130" r:id="rId2"/>
    <p:sldLayoutId id="2147487090" r:id="rId3"/>
    <p:sldLayoutId id="2147487033" r:id="rId4"/>
    <p:sldLayoutId id="2147487035" r:id="rId5"/>
    <p:sldLayoutId id="2147487096" r:id="rId6"/>
    <p:sldLayoutId id="2147487125" r:id="rId7"/>
    <p:sldLayoutId id="2147487126" r:id="rId8"/>
    <p:sldLayoutId id="2147487127" r:id="rId9"/>
    <p:sldLayoutId id="2147487128" r:id="rId10"/>
    <p:sldLayoutId id="2147487135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8918"/>
            <a:ext cx="11763662" cy="552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194957C-8731-DE4C-83AD-724558FB1C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F1A1700-92FB-6445-B55E-4BB5B7CD5FC6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6" name="Picture 165" descr="at.png">
              <a:extLst>
                <a:ext uri="{FF2B5EF4-FFF2-40B4-BE49-F238E27FC236}">
                  <a16:creationId xmlns:a16="http://schemas.microsoft.com/office/drawing/2014/main" id="{EEC49457-8255-6247-8B35-6C236A810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be.png">
              <a:extLst>
                <a:ext uri="{FF2B5EF4-FFF2-40B4-BE49-F238E27FC236}">
                  <a16:creationId xmlns:a16="http://schemas.microsoft.com/office/drawing/2014/main" id="{C8C3555C-6F97-5340-923D-FB1BEA234E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ch.png">
              <a:extLst>
                <a:ext uri="{FF2B5EF4-FFF2-40B4-BE49-F238E27FC236}">
                  <a16:creationId xmlns:a16="http://schemas.microsoft.com/office/drawing/2014/main" id="{CFAC6D5E-E6F0-3248-9A39-C702C4664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cz.png">
              <a:extLst>
                <a:ext uri="{FF2B5EF4-FFF2-40B4-BE49-F238E27FC236}">
                  <a16:creationId xmlns:a16="http://schemas.microsoft.com/office/drawing/2014/main" id="{B52857C4-9738-1E48-9CBC-FF7549A4EF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de.png">
              <a:extLst>
                <a:ext uri="{FF2B5EF4-FFF2-40B4-BE49-F238E27FC236}">
                  <a16:creationId xmlns:a16="http://schemas.microsoft.com/office/drawing/2014/main" id="{F42AB927-96C0-D84F-AE59-99B3C5C35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dk.png">
              <a:extLst>
                <a:ext uri="{FF2B5EF4-FFF2-40B4-BE49-F238E27FC236}">
                  <a16:creationId xmlns:a16="http://schemas.microsoft.com/office/drawing/2014/main" id="{67279B20-7639-B84C-938E-1A743D4C36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ee.png">
              <a:extLst>
                <a:ext uri="{FF2B5EF4-FFF2-40B4-BE49-F238E27FC236}">
                  <a16:creationId xmlns:a16="http://schemas.microsoft.com/office/drawing/2014/main" id="{7364A940-ED46-4A45-965A-D84DFB5CD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es.png">
              <a:extLst>
                <a:ext uri="{FF2B5EF4-FFF2-40B4-BE49-F238E27FC236}">
                  <a16:creationId xmlns:a16="http://schemas.microsoft.com/office/drawing/2014/main" id="{16B9D2EB-4E49-464D-9060-0CCB59C1D7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fi.png">
              <a:extLst>
                <a:ext uri="{FF2B5EF4-FFF2-40B4-BE49-F238E27FC236}">
                  <a16:creationId xmlns:a16="http://schemas.microsoft.com/office/drawing/2014/main" id="{91C8A21A-5ABE-D44C-A072-7506546F0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fr.png">
              <a:extLst>
                <a:ext uri="{FF2B5EF4-FFF2-40B4-BE49-F238E27FC236}">
                  <a16:creationId xmlns:a16="http://schemas.microsoft.com/office/drawing/2014/main" id="{61ABAF23-03D4-E446-AFC1-6DCCEFB3D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gr.png">
              <a:extLst>
                <a:ext uri="{FF2B5EF4-FFF2-40B4-BE49-F238E27FC236}">
                  <a16:creationId xmlns:a16="http://schemas.microsoft.com/office/drawing/2014/main" id="{84D6CD89-9E40-FF4C-8136-C2911C328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hu.png">
              <a:extLst>
                <a:ext uri="{FF2B5EF4-FFF2-40B4-BE49-F238E27FC236}">
                  <a16:creationId xmlns:a16="http://schemas.microsoft.com/office/drawing/2014/main" id="{DE15D156-E845-E240-97B3-864BBB8DE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ie.png">
              <a:extLst>
                <a:ext uri="{FF2B5EF4-FFF2-40B4-BE49-F238E27FC236}">
                  <a16:creationId xmlns:a16="http://schemas.microsoft.com/office/drawing/2014/main" id="{D1A196E5-5A1C-4B46-81D6-71591EF4F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it.png">
              <a:extLst>
                <a:ext uri="{FF2B5EF4-FFF2-40B4-BE49-F238E27FC236}">
                  <a16:creationId xmlns:a16="http://schemas.microsoft.com/office/drawing/2014/main" id="{87971AD1-3EEA-3747-8F78-463B92B830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lu.png">
              <a:extLst>
                <a:ext uri="{FF2B5EF4-FFF2-40B4-BE49-F238E27FC236}">
                  <a16:creationId xmlns:a16="http://schemas.microsoft.com/office/drawing/2014/main" id="{8115CCE6-C83E-F043-A0D1-E9F3CC5A5F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nl.png">
              <a:extLst>
                <a:ext uri="{FF2B5EF4-FFF2-40B4-BE49-F238E27FC236}">
                  <a16:creationId xmlns:a16="http://schemas.microsoft.com/office/drawing/2014/main" id="{617A95D2-ABC0-7943-984C-B36FF90878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no.png">
              <a:extLst>
                <a:ext uri="{FF2B5EF4-FFF2-40B4-BE49-F238E27FC236}">
                  <a16:creationId xmlns:a16="http://schemas.microsoft.com/office/drawing/2014/main" id="{8F31B59C-2E1A-AA4C-A6EB-7E3885C37D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pl.png">
              <a:extLst>
                <a:ext uri="{FF2B5EF4-FFF2-40B4-BE49-F238E27FC236}">
                  <a16:creationId xmlns:a16="http://schemas.microsoft.com/office/drawing/2014/main" id="{0A65D069-8346-B348-8106-42F07F76A8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pt.png">
              <a:extLst>
                <a:ext uri="{FF2B5EF4-FFF2-40B4-BE49-F238E27FC236}">
                  <a16:creationId xmlns:a16="http://schemas.microsoft.com/office/drawing/2014/main" id="{B7F2677F-5B46-FE40-8CE4-5E04FE0E7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ro.png">
              <a:extLst>
                <a:ext uri="{FF2B5EF4-FFF2-40B4-BE49-F238E27FC236}">
                  <a16:creationId xmlns:a16="http://schemas.microsoft.com/office/drawing/2014/main" id="{D9EF3265-FE1F-6C4C-BD50-90D174F1E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se.png">
              <a:extLst>
                <a:ext uri="{FF2B5EF4-FFF2-40B4-BE49-F238E27FC236}">
                  <a16:creationId xmlns:a16="http://schemas.microsoft.com/office/drawing/2014/main" id="{C8B182A9-201C-7C42-A5A3-F9778D9076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uk.png">
              <a:extLst>
                <a:ext uri="{FF2B5EF4-FFF2-40B4-BE49-F238E27FC236}">
                  <a16:creationId xmlns:a16="http://schemas.microsoft.com/office/drawing/2014/main" id="{DCCA2FD8-EA64-3048-95C1-2F517C24B2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ca.png">
              <a:extLst>
                <a:ext uri="{FF2B5EF4-FFF2-40B4-BE49-F238E27FC236}">
                  <a16:creationId xmlns:a16="http://schemas.microsoft.com/office/drawing/2014/main" id="{4B641A7A-D419-784E-8E18-227B243C9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9069DDE4-FAA9-6940-AEFC-6EFBCBF299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0" name="Picture 189" descr="si.png">
              <a:extLst>
                <a:ext uri="{FF2B5EF4-FFF2-40B4-BE49-F238E27FC236}">
                  <a16:creationId xmlns:a16="http://schemas.microsoft.com/office/drawing/2014/main" id="{774A8E6C-76BF-F04F-93C6-6758EF16B6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84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4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1.png"/><Relationship Id="rId5" Type="http://schemas.openxmlformats.org/officeDocument/2006/relationships/image" Target="../media/image46.emf"/><Relationship Id="rId4" Type="http://schemas.openxmlformats.org/officeDocument/2006/relationships/image" Target="../media/image80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6.emf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esa.int/ESA_Multimedia/Videos/2018/01/Changing_lands#.Xd0A3hqIBv4.link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2508-10A6-8945-A31B-FB5133FA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Candara" panose="020E0502030303020204" pitchFamily="34" charset="0"/>
              </a:rPr>
              <a:t>EO</a:t>
            </a:r>
            <a:r>
              <a:rPr lang="en-GB" dirty="0">
                <a:latin typeface="Candara" panose="020E0502030303020204" pitchFamily="34" charset="0"/>
              </a:rPr>
              <a:t> </a:t>
            </a:r>
            <a:r>
              <a:rPr lang="en-GB" dirty="0" smtClean="0">
                <a:latin typeface="Candara" panose="020E0502030303020204" pitchFamily="34" charset="0"/>
              </a:rPr>
              <a:t>AFRICA</a:t>
            </a:r>
            <a:r>
              <a:rPr lang="en-GB" sz="3200" i="1" dirty="0">
                <a:latin typeface="Candara" panose="020E0502030303020204" pitchFamily="34" charset="0"/>
              </a:rPr>
              <a:t/>
            </a:r>
            <a:br>
              <a:rPr lang="en-GB" sz="3200" i="1" dirty="0">
                <a:latin typeface="Candara" panose="020E0502030303020204" pitchFamily="34" charset="0"/>
              </a:rPr>
            </a:br>
            <a:r>
              <a:rPr lang="en-GB" sz="3200" i="1" dirty="0">
                <a:latin typeface="Candara" panose="020E0502030303020204" pitchFamily="34" charset="0"/>
              </a:rPr>
              <a:t/>
            </a:r>
            <a:br>
              <a:rPr lang="en-GB" sz="3200" i="1" dirty="0">
                <a:latin typeface="Candara" panose="020E0502030303020204" pitchFamily="34" charset="0"/>
              </a:rPr>
            </a:br>
            <a:r>
              <a:rPr lang="en-GB" sz="2800" i="1" dirty="0">
                <a:latin typeface="Candara" panose="020E0502030303020204" pitchFamily="34" charset="0"/>
              </a:rPr>
              <a:t>C</a:t>
            </a:r>
            <a:r>
              <a:rPr lang="en-GB" sz="2800" dirty="0">
                <a:latin typeface="Candara" panose="020E0502030303020204" pitchFamily="34" charset="0"/>
              </a:rPr>
              <a:t>hapter 7.1 | </a:t>
            </a:r>
            <a:r>
              <a:rPr lang="en-US" sz="2800" dirty="0">
                <a:latin typeface="Candara" panose="020E0502030303020204" pitchFamily="34" charset="0"/>
              </a:rPr>
              <a:t>Hyper-Temporal Mapping of Ecological </a:t>
            </a:r>
            <a:r>
              <a:rPr lang="en-US" sz="2800" dirty="0" smtClean="0">
                <a:latin typeface="Candara" panose="020E0502030303020204" pitchFamily="34" charset="0"/>
              </a:rPr>
              <a:t>Systems </a:t>
            </a:r>
            <a:r>
              <a:rPr lang="en-US" sz="2800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Part 3</a:t>
            </a:r>
            <a:r>
              <a:rPr lang="en-GB" sz="2400" b="0" dirty="0">
                <a:latin typeface="Candara" panose="020E0502030303020204" pitchFamily="34" charset="0"/>
              </a:rPr>
              <a:t/>
            </a:r>
            <a:br>
              <a:rPr lang="en-GB" sz="2400" b="0" dirty="0">
                <a:latin typeface="Candara" panose="020E0502030303020204" pitchFamily="34" charset="0"/>
              </a:rPr>
            </a:br>
            <a:r>
              <a:rPr lang="en-GB" sz="2400" b="0" dirty="0">
                <a:latin typeface="Candara" panose="020E0502030303020204" pitchFamily="34" charset="0"/>
              </a:rPr>
              <a:t/>
            </a:r>
            <a:br>
              <a:rPr lang="en-GB" sz="2400" b="0" dirty="0">
                <a:latin typeface="Candara" panose="020E0502030303020204" pitchFamily="34" charset="0"/>
              </a:rPr>
            </a:br>
            <a:r>
              <a:rPr lang="en-GB" sz="2400" dirty="0">
                <a:latin typeface="Candara" panose="020E0502030303020204" pitchFamily="34" charset="0"/>
              </a:rPr>
              <a:t/>
            </a:r>
            <a:br>
              <a:rPr lang="en-GB" sz="2400" dirty="0">
                <a:latin typeface="Candara" panose="020E0502030303020204" pitchFamily="34" charset="0"/>
              </a:rPr>
            </a:br>
            <a:r>
              <a:rPr lang="en-GB" sz="2400" b="0" i="1" dirty="0">
                <a:latin typeface="Candara" panose="020E0502030303020204" pitchFamily="34" charset="0"/>
              </a:rPr>
              <a:t>Kees de </a:t>
            </a:r>
            <a:r>
              <a:rPr lang="en-GB" sz="2400" b="0" i="1" dirty="0" smtClean="0">
                <a:latin typeface="Candara" panose="020E0502030303020204" pitchFamily="34" charset="0"/>
              </a:rPr>
              <a:t>Bie</a:t>
            </a:r>
            <a:br>
              <a:rPr lang="en-GB" sz="2400" b="0" i="1" dirty="0" smtClean="0">
                <a:latin typeface="Candara" panose="020E0502030303020204" pitchFamily="34" charset="0"/>
              </a:rPr>
            </a:br>
            <a:r>
              <a:rPr lang="en-GB" sz="2400" b="0" i="1" dirty="0" smtClean="0">
                <a:latin typeface="Candara" panose="020E0502030303020204" pitchFamily="34" charset="0"/>
              </a:rPr>
              <a:t>ITC</a:t>
            </a:r>
            <a:r>
              <a:rPr lang="en-GB" sz="2400" b="0" i="1" dirty="0">
                <a:latin typeface="Candara" panose="020E0502030303020204" pitchFamily="34" charset="0"/>
              </a:rPr>
              <a:t>, </a:t>
            </a:r>
            <a:r>
              <a:rPr lang="en-GB" sz="2400" b="0" i="1" dirty="0" err="1">
                <a:latin typeface="Candara" panose="020E0502030303020204" pitchFamily="34" charset="0"/>
              </a:rPr>
              <a:t>UTwente</a:t>
            </a:r>
            <a:endParaRPr lang="en-GB" sz="2400" b="0" i="1" dirty="0">
              <a:latin typeface="Candara" panose="020E0502030303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192429-32D3-4C7D-917A-C33BD4C2D10F}"/>
              </a:ext>
            </a:extLst>
          </p:cNvPr>
          <p:cNvSpPr txBox="1">
            <a:spLocks/>
          </p:cNvSpPr>
          <p:nvPr/>
        </p:nvSpPr>
        <p:spPr>
          <a:xfrm>
            <a:off x="285698" y="3912902"/>
            <a:ext cx="5224579" cy="2211992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GB" i="1" kern="0" dirty="0">
              <a:latin typeface="Candara" panose="020E0502030303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CD9EEE6-FD91-4A8D-B323-E2AD2B95C5F8}"/>
              </a:ext>
            </a:extLst>
          </p:cNvPr>
          <p:cNvPicPr>
            <a:picLocks/>
          </p:cNvPicPr>
          <p:nvPr/>
        </p:nvPicPr>
        <p:blipFill rotWithShape="1">
          <a:blip r:embed="rId3">
            <a:clrChange>
              <a:clrFrom>
                <a:srgbClr val="003246"/>
              </a:clrFrom>
              <a:clrTo>
                <a:srgbClr val="00324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9" t="22019" r="22425" b="29215"/>
          <a:stretch/>
        </p:blipFill>
        <p:spPr>
          <a:xfrm>
            <a:off x="5530011" y="61634"/>
            <a:ext cx="5184000" cy="52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374"/>
    </mc:Choice>
    <mc:Fallback xmlns="">
      <p:transition advTm="1537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645" y="1216732"/>
            <a:ext cx="5851187" cy="4991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Processing steps in </a:t>
            </a:r>
            <a:r>
              <a:rPr lang="en-US" sz="2000" b="1" dirty="0" err="1" smtClean="0"/>
              <a:t>Erdas</a:t>
            </a:r>
            <a:r>
              <a:rPr lang="en-US" sz="2000" b="1" dirty="0" smtClean="0"/>
              <a:t>-Imagine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361602" y="1210011"/>
            <a:ext cx="4388197" cy="958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55588" indent="-255588" algn="ctr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Visual inspection of the </a:t>
            </a: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NDVI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 time-series by </a:t>
            </a:r>
            <a:r>
              <a:rPr lang="en-US" sz="2000" b="1" kern="0" dirty="0" smtClean="0">
                <a:solidFill>
                  <a:srgbClr val="002060"/>
                </a:solidFill>
                <a:latin typeface="+mn-lt"/>
              </a:rPr>
              <a:t>pixel</a:t>
            </a:r>
            <a:endParaRPr lang="en-US" sz="2000" b="1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659" y="4330988"/>
            <a:ext cx="423175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Clearly, </a:t>
            </a:r>
            <a:r>
              <a:rPr lang="en-US" sz="1400" dirty="0"/>
              <a:t>different </a:t>
            </a:r>
            <a:r>
              <a:rPr lang="en-US" sz="1400" dirty="0" err="1"/>
              <a:t>NDVI</a:t>
            </a:r>
            <a:r>
              <a:rPr lang="en-US" sz="1400" dirty="0"/>
              <a:t> behavior over the period 2000-2013 can be observed between </a:t>
            </a:r>
            <a:r>
              <a:rPr lang="en-US" sz="1400" dirty="0" smtClean="0"/>
              <a:t>pixels.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The data of the shown pixels have already been ‘cleaned’ (see next slide).</a:t>
            </a:r>
            <a:endParaRPr lang="en-US" sz="14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 t="29494" r="37909" b="17452"/>
          <a:stretch/>
        </p:blipFill>
        <p:spPr bwMode="auto">
          <a:xfrm>
            <a:off x="4615415" y="2645962"/>
            <a:ext cx="4664042" cy="3558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9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6619" y="2543063"/>
            <a:ext cx="8496944" cy="3669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Processing steps in </a:t>
            </a:r>
            <a:r>
              <a:rPr lang="en-US" sz="2000" b="1" dirty="0" err="1" smtClean="0"/>
              <a:t>Erdas</a:t>
            </a:r>
            <a:r>
              <a:rPr lang="en-US" sz="2000" b="1" dirty="0" smtClean="0"/>
              <a:t>-Imagine </a:t>
            </a:r>
            <a:r>
              <a:rPr lang="en-US" sz="1400" b="1" dirty="0" smtClean="0"/>
              <a:t>(or in </a:t>
            </a:r>
            <a:r>
              <a:rPr lang="en-US" sz="1400" b="1" dirty="0" err="1" smtClean="0"/>
              <a:t>IDL</a:t>
            </a:r>
            <a:r>
              <a:rPr lang="en-US" sz="1400" b="1" dirty="0" err="1"/>
              <a:t>-</a:t>
            </a:r>
            <a:r>
              <a:rPr lang="en-US" sz="1400" b="1" dirty="0" err="1" smtClean="0"/>
              <a:t>Envi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TimeSat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Ilwis</a:t>
            </a:r>
            <a:r>
              <a:rPr lang="en-US" sz="1400" b="1" dirty="0" smtClean="0"/>
              <a:t>, …)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72598" y="5937549"/>
            <a:ext cx="630965" cy="329901"/>
          </a:xfrm>
        </p:spPr>
        <p:txBody>
          <a:bodyPr/>
          <a:lstStyle/>
          <a:p>
            <a:fld id="{A8E026D9-DF3B-4DE9-AE1C-81B7E5BD826E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0221" y="2451911"/>
            <a:ext cx="3356398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Filter used: U</a:t>
            </a:r>
            <a:r>
              <a:rPr lang="en-US" sz="1400" b="1" cap="none" dirty="0" smtClean="0"/>
              <a:t>pper envelop filter with </a:t>
            </a:r>
            <a:r>
              <a:rPr lang="en-US" sz="1400" b="1" cap="none" dirty="0" err="1" smtClean="0"/>
              <a:t>Savitsky</a:t>
            </a:r>
            <a:r>
              <a:rPr lang="en-US" sz="1400" b="1" cap="none" dirty="0" smtClean="0"/>
              <a:t> </a:t>
            </a:r>
            <a:r>
              <a:rPr lang="en-US" sz="1400" b="1" cap="none" dirty="0" err="1" smtClean="0"/>
              <a:t>Golay</a:t>
            </a:r>
            <a:r>
              <a:rPr lang="en-US" sz="1400" b="1" cap="none" dirty="0" smtClean="0"/>
              <a:t> smoothing.</a:t>
            </a:r>
            <a:endParaRPr lang="en-US" sz="1600" b="1" dirty="0" smtClean="0">
              <a:latin typeface="Calibri" pitchFamily="34" charset="0"/>
            </a:endParaRPr>
          </a:p>
          <a:p>
            <a:endParaRPr lang="en-US" sz="1600" b="1" dirty="0" smtClean="0">
              <a:latin typeface="Calibri" pitchFamily="34" charset="0"/>
            </a:endParaRPr>
          </a:p>
          <a:p>
            <a:r>
              <a:rPr lang="en-US" sz="1600" b="1" u="sng" dirty="0" smtClean="0">
                <a:latin typeface="Calibri" pitchFamily="34" charset="0"/>
              </a:rPr>
              <a:t>Ref</a:t>
            </a:r>
            <a:r>
              <a:rPr lang="en-US" sz="1600" b="1" dirty="0" smtClean="0">
                <a:latin typeface="Calibri" pitchFamily="34" charset="0"/>
              </a:rPr>
              <a:t>: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1600" b="1" dirty="0" err="1" smtClean="0">
                <a:latin typeface="Calibri" pitchFamily="34" charset="0"/>
              </a:rPr>
              <a:t>TimeSat</a:t>
            </a:r>
            <a:r>
              <a:rPr lang="en-US" sz="1600" b="1" dirty="0" smtClean="0">
                <a:latin typeface="Calibri" pitchFamily="34" charset="0"/>
              </a:rPr>
              <a:t> software (freeware), or </a:t>
            </a:r>
            <a:endParaRPr lang="en-US" sz="1600" b="1" dirty="0">
              <a:latin typeface="Calibri" pitchFamily="34" charset="0"/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sz="1600" b="1" dirty="0" smtClean="0">
                <a:latin typeface="Calibri" pitchFamily="34" charset="0"/>
              </a:rPr>
              <a:t>ITC-MSc thesis: </a:t>
            </a:r>
            <a:r>
              <a:rPr lang="en-US" sz="1600" b="1" dirty="0">
                <a:latin typeface="Calibri" pitchFamily="34" charset="0"/>
              </a:rPr>
              <a:t>Jose Maria Beltran-</a:t>
            </a:r>
            <a:r>
              <a:rPr lang="en-US" sz="1600" b="1" dirty="0" err="1">
                <a:latin typeface="Calibri" pitchFamily="34" charset="0"/>
              </a:rPr>
              <a:t>Abaunza</a:t>
            </a:r>
            <a:r>
              <a:rPr lang="en-US" sz="1600" b="1" dirty="0">
                <a:latin typeface="Calibri" pitchFamily="34" charset="0"/>
              </a:rPr>
              <a:t>, </a:t>
            </a:r>
            <a:r>
              <a:rPr lang="en-US" sz="1600" b="1" dirty="0" smtClean="0">
                <a:latin typeface="Calibri" pitchFamily="34" charset="0"/>
              </a:rPr>
              <a:t>2006.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1600" b="1" dirty="0">
              <a:latin typeface="Calibri" pitchFamily="34" charset="0"/>
            </a:endParaRPr>
          </a:p>
          <a:p>
            <a:r>
              <a:rPr lang="en-US" sz="1600" dirty="0" err="1" smtClean="0">
                <a:latin typeface="Calibri" pitchFamily="34" charset="0"/>
              </a:rPr>
              <a:t>TimeSat</a:t>
            </a:r>
            <a:r>
              <a:rPr lang="en-US" sz="1600" dirty="0" smtClean="0">
                <a:latin typeface="Calibri" pitchFamily="34" charset="0"/>
              </a:rPr>
              <a:t> has 4 iterations, where each time, by pixel, the moving window increases: 3-5-7-9 </a:t>
            </a:r>
            <a:r>
              <a:rPr lang="en-US" sz="1600" dirty="0" err="1" smtClean="0">
                <a:latin typeface="Calibri" pitchFamily="34" charset="0"/>
              </a:rPr>
              <a:t>dekads</a:t>
            </a:r>
            <a:r>
              <a:rPr lang="en-US" sz="1600" dirty="0" smtClean="0">
                <a:latin typeface="Calibri" pitchFamily="34" charset="0"/>
              </a:rPr>
              <a:t> to estimate the ‘central’ </a:t>
            </a:r>
            <a:r>
              <a:rPr lang="en-US" sz="1600" dirty="0" err="1" smtClean="0">
                <a:latin typeface="Calibri" pitchFamily="34" charset="0"/>
              </a:rPr>
              <a:t>dekad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NDVI</a:t>
            </a:r>
            <a:r>
              <a:rPr lang="en-US" sz="1600" dirty="0" smtClean="0">
                <a:latin typeface="Calibri" pitchFamily="34" charset="0"/>
              </a:rPr>
              <a:t>. Of the first 3 results the higher number is kept between present and estimated (forcing the upper envelop).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361602" y="1210011"/>
            <a:ext cx="729226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Before </a:t>
            </a:r>
            <a:r>
              <a:rPr lang="en-US" sz="2000" b="1" kern="0" dirty="0" smtClean="0">
                <a:solidFill>
                  <a:srgbClr val="002060"/>
                </a:solidFill>
                <a:latin typeface="+mn-lt"/>
              </a:rPr>
              <a:t>you do any 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detailed </a:t>
            </a:r>
            <a:r>
              <a:rPr lang="en-US" sz="2000" b="1" kern="0" dirty="0" smtClean="0">
                <a:solidFill>
                  <a:srgbClr val="002060"/>
                </a:solidFill>
                <a:latin typeface="+mn-lt"/>
              </a:rPr>
              <a:t>processing, the 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time-series of data by pixel </a:t>
            </a:r>
            <a:r>
              <a:rPr lang="en-US" sz="2000" b="1" u="sng" kern="0" dirty="0">
                <a:solidFill>
                  <a:srgbClr val="002060"/>
                </a:solidFill>
                <a:latin typeface="+mn-lt"/>
              </a:rPr>
              <a:t>must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 be de-clouded and outliers </a:t>
            </a:r>
            <a:r>
              <a:rPr lang="en-US" sz="2000" b="1" kern="0" dirty="0" smtClean="0">
                <a:solidFill>
                  <a:srgbClr val="002060"/>
                </a:solidFill>
                <a:latin typeface="+mn-lt"/>
              </a:rPr>
              <a:t>removed.</a:t>
            </a:r>
            <a:endParaRPr lang="en-US" sz="2000" b="1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63934" y="1140783"/>
            <a:ext cx="4462479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it-IT" sz="1800" dirty="0">
                <a:solidFill>
                  <a:srgbClr val="3F3F3F"/>
                </a:solidFill>
                <a:latin typeface="Calibri" panose="020F0502020204030204" pitchFamily="34" charset="0"/>
              </a:rPr>
              <a:t>The upper envelope filter replaces the NDVI values corresponding to irregular and unexpected dips by interpolated values and following </a:t>
            </a:r>
            <a:r>
              <a:rPr lang="en-US" altLang="it-IT" sz="1800" dirty="0" smtClean="0">
                <a:solidFill>
                  <a:srgbClr val="3F3F3F"/>
                </a:solidFill>
                <a:latin typeface="Calibri" panose="020F0502020204030204" pitchFamily="34" charset="0"/>
              </a:rPr>
              <a:t>‘good’ measurements (estimates).</a:t>
            </a:r>
            <a:endParaRPr lang="en-US" altLang="it-IT" sz="1800" dirty="0">
              <a:solidFill>
                <a:srgbClr val="3F3F3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98579" y="5026421"/>
            <a:ext cx="2766409" cy="12772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it-IT" sz="1400" dirty="0" smtClean="0">
                <a:solidFill>
                  <a:srgbClr val="3F3F3F"/>
                </a:solidFill>
                <a:latin typeface="Calibri" panose="020F0502020204030204" pitchFamily="34" charset="0"/>
              </a:rPr>
              <a:t>Often, quality flags are triggered when NO </a:t>
            </a:r>
            <a:r>
              <a:rPr lang="en-US" altLang="it-IT" sz="1400" dirty="0" err="1" smtClean="0">
                <a:solidFill>
                  <a:srgbClr val="3F3F3F"/>
                </a:solidFill>
                <a:latin typeface="Calibri" panose="020F0502020204030204" pitchFamily="34" charset="0"/>
              </a:rPr>
              <a:t>NDVI</a:t>
            </a:r>
            <a:r>
              <a:rPr lang="en-US" altLang="it-IT" sz="1400" dirty="0" smtClean="0">
                <a:solidFill>
                  <a:srgbClr val="3F3F3F"/>
                </a:solidFill>
                <a:latin typeface="Calibri" panose="020F0502020204030204" pitchFamily="34" charset="0"/>
              </a:rPr>
              <a:t>-measurement for a </a:t>
            </a:r>
            <a:r>
              <a:rPr lang="en-US" altLang="it-IT" sz="1400" dirty="0" err="1" smtClean="0">
                <a:solidFill>
                  <a:srgbClr val="3F3F3F"/>
                </a:solidFill>
                <a:latin typeface="Calibri" panose="020F0502020204030204" pitchFamily="34" charset="0"/>
              </a:rPr>
              <a:t>MVC</a:t>
            </a:r>
            <a:r>
              <a:rPr lang="en-US" altLang="it-IT" sz="1400" dirty="0" smtClean="0">
                <a:solidFill>
                  <a:srgbClr val="3F3F3F"/>
                </a:solidFill>
                <a:latin typeface="Calibri" panose="020F0502020204030204" pitchFamily="34" charset="0"/>
              </a:rPr>
              <a:t> is available. Then, in this example, the </a:t>
            </a:r>
            <a:r>
              <a:rPr lang="en-US" altLang="it-IT" sz="1400" dirty="0" err="1" smtClean="0">
                <a:solidFill>
                  <a:srgbClr val="3F3F3F"/>
                </a:solidFill>
                <a:latin typeface="Calibri" panose="020F0502020204030204" pitchFamily="34" charset="0"/>
              </a:rPr>
              <a:t>NDVI</a:t>
            </a:r>
            <a:r>
              <a:rPr lang="en-US" altLang="it-IT" sz="1400" dirty="0" smtClean="0">
                <a:solidFill>
                  <a:srgbClr val="3F3F3F"/>
                </a:solidFill>
                <a:latin typeface="Calibri" panose="020F0502020204030204" pitchFamily="34" charset="0"/>
              </a:rPr>
              <a:t>-value is set to “0” (=missing).</a:t>
            </a:r>
            <a:endParaRPr lang="en-US" altLang="it-IT" sz="1400" dirty="0">
              <a:solidFill>
                <a:srgbClr val="3F3F3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3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Processing steps in </a:t>
            </a:r>
            <a:r>
              <a:rPr lang="en-US" sz="2000" b="1" dirty="0" err="1" smtClean="0"/>
              <a:t>Erdas</a:t>
            </a:r>
            <a:r>
              <a:rPr lang="en-US" sz="2000" b="1" dirty="0" smtClean="0"/>
              <a:t>-Imagine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12</a:t>
            </a:fld>
            <a:endParaRPr lang="nl-NL"/>
          </a:p>
        </p:txBody>
      </p:sp>
      <p:grpSp>
        <p:nvGrpSpPr>
          <p:cNvPr id="3" name="Group 2"/>
          <p:cNvGrpSpPr/>
          <p:nvPr/>
        </p:nvGrpSpPr>
        <p:grpSpPr>
          <a:xfrm>
            <a:off x="3450159" y="1106672"/>
            <a:ext cx="6012495" cy="5262377"/>
            <a:chOff x="539552" y="410804"/>
            <a:chExt cx="7111998" cy="6224706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999" y="2871224"/>
              <a:ext cx="2542857" cy="37642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10804"/>
              <a:ext cx="5900000" cy="22642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264" y="4365104"/>
              <a:ext cx="1614286" cy="180714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4671440" y="1429920"/>
              <a:ext cx="0" cy="144016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499992" y="4852893"/>
              <a:ext cx="1872208" cy="41578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3851920" y="598471"/>
              <a:ext cx="936104" cy="81430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Oval 13"/>
            <p:cNvSpPr/>
            <p:nvPr/>
          </p:nvSpPr>
          <p:spPr>
            <a:xfrm>
              <a:off x="3734192" y="6381328"/>
              <a:ext cx="585780" cy="254182"/>
            </a:xfrm>
            <a:prstGeom prst="ellipse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Oval 14"/>
            <p:cNvSpPr/>
            <p:nvPr/>
          </p:nvSpPr>
          <p:spPr>
            <a:xfrm>
              <a:off x="3280714" y="4753366"/>
              <a:ext cx="643214" cy="23047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30283" y="1926004"/>
            <a:ext cx="335639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latin typeface="Calibri" pitchFamily="34" charset="0"/>
              </a:rPr>
              <a:t>To do</a:t>
            </a:r>
            <a:r>
              <a:rPr lang="en-US" sz="1600" dirty="0" smtClean="0">
                <a:latin typeface="Calibri" pitchFamily="34" charset="0"/>
              </a:rPr>
              <a:t>:</a:t>
            </a:r>
          </a:p>
          <a:p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Select </a:t>
            </a:r>
            <a:r>
              <a:rPr lang="en-US" sz="1600" dirty="0">
                <a:latin typeface="Calibri" pitchFamily="34" charset="0"/>
              </a:rPr>
              <a:t>“Unsupervised Classification</a:t>
            </a:r>
            <a:r>
              <a:rPr lang="en-US" sz="1600" dirty="0" smtClean="0">
                <a:latin typeface="Calibri" pitchFamily="34" charset="0"/>
              </a:rPr>
              <a:t>”.</a:t>
            </a:r>
          </a:p>
          <a:p>
            <a:endParaRPr lang="en-US" sz="1600" dirty="0"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Yes, you ‘do’ require the SIG file</a:t>
            </a:r>
            <a:r>
              <a:rPr lang="en-US" sz="1600" dirty="0" smtClean="0">
                <a:latin typeface="Calibri" pitchFamily="34" charset="0"/>
              </a:rPr>
              <a:t>!</a:t>
            </a:r>
          </a:p>
          <a:p>
            <a:endParaRPr lang="en-US" sz="1600" dirty="0"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Specify </a:t>
            </a:r>
            <a:r>
              <a:rPr lang="en-US" sz="1600" dirty="0" smtClean="0">
                <a:latin typeface="Calibri" pitchFamily="34" charset="0"/>
              </a:rPr>
              <a:t>many details for the “</a:t>
            </a:r>
            <a:r>
              <a:rPr lang="en-US" sz="1600" dirty="0" err="1">
                <a:latin typeface="Calibri" pitchFamily="34" charset="0"/>
              </a:rPr>
              <a:t>ISODATA</a:t>
            </a:r>
            <a:r>
              <a:rPr lang="en-US" sz="1600" dirty="0">
                <a:latin typeface="Calibri" pitchFamily="34" charset="0"/>
              </a:rPr>
              <a:t>” </a:t>
            </a:r>
            <a:r>
              <a:rPr lang="en-US" sz="1600" dirty="0" smtClean="0">
                <a:latin typeface="Calibri" pitchFamily="34" charset="0"/>
              </a:rPr>
              <a:t>method (</a:t>
            </a:r>
            <a:r>
              <a:rPr lang="en-US" sz="1100" dirty="0" smtClean="0">
                <a:latin typeface="Calibri" pitchFamily="34" charset="0"/>
              </a:rPr>
              <a:t>as shown</a:t>
            </a:r>
            <a:r>
              <a:rPr lang="en-US" sz="1600" dirty="0" smtClean="0">
                <a:latin typeface="Calibri" pitchFamily="34" charset="0"/>
              </a:rPr>
              <a:t>).</a:t>
            </a:r>
            <a:endParaRPr lang="en-US" sz="1600" dirty="0">
              <a:latin typeface="Calibri" pitchFamily="34" charset="0"/>
            </a:endParaRPr>
          </a:p>
          <a:p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Set </a:t>
            </a:r>
            <a:r>
              <a:rPr lang="en-US" sz="1600" dirty="0">
                <a:latin typeface="Calibri" pitchFamily="34" charset="0"/>
              </a:rPr>
              <a:t>the “Initialization option” to “diagonal axis</a:t>
            </a:r>
            <a:r>
              <a:rPr lang="en-US" sz="1600" dirty="0" smtClean="0">
                <a:latin typeface="Calibri" pitchFamily="34" charset="0"/>
              </a:rPr>
              <a:t>” (</a:t>
            </a:r>
            <a:r>
              <a:rPr lang="en-US" sz="1200" dirty="0" smtClean="0">
                <a:latin typeface="Calibri" pitchFamily="34" charset="0"/>
              </a:rPr>
              <a:t>has proven to work best</a:t>
            </a:r>
            <a:r>
              <a:rPr lang="en-US" sz="1600" dirty="0" smtClean="0">
                <a:latin typeface="Calibri" pitchFamily="34" charset="0"/>
              </a:rPr>
              <a:t>).</a:t>
            </a:r>
            <a:endParaRPr lang="en-US" sz="1600" dirty="0">
              <a:latin typeface="Calibri" pitchFamily="34" charset="0"/>
            </a:endParaRPr>
          </a:p>
          <a:p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Set </a:t>
            </a:r>
            <a:r>
              <a:rPr lang="en-US" sz="1600" dirty="0" err="1" smtClean="0">
                <a:latin typeface="Calibri" pitchFamily="34" charset="0"/>
              </a:rPr>
              <a:t>Max.Iterations</a:t>
            </a:r>
            <a:r>
              <a:rPr lang="en-US" sz="1600" dirty="0" smtClean="0">
                <a:latin typeface="Calibri" pitchFamily="34" charset="0"/>
              </a:rPr>
              <a:t> to 50 </a:t>
            </a:r>
            <a:r>
              <a:rPr lang="en-US" sz="1600" dirty="0">
                <a:latin typeface="Calibri" pitchFamily="34" charset="0"/>
              </a:rPr>
              <a:t>runs </a:t>
            </a:r>
            <a:r>
              <a:rPr lang="en-US" sz="1600" dirty="0" smtClean="0">
                <a:latin typeface="Calibri" pitchFamily="34" charset="0"/>
              </a:rPr>
              <a:t>(and put convergence stats at 1). This is kind of an “over-kill” of iterations (</a:t>
            </a:r>
            <a:r>
              <a:rPr lang="en-US" sz="1100" dirty="0" smtClean="0">
                <a:latin typeface="Calibri" pitchFamily="34" charset="0"/>
              </a:rPr>
              <a:t>allow proper convergence to an optimal solution</a:t>
            </a:r>
            <a:r>
              <a:rPr lang="en-US" sz="1600" dirty="0" smtClean="0">
                <a:latin typeface="Calibri" pitchFamily="34" charset="0"/>
              </a:rPr>
              <a:t>).</a:t>
            </a:r>
            <a:endParaRPr lang="en-US" sz="1600" dirty="0">
              <a:latin typeface="Calibri" pitchFamily="34" charset="0"/>
            </a:endParaRPr>
          </a:p>
          <a:p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981760" y="2482894"/>
            <a:ext cx="307343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Defining the required number of classes is hard to specify: if you make too many, you will have ‘many’ to study (costs time, effort, money), and if you make too few, you then likely loose important info due to over-generalization.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162800" y="3390835"/>
            <a:ext cx="1818960" cy="129495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2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Processing steps in </a:t>
            </a:r>
            <a:r>
              <a:rPr lang="en-US" sz="2000" b="1" dirty="0" err="1" smtClean="0"/>
              <a:t>Erdas</a:t>
            </a:r>
            <a:r>
              <a:rPr lang="en-US" sz="2000" b="1" dirty="0" smtClean="0"/>
              <a:t>-Imagine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13</a:t>
            </a:fld>
            <a:endParaRPr lang="nl-NL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67" y="1289766"/>
            <a:ext cx="8607860" cy="1902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378096" y="3792442"/>
            <a:ext cx="795971" cy="909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40411" y="1289766"/>
            <a:ext cx="3137685" cy="4408777"/>
            <a:chOff x="3306999" y="2871224"/>
            <a:chExt cx="2633153" cy="3764286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999" y="2871224"/>
              <a:ext cx="2542857" cy="37642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3851920" y="4753367"/>
              <a:ext cx="2088232" cy="4758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 flipV="1">
            <a:off x="3270499" y="3378201"/>
            <a:ext cx="1369308" cy="84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/>
          <p:cNvSpPr txBox="1">
            <a:spLocks/>
          </p:cNvSpPr>
          <p:nvPr/>
        </p:nvSpPr>
        <p:spPr>
          <a:xfrm>
            <a:off x="4639807" y="3259867"/>
            <a:ext cx="2537084" cy="600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55588" indent="-255588" algn="ctr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100" b="1" kern="0" dirty="0" smtClean="0">
                <a:solidFill>
                  <a:srgbClr val="002060"/>
                </a:solidFill>
                <a:latin typeface="+mn-lt"/>
                <a:cs typeface="+mn-cs"/>
              </a:rPr>
              <a:t>Hint: Keep the # of classes xx to xx identical (e.g. from 10 to 10.</a:t>
            </a:r>
            <a:endParaRPr lang="en-US" sz="1100" b="1" kern="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27428" y="3295544"/>
            <a:ext cx="299039" cy="1951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157133" y="3192418"/>
            <a:ext cx="1" cy="62604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64310" y="3971619"/>
            <a:ext cx="0" cy="4234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"/>
          <p:cNvSpPr txBox="1">
            <a:spLocks/>
          </p:cNvSpPr>
          <p:nvPr/>
        </p:nvSpPr>
        <p:spPr>
          <a:xfrm>
            <a:off x="4639807" y="4114069"/>
            <a:ext cx="2537084" cy="600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55588" indent="-255588" algn="ctr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100" b="1" kern="0" dirty="0" smtClean="0">
                <a:solidFill>
                  <a:srgbClr val="002060"/>
                </a:solidFill>
                <a:latin typeface="+mn-lt"/>
                <a:cs typeface="+mn-cs"/>
              </a:rPr>
              <a:t>Hint: Just keep the defaults as proposed by </a:t>
            </a:r>
            <a:r>
              <a:rPr lang="en-US" sz="1100" b="1" kern="0" dirty="0" err="1" smtClean="0">
                <a:solidFill>
                  <a:srgbClr val="002060"/>
                </a:solidFill>
                <a:latin typeface="+mn-lt"/>
                <a:cs typeface="+mn-cs"/>
              </a:rPr>
              <a:t>Erdas</a:t>
            </a:r>
            <a:r>
              <a:rPr lang="en-US" sz="1100" b="1" kern="0" dirty="0" smtClean="0">
                <a:solidFill>
                  <a:srgbClr val="002060"/>
                </a:solidFill>
                <a:latin typeface="+mn-lt"/>
                <a:cs typeface="+mn-cs"/>
              </a:rPr>
              <a:t>.  </a:t>
            </a:r>
            <a:endParaRPr lang="en-US" sz="1100" b="1" kern="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2964310" y="4377605"/>
            <a:ext cx="1675205" cy="3501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8300769" y="3691468"/>
            <a:ext cx="355256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Through experience, I often make ‘way’ too many classes, then extract from the SIG-file (legend file), the class-specific </a:t>
            </a:r>
            <a:r>
              <a:rPr lang="en-US" sz="1600" dirty="0" err="1" smtClean="0">
                <a:latin typeface="Calibri" pitchFamily="34" charset="0"/>
              </a:rPr>
              <a:t>NDVI</a:t>
            </a:r>
            <a:r>
              <a:rPr lang="en-US" sz="1600" dirty="0" smtClean="0">
                <a:latin typeface="Calibri" pitchFamily="34" charset="0"/>
              </a:rPr>
              <a:t>-profiles, and use my ‘expertise’ to group-cluster those profiles. It helps to get support from a k-means clustering effort before finalizing the ‘grouping’ (manually).</a:t>
            </a:r>
          </a:p>
        </p:txBody>
      </p:sp>
    </p:spTree>
    <p:extLst>
      <p:ext uri="{BB962C8B-B14F-4D97-AF65-F5344CB8AC3E}">
        <p14:creationId xmlns:p14="http://schemas.microsoft.com/office/powerpoint/2010/main" val="5288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Processing steps in </a:t>
            </a:r>
            <a:r>
              <a:rPr lang="en-US" sz="2000" b="1" dirty="0" err="1" smtClean="0"/>
              <a:t>Erdas</a:t>
            </a:r>
            <a:r>
              <a:rPr lang="en-US" sz="2000" b="1" dirty="0" smtClean="0"/>
              <a:t>-Imagine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14</a:t>
            </a:fld>
            <a:endParaRPr lang="nl-NL"/>
          </a:p>
        </p:txBody>
      </p:sp>
      <p:grpSp>
        <p:nvGrpSpPr>
          <p:cNvPr id="3" name="Group 2"/>
          <p:cNvGrpSpPr/>
          <p:nvPr/>
        </p:nvGrpSpPr>
        <p:grpSpPr>
          <a:xfrm>
            <a:off x="2694663" y="1069339"/>
            <a:ext cx="6842858" cy="3428572"/>
            <a:chOff x="2123728" y="476672"/>
            <a:chExt cx="6842858" cy="342857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476672"/>
              <a:ext cx="6842858" cy="34285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6156176" y="727897"/>
              <a:ext cx="576064" cy="6848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6931774" y="2005444"/>
            <a:ext cx="0" cy="17036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345064" y="3701817"/>
            <a:ext cx="5652970" cy="2650051"/>
            <a:chOff x="3347864" y="4101327"/>
            <a:chExt cx="5652970" cy="2650051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4101327"/>
              <a:ext cx="3828572" cy="20214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405" y="4408520"/>
              <a:ext cx="5221429" cy="23428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77611" y="5002822"/>
            <a:ext cx="35525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To see the signatures of prepared classes, open the generated SIG file.</a:t>
            </a:r>
          </a:p>
        </p:txBody>
      </p:sp>
    </p:spTree>
    <p:extLst>
      <p:ext uri="{BB962C8B-B14F-4D97-AF65-F5344CB8AC3E}">
        <p14:creationId xmlns:p14="http://schemas.microsoft.com/office/powerpoint/2010/main" val="18900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Processing steps in </a:t>
            </a:r>
            <a:r>
              <a:rPr lang="en-US" sz="2000" b="1" dirty="0" err="1" smtClean="0"/>
              <a:t>Erdas</a:t>
            </a:r>
            <a:r>
              <a:rPr lang="en-US" sz="2000" b="1" dirty="0" smtClean="0"/>
              <a:t>-Imagine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19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09943"/>
            <a:ext cx="4676470" cy="520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image00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1"/>
          <a:stretch/>
        </p:blipFill>
        <p:spPr bwMode="auto">
          <a:xfrm>
            <a:off x="1200581" y="1025273"/>
            <a:ext cx="5585665" cy="4225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>
            <a:off x="3419872" y="6714473"/>
            <a:ext cx="212423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/>
          <p:cNvSpPr txBox="1">
            <a:spLocks/>
          </p:cNvSpPr>
          <p:nvPr/>
        </p:nvSpPr>
        <p:spPr>
          <a:xfrm>
            <a:off x="5544108" y="6337126"/>
            <a:ext cx="2484276" cy="476250"/>
          </a:xfrm>
          <a:prstGeom prst="rect">
            <a:avLst/>
          </a:prstGeom>
        </p:spPr>
        <p:txBody>
          <a:bodyPr/>
          <a:lstStyle/>
          <a:p>
            <a:pPr marL="255588" indent="-255588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="1" kern="0" dirty="0" smtClean="0">
                <a:solidFill>
                  <a:srgbClr val="FF0000"/>
                </a:solidFill>
                <a:latin typeface="+mn-lt"/>
                <a:cs typeface="+mn-cs"/>
              </a:rPr>
              <a:t>Time (14 years)</a:t>
            </a:r>
            <a:endParaRPr lang="en-US" sz="2000" b="1" kern="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398712" y="1109943"/>
            <a:ext cx="0" cy="398878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/>
          <p:cNvSpPr txBox="1">
            <a:spLocks/>
          </p:cNvSpPr>
          <p:nvPr/>
        </p:nvSpPr>
        <p:spPr>
          <a:xfrm>
            <a:off x="1416812" y="970356"/>
            <a:ext cx="1224136" cy="476250"/>
          </a:xfrm>
          <a:prstGeom prst="rect">
            <a:avLst/>
          </a:prstGeom>
        </p:spPr>
        <p:txBody>
          <a:bodyPr/>
          <a:lstStyle/>
          <a:p>
            <a:pPr marL="255588" indent="-255588" algn="ctr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="1" kern="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Greener</a:t>
            </a:r>
            <a:endParaRPr lang="en-US" sz="2000" b="1" kern="0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9029345" y="1176369"/>
            <a:ext cx="2443253" cy="4154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solidFill>
                  <a:srgbClr val="FF0000"/>
                </a:solidFill>
              </a:rPr>
              <a:t>From 2D View of IMG</a:t>
            </a:r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4673257" y="1176369"/>
            <a:ext cx="1947676" cy="4154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solidFill>
                  <a:srgbClr val="FF0000"/>
                </a:solidFill>
              </a:rPr>
              <a:t>From SIG editor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75524" y="5382903"/>
            <a:ext cx="66498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RESULTS: Imploded</a:t>
            </a:r>
            <a:br>
              <a:rPr lang="en-US" sz="1600" dirty="0">
                <a:latin typeface="Calibri" pitchFamily="34" charset="0"/>
              </a:rPr>
            </a:br>
            <a:r>
              <a:rPr lang="en-US" sz="1600" dirty="0">
                <a:latin typeface="Calibri" pitchFamily="34" charset="0"/>
              </a:rPr>
              <a:t>Hyper-Temporal </a:t>
            </a:r>
            <a:r>
              <a:rPr lang="en-US" sz="1600" dirty="0" err="1">
                <a:latin typeface="Calibri" pitchFamily="34" charset="0"/>
              </a:rPr>
              <a:t>NDVI</a:t>
            </a:r>
            <a:r>
              <a:rPr lang="en-US" sz="1600" dirty="0">
                <a:latin typeface="Calibri" pitchFamily="34" charset="0"/>
              </a:rPr>
              <a:t>-data, i.e</a:t>
            </a:r>
            <a:r>
              <a:rPr lang="en-US" sz="1600" dirty="0" smtClean="0">
                <a:latin typeface="Calibri" pitchFamily="34" charset="0"/>
              </a:rPr>
              <a:t>.: a </a:t>
            </a:r>
            <a:r>
              <a:rPr lang="en-US" sz="1600" dirty="0">
                <a:latin typeface="Calibri" pitchFamily="34" charset="0"/>
              </a:rPr>
              <a:t>‘static’ map (e.g.: 23 classes)</a:t>
            </a:r>
          </a:p>
          <a:p>
            <a:r>
              <a:rPr lang="en-US" sz="1600" dirty="0">
                <a:latin typeface="Calibri" pitchFamily="34" charset="0"/>
              </a:rPr>
              <a:t>A ‘dynamic’ (intermediate) legend of ‘greenness’ profiles (</a:t>
            </a:r>
            <a:r>
              <a:rPr lang="en-US" sz="1600" dirty="0" smtClean="0">
                <a:latin typeface="Calibri" pitchFamily="34" charset="0"/>
              </a:rPr>
              <a:t>2000-2013</a:t>
            </a:r>
            <a:r>
              <a:rPr lang="en-US" sz="1600" dirty="0">
                <a:latin typeface="Calibri" pitchFamily="34" charset="0"/>
              </a:rPr>
              <a:t>)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1416812" y="5098727"/>
            <a:ext cx="5408602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3"/>
          <p:cNvSpPr txBox="1">
            <a:spLocks/>
          </p:cNvSpPr>
          <p:nvPr/>
        </p:nvSpPr>
        <p:spPr>
          <a:xfrm>
            <a:off x="5223934" y="4575893"/>
            <a:ext cx="1506415" cy="476250"/>
          </a:xfrm>
          <a:prstGeom prst="rect">
            <a:avLst/>
          </a:prstGeom>
        </p:spPr>
        <p:txBody>
          <a:bodyPr/>
          <a:lstStyle/>
          <a:p>
            <a:pPr marL="255588" indent="-255588" algn="ctr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="1" kern="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13+ years</a:t>
            </a:r>
            <a:endParaRPr lang="en-US" sz="2000" b="1" kern="0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5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Processing steps in </a:t>
            </a:r>
            <a:r>
              <a:rPr lang="en-US" sz="2000" b="1" dirty="0" err="1" smtClean="0"/>
              <a:t>Erdas</a:t>
            </a:r>
            <a:r>
              <a:rPr lang="en-US" sz="2000" b="1" dirty="0" smtClean="0"/>
              <a:t>-Imagine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66" y="4627656"/>
            <a:ext cx="7027983" cy="1686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7073"/>
            <a:ext cx="5221429" cy="2342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4825"/>
            <a:ext cx="1721429" cy="2742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886" y="2125507"/>
            <a:ext cx="1100000" cy="2657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1763688" y="2649241"/>
            <a:ext cx="136815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176805" y="4221088"/>
            <a:ext cx="147552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230532" y="2585500"/>
            <a:ext cx="29464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To “get” the data of the signatures to Excel, first display the ‘mean’ layer statistics.</a:t>
            </a:r>
          </a:p>
        </p:txBody>
      </p:sp>
    </p:spTree>
    <p:extLst>
      <p:ext uri="{BB962C8B-B14F-4D97-AF65-F5344CB8AC3E}">
        <p14:creationId xmlns:p14="http://schemas.microsoft.com/office/powerpoint/2010/main" val="11299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Processing steps in </a:t>
            </a:r>
            <a:r>
              <a:rPr lang="en-US" sz="2000" b="1" dirty="0" err="1" smtClean="0"/>
              <a:t>Erdas</a:t>
            </a:r>
            <a:r>
              <a:rPr lang="en-US" sz="2000" b="1" dirty="0" smtClean="0"/>
              <a:t>-Imagine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17</a:t>
            </a:fld>
            <a:endParaRPr lang="nl-N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62"/>
          <a:stretch/>
        </p:blipFill>
        <p:spPr bwMode="auto">
          <a:xfrm>
            <a:off x="395536" y="1124329"/>
            <a:ext cx="6633661" cy="2342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77" y="2778798"/>
            <a:ext cx="2592857" cy="194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396067" y="3081867"/>
            <a:ext cx="929810" cy="846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038" y="4095676"/>
            <a:ext cx="8309525" cy="2190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4499992" y="3826933"/>
            <a:ext cx="0" cy="5852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948800" y="3457838"/>
            <a:ext cx="40562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In MS-Excel </a:t>
            </a:r>
            <a:r>
              <a:rPr lang="en-US" sz="1600" dirty="0">
                <a:latin typeface="Calibri" pitchFamily="34" charset="0"/>
              </a:rPr>
              <a:t>you can further use/study/display the legend-data as </a:t>
            </a:r>
            <a:r>
              <a:rPr lang="en-US" sz="1600" dirty="0" smtClean="0">
                <a:latin typeface="Calibri" pitchFamily="34" charset="0"/>
              </a:rPr>
              <a:t>required.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79476" y="4143275"/>
            <a:ext cx="29464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itchFamily="34" charset="0"/>
              </a:rPr>
              <a:t>Then “export” the data of to a DAT file (can be opened in Excel</a:t>
            </a:r>
            <a:r>
              <a:rPr lang="en-US" sz="1600" dirty="0" smtClean="0">
                <a:latin typeface="Calibri" pitchFamily="34" charset="0"/>
              </a:rPr>
              <a:t>).</a:t>
            </a:r>
            <a:endParaRPr 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1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Processing steps in </a:t>
            </a:r>
            <a:r>
              <a:rPr lang="en-US" sz="2000" b="1" dirty="0" err="1" smtClean="0"/>
              <a:t>Erdas</a:t>
            </a:r>
            <a:r>
              <a:rPr lang="en-US" sz="2000" b="1" dirty="0" smtClean="0"/>
              <a:t>-Imagine: key decision moments-1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72598" y="5480345"/>
            <a:ext cx="630965" cy="329901"/>
          </a:xfrm>
        </p:spPr>
        <p:txBody>
          <a:bodyPr/>
          <a:lstStyle/>
          <a:p>
            <a:fld id="{A8E026D9-DF3B-4DE9-AE1C-81B7E5BD826E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064107" y="5225401"/>
            <a:ext cx="572149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Classify the ‘full’ data-cube, covering many years, to include cover </a:t>
            </a:r>
            <a:r>
              <a:rPr lang="en-US" sz="1600" u="sng" dirty="0" smtClean="0">
                <a:latin typeface="Calibri" pitchFamily="34" charset="0"/>
              </a:rPr>
              <a:t>changes over years</a:t>
            </a:r>
            <a:r>
              <a:rPr lang="en-US" sz="1600" dirty="0" smtClean="0">
                <a:latin typeface="Calibri" pitchFamily="34" charset="0"/>
              </a:rPr>
              <a:t> in the legend?</a:t>
            </a:r>
          </a:p>
          <a:p>
            <a:r>
              <a:rPr lang="en-US" sz="1600" dirty="0" smtClean="0">
                <a:latin typeface="Calibri" pitchFamily="34" charset="0"/>
                <a:sym typeface="Wingdings" panose="05000000000000000000" pitchFamily="2" charset="2"/>
              </a:rPr>
              <a:t> Such maps are typical inputs to detecting land use – land cover changes (abruptly or gradual, like trends in system performance). 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12" name="Picture 2" descr="image00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1"/>
          <a:stretch/>
        </p:blipFill>
        <p:spPr bwMode="auto">
          <a:xfrm>
            <a:off x="6009647" y="1016805"/>
            <a:ext cx="5585665" cy="4225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6207778" y="1101475"/>
            <a:ext cx="0" cy="398878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 txBox="1">
            <a:spLocks/>
          </p:cNvSpPr>
          <p:nvPr/>
        </p:nvSpPr>
        <p:spPr>
          <a:xfrm>
            <a:off x="6225878" y="961888"/>
            <a:ext cx="1224136" cy="476250"/>
          </a:xfrm>
          <a:prstGeom prst="rect">
            <a:avLst/>
          </a:prstGeom>
        </p:spPr>
        <p:txBody>
          <a:bodyPr/>
          <a:lstStyle/>
          <a:p>
            <a:pPr marL="255588" indent="-255588" algn="ctr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="1" kern="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Greener</a:t>
            </a:r>
            <a:endParaRPr lang="en-US" sz="2000" b="1" kern="0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225878" y="5090259"/>
            <a:ext cx="5408602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/>
          <p:cNvSpPr txBox="1">
            <a:spLocks/>
          </p:cNvSpPr>
          <p:nvPr/>
        </p:nvSpPr>
        <p:spPr>
          <a:xfrm>
            <a:off x="10033000" y="4567425"/>
            <a:ext cx="1506415" cy="476250"/>
          </a:xfrm>
          <a:prstGeom prst="rect">
            <a:avLst/>
          </a:prstGeom>
        </p:spPr>
        <p:txBody>
          <a:bodyPr/>
          <a:lstStyle/>
          <a:p>
            <a:pPr marL="255588" indent="-255588" algn="ctr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="1" kern="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13+ years</a:t>
            </a:r>
            <a:endParaRPr lang="en-US" sz="2000" b="1" kern="0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360271" y="4178755"/>
            <a:ext cx="147552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/>
          <p:cNvSpPr txBox="1">
            <a:spLocks/>
          </p:cNvSpPr>
          <p:nvPr/>
        </p:nvSpPr>
        <p:spPr>
          <a:xfrm>
            <a:off x="6009647" y="3885818"/>
            <a:ext cx="2156158" cy="600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55588" indent="-255588" algn="ctr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100" b="1" kern="0" dirty="0" smtClean="0">
                <a:solidFill>
                  <a:srgbClr val="002060"/>
                </a:solidFill>
                <a:latin typeface="+mn-lt"/>
                <a:cs typeface="+mn-cs"/>
              </a:rPr>
              <a:t>Periods of water-hyacinth ‘blooms’ in lakes</a:t>
            </a:r>
            <a:endParaRPr lang="en-US" sz="1100" b="1" kern="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b="31384"/>
          <a:stretch/>
        </p:blipFill>
        <p:spPr>
          <a:xfrm>
            <a:off x="115704" y="1744943"/>
            <a:ext cx="2684570" cy="2852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870709" y="1744943"/>
            <a:ext cx="2793491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Implode the ‘raw’ data-cube to a 1-year representative data-cube using e.g. the medians of all annual repeats (produces a data-cube representing “climatology”). </a:t>
            </a:r>
            <a:br>
              <a:rPr lang="en-US" sz="1600" dirty="0" smtClean="0">
                <a:latin typeface="Calibri" pitchFamily="34" charset="0"/>
              </a:rPr>
            </a:br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Use that data-cube to run </a:t>
            </a:r>
            <a:r>
              <a:rPr lang="en-US" sz="1600" dirty="0" err="1" smtClean="0">
                <a:latin typeface="Calibri" pitchFamily="34" charset="0"/>
              </a:rPr>
              <a:t>ISODATA</a:t>
            </a:r>
            <a:r>
              <a:rPr lang="en-US" sz="1600" dirty="0" smtClean="0">
                <a:latin typeface="Calibri" pitchFamily="34" charset="0"/>
              </a:rPr>
              <a:t>.</a:t>
            </a:r>
          </a:p>
          <a:p>
            <a:endParaRPr lang="en-US" sz="1600" dirty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Inter-annual </a:t>
            </a:r>
            <a:r>
              <a:rPr lang="en-US" sz="1600" u="sng" dirty="0" smtClean="0">
                <a:latin typeface="Calibri" pitchFamily="34" charset="0"/>
              </a:rPr>
              <a:t>cover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u="sng" dirty="0" smtClean="0">
                <a:latin typeface="Calibri" pitchFamily="34" charset="0"/>
              </a:rPr>
              <a:t>changes</a:t>
            </a:r>
            <a:r>
              <a:rPr lang="en-US" sz="1600" dirty="0" smtClean="0">
                <a:latin typeface="Calibri" pitchFamily="34" charset="0"/>
              </a:rPr>
              <a:t> and extreme variabilities will have limited impacts on results.</a:t>
            </a:r>
            <a:endParaRPr lang="en-US" sz="1600" dirty="0">
              <a:latin typeface="Calibri" pitchFamily="34" charset="0"/>
            </a:endParaRPr>
          </a:p>
          <a:p>
            <a:endParaRPr lang="en-US" sz="1600" dirty="0" smtClean="0">
              <a:latin typeface="Calibri" pitchFamily="34" charset="0"/>
            </a:endParaRPr>
          </a:p>
          <a:p>
            <a:endParaRPr lang="en-US" sz="1600" dirty="0" smtClean="0">
              <a:latin typeface="Calibri" pitchFamily="34" charset="0"/>
            </a:endParaRPr>
          </a:p>
          <a:p>
            <a:r>
              <a:rPr lang="en-US" sz="1600" b="1" dirty="0" smtClean="0">
                <a:latin typeface="Calibri" pitchFamily="34" charset="0"/>
              </a:rPr>
              <a:t>                                                  OR: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1243" y="4966217"/>
            <a:ext cx="27934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Calibri" pitchFamily="34" charset="0"/>
              </a:rPr>
              <a:t>Assumes NO major land use / land cover-changes across covered years</a:t>
            </a:r>
            <a:endParaRPr lang="en-US" sz="1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36279" y="4631266"/>
            <a:ext cx="2263995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/>
          <p:cNvSpPr txBox="1">
            <a:spLocks/>
          </p:cNvSpPr>
          <p:nvPr/>
        </p:nvSpPr>
        <p:spPr>
          <a:xfrm>
            <a:off x="237067" y="4577224"/>
            <a:ext cx="2908654" cy="476250"/>
          </a:xfrm>
          <a:prstGeom prst="rect">
            <a:avLst/>
          </a:prstGeom>
        </p:spPr>
        <p:txBody>
          <a:bodyPr/>
          <a:lstStyle/>
          <a:p>
            <a:pPr marL="255588" indent="-255588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="1" kern="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Jan                       Dec</a:t>
            </a:r>
            <a:endParaRPr lang="en-US" sz="2000" b="1" kern="0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8" name="Text Placeholder 3"/>
          <p:cNvSpPr txBox="1">
            <a:spLocks/>
          </p:cNvSpPr>
          <p:nvPr/>
        </p:nvSpPr>
        <p:spPr>
          <a:xfrm>
            <a:off x="115704" y="1075173"/>
            <a:ext cx="5429963" cy="496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="1" kern="0" dirty="0" smtClean="0">
                <a:solidFill>
                  <a:srgbClr val="002060"/>
                </a:solidFill>
                <a:latin typeface="+mn-lt"/>
              </a:rPr>
              <a:t>Specify the data-cube to </a:t>
            </a:r>
            <a:r>
              <a:rPr lang="en-US" sz="2000" b="1" kern="0" dirty="0" err="1" smtClean="0">
                <a:solidFill>
                  <a:srgbClr val="002060"/>
                </a:solidFill>
                <a:latin typeface="+mn-lt"/>
              </a:rPr>
              <a:t>analyse</a:t>
            </a:r>
            <a:endParaRPr lang="en-US" sz="2000" b="1" kern="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138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Processing steps in </a:t>
            </a:r>
            <a:r>
              <a:rPr lang="en-US" sz="2000" b="1" dirty="0" err="1" smtClean="0"/>
              <a:t>Erdas</a:t>
            </a:r>
            <a:r>
              <a:rPr lang="en-US" sz="2000" b="1" dirty="0" smtClean="0"/>
              <a:t>-Imagine: key decision moments-2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19</a:t>
            </a:fld>
            <a:endParaRPr lang="nl-NL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b="31384"/>
          <a:stretch/>
        </p:blipFill>
        <p:spPr>
          <a:xfrm>
            <a:off x="115704" y="1744943"/>
            <a:ext cx="2684570" cy="2852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870709" y="1744943"/>
            <a:ext cx="310315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Implode the ‘raw’ data-cube to a 1-year representative data-cube using e.g. the medians of all annual repeats (produces a data-cube representing “climatology”). </a:t>
            </a:r>
            <a:br>
              <a:rPr lang="en-US" sz="1600" dirty="0" smtClean="0">
                <a:latin typeface="Calibri" pitchFamily="34" charset="0"/>
              </a:rPr>
            </a:br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Use that data-cube to run </a:t>
            </a:r>
            <a:r>
              <a:rPr lang="en-US" sz="1600" dirty="0" err="1" smtClean="0">
                <a:latin typeface="Calibri" pitchFamily="34" charset="0"/>
              </a:rPr>
              <a:t>ISODATA</a:t>
            </a:r>
            <a:r>
              <a:rPr lang="en-US" sz="1600" dirty="0" smtClean="0">
                <a:latin typeface="Calibri" pitchFamily="34" charset="0"/>
              </a:rPr>
              <a:t>.</a:t>
            </a:r>
          </a:p>
          <a:p>
            <a:endParaRPr lang="en-US" sz="1600" dirty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Inter-annual </a:t>
            </a:r>
            <a:r>
              <a:rPr lang="en-US" sz="1600" u="sng" dirty="0" smtClean="0">
                <a:latin typeface="Calibri" pitchFamily="34" charset="0"/>
              </a:rPr>
              <a:t>cover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u="sng" dirty="0" smtClean="0">
                <a:latin typeface="Calibri" pitchFamily="34" charset="0"/>
              </a:rPr>
              <a:t>changes</a:t>
            </a:r>
            <a:r>
              <a:rPr lang="en-US" sz="1600" dirty="0" smtClean="0">
                <a:latin typeface="Calibri" pitchFamily="34" charset="0"/>
              </a:rPr>
              <a:t> and extreme variabilities will have limited impacts on results.</a:t>
            </a:r>
          </a:p>
          <a:p>
            <a:endParaRPr lang="en-US" sz="1600" dirty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  <a:sym typeface="Wingdings" panose="05000000000000000000" pitchFamily="2" charset="2"/>
              </a:rPr>
              <a:t> This logic was used to prepare a map to correlate with published agricultural cropped-area statistics.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1243" y="4966217"/>
            <a:ext cx="27934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Calibri" pitchFamily="34" charset="0"/>
              </a:rPr>
              <a:t>Assumes NO major land use / land cover-changes across covered years</a:t>
            </a:r>
            <a:endParaRPr lang="en-US" sz="1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36279" y="4631266"/>
            <a:ext cx="2263995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/>
          <p:cNvSpPr txBox="1">
            <a:spLocks/>
          </p:cNvSpPr>
          <p:nvPr/>
        </p:nvSpPr>
        <p:spPr>
          <a:xfrm>
            <a:off x="237067" y="4577224"/>
            <a:ext cx="2908654" cy="476250"/>
          </a:xfrm>
          <a:prstGeom prst="rect">
            <a:avLst/>
          </a:prstGeom>
        </p:spPr>
        <p:txBody>
          <a:bodyPr/>
          <a:lstStyle/>
          <a:p>
            <a:pPr marL="255588" indent="-255588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="1" kern="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Jan                       Dec</a:t>
            </a:r>
            <a:endParaRPr lang="en-US" sz="2000" b="1" kern="0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8" name="Text Placeholder 3"/>
          <p:cNvSpPr txBox="1">
            <a:spLocks/>
          </p:cNvSpPr>
          <p:nvPr/>
        </p:nvSpPr>
        <p:spPr>
          <a:xfrm>
            <a:off x="115704" y="1075173"/>
            <a:ext cx="542996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="1" kern="0" dirty="0" smtClean="0">
                <a:solidFill>
                  <a:srgbClr val="002060"/>
                </a:solidFill>
                <a:latin typeface="+mn-lt"/>
              </a:rPr>
              <a:t>Are medians AND extremes important ?</a:t>
            </a:r>
            <a:endParaRPr lang="en-US" sz="2000" b="1" kern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346" y="1814236"/>
            <a:ext cx="2726300" cy="19445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188" y="1821379"/>
            <a:ext cx="2726300" cy="1942654"/>
          </a:xfrm>
          <a:prstGeom prst="rect">
            <a:avLst/>
          </a:prstGeom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10826" y="3941940"/>
            <a:ext cx="588117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OR:</a:t>
            </a:r>
          </a:p>
          <a:p>
            <a:endParaRPr lang="en-US" sz="1600" dirty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Create a 1-year representative data-cube containing by pixel, its 10-50-90% percentile plus SD-values  (summary stats of annual repeats).</a:t>
            </a:r>
          </a:p>
          <a:p>
            <a:r>
              <a:rPr lang="en-US" sz="1600" dirty="0" smtClean="0">
                <a:latin typeface="Calibri" pitchFamily="34" charset="0"/>
              </a:rPr>
              <a:t>Thus, not only the ‘averages’ matter but by pixel the long-duration variability (not pin-pointed to any specific year).</a:t>
            </a:r>
          </a:p>
          <a:p>
            <a:r>
              <a:rPr lang="en-US" sz="1600" dirty="0" smtClean="0"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latin typeface="Calibri" pitchFamily="34" charset="0"/>
              </a:rPr>
              <a:t>This logic was used for a micro-insurance service, for which detecting extremes is essential.</a:t>
            </a:r>
            <a:endParaRPr 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1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CB72D6-0CBC-4DF3-8895-241F1A055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40" y="164737"/>
            <a:ext cx="9566461" cy="553998"/>
          </a:xfrm>
        </p:spPr>
        <p:txBody>
          <a:bodyPr/>
          <a:lstStyle/>
          <a:p>
            <a:r>
              <a:rPr lang="en-US" sz="3000" b="1" dirty="0">
                <a:latin typeface="Candara" panose="020E0502030303020204" pitchFamily="34" charset="0"/>
              </a:rPr>
              <a:t>Steps to classify hyper-temporal </a:t>
            </a:r>
            <a:r>
              <a:rPr lang="en-US" sz="3000" b="1" dirty="0" err="1">
                <a:latin typeface="Candara" panose="020E0502030303020204" pitchFamily="34" charset="0"/>
              </a:rPr>
              <a:t>NDVI</a:t>
            </a:r>
            <a:r>
              <a:rPr lang="en-US" sz="3000" b="1" dirty="0">
                <a:latin typeface="Candara" panose="020E0502030303020204" pitchFamily="34" charset="0"/>
              </a:rPr>
              <a:t>-Imagery in </a:t>
            </a:r>
            <a:r>
              <a:rPr lang="en-US" sz="3000" b="1" dirty="0" err="1">
                <a:latin typeface="Candara" panose="020E0502030303020204" pitchFamily="34" charset="0"/>
              </a:rPr>
              <a:t>Erdas</a:t>
            </a:r>
            <a:endParaRPr lang="en-GB" sz="3000" b="1" dirty="0">
              <a:latin typeface="Candara" panose="020E0502030303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610F526-2C2E-4308-BD69-29883C27F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003246"/>
              </a:clrFrom>
              <a:clrTo>
                <a:srgbClr val="00324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9" t="22019" r="22425" b="29215"/>
          <a:stretch/>
        </p:blipFill>
        <p:spPr>
          <a:xfrm>
            <a:off x="108849" y="47288"/>
            <a:ext cx="680489" cy="683648"/>
          </a:xfrm>
          <a:prstGeom prst="rect">
            <a:avLst/>
          </a:prstGeom>
        </p:spPr>
      </p:pic>
      <p:pic>
        <p:nvPicPr>
          <p:cNvPr id="7" name="Picture 2" descr="D:\LUCAS2009\SPOT\EU_loop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751" y="1092444"/>
            <a:ext cx="5832098" cy="4911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078166" y="1794732"/>
            <a:ext cx="444902" cy="1083936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87830" y="1007183"/>
            <a:ext cx="1590335" cy="78754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Time can be used as</a:t>
            </a:r>
            <a:b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classifier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11" y="1092444"/>
            <a:ext cx="4474589" cy="489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Line 6"/>
          <p:cNvSpPr>
            <a:spLocks noChangeShapeType="1"/>
          </p:cNvSpPr>
          <p:nvPr/>
        </p:nvSpPr>
        <p:spPr bwMode="auto">
          <a:xfrm flipH="1" flipV="1">
            <a:off x="4927600" y="4249669"/>
            <a:ext cx="965199" cy="670119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5892799" y="4299295"/>
            <a:ext cx="948268" cy="620494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268974" y="4919789"/>
            <a:ext cx="3401825" cy="11695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Variability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in time relates to cover performance, species </a:t>
            </a:r>
            <a:r>
              <a:rPr lang="en-US" sz="1400" b="1" kern="0" dirty="0" smtClean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c</a:t>
            </a:r>
            <a:r>
              <a:rPr kumimoji="0" lang="en-US" sz="1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omposition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, vegetation phenology, cover density, followed crop calendars</a:t>
            </a:r>
            <a:r>
              <a:rPr lang="en-US" sz="1400" b="1" kern="0" dirty="0" smtClean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, etc.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98763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6304">
        <p159:morph option="byObject"/>
      </p:transition>
    </mc:Choice>
    <mc:Fallback xmlns="">
      <p:transition spd="slow" advTm="363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cxnSp>
        <p:nvCxnSpPr>
          <p:cNvPr id="47" name="Line 50"/>
          <p:cNvCxnSpPr/>
          <p:nvPr/>
        </p:nvCxnSpPr>
        <p:spPr bwMode="auto">
          <a:xfrm flipH="1">
            <a:off x="4143893" y="2313270"/>
            <a:ext cx="14955" cy="1560498"/>
          </a:xfrm>
          <a:prstGeom prst="line">
            <a:avLst/>
          </a:prstGeom>
          <a:noFill/>
          <a:ln w="15875" cap="rnd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Line 50"/>
          <p:cNvCxnSpPr/>
          <p:nvPr/>
        </p:nvCxnSpPr>
        <p:spPr bwMode="auto">
          <a:xfrm flipH="1">
            <a:off x="3086652" y="2516615"/>
            <a:ext cx="20931" cy="1327461"/>
          </a:xfrm>
          <a:prstGeom prst="line">
            <a:avLst/>
          </a:prstGeom>
          <a:noFill/>
          <a:ln w="15875" cap="rnd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Processing steps in </a:t>
            </a:r>
            <a:r>
              <a:rPr lang="en-US" sz="2000" b="1" dirty="0" err="1" smtClean="0"/>
              <a:t>Erdas</a:t>
            </a:r>
            <a:r>
              <a:rPr lang="en-US" sz="2000" b="1" dirty="0" smtClean="0"/>
              <a:t>-Imagine: key decision moments-3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568033" y="3191509"/>
            <a:ext cx="29284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Extract all 100 </a:t>
            </a:r>
            <a:r>
              <a:rPr lang="en-US" sz="1600" dirty="0" err="1">
                <a:latin typeface="Calibri" pitchFamily="34" charset="0"/>
              </a:rPr>
              <a:t>NDVI</a:t>
            </a:r>
            <a:r>
              <a:rPr lang="en-US" sz="1600" dirty="0">
                <a:latin typeface="Calibri" pitchFamily="34" charset="0"/>
              </a:rPr>
              <a:t>-profiles to a spreadsheet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Create from it a </a:t>
            </a:r>
            <a:r>
              <a:rPr lang="en-US" sz="1600" dirty="0" err="1" smtClean="0">
                <a:latin typeface="Calibri" pitchFamily="34" charset="0"/>
              </a:rPr>
              <a:t>Dendrogram</a:t>
            </a:r>
            <a:r>
              <a:rPr lang="en-US" sz="1600" dirty="0" smtClean="0">
                <a:latin typeface="Calibri" pitchFamily="34" charset="0"/>
              </a:rPr>
              <a:t> (k-means)</a:t>
            </a:r>
            <a:endParaRPr lang="en-US" sz="1600" dirty="0">
              <a:latin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Use that and the Profiles to visually complete grouping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Annotate the groups (</a:t>
            </a:r>
            <a:r>
              <a:rPr lang="en-US" sz="1600" dirty="0" err="1">
                <a:latin typeface="Calibri" pitchFamily="34" charset="0"/>
              </a:rPr>
              <a:t>CPSZs</a:t>
            </a:r>
            <a:r>
              <a:rPr lang="en-US" sz="1600" dirty="0" smtClean="0">
                <a:latin typeface="Calibri" pitchFamily="34" charset="0"/>
              </a:rPr>
              <a:t>)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115704" y="1075173"/>
            <a:ext cx="542996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="1" kern="0" dirty="0" smtClean="0">
                <a:solidFill>
                  <a:srgbClr val="002060"/>
                </a:solidFill>
                <a:latin typeface="+mn-lt"/>
              </a:rPr>
              <a:t>Imploding </a:t>
            </a:r>
            <a:r>
              <a:rPr lang="en-US" sz="2000" b="1" kern="0" dirty="0" err="1" smtClean="0">
                <a:solidFill>
                  <a:srgbClr val="002060"/>
                </a:solidFill>
                <a:latin typeface="+mn-lt"/>
              </a:rPr>
              <a:t>ISODATA</a:t>
            </a:r>
            <a:r>
              <a:rPr lang="en-US" sz="2000" b="1" kern="0" dirty="0" smtClean="0">
                <a:solidFill>
                  <a:srgbClr val="002060"/>
                </a:solidFill>
                <a:latin typeface="+mn-lt"/>
              </a:rPr>
              <a:t> classification results</a:t>
            </a:r>
            <a:endParaRPr lang="en-US" sz="2000" b="1" kern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1426" y="2157963"/>
            <a:ext cx="769581" cy="93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219940" y="2159450"/>
            <a:ext cx="757695" cy="925576"/>
          </a:xfrm>
          <a:prstGeom prst="rect">
            <a:avLst/>
          </a:prstGeom>
          <a:noFill/>
          <a:ln w="8255" cap="rnd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240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3657" y="2221849"/>
            <a:ext cx="769581" cy="93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099601" y="2220362"/>
            <a:ext cx="763637" cy="925576"/>
          </a:xfrm>
          <a:prstGeom prst="rect">
            <a:avLst/>
          </a:prstGeom>
          <a:noFill/>
          <a:ln w="8255" cap="rnd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2400"/>
          </a:p>
        </p:txBody>
      </p:sp>
      <p:cxnSp>
        <p:nvCxnSpPr>
          <p:cNvPr id="18" name="Line 50"/>
          <p:cNvCxnSpPr/>
          <p:nvPr/>
        </p:nvCxnSpPr>
        <p:spPr bwMode="auto">
          <a:xfrm>
            <a:off x="3107583" y="1629171"/>
            <a:ext cx="0" cy="643125"/>
          </a:xfrm>
          <a:prstGeom prst="line">
            <a:avLst/>
          </a:prstGeom>
          <a:noFill/>
          <a:ln w="15875" cap="rnd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Line 50"/>
          <p:cNvCxnSpPr/>
          <p:nvPr/>
        </p:nvCxnSpPr>
        <p:spPr bwMode="auto">
          <a:xfrm>
            <a:off x="4158848" y="1629171"/>
            <a:ext cx="0" cy="643125"/>
          </a:xfrm>
          <a:prstGeom prst="line">
            <a:avLst/>
          </a:prstGeom>
          <a:noFill/>
          <a:ln w="15875" cap="rnd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457241" y="2792283"/>
            <a:ext cx="229746" cy="55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none" lIns="0" tIns="0" rIns="0" bIns="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0791" y="2278238"/>
            <a:ext cx="768094" cy="92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025248" y="2272296"/>
            <a:ext cx="757695" cy="925576"/>
          </a:xfrm>
          <a:prstGeom prst="rect">
            <a:avLst/>
          </a:prstGeom>
          <a:noFill/>
          <a:ln w="8255" cap="rnd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2400"/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394" y="2342122"/>
            <a:ext cx="769581" cy="93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904907" y="2343609"/>
            <a:ext cx="757695" cy="925576"/>
          </a:xfrm>
          <a:prstGeom prst="rect">
            <a:avLst/>
          </a:prstGeom>
          <a:noFill/>
          <a:ln w="8255" cap="rnd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2400"/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624" y="2406008"/>
            <a:ext cx="769581" cy="93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784568" y="2404521"/>
            <a:ext cx="763637" cy="925576"/>
          </a:xfrm>
          <a:prstGeom prst="rect">
            <a:avLst/>
          </a:prstGeom>
          <a:noFill/>
          <a:ln w="8255" cap="rnd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2400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451201" y="1989505"/>
            <a:ext cx="15483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Clusters map (</a:t>
            </a:r>
            <a:r>
              <a:rPr lang="en-US" sz="14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100x</a:t>
            </a:r>
            <a:r>
              <a:rPr lang="en-US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218096" y="1711795"/>
            <a:ext cx="10079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none" lIns="0" tIns="0" rIns="0" bIns="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Intermediate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en-US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egend (</a:t>
            </a:r>
            <a:r>
              <a:rPr lang="en-US" sz="14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100x</a:t>
            </a:r>
            <a:r>
              <a:rPr lang="en-US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3732908" y="5233726"/>
            <a:ext cx="229746" cy="55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none" lIns="0" tIns="0" rIns="0" bIns="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738972" y="5959991"/>
            <a:ext cx="18355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Crop Production System Zones (</a:t>
            </a:r>
            <a:r>
              <a:rPr lang="en-US" sz="14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CPSZ</a:t>
            </a:r>
            <a:r>
              <a:rPr lang="en-US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map (</a:t>
            </a:r>
            <a:r>
              <a:rPr lang="en-US" sz="14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21x</a:t>
            </a:r>
            <a:r>
              <a:rPr lang="en-US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115156" y="5915482"/>
            <a:ext cx="10002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none" lIns="0" tIns="0" rIns="0" bIns="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21 Groups of</a:t>
            </a:r>
            <a:b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4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NDVI</a:t>
            </a:r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-profiles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3" name="Line 50"/>
          <p:cNvCxnSpPr/>
          <p:nvPr/>
        </p:nvCxnSpPr>
        <p:spPr bwMode="auto">
          <a:xfrm flipH="1">
            <a:off x="3071548" y="3915033"/>
            <a:ext cx="10687" cy="677815"/>
          </a:xfrm>
          <a:prstGeom prst="line">
            <a:avLst/>
          </a:prstGeom>
          <a:noFill/>
          <a:ln w="15875" cap="rnd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Line 50"/>
          <p:cNvCxnSpPr/>
          <p:nvPr/>
        </p:nvCxnSpPr>
        <p:spPr bwMode="auto">
          <a:xfrm flipH="1">
            <a:off x="4128938" y="3701802"/>
            <a:ext cx="14955" cy="1078720"/>
          </a:xfrm>
          <a:prstGeom prst="line">
            <a:avLst/>
          </a:prstGeom>
          <a:noFill/>
          <a:ln w="15875" cap="rnd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9BEE63C-7EA9-49B7-A885-F5BFF8B05E5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552" y="4550513"/>
            <a:ext cx="839292" cy="992374"/>
          </a:xfrm>
          <a:prstGeom prst="rect">
            <a:avLst/>
          </a:prstGeom>
          <a:ln w="127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9BEE63C-7EA9-49B7-A885-F5BFF8B05E5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2334" y="4678732"/>
            <a:ext cx="839292" cy="992374"/>
          </a:xfrm>
          <a:prstGeom prst="rect">
            <a:avLst/>
          </a:prstGeom>
          <a:ln w="127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BEE63C-7EA9-49B7-A885-F5BFF8B05E5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2679" y="4806952"/>
            <a:ext cx="839292" cy="992374"/>
          </a:xfrm>
          <a:prstGeom prst="rect">
            <a:avLst/>
          </a:prstGeom>
          <a:ln w="127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D956104-0DB5-45FF-8448-4D14177A1070}"/>
              </a:ext>
            </a:extLst>
          </p:cNvPr>
          <p:cNvPicPr/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8972" y="4597506"/>
            <a:ext cx="1835543" cy="13314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9" name="Group 38"/>
          <p:cNvGrpSpPr/>
          <p:nvPr/>
        </p:nvGrpSpPr>
        <p:grpSpPr>
          <a:xfrm>
            <a:off x="1930407" y="3839800"/>
            <a:ext cx="2969813" cy="539232"/>
            <a:chOff x="1155729" y="3865065"/>
            <a:chExt cx="1491928" cy="513489"/>
          </a:xfrm>
        </p:grpSpPr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155732" y="3865065"/>
              <a:ext cx="1491925" cy="513489"/>
            </a:xfrm>
            <a:custGeom>
              <a:avLst/>
              <a:gdLst>
                <a:gd name="T0" fmla="*/ 0 w 1534"/>
                <a:gd name="T1" fmla="*/ 688 h 688"/>
                <a:gd name="T2" fmla="*/ 1230 w 1534"/>
                <a:gd name="T3" fmla="*/ 688 h 688"/>
                <a:gd name="T4" fmla="*/ 1534 w 1534"/>
                <a:gd name="T5" fmla="*/ 0 h 688"/>
                <a:gd name="T6" fmla="*/ 299 w 1534"/>
                <a:gd name="T7" fmla="*/ 0 h 688"/>
                <a:gd name="T8" fmla="*/ 0 w 1534"/>
                <a:gd name="T9" fmla="*/ 688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4" h="688">
                  <a:moveTo>
                    <a:pt x="0" y="688"/>
                  </a:moveTo>
                  <a:lnTo>
                    <a:pt x="1230" y="688"/>
                  </a:lnTo>
                  <a:lnTo>
                    <a:pt x="1534" y="0"/>
                  </a:lnTo>
                  <a:lnTo>
                    <a:pt x="299" y="0"/>
                  </a:lnTo>
                  <a:lnTo>
                    <a:pt x="0" y="688"/>
                  </a:lnTo>
                  <a:close/>
                </a:path>
              </a:pathLst>
            </a:custGeom>
            <a:solidFill>
              <a:srgbClr val="FFC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00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155729" y="3865065"/>
              <a:ext cx="1491925" cy="513489"/>
            </a:xfrm>
            <a:custGeom>
              <a:avLst/>
              <a:gdLst>
                <a:gd name="T0" fmla="*/ 0 w 1534"/>
                <a:gd name="T1" fmla="*/ 688 h 688"/>
                <a:gd name="T2" fmla="*/ 1230 w 1534"/>
                <a:gd name="T3" fmla="*/ 688 h 688"/>
                <a:gd name="T4" fmla="*/ 1534 w 1534"/>
                <a:gd name="T5" fmla="*/ 0 h 688"/>
                <a:gd name="T6" fmla="*/ 299 w 1534"/>
                <a:gd name="T7" fmla="*/ 0 h 688"/>
                <a:gd name="T8" fmla="*/ 0 w 1534"/>
                <a:gd name="T9" fmla="*/ 688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4" h="688">
                  <a:moveTo>
                    <a:pt x="0" y="688"/>
                  </a:moveTo>
                  <a:lnTo>
                    <a:pt x="1230" y="688"/>
                  </a:lnTo>
                  <a:lnTo>
                    <a:pt x="1534" y="0"/>
                  </a:lnTo>
                  <a:lnTo>
                    <a:pt x="299" y="0"/>
                  </a:lnTo>
                  <a:lnTo>
                    <a:pt x="0" y="688"/>
                  </a:lnTo>
                </a:path>
              </a:pathLst>
            </a:custGeom>
            <a:noFill/>
            <a:ln w="1079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000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1194006" y="3916802"/>
              <a:ext cx="1434995" cy="410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Grouping of </a:t>
              </a:r>
              <a:r>
                <a:rPr lang="en-US" sz="1400" b="1" dirty="0" err="1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NDVI</a:t>
              </a:r>
              <a:r>
                <a:rPr lang="en-US" sz="14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-Profiles</a:t>
              </a:r>
              <a:br>
                <a:rPr lang="en-US" sz="14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</a:br>
              <a:r>
                <a:rPr lang="en-US" sz="14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(k-means &amp; visual)</a:t>
              </a:r>
              <a:endPara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448645" y="2244898"/>
            <a:ext cx="1856926" cy="1366768"/>
            <a:chOff x="739869" y="4818206"/>
            <a:chExt cx="932853" cy="68661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1153" y="4818206"/>
              <a:ext cx="931569" cy="686615"/>
            </a:xfrm>
            <a:prstGeom prst="rect">
              <a:avLst/>
            </a:prstGeom>
          </p:spPr>
        </p:pic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739869" y="4826921"/>
              <a:ext cx="930072" cy="677900"/>
            </a:xfrm>
            <a:prstGeom prst="rect">
              <a:avLst/>
            </a:prstGeom>
            <a:noFill/>
            <a:ln w="8255" cap="rnd">
              <a:solidFill>
                <a:srgbClr val="40404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400"/>
            </a:p>
          </p:txBody>
        </p:sp>
      </p:grpSp>
      <p:sp>
        <p:nvSpPr>
          <p:cNvPr id="50" name="Line Callout 1 49"/>
          <p:cNvSpPr/>
          <p:nvPr/>
        </p:nvSpPr>
        <p:spPr>
          <a:xfrm>
            <a:off x="5461000" y="3085026"/>
            <a:ext cx="3015781" cy="2054242"/>
          </a:xfrm>
          <a:prstGeom prst="borderCallout1">
            <a:avLst>
              <a:gd name="adj1" fmla="val 51355"/>
              <a:gd name="adj2" fmla="val -290"/>
              <a:gd name="adj3" fmla="val 51604"/>
              <a:gd name="adj4" fmla="val -2202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t="2999" b="50014"/>
          <a:stretch/>
        </p:blipFill>
        <p:spPr bwMode="auto">
          <a:xfrm>
            <a:off x="8647479" y="1046438"/>
            <a:ext cx="2123440" cy="417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Picture 5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48842" b="1371"/>
          <a:stretch/>
        </p:blipFill>
        <p:spPr bwMode="auto">
          <a:xfrm>
            <a:off x="9426146" y="1800784"/>
            <a:ext cx="2128520" cy="4427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9287449" y="1138891"/>
            <a:ext cx="13335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Dendrogram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4" name="Line 50"/>
          <p:cNvCxnSpPr/>
          <p:nvPr/>
        </p:nvCxnSpPr>
        <p:spPr bwMode="auto">
          <a:xfrm>
            <a:off x="8365383" y="3873768"/>
            <a:ext cx="380684" cy="0"/>
          </a:xfrm>
          <a:prstGeom prst="line">
            <a:avLst/>
          </a:prstGeom>
          <a:noFill/>
          <a:ln w="15875" cap="rnd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4382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Processing steps in </a:t>
            </a:r>
            <a:r>
              <a:rPr lang="en-US" sz="2000" b="1" dirty="0" err="1" smtClean="0"/>
              <a:t>Erdas</a:t>
            </a:r>
            <a:r>
              <a:rPr lang="en-US" sz="2000" b="1" dirty="0" smtClean="0"/>
              <a:t>-Imagine: key decision moments-4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510028" y="1126970"/>
            <a:ext cx="293030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Besides comparing the ‘relevant’ parts of the </a:t>
            </a:r>
            <a:r>
              <a:rPr lang="en-US" sz="1600" dirty="0" err="1" smtClean="0">
                <a:latin typeface="Calibri" pitchFamily="34" charset="0"/>
              </a:rPr>
              <a:t>NDVI</a:t>
            </a:r>
            <a:r>
              <a:rPr lang="en-US" sz="1600" dirty="0" smtClean="0">
                <a:latin typeface="Calibri" pitchFamily="34" charset="0"/>
              </a:rPr>
              <a:t>-Profiles, </a:t>
            </a:r>
            <a:r>
              <a:rPr lang="en-US" sz="1600" u="sng" dirty="0" smtClean="0">
                <a:latin typeface="Calibri" pitchFamily="34" charset="0"/>
              </a:rPr>
              <a:t>also</a:t>
            </a:r>
            <a:r>
              <a:rPr lang="en-US" sz="1600" dirty="0" smtClean="0">
                <a:latin typeface="Calibri" pitchFamily="34" charset="0"/>
              </a:rPr>
              <a:t> check ‘where’ a group occurs (and its extent). For the 4 groups with 2 growing seasons: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dirty="0" smtClean="0">
                <a:latin typeface="Calibri" pitchFamily="34" charset="0"/>
                <a:sym typeface="Wingdings" panose="05000000000000000000" pitchFamily="2" charset="2"/>
              </a:rPr>
              <a:t>Groups [E-</a:t>
            </a:r>
            <a:r>
              <a:rPr lang="en-US" sz="1600" dirty="0" err="1" smtClean="0">
                <a:latin typeface="Calibri" pitchFamily="34" charset="0"/>
                <a:sym typeface="Wingdings" panose="05000000000000000000" pitchFamily="2" charset="2"/>
              </a:rPr>
              <a:t>E1</a:t>
            </a:r>
            <a:r>
              <a:rPr lang="en-US" sz="1600" dirty="0" smtClean="0">
                <a:latin typeface="Calibri" pitchFamily="34" charset="0"/>
                <a:sym typeface="Wingdings" panose="05000000000000000000" pitchFamily="2" charset="2"/>
              </a:rPr>
              <a:t>-I] form together a gradient (ref. profiles and map)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dirty="0" smtClean="0">
                <a:latin typeface="Calibri" pitchFamily="34" charset="0"/>
                <a:sym typeface="Wingdings" panose="05000000000000000000" pitchFamily="2" charset="2"/>
              </a:rPr>
              <a:t>Group J stands separate.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" y="1163371"/>
            <a:ext cx="6204268" cy="520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501" y="4235264"/>
            <a:ext cx="7498730" cy="2133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481" y="1126970"/>
            <a:ext cx="1936750" cy="2159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9720480" y="3317936"/>
            <a:ext cx="19367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Median profiles of the 4 groups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176457" y="3958572"/>
            <a:ext cx="34628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Summary statistics for each of the 4 groups.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484245" y="5626892"/>
            <a:ext cx="17160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Map showing</a:t>
            </a:r>
            <a:b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area for each</a:t>
            </a:r>
            <a:b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the 4 </a:t>
            </a:r>
            <a:r>
              <a:rPr lang="en-US" sz="14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groups</a:t>
            </a:r>
            <a:endParaRPr lang="en-US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Text Placeholder 3"/>
          <p:cNvSpPr txBox="1">
            <a:spLocks/>
          </p:cNvSpPr>
          <p:nvPr/>
        </p:nvSpPr>
        <p:spPr>
          <a:xfrm>
            <a:off x="115704" y="1075173"/>
            <a:ext cx="619820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="1" kern="0" dirty="0" smtClean="0">
                <a:solidFill>
                  <a:srgbClr val="002060"/>
                </a:solidFill>
                <a:latin typeface="+mn-lt"/>
              </a:rPr>
              <a:t>This process requires time and some experience</a:t>
            </a:r>
            <a:endParaRPr lang="en-US" sz="2000" b="1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8328775" y="4445013"/>
            <a:ext cx="656796" cy="21544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ot="0" vert="horz" wrap="square" lIns="0" tIns="0" rIns="0" bIns="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 I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0191441" y="4468014"/>
            <a:ext cx="656796" cy="21544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ot="0" vert="horz" wrap="square" lIns="0" tIns="0" rIns="0" bIns="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 J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6520931" y="4468014"/>
            <a:ext cx="709601" cy="21544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ot="0" vert="horz" wrap="square" lIns="0" tIns="0" rIns="0" bIns="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 </a:t>
            </a:r>
            <a:r>
              <a:rPr lang="en-US" sz="14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806642" y="4489691"/>
            <a:ext cx="656796" cy="21544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ot="0" vert="horz" wrap="square" lIns="0" tIns="0" rIns="0" bIns="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 E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33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975565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Example Intermediate </a:t>
            </a:r>
            <a:r>
              <a:rPr lang="en-US" sz="2000" b="1" dirty="0" err="1" smtClean="0"/>
              <a:t>HT</a:t>
            </a:r>
            <a:r>
              <a:rPr lang="en-US" sz="2000" b="1" dirty="0" smtClean="0"/>
              <a:t>-Maps 1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69190" y="1075264"/>
            <a:ext cx="405626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latin typeface="Calibri" pitchFamily="34" charset="0"/>
              </a:rPr>
              <a:t>Korea-Peninsula Map</a:t>
            </a:r>
          </a:p>
          <a:p>
            <a:pPr marL="285750" indent="-285750">
              <a:buFontTx/>
              <a:buChar char="-"/>
            </a:pPr>
            <a:r>
              <a:rPr lang="en-US" sz="1600" dirty="0" err="1" smtClean="0">
                <a:latin typeface="Calibri" pitchFamily="34" charset="0"/>
              </a:rPr>
              <a:t>ISODATA</a:t>
            </a:r>
            <a:r>
              <a:rPr lang="en-US" sz="1600" dirty="0" smtClean="0">
                <a:latin typeface="Calibri" pitchFamily="34" charset="0"/>
              </a:rPr>
              <a:t> is used to make 77 classes</a:t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600" dirty="0" smtClean="0">
                <a:latin typeface="Calibri" pitchFamily="34" charset="0"/>
              </a:rPr>
              <a:t>that each covers a </a:t>
            </a:r>
            <a:r>
              <a:rPr lang="en-US" sz="1600" dirty="0" err="1" smtClean="0">
                <a:latin typeface="Calibri" pitchFamily="34" charset="0"/>
              </a:rPr>
              <a:t>NDVI</a:t>
            </a:r>
            <a:r>
              <a:rPr lang="en-US" sz="1600" dirty="0" smtClean="0">
                <a:latin typeface="Calibri" pitchFamily="34" charset="0"/>
              </a:rPr>
              <a:t>-profiles from </a:t>
            </a:r>
            <a:r>
              <a:rPr lang="en-US" sz="1600" dirty="0" err="1" smtClean="0">
                <a:latin typeface="Calibri" pitchFamily="34" charset="0"/>
              </a:rPr>
              <a:t>Apr’98</a:t>
            </a:r>
            <a:r>
              <a:rPr lang="en-US" sz="1600" dirty="0" smtClean="0">
                <a:latin typeface="Calibri" pitchFamily="34" charset="0"/>
              </a:rPr>
              <a:t> – </a:t>
            </a:r>
            <a:r>
              <a:rPr lang="en-US" sz="1600" dirty="0" err="1" smtClean="0">
                <a:latin typeface="Calibri" pitchFamily="34" charset="0"/>
              </a:rPr>
              <a:t>Dec’09</a:t>
            </a:r>
            <a:r>
              <a:rPr lang="en-US" sz="1600" dirty="0" smtClean="0">
                <a:latin typeface="Calibri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itchFamily="34" charset="0"/>
              </a:rPr>
              <a:t>The 11/5 years profiles were imploded to 1-year average profiles.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itchFamily="34" charset="0"/>
              </a:rPr>
              <a:t>These 77 1-year profiles were grouped </a:t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600" dirty="0" smtClean="0">
                <a:latin typeface="Calibri" pitchFamily="34" charset="0"/>
              </a:rPr>
              <a:t>(k-means + visual + map comparisons)</a:t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600" dirty="0" smtClean="0">
                <a:latin typeface="Calibri" pitchFamily="34" charset="0"/>
                <a:sym typeface="Wingdings" panose="05000000000000000000" pitchFamily="2" charset="2"/>
              </a:rPr>
              <a:t> produced the map on the left side.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itchFamily="34" charset="0"/>
              <a:sym typeface="Wingdings" panose="05000000000000000000" pitchFamily="2" charset="2"/>
            </a:endParaRPr>
          </a:p>
          <a:p>
            <a:pPr algn="r"/>
            <a:r>
              <a:rPr lang="en-US" sz="1600" dirty="0" smtClean="0">
                <a:latin typeface="Calibri" pitchFamily="34" charset="0"/>
                <a:sym typeface="Wingdings" panose="05000000000000000000" pitchFamily="2" charset="2"/>
              </a:rPr>
              <a:t>An enlargement is shown here:</a:t>
            </a:r>
            <a:endParaRPr lang="en-US" sz="1600" dirty="0" smtClean="0">
              <a:latin typeface="Calibri" pitchFamily="34" charset="0"/>
            </a:endParaRPr>
          </a:p>
          <a:p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/>
            </a:r>
            <a:br>
              <a:rPr lang="en-US" sz="1600" dirty="0">
                <a:latin typeface="Calibri" pitchFamily="34" charset="0"/>
              </a:rPr>
            </a:br>
            <a:endParaRPr lang="en-US" sz="1600" dirty="0"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0" y="1143000"/>
            <a:ext cx="3702000" cy="5226049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8315036" y="3547532"/>
            <a:ext cx="3712419" cy="2656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 cstate="print"/>
          <a:srcRect t="50328"/>
          <a:stretch/>
        </p:blipFill>
        <p:spPr bwMode="auto">
          <a:xfrm>
            <a:off x="8312112" y="1329267"/>
            <a:ext cx="2269818" cy="2169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5" cstate="print"/>
          <a:srcRect b="49672"/>
          <a:stretch/>
        </p:blipFill>
        <p:spPr bwMode="auto">
          <a:xfrm>
            <a:off x="4336598" y="4219333"/>
            <a:ext cx="2269869" cy="21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581930" y="1329267"/>
            <a:ext cx="161713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u="sng" dirty="0" smtClean="0">
                <a:latin typeface="Calibri" pitchFamily="34" charset="0"/>
              </a:rPr>
              <a:t>Forests</a:t>
            </a:r>
            <a:r>
              <a:rPr lang="en-US" sz="1200" dirty="0" smtClean="0">
                <a:latin typeface="Calibri" pitchFamily="34" charset="0"/>
              </a:rPr>
              <a:t> (Likely)</a:t>
            </a:r>
          </a:p>
          <a:p>
            <a:pPr marL="93663" indent="-93663">
              <a:buFontTx/>
              <a:buChar char="-"/>
            </a:pPr>
            <a:r>
              <a:rPr lang="en-US" sz="1200" dirty="0" smtClean="0">
                <a:latin typeface="Calibri" pitchFamily="34" charset="0"/>
              </a:rPr>
              <a:t>Long Growing season</a:t>
            </a:r>
          </a:p>
          <a:p>
            <a:pPr marL="93663" indent="-93663">
              <a:buFontTx/>
              <a:buChar char="-"/>
            </a:pPr>
            <a:r>
              <a:rPr lang="en-US" sz="1200" dirty="0" smtClean="0">
                <a:latin typeface="Calibri" pitchFamily="34" charset="0"/>
              </a:rPr>
              <a:t>Form a larger gradient following different cover-densities.</a:t>
            </a:r>
          </a:p>
          <a:p>
            <a:pPr marL="93663" indent="-93663">
              <a:buFontTx/>
              <a:buChar char="-"/>
            </a:pPr>
            <a:r>
              <a:rPr lang="en-US" sz="1200" dirty="0" smtClean="0">
                <a:latin typeface="Calibri" pitchFamily="34" charset="0"/>
              </a:rPr>
              <a:t>The mid-season dips are still remnants of impacts on </a:t>
            </a:r>
            <a:r>
              <a:rPr lang="en-US" sz="1200" dirty="0" err="1" smtClean="0">
                <a:latin typeface="Calibri" pitchFamily="34" charset="0"/>
              </a:rPr>
              <a:t>NDVI</a:t>
            </a:r>
            <a:r>
              <a:rPr lang="en-US" sz="1200" dirty="0" smtClean="0">
                <a:latin typeface="Calibri" pitchFamily="34" charset="0"/>
              </a:rPr>
              <a:t> by persistent and dense cloud/haze presence.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560304" y="4219333"/>
            <a:ext cx="161713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u="sng" dirty="0" smtClean="0">
                <a:latin typeface="Calibri" pitchFamily="34" charset="0"/>
              </a:rPr>
              <a:t>Inclusions in Forested areas (in the North)</a:t>
            </a:r>
            <a:endParaRPr lang="en-US" sz="1200" dirty="0" smtClean="0">
              <a:latin typeface="Calibri" pitchFamily="34" charset="0"/>
            </a:endParaRPr>
          </a:p>
          <a:p>
            <a:pPr marL="93663" indent="-93663">
              <a:buFontTx/>
              <a:buChar char="-"/>
            </a:pPr>
            <a:r>
              <a:rPr lang="en-US" sz="1200" dirty="0" smtClean="0">
                <a:latin typeface="Calibri" pitchFamily="34" charset="0"/>
              </a:rPr>
              <a:t>Likely (partially) deforested with annual cropping.</a:t>
            </a:r>
          </a:p>
          <a:p>
            <a:pPr marL="93663" indent="-93663">
              <a:buFontTx/>
              <a:buChar char="-"/>
            </a:pPr>
            <a:r>
              <a:rPr lang="en-US" sz="1200" dirty="0" smtClean="0">
                <a:latin typeface="Calibri" pitchFamily="34" charset="0"/>
              </a:rPr>
              <a:t>Suspect poppy cultivation.</a:t>
            </a:r>
          </a:p>
          <a:p>
            <a:pPr marL="93663" indent="-93663">
              <a:buFontTx/>
              <a:buChar char="-"/>
            </a:pPr>
            <a:r>
              <a:rPr lang="en-US" sz="1200" dirty="0" smtClean="0">
                <a:latin typeface="Calibri" pitchFamily="34" charset="0"/>
              </a:rPr>
              <a:t>This group also forms a gradient from ‘still’ with trees to ‘fully’ degraded.</a:t>
            </a:r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2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Example Intermediate </a:t>
            </a:r>
            <a:r>
              <a:rPr lang="en-US" sz="2000" b="1" dirty="0" err="1" smtClean="0"/>
              <a:t>HT</a:t>
            </a:r>
            <a:r>
              <a:rPr lang="en-US" sz="2000" b="1" dirty="0" smtClean="0"/>
              <a:t>-Maps 2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34066" y="1219230"/>
            <a:ext cx="4073867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An Irrigated area in </a:t>
            </a:r>
            <a:r>
              <a:rPr lang="en-US" sz="1600" dirty="0" err="1" smtClean="0">
                <a:latin typeface="Calibri" pitchFamily="34" charset="0"/>
              </a:rPr>
              <a:t>Sevilla</a:t>
            </a:r>
            <a:r>
              <a:rPr lang="en-US" sz="1600" dirty="0" smtClean="0">
                <a:latin typeface="Calibri" pitchFamily="34" charset="0"/>
              </a:rPr>
              <a:t>, Spain.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The whole of </a:t>
            </a:r>
            <a:r>
              <a:rPr lang="en-US" sz="1600" dirty="0" err="1" smtClean="0">
                <a:latin typeface="Calibri" pitchFamily="34" charset="0"/>
              </a:rPr>
              <a:t>Andalucia</a:t>
            </a:r>
            <a:r>
              <a:rPr lang="en-US" sz="1600" dirty="0" smtClean="0">
                <a:latin typeface="Calibri" pitchFamily="34" charset="0"/>
              </a:rPr>
              <a:t> was classified using </a:t>
            </a:r>
            <a:r>
              <a:rPr lang="en-US" sz="1600" dirty="0" err="1" smtClean="0">
                <a:latin typeface="Calibri" pitchFamily="34" charset="0"/>
              </a:rPr>
              <a:t>NDVI</a:t>
            </a:r>
            <a:r>
              <a:rPr lang="en-US" sz="1600" dirty="0" smtClean="0">
                <a:latin typeface="Calibri" pitchFamily="34" charset="0"/>
              </a:rPr>
              <a:t>-data from 1998-2008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Class-33 stood out as ‘</a:t>
            </a:r>
            <a:r>
              <a:rPr lang="en-US" sz="1600" dirty="0" err="1" smtClean="0">
                <a:latin typeface="Calibri" pitchFamily="34" charset="0"/>
              </a:rPr>
              <a:t>defferent</a:t>
            </a:r>
            <a:r>
              <a:rPr lang="en-US" sz="1600" dirty="0" smtClean="0">
                <a:latin typeface="Calibri" pitchFamily="34" charset="0"/>
              </a:rPr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itchFamily="34" charset="0"/>
              </a:rPr>
              <a:t>NDVI</a:t>
            </a:r>
            <a:r>
              <a:rPr lang="en-US" sz="1600" dirty="0" smtClean="0">
                <a:latin typeface="Calibri" pitchFamily="34" charset="0"/>
              </a:rPr>
              <a:t>-Profiles are shown (</a:t>
            </a:r>
            <a:r>
              <a:rPr lang="en-US" sz="1600" dirty="0" err="1" smtClean="0">
                <a:latin typeface="Calibri" pitchFamily="34" charset="0"/>
              </a:rPr>
              <a:t>DN</a:t>
            </a:r>
            <a:r>
              <a:rPr lang="en-US" sz="1600" dirty="0" smtClean="0">
                <a:latin typeface="Calibri" pitchFamily="34" charset="0"/>
              </a:rPr>
              <a:t>-values), with specifically the summer-crop (in red) being ‘monitored’.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From 2004 onwards, the summer </a:t>
            </a:r>
            <a:r>
              <a:rPr lang="en-US" sz="1600" dirty="0" err="1" smtClean="0">
                <a:latin typeface="Calibri" pitchFamily="34" charset="0"/>
              </a:rPr>
              <a:t>NDVI</a:t>
            </a:r>
            <a:r>
              <a:rPr lang="en-US" sz="1600" dirty="0" smtClean="0">
                <a:latin typeface="Calibri" pitchFamily="34" charset="0"/>
              </a:rPr>
              <a:t> profile showed continuous decrease. Less performance or less area (by </a:t>
            </a:r>
            <a:r>
              <a:rPr lang="en-US" sz="1600" dirty="0" err="1" smtClean="0">
                <a:latin typeface="Calibri" pitchFamily="34" charset="0"/>
              </a:rPr>
              <a:t>1km</a:t>
            </a:r>
            <a:r>
              <a:rPr lang="en-US" sz="1600" dirty="0" smtClean="0">
                <a:latin typeface="Calibri" pitchFamily="34" charset="0"/>
              </a:rPr>
              <a:t> pixel) cropped?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A check with agri.-stats AND with </a:t>
            </a:r>
            <a:r>
              <a:rPr lang="en-US" sz="1600" dirty="0" err="1" smtClean="0">
                <a:latin typeface="Calibri" pitchFamily="34" charset="0"/>
              </a:rPr>
              <a:t>ETM</a:t>
            </a:r>
            <a:r>
              <a:rPr lang="en-US" sz="1600" dirty="0" smtClean="0">
                <a:latin typeface="Calibri" pitchFamily="34" charset="0"/>
              </a:rPr>
              <a:t>-imagery proved that the latter was true: less area cropped.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The reason was a major overhaul of the irrigation scheme </a:t>
            </a:r>
            <a:r>
              <a:rPr lang="en-US" sz="1600" dirty="0" err="1" smtClean="0">
                <a:latin typeface="Calibri" pitchFamily="34" charset="0"/>
              </a:rPr>
              <a:t>upstreams</a:t>
            </a:r>
            <a:r>
              <a:rPr lang="en-US" sz="1600" dirty="0" smtClean="0">
                <a:latin typeface="Calibri" pitchFamily="34" charset="0"/>
              </a:rPr>
              <a:t>. The shown drop was thus only temporal.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IF we had created a “climatology” data-cube, we would never have detected the above.</a:t>
            </a:r>
          </a:p>
          <a:p>
            <a:endParaRPr lang="en-US" sz="1600" dirty="0">
              <a:latin typeface="Calibri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099" y="1105770"/>
            <a:ext cx="5343872" cy="3292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Arrow Connector 7"/>
          <p:cNvCxnSpPr/>
          <p:nvPr/>
        </p:nvCxnSpPr>
        <p:spPr>
          <a:xfrm rot="5400000" flipH="1" flipV="1">
            <a:off x="7691938" y="3888208"/>
            <a:ext cx="1219200" cy="1588"/>
          </a:xfrm>
          <a:prstGeom prst="straightConnector1">
            <a:avLst/>
          </a:prstGeom>
          <a:ln w="2222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9401790" y="3878683"/>
            <a:ext cx="1219200" cy="1588"/>
          </a:xfrm>
          <a:prstGeom prst="straightConnector1">
            <a:avLst/>
          </a:prstGeom>
          <a:ln w="2222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etm0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89021" y="4470027"/>
            <a:ext cx="25146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qetm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357426" y="4470027"/>
            <a:ext cx="25146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Placeholder 4"/>
          <p:cNvSpPr txBox="1">
            <a:spLocks/>
          </p:cNvSpPr>
          <p:nvPr/>
        </p:nvSpPr>
        <p:spPr bwMode="auto">
          <a:xfrm>
            <a:off x="762491" y="-498442"/>
            <a:ext cx="4716016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b="1" kern="0" dirty="0" smtClean="0"/>
              <a:t>Rice in </a:t>
            </a:r>
            <a:r>
              <a:rPr lang="en-US" b="1" kern="0" dirty="0" err="1" smtClean="0"/>
              <a:t>Sevilla</a:t>
            </a:r>
            <a:r>
              <a:rPr lang="en-US" b="1" kern="0" dirty="0" smtClean="0"/>
              <a:t>, Spain </a:t>
            </a:r>
            <a:r>
              <a:rPr lang="en-US" sz="1400" kern="0" dirty="0" smtClean="0"/>
              <a:t>(1998-2008; </a:t>
            </a:r>
            <a:r>
              <a:rPr lang="en-US" sz="1400" kern="0" dirty="0" err="1" smtClean="0"/>
              <a:t>prelim.study</a:t>
            </a:r>
            <a:r>
              <a:rPr lang="en-US" sz="1400" kern="0" dirty="0" smtClean="0"/>
              <a:t>)</a:t>
            </a:r>
            <a:endParaRPr lang="en-US" kern="0" dirty="0"/>
          </a:p>
        </p:txBody>
      </p:sp>
      <p:sp>
        <p:nvSpPr>
          <p:cNvPr id="13" name="Text Placeholder 4"/>
          <p:cNvSpPr txBox="1">
            <a:spLocks/>
          </p:cNvSpPr>
          <p:nvPr/>
        </p:nvSpPr>
        <p:spPr bwMode="auto">
          <a:xfrm>
            <a:off x="5759458" y="6064049"/>
            <a:ext cx="219675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255588" marR="0" lvl="0" indent="-255588" algn="l" defTabSz="238125" rtl="0" eaLnBrk="1" fontAlgn="base" latinLnBrk="0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latin typeface="+mj-lt"/>
              </a:rPr>
              <a:t>ETM 2004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 bwMode="auto">
          <a:xfrm>
            <a:off x="8353733" y="6083299"/>
            <a:ext cx="219675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255588" marR="0" lvl="0" indent="-255588" algn="l" defTabSz="238125" rtl="0" eaLnBrk="1" fontAlgn="base" latinLnBrk="0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latin typeface="+mj-lt"/>
              </a:rPr>
              <a:t>ETM 2008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5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Example Intermediate </a:t>
            </a:r>
            <a:r>
              <a:rPr lang="en-US" sz="2000" b="1" dirty="0" err="1" smtClean="0"/>
              <a:t>HT</a:t>
            </a:r>
            <a:r>
              <a:rPr lang="en-US" sz="2000" b="1" dirty="0" smtClean="0"/>
              <a:t>-Maps 3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952" y="4306946"/>
            <a:ext cx="384566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Various crop-land classes in the Ukraine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Both the average ‘peak’-performance as the average ‘season’-performance of all pixels classified to an </a:t>
            </a:r>
            <a:r>
              <a:rPr lang="en-US" sz="1600" dirty="0" err="1" smtClean="0">
                <a:latin typeface="Calibri" pitchFamily="34" charset="0"/>
              </a:rPr>
              <a:t>NDVI</a:t>
            </a:r>
            <a:r>
              <a:rPr lang="en-US" sz="1600" dirty="0" smtClean="0">
                <a:latin typeface="Calibri" pitchFamily="34" charset="0"/>
              </a:rPr>
              <a:t>-class, showed gradual steady increasing trends over all 13 years of the studied data-cube.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The reason is still to be clarified.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16" name="Picture 2" descr="All peat classes"/>
          <p:cNvPicPr>
            <a:picLocks noChangeAspect="1" noChangeArrowheads="1"/>
          </p:cNvPicPr>
          <p:nvPr/>
        </p:nvPicPr>
        <p:blipFill rotWithShape="1">
          <a:blip r:embed="rId3" cstate="screen"/>
          <a:srcRect t="3905"/>
          <a:stretch/>
        </p:blipFill>
        <p:spPr bwMode="auto">
          <a:xfrm>
            <a:off x="182936" y="1074049"/>
            <a:ext cx="5701154" cy="2421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/>
          <p:nvPr/>
        </p:nvPicPr>
        <p:blipFill>
          <a:blip r:embed="rId4" cstate="screen"/>
          <a:srcRect b="43511"/>
          <a:stretch>
            <a:fillRect/>
          </a:stretch>
        </p:blipFill>
        <p:spPr bwMode="auto">
          <a:xfrm>
            <a:off x="3968514" y="3582025"/>
            <a:ext cx="4384034" cy="2683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884091" y="1074049"/>
            <a:ext cx="581684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Various forested </a:t>
            </a:r>
            <a:r>
              <a:rPr lang="en-US" sz="1600" dirty="0" err="1" smtClean="0">
                <a:latin typeface="Calibri" pitchFamily="34" charset="0"/>
              </a:rPr>
              <a:t>NDVI</a:t>
            </a:r>
            <a:r>
              <a:rPr lang="en-US" sz="1600" dirty="0" smtClean="0">
                <a:latin typeface="Calibri" pitchFamily="34" charset="0"/>
              </a:rPr>
              <a:t>-classes on peatland in the </a:t>
            </a:r>
            <a:r>
              <a:rPr lang="en-US" sz="1600" dirty="0" err="1" smtClean="0">
                <a:latin typeface="Calibri" pitchFamily="34" charset="0"/>
              </a:rPr>
              <a:t>Biebza</a:t>
            </a:r>
            <a:r>
              <a:rPr lang="en-US" sz="1600" dirty="0" smtClean="0">
                <a:latin typeface="Calibri" pitchFamily="34" charset="0"/>
              </a:rPr>
              <a:t> National Park, Poland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The average ‘peak’-performance of the mid ‘season’ </a:t>
            </a:r>
            <a:r>
              <a:rPr lang="en-US" sz="1600" dirty="0" err="1" smtClean="0">
                <a:latin typeface="Calibri" pitchFamily="34" charset="0"/>
              </a:rPr>
              <a:t>NDVI</a:t>
            </a:r>
            <a:r>
              <a:rPr lang="en-US" sz="1600" dirty="0" smtClean="0">
                <a:latin typeface="Calibri" pitchFamily="34" charset="0"/>
              </a:rPr>
              <a:t>-values of all pixels classified to 11 </a:t>
            </a:r>
            <a:r>
              <a:rPr lang="en-US" sz="1600" dirty="0" err="1" smtClean="0">
                <a:latin typeface="Calibri" pitchFamily="34" charset="0"/>
              </a:rPr>
              <a:t>NDVI</a:t>
            </a:r>
            <a:r>
              <a:rPr lang="en-US" sz="1600" dirty="0" smtClean="0">
                <a:latin typeface="Calibri" pitchFamily="34" charset="0"/>
              </a:rPr>
              <a:t>-classes, showed all a gradual very-slow increasing trend across </a:t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600" dirty="0" smtClean="0">
                <a:latin typeface="Calibri" pitchFamily="34" charset="0"/>
              </a:rPr>
              <a:t>all 10 years studied.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The reason relates to an increase </a:t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600" dirty="0" smtClean="0">
                <a:latin typeface="Calibri" pitchFamily="34" charset="0"/>
              </a:rPr>
              <a:t>in forest density and vigor (as part </a:t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600" dirty="0" smtClean="0">
                <a:latin typeface="Calibri" pitchFamily="34" charset="0"/>
              </a:rPr>
              <a:t>of reaching a climax vegetation).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878" y="3582025"/>
            <a:ext cx="3008869" cy="269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3691" y="2289687"/>
            <a:ext cx="2459872" cy="1673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0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Example Intermediate </a:t>
            </a:r>
            <a:r>
              <a:rPr lang="en-US" sz="2000" b="1" dirty="0" err="1" smtClean="0"/>
              <a:t>HT</a:t>
            </a:r>
            <a:r>
              <a:rPr lang="en-US" sz="2000" b="1" dirty="0" smtClean="0"/>
              <a:t>-Maps 4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25</a:t>
            </a:fld>
            <a:endParaRPr lang="nl-NL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1236149"/>
            <a:ext cx="3126897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Mongolia at country level: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Used is a data-cube of 11 years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The shown classes depict a gradient from very dry (Inner-Mongolia) to seasonal (steppe vegetation).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This gradient can never be mapped through medium to high resolution imagery; only </a:t>
            </a:r>
            <a:r>
              <a:rPr lang="en-US" sz="1600" dirty="0" err="1" smtClean="0">
                <a:latin typeface="Calibri" pitchFamily="34" charset="0"/>
              </a:rPr>
              <a:t>HT</a:t>
            </a:r>
            <a:r>
              <a:rPr lang="en-US" sz="1600" dirty="0" smtClean="0">
                <a:latin typeface="Calibri" pitchFamily="34" charset="0"/>
              </a:rPr>
              <a:t>-imagery (space AND time) allows mapping of that gradient.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The </a:t>
            </a:r>
            <a:r>
              <a:rPr lang="en-US" sz="1600" dirty="0" err="1" smtClean="0">
                <a:latin typeface="Calibri" pitchFamily="34" charset="0"/>
              </a:rPr>
              <a:t>NDVI</a:t>
            </a:r>
            <a:r>
              <a:rPr lang="en-US" sz="1600" dirty="0" smtClean="0">
                <a:latin typeface="Calibri" pitchFamily="34" charset="0"/>
              </a:rPr>
              <a:t>-profiles show that across years, the relative behavior between profiles remain as is (from very little vegetation to ample seasonal land cover). Differences in performance between years though do occur.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667" y="1090241"/>
            <a:ext cx="7567288" cy="520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95848" y="-448733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-973549" y="-599053"/>
            <a:ext cx="8640960" cy="732985"/>
          </a:xfrm>
          <a:prstGeom prst="rect">
            <a:avLst/>
          </a:prstGeom>
        </p:spPr>
        <p:txBody>
          <a:bodyPr/>
          <a:lstStyle/>
          <a:p>
            <a:pPr marL="166688" indent="-166688">
              <a:buFont typeface="Arial" charset="0"/>
              <a:buNone/>
            </a:pPr>
            <a:r>
              <a:rPr lang="en-US" b="1" u="sng" dirty="0" smtClean="0">
                <a:solidFill>
                  <a:srgbClr val="FF0000"/>
                </a:solidFill>
                <a:latin typeface="Calibri" pitchFamily="34" charset="0"/>
              </a:rPr>
              <a:t>Salient additions-1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: do you see the spatial-temporal gradients in Mongolia ??</a:t>
            </a:r>
            <a:endParaRPr 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65117" r="1286" b="62856"/>
          <a:stretch/>
        </p:blipFill>
        <p:spPr bwMode="auto">
          <a:xfrm>
            <a:off x="8026400" y="1065692"/>
            <a:ext cx="3767666" cy="2863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7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Example Intermediate </a:t>
            </a:r>
            <a:r>
              <a:rPr lang="en-US" sz="2000" b="1" dirty="0" err="1" smtClean="0"/>
              <a:t>HT</a:t>
            </a:r>
            <a:r>
              <a:rPr lang="en-US" sz="2000" b="1" dirty="0" smtClean="0"/>
              <a:t>-Maps 5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26</a:t>
            </a:fld>
            <a:endParaRPr lang="nl-NL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" y="1307554"/>
            <a:ext cx="279452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Post-disaster mapping of the Limpopo valley, Mozambique: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Early </a:t>
            </a:r>
            <a:r>
              <a:rPr lang="en-US" sz="1600" dirty="0" err="1" smtClean="0">
                <a:latin typeface="Calibri" pitchFamily="34" charset="0"/>
              </a:rPr>
              <a:t>Febr</a:t>
            </a:r>
            <a:r>
              <a:rPr lang="en-US" sz="1600" dirty="0" smtClean="0">
                <a:latin typeface="Calibri" pitchFamily="34" charset="0"/>
              </a:rPr>
              <a:t>. massive flooding occurred and </a:t>
            </a:r>
            <a:r>
              <a:rPr lang="en-US" sz="1600" dirty="0" err="1" smtClean="0">
                <a:latin typeface="Calibri" pitchFamily="34" charset="0"/>
              </a:rPr>
              <a:t>NDVI</a:t>
            </a:r>
            <a:r>
              <a:rPr lang="en-US" sz="1600" dirty="0" smtClean="0">
                <a:latin typeface="Calibri" pitchFamily="34" charset="0"/>
              </a:rPr>
              <a:t>-profiles IN the valley dropped immediately.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After the flooding, recovery time from water-inundation varied (different classes), and one class (</a:t>
            </a:r>
            <a:r>
              <a:rPr lang="en-US" sz="1600" dirty="0" err="1" smtClean="0">
                <a:latin typeface="Calibri" pitchFamily="34" charset="0"/>
              </a:rPr>
              <a:t>no.6</a:t>
            </a:r>
            <a:r>
              <a:rPr lang="en-US" sz="1600" dirty="0" smtClean="0">
                <a:latin typeface="Calibri" pitchFamily="34" charset="0"/>
              </a:rPr>
              <a:t>) showed an excess vegetation growth after standing water was drained.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520" y="1307554"/>
            <a:ext cx="8701514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272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CB72D6-0CBC-4DF3-8895-241F1A055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40" y="164737"/>
            <a:ext cx="9566461" cy="553998"/>
          </a:xfrm>
        </p:spPr>
        <p:txBody>
          <a:bodyPr/>
          <a:lstStyle/>
          <a:p>
            <a:r>
              <a:rPr lang="en-GB" sz="3000" b="1" dirty="0">
                <a:latin typeface="Candara" panose="020E0502030303020204" pitchFamily="34" charset="0"/>
              </a:rPr>
              <a:t>Example Intermediate </a:t>
            </a:r>
            <a:r>
              <a:rPr lang="en-GB" sz="3000" b="1" dirty="0" err="1">
                <a:latin typeface="Candara" panose="020E0502030303020204" pitchFamily="34" charset="0"/>
              </a:rPr>
              <a:t>HT</a:t>
            </a:r>
            <a:r>
              <a:rPr lang="en-GB" sz="3000" b="1" dirty="0">
                <a:latin typeface="Candara" panose="020E0502030303020204" pitchFamily="34" charset="0"/>
              </a:rPr>
              <a:t>-Maps 6</a:t>
            </a:r>
            <a:endParaRPr lang="en-GB" sz="3000" b="1" dirty="0">
              <a:latin typeface="Candara" panose="020E0502030303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610F526-2C2E-4308-BD69-29883C27F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003246"/>
              </a:clrFrom>
              <a:clrTo>
                <a:srgbClr val="00324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9" t="22019" r="22425" b="29215"/>
          <a:stretch/>
        </p:blipFill>
        <p:spPr>
          <a:xfrm>
            <a:off x="115426" y="35087"/>
            <a:ext cx="680489" cy="683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2"/>
          <a:stretch/>
        </p:blipFill>
        <p:spPr>
          <a:xfrm>
            <a:off x="237411" y="1072757"/>
            <a:ext cx="5924064" cy="527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0" t="5204" r="11275" b="38661"/>
          <a:stretch/>
        </p:blipFill>
        <p:spPr>
          <a:xfrm>
            <a:off x="6286795" y="1072757"/>
            <a:ext cx="5419968" cy="3712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916333" y="4906414"/>
            <a:ext cx="37904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Full resolution part of the prepared map, that shows that linear features, and other local patterns show. </a:t>
            </a:r>
            <a:r>
              <a:rPr lang="en-US" sz="1200" dirty="0" smtClean="0">
                <a:latin typeface="Calibri" pitchFamily="34" charset="0"/>
              </a:rPr>
              <a:t>(Lahore is at the bottom-right)</a:t>
            </a:r>
            <a:endParaRPr 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61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6304">
        <p159:morph option="byObject"/>
      </p:transition>
    </mc:Choice>
    <mc:Fallback xmlns="">
      <p:transition spd="slow" advTm="363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2508-10A6-8945-A31B-FB5133FA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Candara" panose="020E0502030303020204" pitchFamily="34" charset="0"/>
              </a:rPr>
              <a:t>EO</a:t>
            </a:r>
            <a:r>
              <a:rPr lang="en-GB" dirty="0">
                <a:latin typeface="Candara" panose="020E0502030303020204" pitchFamily="34" charset="0"/>
              </a:rPr>
              <a:t> </a:t>
            </a:r>
            <a:r>
              <a:rPr lang="en-GB" dirty="0" smtClean="0">
                <a:latin typeface="Candara" panose="020E0502030303020204" pitchFamily="34" charset="0"/>
              </a:rPr>
              <a:t>AFRICA</a:t>
            </a:r>
            <a:r>
              <a:rPr lang="en-GB" sz="3200" i="1" dirty="0">
                <a:latin typeface="Candara" panose="020E0502030303020204" pitchFamily="34" charset="0"/>
              </a:rPr>
              <a:t/>
            </a:r>
            <a:br>
              <a:rPr lang="en-GB" sz="3200" i="1" dirty="0">
                <a:latin typeface="Candara" panose="020E0502030303020204" pitchFamily="34" charset="0"/>
              </a:rPr>
            </a:br>
            <a:r>
              <a:rPr lang="en-GB" sz="3200" i="1" dirty="0">
                <a:latin typeface="Candara" panose="020E0502030303020204" pitchFamily="34" charset="0"/>
              </a:rPr>
              <a:t/>
            </a:r>
            <a:br>
              <a:rPr lang="en-GB" sz="3200" i="1" dirty="0">
                <a:latin typeface="Candara" panose="020E0502030303020204" pitchFamily="34" charset="0"/>
              </a:rPr>
            </a:br>
            <a:r>
              <a:rPr lang="en-GB" sz="2800" i="1" dirty="0">
                <a:latin typeface="Candara" panose="020E0502030303020204" pitchFamily="34" charset="0"/>
              </a:rPr>
              <a:t>C</a:t>
            </a:r>
            <a:r>
              <a:rPr lang="en-GB" sz="2800" dirty="0">
                <a:latin typeface="Candara" panose="020E0502030303020204" pitchFamily="34" charset="0"/>
              </a:rPr>
              <a:t>hapter 7.1 | </a:t>
            </a:r>
            <a:r>
              <a:rPr lang="en-US" sz="2800" dirty="0">
                <a:latin typeface="Candara" panose="020E0502030303020204" pitchFamily="34" charset="0"/>
              </a:rPr>
              <a:t>Hyper-Temporal Mapping of Ecological Systems </a:t>
            </a:r>
            <a:r>
              <a:rPr lang="en-US" sz="2800" i="1" dirty="0">
                <a:solidFill>
                  <a:srgbClr val="FF0000"/>
                </a:solidFill>
                <a:latin typeface="Candara" panose="020E0502030303020204" pitchFamily="34" charset="0"/>
              </a:rPr>
              <a:t>Part </a:t>
            </a:r>
            <a:r>
              <a:rPr lang="en-US" sz="2800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3</a:t>
            </a:r>
            <a:r>
              <a:rPr lang="en-GB" sz="2400" b="0" dirty="0">
                <a:latin typeface="Candara" panose="020E0502030303020204" pitchFamily="34" charset="0"/>
              </a:rPr>
              <a:t/>
            </a:r>
            <a:br>
              <a:rPr lang="en-GB" sz="2400" b="0" dirty="0">
                <a:latin typeface="Candara" panose="020E0502030303020204" pitchFamily="34" charset="0"/>
              </a:rPr>
            </a:br>
            <a:r>
              <a:rPr lang="en-GB" sz="2400" b="0" dirty="0">
                <a:latin typeface="Candara" panose="020E0502030303020204" pitchFamily="34" charset="0"/>
              </a:rPr>
              <a:t/>
            </a:r>
            <a:br>
              <a:rPr lang="en-GB" sz="2400" b="0" dirty="0">
                <a:latin typeface="Candara" panose="020E0502030303020204" pitchFamily="34" charset="0"/>
              </a:rPr>
            </a:br>
            <a:r>
              <a:rPr lang="en-GB" sz="2400" dirty="0">
                <a:latin typeface="Candara" panose="020E0502030303020204" pitchFamily="34" charset="0"/>
              </a:rPr>
              <a:t/>
            </a:r>
            <a:br>
              <a:rPr lang="en-GB" sz="2400" dirty="0">
                <a:latin typeface="Candara" panose="020E0502030303020204" pitchFamily="34" charset="0"/>
              </a:rPr>
            </a:br>
            <a:r>
              <a:rPr lang="en-GB" sz="2400" b="0" i="1" dirty="0">
                <a:latin typeface="Candara" panose="020E0502030303020204" pitchFamily="34" charset="0"/>
              </a:rPr>
              <a:t>Kees de </a:t>
            </a:r>
            <a:r>
              <a:rPr lang="en-GB" sz="2400" b="0" i="1" dirty="0" smtClean="0">
                <a:latin typeface="Candara" panose="020E0502030303020204" pitchFamily="34" charset="0"/>
              </a:rPr>
              <a:t>Bie</a:t>
            </a:r>
            <a:br>
              <a:rPr lang="en-GB" sz="2400" b="0" i="1" dirty="0" smtClean="0">
                <a:latin typeface="Candara" panose="020E0502030303020204" pitchFamily="34" charset="0"/>
              </a:rPr>
            </a:br>
            <a:r>
              <a:rPr lang="en-GB" sz="2400" b="0" i="1" dirty="0" smtClean="0">
                <a:latin typeface="Candara" panose="020E0502030303020204" pitchFamily="34" charset="0"/>
              </a:rPr>
              <a:t>ITC</a:t>
            </a:r>
            <a:r>
              <a:rPr lang="en-GB" sz="2400" b="0" i="1" dirty="0">
                <a:latin typeface="Candara" panose="020E0502030303020204" pitchFamily="34" charset="0"/>
              </a:rPr>
              <a:t>, </a:t>
            </a:r>
            <a:r>
              <a:rPr lang="en-GB" sz="2400" b="0" i="1" dirty="0" err="1">
                <a:latin typeface="Candara" panose="020E0502030303020204" pitchFamily="34" charset="0"/>
              </a:rPr>
              <a:t>UTwente</a:t>
            </a:r>
            <a:endParaRPr lang="en-GB" sz="3200" b="0" i="1" dirty="0">
              <a:latin typeface="Candara" panose="020E0502030303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192429-32D3-4C7D-917A-C33BD4C2D10F}"/>
              </a:ext>
            </a:extLst>
          </p:cNvPr>
          <p:cNvSpPr txBox="1">
            <a:spLocks/>
          </p:cNvSpPr>
          <p:nvPr/>
        </p:nvSpPr>
        <p:spPr>
          <a:xfrm>
            <a:off x="285698" y="3912902"/>
            <a:ext cx="5224579" cy="2211992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GB" i="1" kern="0" dirty="0">
              <a:latin typeface="Candara" panose="020E0502030303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CD9EEE6-FD91-4A8D-B323-E2AD2B95C5F8}"/>
              </a:ext>
            </a:extLst>
          </p:cNvPr>
          <p:cNvPicPr>
            <a:picLocks/>
          </p:cNvPicPr>
          <p:nvPr/>
        </p:nvPicPr>
        <p:blipFill rotWithShape="1">
          <a:blip r:embed="rId3">
            <a:clrChange>
              <a:clrFrom>
                <a:srgbClr val="003246"/>
              </a:clrFrom>
              <a:clrTo>
                <a:srgbClr val="00324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9" t="22019" r="22425" b="29215"/>
          <a:stretch/>
        </p:blipFill>
        <p:spPr>
          <a:xfrm>
            <a:off x="5529460" y="63946"/>
            <a:ext cx="5184000" cy="5208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749FB0-89F8-4BC2-972B-FFCE50907F8F}"/>
              </a:ext>
            </a:extLst>
          </p:cNvPr>
          <p:cNvSpPr txBox="1">
            <a:spLocks/>
          </p:cNvSpPr>
          <p:nvPr/>
        </p:nvSpPr>
        <p:spPr>
          <a:xfrm>
            <a:off x="6967421" y="3757811"/>
            <a:ext cx="5224579" cy="2211992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  <a:cs typeface="Arial" charset="0"/>
              </a:rPr>
              <a:t>Thank you</a:t>
            </a:r>
            <a:endParaRPr kumimoji="0" lang="en-GB" sz="3200" b="0" i="1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ndara" panose="020E0502030303020204" pitchFamily="34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930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306">
        <p159:morph option="byObject"/>
      </p:transition>
    </mc:Choice>
    <mc:Fallback xmlns="">
      <p:transition spd="slow" advTm="93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Examples of end-results: 1. </a:t>
            </a:r>
            <a:r>
              <a:rPr lang="en-US" sz="2000" b="1" u="sng" dirty="0" smtClean="0"/>
              <a:t>Global</a:t>
            </a:r>
            <a:r>
              <a:rPr lang="en-US" sz="2000" b="1" dirty="0" smtClean="0"/>
              <a:t>, with an </a:t>
            </a:r>
            <a:r>
              <a:rPr lang="en-US" sz="2000" b="1" dirty="0" err="1" smtClean="0"/>
              <a:t>NDVI</a:t>
            </a:r>
            <a:r>
              <a:rPr lang="en-US" sz="2000" b="1" dirty="0" smtClean="0"/>
              <a:t>-based legend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6" name="Picture 2" descr="Spatial Distribution of Cro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" t="4836" r="4592" b="9055"/>
          <a:stretch/>
        </p:blipFill>
        <p:spPr bwMode="auto">
          <a:xfrm>
            <a:off x="2114155" y="1259552"/>
            <a:ext cx="9811891" cy="4718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74173"/>
            <a:ext cx="22028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 smtClean="0"/>
              <a:t>Spatial </a:t>
            </a:r>
            <a:r>
              <a:rPr lang="nl-NL" sz="1600" dirty="0"/>
              <a:t>distribution of global cropland areas (~1.5 billion hectares) and five dominant crop types (wheat, rice, maize, barley and soybeans). </a:t>
            </a:r>
            <a:endParaRPr lang="nl-NL" sz="1600" dirty="0" smtClean="0"/>
          </a:p>
          <a:p>
            <a:endParaRPr lang="nl-NL" sz="1600" dirty="0" smtClean="0"/>
          </a:p>
          <a:p>
            <a:r>
              <a:rPr lang="nl-NL" sz="1600" dirty="0" smtClean="0"/>
              <a:t>Produced </a:t>
            </a:r>
            <a:r>
              <a:rPr lang="nl-NL" sz="1600" dirty="0"/>
              <a:t>by Thenkabail </a:t>
            </a:r>
            <a:r>
              <a:rPr lang="nl-NL" sz="1600" dirty="0" smtClean="0"/>
              <a:t>et </a:t>
            </a:r>
            <a:r>
              <a:rPr lang="nl-NL" sz="1600" dirty="0"/>
              <a:t>al., 2011, 2009a, </a:t>
            </a:r>
            <a:r>
              <a:rPr lang="nl-NL" sz="1600" dirty="0" smtClean="0"/>
              <a:t>2009b.</a:t>
            </a:r>
          </a:p>
          <a:p>
            <a:endParaRPr lang="nl-NL" sz="1600" dirty="0"/>
          </a:p>
          <a:p>
            <a:r>
              <a:rPr lang="nl-NL" sz="1600" dirty="0" smtClean="0"/>
              <a:t>The </a:t>
            </a:r>
            <a:r>
              <a:rPr lang="nl-NL" sz="1600" dirty="0"/>
              <a:t>5 crops constitute about 60% of all global cropland areas</a:t>
            </a:r>
            <a:r>
              <a:rPr lang="nl-NL" sz="1600" dirty="0" smtClean="0"/>
              <a:t>. </a:t>
            </a:r>
            <a:endParaRPr lang="nl-NL" sz="1600" dirty="0"/>
          </a:p>
        </p:txBody>
      </p:sp>
      <p:sp>
        <p:nvSpPr>
          <p:cNvPr id="3" name="Rectangle 2"/>
          <p:cNvSpPr/>
          <p:nvPr/>
        </p:nvSpPr>
        <p:spPr>
          <a:xfrm>
            <a:off x="0" y="5916038"/>
            <a:ext cx="11926045" cy="46166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56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nl-NL" sz="1200" b="1" dirty="0"/>
              <a:t>See also as example</a:t>
            </a:r>
            <a:r>
              <a:rPr lang="nl-NL" sz="1200" b="1" dirty="0" smtClean="0"/>
              <a:t>: </a:t>
            </a:r>
            <a:br>
              <a:rPr lang="nl-NL" sz="1200" b="1" dirty="0" smtClean="0"/>
            </a:br>
            <a:r>
              <a:rPr lang="nl-NL" sz="1200" b="1" dirty="0" smtClean="0">
                <a:hlinkClick r:id="rId4"/>
              </a:rPr>
              <a:t>https</a:t>
            </a:r>
            <a:r>
              <a:rPr lang="nl-NL" sz="1200" b="1" dirty="0">
                <a:hlinkClick r:id="rId4"/>
              </a:rPr>
              <a:t>://www.esa.int/ESA_Multimedia/Videos/2018/01/Changing_lands#.</a:t>
            </a:r>
            <a:r>
              <a:rPr lang="nl-NL" sz="1200" b="1" dirty="0" smtClean="0">
                <a:hlinkClick r:id="rId4"/>
              </a:rPr>
              <a:t>Xd0A3hqIBv4.link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51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Examples of end-results: 2. </a:t>
            </a:r>
            <a:r>
              <a:rPr lang="en-US" sz="2000" b="1" u="sng" dirty="0" smtClean="0"/>
              <a:t>National</a:t>
            </a:r>
            <a:r>
              <a:rPr lang="en-US" sz="2000" b="1" dirty="0" smtClean="0"/>
              <a:t>, </a:t>
            </a:r>
            <a:r>
              <a:rPr lang="en-US" sz="2000" b="1" dirty="0"/>
              <a:t>with an </a:t>
            </a:r>
            <a:r>
              <a:rPr lang="en-US" sz="2000" b="1" dirty="0" err="1" smtClean="0"/>
              <a:t>NDVI</a:t>
            </a:r>
            <a:r>
              <a:rPr lang="en-US" sz="2000" b="1" dirty="0" smtClean="0"/>
              <a:t>-based legend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6" name="Picture 4" descr="Rice map of South As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0" y="1126128"/>
            <a:ext cx="6889173" cy="5165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0277" y="1288473"/>
            <a:ext cx="22028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 smtClean="0"/>
              <a:t>A map showing  Rice-based crop calendars, mapped through the use of NDVI-Imagery of 2000-01</a:t>
            </a:r>
            <a:r>
              <a:rPr lang="nl-NL" sz="16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277" y="4530435"/>
            <a:ext cx="29873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Gumma, Murali &amp; Nelson, Andy &amp; </a:t>
            </a:r>
            <a:r>
              <a:rPr lang="en-US" sz="1400" dirty="0" err="1"/>
              <a:t>Yamano</a:t>
            </a:r>
            <a:r>
              <a:rPr lang="en-US" sz="1400" dirty="0"/>
              <a:t>, Takashi. (2018). Mapping drought-induced changes in rice area in India. International Journal of Remote Sensing. 40. 1-28. 10.1080/01431161.2018.1547456. </a:t>
            </a:r>
          </a:p>
        </p:txBody>
      </p:sp>
    </p:spTree>
    <p:extLst>
      <p:ext uri="{BB962C8B-B14F-4D97-AF65-F5344CB8AC3E}">
        <p14:creationId xmlns:p14="http://schemas.microsoft.com/office/powerpoint/2010/main" val="39121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66" y="2666367"/>
            <a:ext cx="3644593" cy="3033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66" y="2620675"/>
            <a:ext cx="3670017" cy="3161016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E7FF85-55FE-4E83-8BCD-CE4948AB1088}"/>
              </a:ext>
            </a:extLst>
          </p:cNvPr>
          <p:cNvSpPr/>
          <p:nvPr/>
        </p:nvSpPr>
        <p:spPr>
          <a:xfrm>
            <a:off x="341080" y="1230867"/>
            <a:ext cx="3618566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highlight>
                  <a:srgbClr val="E74C3C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Classify time-series of </a:t>
            </a:r>
            <a:r>
              <a:rPr lang="en-US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1km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NDVI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-Imagery in e.g. 100 classes of which each class has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unique greenness 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pattern (</a:t>
            </a:r>
            <a:r>
              <a:rPr lang="en-US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NDVI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-Profile).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CE6CD2-9855-4354-B935-23D35741E81C}"/>
              </a:ext>
            </a:extLst>
          </p:cNvPr>
          <p:cNvCxnSpPr>
            <a:cxnSpLocks/>
          </p:cNvCxnSpPr>
          <p:nvPr/>
        </p:nvCxnSpPr>
        <p:spPr>
          <a:xfrm flipH="1" flipV="1">
            <a:off x="3266768" y="3303639"/>
            <a:ext cx="941793" cy="737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451DDA-D48A-42D2-93F3-660363C22E41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1065403" y="4689518"/>
            <a:ext cx="3532145" cy="45891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0FF76A-5CF2-4989-98FE-A3394D90E027}"/>
              </a:ext>
            </a:extLst>
          </p:cNvPr>
          <p:cNvGrpSpPr/>
          <p:nvPr/>
        </p:nvGrpSpPr>
        <p:grpSpPr>
          <a:xfrm>
            <a:off x="4212693" y="2468118"/>
            <a:ext cx="3766615" cy="3760133"/>
            <a:chOff x="4655533" y="2908215"/>
            <a:chExt cx="3766615" cy="37601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EA7CF6-A609-4F6A-A6B6-1755206C9392}"/>
                </a:ext>
              </a:extLst>
            </p:cNvPr>
            <p:cNvPicPr/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533" y="2908215"/>
              <a:ext cx="1939290" cy="2159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9BEE63C-7EA9-49B7-A885-F5BFF8B05E5C}"/>
                </a:ext>
              </a:extLst>
            </p:cNvPr>
            <p:cNvPicPr/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5398" y="3147367"/>
              <a:ext cx="1936750" cy="2159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1CCB45-0475-40D4-8111-C92C5ABFDD70}"/>
                </a:ext>
              </a:extLst>
            </p:cNvPr>
            <p:cNvPicPr/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388" y="4508713"/>
              <a:ext cx="1936750" cy="2159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9281B5B-1432-47C2-B832-27258289DECE}"/>
              </a:ext>
            </a:extLst>
          </p:cNvPr>
          <p:cNvSpPr/>
          <p:nvPr/>
        </p:nvSpPr>
        <p:spPr>
          <a:xfrm>
            <a:off x="4233225" y="1234578"/>
            <a:ext cx="3766616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highlight>
                  <a:srgbClr val="E74C3C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NDVI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-Profiles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that groups relate to 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clearly perceived differences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 Use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 Cover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LULC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21 Groups.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8812A3-3802-40D6-998B-CFD78E115FCD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1742920" y="3539613"/>
            <a:ext cx="4299638" cy="24747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DDD53ED-F402-436F-BDE7-246FC6C737AC}"/>
              </a:ext>
            </a:extLst>
          </p:cNvPr>
          <p:cNvSpPr/>
          <p:nvPr/>
        </p:nvSpPr>
        <p:spPr>
          <a:xfrm>
            <a:off x="8187268" y="1230867"/>
            <a:ext cx="4039146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highlight>
                  <a:srgbClr val="E74C3C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Study the 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averaged </a:t>
            </a:r>
            <a:r>
              <a:rPr lang="en-US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NDVI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-Profiles by group (</a:t>
            </a:r>
            <a:r>
              <a:rPr lang="en-US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21x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to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 best time periods to 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differentiate those 21 </a:t>
            </a:r>
            <a:r>
              <a:rPr lang="en-US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LULC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-types when using medium resolution imagery 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4 Periods.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/>
          <a:srcRect b="23360"/>
          <a:stretch/>
        </p:blipFill>
        <p:spPr>
          <a:xfrm>
            <a:off x="8752934" y="2707270"/>
            <a:ext cx="2938202" cy="3487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CCE6CD2-9855-4354-B935-23D35741E81C}"/>
              </a:ext>
            </a:extLst>
          </p:cNvPr>
          <p:cNvCxnSpPr>
            <a:cxnSpLocks/>
          </p:cNvCxnSpPr>
          <p:nvPr/>
        </p:nvCxnSpPr>
        <p:spPr>
          <a:xfrm>
            <a:off x="7839399" y="5433733"/>
            <a:ext cx="75620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CCE6CD2-9855-4354-B935-23D35741E81C}"/>
              </a:ext>
            </a:extLst>
          </p:cNvPr>
          <p:cNvCxnSpPr>
            <a:cxnSpLocks/>
          </p:cNvCxnSpPr>
          <p:nvPr/>
        </p:nvCxnSpPr>
        <p:spPr>
          <a:xfrm>
            <a:off x="7839399" y="5586133"/>
            <a:ext cx="75620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CCE6CD2-9855-4354-B935-23D35741E81C}"/>
              </a:ext>
            </a:extLst>
          </p:cNvPr>
          <p:cNvCxnSpPr>
            <a:cxnSpLocks/>
          </p:cNvCxnSpPr>
          <p:nvPr/>
        </p:nvCxnSpPr>
        <p:spPr>
          <a:xfrm>
            <a:off x="7839399" y="5738533"/>
            <a:ext cx="75620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CCE6CD2-9855-4354-B935-23D35741E81C}"/>
              </a:ext>
            </a:extLst>
          </p:cNvPr>
          <p:cNvCxnSpPr>
            <a:cxnSpLocks/>
          </p:cNvCxnSpPr>
          <p:nvPr/>
        </p:nvCxnSpPr>
        <p:spPr>
          <a:xfrm>
            <a:off x="7839399" y="5890933"/>
            <a:ext cx="75620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CE6CD2-9855-4354-B935-23D35741E81C}"/>
              </a:ext>
            </a:extLst>
          </p:cNvPr>
          <p:cNvCxnSpPr>
            <a:cxnSpLocks/>
          </p:cNvCxnSpPr>
          <p:nvPr/>
        </p:nvCxnSpPr>
        <p:spPr>
          <a:xfrm>
            <a:off x="8016074" y="5505017"/>
            <a:ext cx="75620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CCE6CD2-9855-4354-B935-23D35741E81C}"/>
              </a:ext>
            </a:extLst>
          </p:cNvPr>
          <p:cNvCxnSpPr>
            <a:cxnSpLocks/>
          </p:cNvCxnSpPr>
          <p:nvPr/>
        </p:nvCxnSpPr>
        <p:spPr>
          <a:xfrm>
            <a:off x="8016074" y="5657417"/>
            <a:ext cx="75620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CCE6CD2-9855-4354-B935-23D35741E81C}"/>
              </a:ext>
            </a:extLst>
          </p:cNvPr>
          <p:cNvCxnSpPr>
            <a:cxnSpLocks/>
          </p:cNvCxnSpPr>
          <p:nvPr/>
        </p:nvCxnSpPr>
        <p:spPr>
          <a:xfrm>
            <a:off x="8016074" y="5809817"/>
            <a:ext cx="75620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CCE6CD2-9855-4354-B935-23D35741E81C}"/>
              </a:ext>
            </a:extLst>
          </p:cNvPr>
          <p:cNvCxnSpPr>
            <a:cxnSpLocks/>
          </p:cNvCxnSpPr>
          <p:nvPr/>
        </p:nvCxnSpPr>
        <p:spPr>
          <a:xfrm>
            <a:off x="8016074" y="5962217"/>
            <a:ext cx="75620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266768" y="5388160"/>
            <a:ext cx="764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 smtClean="0">
                <a:solidFill>
                  <a:schemeClr val="bg1"/>
                </a:solidFill>
              </a:rPr>
              <a:t>1Km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 bwMode="auto">
          <a:xfrm>
            <a:off x="877529" y="286070"/>
            <a:ext cx="982242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2933" b="0" i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000" b="1" kern="0" dirty="0" smtClean="0"/>
              <a:t>Examples of end-results: 3. </a:t>
            </a:r>
            <a:r>
              <a:rPr lang="en-US" sz="2000" b="1" u="sng" kern="0" dirty="0" smtClean="0"/>
              <a:t>Regional</a:t>
            </a:r>
            <a:r>
              <a:rPr lang="en-US" sz="2000" b="1" kern="0" dirty="0" smtClean="0"/>
              <a:t>, with an </a:t>
            </a:r>
            <a:r>
              <a:rPr lang="en-US" sz="2000" b="1" kern="0" dirty="0" err="1" smtClean="0"/>
              <a:t>NDVI</a:t>
            </a:r>
            <a:r>
              <a:rPr lang="en-US" sz="2000" b="1" kern="0" dirty="0" smtClean="0"/>
              <a:t>-based legend</a:t>
            </a:r>
            <a:endParaRPr lang="en-US" sz="2000" b="1" kern="0" dirty="0">
              <a:solidFill>
                <a:srgbClr val="00B0F0"/>
              </a:solidFill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 bwMode="auto">
          <a:xfrm>
            <a:off x="271125" y="5807590"/>
            <a:ext cx="9822426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2933" b="0" i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1400" kern="0" dirty="0" smtClean="0">
                <a:solidFill>
                  <a:schemeClr val="tx1"/>
                </a:solidFill>
              </a:rPr>
              <a:t>Mapping Rice Systems of Odisha, India</a:t>
            </a:r>
            <a:endParaRPr lang="en-US" sz="1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2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E7FF85-55FE-4E83-8BCD-CE4948AB1088}"/>
              </a:ext>
            </a:extLst>
          </p:cNvPr>
          <p:cNvSpPr/>
          <p:nvPr/>
        </p:nvSpPr>
        <p:spPr>
          <a:xfrm>
            <a:off x="319947" y="1259386"/>
            <a:ext cx="3618566" cy="20313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highlight>
                  <a:srgbClr val="E74C3C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highlight>
                  <a:srgbClr val="E74C3C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Extract for the 4-periods </a:t>
            </a:r>
          </a:p>
          <a:p>
            <a:pPr lvl="0">
              <a:spcAft>
                <a:spcPts val="0"/>
              </a:spcAft>
            </a:pPr>
            <a:r>
              <a:rPr lang="en-US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NDVI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-averages from many available cloud-free medium resolution imagery covering recent years, and re-create the 21 classes earlier identified, but now at a </a:t>
            </a:r>
            <a:r>
              <a:rPr lang="en-US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30m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resolution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281B5B-1432-47C2-B832-27258289DECE}"/>
              </a:ext>
            </a:extLst>
          </p:cNvPr>
          <p:cNvSpPr/>
          <p:nvPr/>
        </p:nvSpPr>
        <p:spPr>
          <a:xfrm>
            <a:off x="290939" y="3592448"/>
            <a:ext cx="3766616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highlight>
                  <a:srgbClr val="E74C3C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highlight>
                  <a:srgbClr val="E74C3C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Compare the extent of each class with the extend of reported cropped areas by administrative area and season, and report the quantities as part of the legend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DD53ED-F402-436F-BDE7-246FC6C737AC}"/>
              </a:ext>
            </a:extLst>
          </p:cNvPr>
          <p:cNvSpPr/>
          <p:nvPr/>
        </p:nvSpPr>
        <p:spPr>
          <a:xfrm>
            <a:off x="290939" y="5516728"/>
            <a:ext cx="3906521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highlight>
                  <a:srgbClr val="E74C3C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highlight>
                  <a:srgbClr val="E74C3C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Match the created legend info with published crop calendar information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AA62E9E5-2C99-4A48-8615-9EE3C2D55B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212" y="1077748"/>
            <a:ext cx="6766351" cy="52627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" name="Group 39"/>
          <p:cNvGrpSpPr/>
          <p:nvPr/>
        </p:nvGrpSpPr>
        <p:grpSpPr>
          <a:xfrm>
            <a:off x="1482213" y="2586198"/>
            <a:ext cx="8518063" cy="2952839"/>
            <a:chOff x="1487999" y="2572370"/>
            <a:chExt cx="10476451" cy="363172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7211" y="2572370"/>
              <a:ext cx="6627239" cy="363172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CCE6CD2-9855-4354-B935-23D35741E81C}"/>
                </a:ext>
              </a:extLst>
            </p:cNvPr>
            <p:cNvCxnSpPr>
              <a:cxnSpLocks/>
            </p:cNvCxnSpPr>
            <p:nvPr/>
          </p:nvCxnSpPr>
          <p:spPr>
            <a:xfrm>
              <a:off x="1487999" y="3163283"/>
              <a:ext cx="3849213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153236" y="3340996"/>
            <a:ext cx="8039339" cy="2863102"/>
            <a:chOff x="2153236" y="3340996"/>
            <a:chExt cx="8039339" cy="2863102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CCE6CD2-9855-4354-B935-23D35741E8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3236" y="4893549"/>
              <a:ext cx="2406889" cy="909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0125" y="3340996"/>
              <a:ext cx="5632450" cy="286310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7" name="Group 46"/>
          <p:cNvGrpSpPr/>
          <p:nvPr/>
        </p:nvGrpSpPr>
        <p:grpSpPr>
          <a:xfrm>
            <a:off x="2702614" y="5186472"/>
            <a:ext cx="9400949" cy="1153994"/>
            <a:chOff x="2702614" y="5186472"/>
            <a:chExt cx="9400949" cy="1153994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CCE6CD2-9855-4354-B935-23D35741E81C}"/>
                </a:ext>
              </a:extLst>
            </p:cNvPr>
            <p:cNvCxnSpPr>
              <a:cxnSpLocks/>
            </p:cNvCxnSpPr>
            <p:nvPr/>
          </p:nvCxnSpPr>
          <p:spPr>
            <a:xfrm>
              <a:off x="2702614" y="6156889"/>
              <a:ext cx="1475635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8249" y="5186472"/>
              <a:ext cx="7925314" cy="115399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/>
          <a:srcRect l="12213" t="30770" r="11969" b="62622"/>
          <a:stretch/>
        </p:blipFill>
        <p:spPr>
          <a:xfrm>
            <a:off x="3074549" y="1359730"/>
            <a:ext cx="1626314" cy="1385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" name="Rectangle 54"/>
          <p:cNvSpPr/>
          <p:nvPr/>
        </p:nvSpPr>
        <p:spPr>
          <a:xfrm>
            <a:off x="6676088" y="2284461"/>
            <a:ext cx="764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 smtClean="0">
                <a:solidFill>
                  <a:schemeClr val="bg1"/>
                </a:solidFill>
              </a:rPr>
              <a:t>1Km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1220729" y="4252303"/>
            <a:ext cx="882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 smtClean="0">
                <a:solidFill>
                  <a:schemeClr val="bg1"/>
                </a:solidFill>
              </a:rPr>
              <a:t>30m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 bwMode="auto">
          <a:xfrm>
            <a:off x="877529" y="286070"/>
            <a:ext cx="982242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2933" b="0" i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000" b="1" kern="0" dirty="0" smtClean="0"/>
              <a:t>Examples of end-results: 4. </a:t>
            </a:r>
            <a:r>
              <a:rPr lang="en-US" sz="2000" b="1" u="sng" kern="0" dirty="0" smtClean="0"/>
              <a:t>Local</a:t>
            </a:r>
            <a:r>
              <a:rPr lang="en-US" sz="2000" b="1" kern="0" dirty="0" smtClean="0"/>
              <a:t>, with a final, detailed legend</a:t>
            </a:r>
            <a:endParaRPr lang="en-US" sz="2000" b="1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15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7</a:t>
            </a:fld>
            <a:endParaRPr lang="nl-NL"/>
          </a:p>
        </p:txBody>
      </p:sp>
      <p:pic>
        <p:nvPicPr>
          <p:cNvPr id="9" name="Picture 2" descr="D:\java_animation_NDV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66" y="1156589"/>
            <a:ext cx="8122715" cy="2430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31" y="2140157"/>
            <a:ext cx="407136" cy="142497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66" y="3775245"/>
            <a:ext cx="8122715" cy="246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73466" y="5680878"/>
            <a:ext cx="186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err="1" smtClean="0">
                <a:solidFill>
                  <a:schemeClr val="bg1"/>
                </a:solidFill>
              </a:rPr>
              <a:t>Classified</a:t>
            </a:r>
            <a:r>
              <a:rPr lang="nl-NL" sz="1400" b="1" dirty="0" smtClean="0">
                <a:solidFill>
                  <a:schemeClr val="bg1"/>
                </a:solidFill>
              </a:rPr>
              <a:t> image (25 classes)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8029" y="4068355"/>
            <a:ext cx="3961582" cy="1819463"/>
            <a:chOff x="-2655" y="3023478"/>
            <a:chExt cx="3961582" cy="1819463"/>
          </a:xfrm>
        </p:grpSpPr>
        <p:sp>
          <p:nvSpPr>
            <p:cNvPr id="18" name="Oval 17"/>
            <p:cNvSpPr/>
            <p:nvPr/>
          </p:nvSpPr>
          <p:spPr>
            <a:xfrm rot="1359911">
              <a:off x="2703685" y="3023478"/>
              <a:ext cx="1255242" cy="6229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-2655" y="3027059"/>
              <a:ext cx="2715174" cy="1815882"/>
              <a:chOff x="-2655" y="3027059"/>
              <a:chExt cx="2715174" cy="1815882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>
                <a:off x="1408653" y="3179549"/>
                <a:ext cx="1303866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-2655" y="3027059"/>
                <a:ext cx="1368971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1400" b="1" dirty="0"/>
                  <a:t>Great gradient to “map</a:t>
                </a:r>
                <a:r>
                  <a:rPr lang="nl-NL" sz="1400" b="1" dirty="0" smtClean="0"/>
                  <a:t>”</a:t>
                </a:r>
              </a:p>
              <a:p>
                <a:pPr algn="ctr"/>
                <a:endParaRPr lang="nl-NL" sz="1400" b="1" dirty="0"/>
              </a:p>
              <a:p>
                <a:pPr algn="ctr"/>
                <a:r>
                  <a:rPr lang="nl-NL" sz="1400" b="1" dirty="0" smtClean="0"/>
                  <a:t>Note that each year 2 crops are grown</a:t>
                </a:r>
                <a:endParaRPr lang="nl-NL" sz="1400" b="1" dirty="0"/>
              </a:p>
            </p:txBody>
          </p:sp>
        </p:grpSp>
      </p:grpSp>
      <p:sp>
        <p:nvSpPr>
          <p:cNvPr id="41" name="Title 1"/>
          <p:cNvSpPr txBox="1">
            <a:spLocks/>
          </p:cNvSpPr>
          <p:nvPr/>
        </p:nvSpPr>
        <p:spPr bwMode="auto">
          <a:xfrm>
            <a:off x="877529" y="286070"/>
            <a:ext cx="982242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2933" b="0" i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000" b="1" kern="0" dirty="0" smtClean="0"/>
              <a:t>Examples of end-results: </a:t>
            </a:r>
            <a:r>
              <a:rPr lang="en-US" sz="2000" b="1" u="sng" kern="0" dirty="0" smtClean="0"/>
              <a:t>Regional</a:t>
            </a:r>
            <a:r>
              <a:rPr lang="en-US" sz="2000" b="1" kern="0" dirty="0" smtClean="0"/>
              <a:t>, showing a great </a:t>
            </a:r>
            <a:r>
              <a:rPr lang="en-US" sz="2000" b="1" u="sng" kern="0" dirty="0" smtClean="0"/>
              <a:t>Gradient</a:t>
            </a:r>
            <a:endParaRPr lang="en-US" sz="2000" b="1" u="sng" kern="0" dirty="0">
              <a:solidFill>
                <a:srgbClr val="00B0F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492067" y="1156589"/>
            <a:ext cx="1659466" cy="50794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532" y="3775245"/>
            <a:ext cx="2478542" cy="246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883455" y="1856973"/>
            <a:ext cx="242261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Spatial-temporal differences </a:t>
            </a:r>
            <a:r>
              <a:rPr lang="en-US" sz="1400" dirty="0" smtClean="0"/>
              <a:t>relates </a:t>
            </a:r>
            <a:r>
              <a:rPr lang="en-US" sz="1400" dirty="0"/>
              <a:t>to cover phenology and/or followed </a:t>
            </a:r>
            <a:r>
              <a:rPr lang="en-US" sz="1400" dirty="0" smtClean="0"/>
              <a:t>crop calendars</a:t>
            </a:r>
          </a:p>
          <a:p>
            <a:pPr>
              <a:lnSpc>
                <a:spcPct val="150000"/>
              </a:lnSpc>
            </a:pPr>
            <a:r>
              <a:rPr lang="en-US" sz="1400" dirty="0" smtClean="0"/>
              <a:t>(</a:t>
            </a:r>
            <a:r>
              <a:rPr lang="en-US" sz="1200" dirty="0" smtClean="0"/>
              <a:t>driven by water availability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866257" y="1156589"/>
            <a:ext cx="2358134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nl-NL" sz="1400" dirty="0" smtClean="0"/>
              <a:t>NDVI changes across Java from Jan. to Dec.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9809447" y="3899156"/>
            <a:ext cx="846239" cy="2900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3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31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Processing steps in </a:t>
            </a:r>
            <a:r>
              <a:rPr lang="en-US" sz="2000" b="1" dirty="0" err="1" smtClean="0"/>
              <a:t>Erdas</a:t>
            </a:r>
            <a:r>
              <a:rPr lang="en-US" sz="2000" b="1" dirty="0" smtClean="0"/>
              <a:t>-Imagine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8" name="CasellaDiTesto 40"/>
          <p:cNvSpPr txBox="1"/>
          <p:nvPr>
            <p:custDataLst>
              <p:tags r:id="rId1"/>
            </p:custDataLst>
          </p:nvPr>
        </p:nvSpPr>
        <p:spPr>
          <a:xfrm>
            <a:off x="452617" y="1518255"/>
            <a:ext cx="2649996" cy="8733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b="1" dirty="0" smtClean="0">
                <a:solidFill>
                  <a:srgbClr val="FF0000"/>
                </a:solidFill>
                <a:latin typeface="Merriweather Sans"/>
              </a:rPr>
              <a:t>Questions to address:</a:t>
            </a:r>
            <a:endParaRPr lang="it-IT" altLang="it-IT" b="1" noProof="1" smtClean="0">
              <a:solidFill>
                <a:srgbClr val="FF0000"/>
              </a:solidFill>
              <a:latin typeface="Merriweather Sans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02613" y="1625600"/>
            <a:ext cx="7086600" cy="3631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sz="2000" dirty="0"/>
              <a:t>Which pixels behave similar?</a:t>
            </a:r>
          </a:p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sz="2000" dirty="0"/>
              <a:t>Can we put those in classes?</a:t>
            </a:r>
          </a:p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sz="2000" dirty="0"/>
              <a:t>How many classes do we need?</a:t>
            </a:r>
          </a:p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sz="2000" dirty="0"/>
              <a:t>Can we use un-supervised classification techniques?</a:t>
            </a:r>
          </a:p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sz="2000" dirty="0"/>
              <a:t>How will the legend look like?</a:t>
            </a:r>
          </a:p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sz="2000" dirty="0"/>
              <a:t>How to get a ‘final’ legend</a:t>
            </a:r>
            <a:r>
              <a:rPr lang="en-US" sz="2000" dirty="0" smtClean="0"/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0258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 smtClean="0"/>
              <a:t>Processing steps in </a:t>
            </a:r>
            <a:r>
              <a:rPr lang="en-US" sz="2000" b="1" dirty="0" err="1" smtClean="0"/>
              <a:t>Erdas</a:t>
            </a:r>
            <a:r>
              <a:rPr lang="en-US" sz="2000" b="1" dirty="0" smtClean="0"/>
              <a:t>-Imagine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9</a:t>
            </a:fld>
            <a:endParaRPr lang="nl-NL"/>
          </a:p>
        </p:txBody>
      </p:sp>
      <p:grpSp>
        <p:nvGrpSpPr>
          <p:cNvPr id="3" name="Group 2"/>
          <p:cNvGrpSpPr/>
          <p:nvPr/>
        </p:nvGrpSpPr>
        <p:grpSpPr>
          <a:xfrm>
            <a:off x="5575878" y="1216732"/>
            <a:ext cx="5976664" cy="4984750"/>
            <a:chOff x="3059832" y="476251"/>
            <a:chExt cx="5976664" cy="49847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22"/>
            <a:stretch/>
          </p:blipFill>
          <p:spPr bwMode="auto">
            <a:xfrm>
              <a:off x="3059832" y="476251"/>
              <a:ext cx="5976664" cy="4984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8316416" y="620688"/>
              <a:ext cx="360040" cy="7200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Oval 12"/>
            <p:cNvSpPr/>
            <p:nvPr/>
          </p:nvSpPr>
          <p:spPr>
            <a:xfrm>
              <a:off x="6651267" y="503145"/>
              <a:ext cx="936104" cy="81430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ext Placeholder 3"/>
          <p:cNvSpPr txBox="1">
            <a:spLocks/>
          </p:cNvSpPr>
          <p:nvPr/>
        </p:nvSpPr>
        <p:spPr>
          <a:xfrm>
            <a:off x="361602" y="1210011"/>
            <a:ext cx="4388197" cy="24006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55588" indent="-255588" algn="ctr" defTabSz="238125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="1" kern="0" dirty="0" smtClean="0">
                <a:solidFill>
                  <a:srgbClr val="002060"/>
                </a:solidFill>
                <a:latin typeface="+mn-lt"/>
                <a:cs typeface="+mn-cs"/>
              </a:rPr>
              <a:t>Hyper-Temporal </a:t>
            </a:r>
            <a:r>
              <a:rPr lang="en-US" sz="2000" b="1" kern="0" dirty="0">
                <a:solidFill>
                  <a:srgbClr val="002060"/>
                </a:solidFill>
                <a:latin typeface="+mn-lt"/>
                <a:cs typeface="+mn-cs"/>
              </a:rPr>
              <a:t>NDVI-data are </a:t>
            </a:r>
            <a:r>
              <a:rPr lang="en-US" sz="2000" b="1" kern="0" dirty="0" smtClean="0">
                <a:solidFill>
                  <a:srgbClr val="002060"/>
                </a:solidFill>
                <a:latin typeface="+mn-lt"/>
                <a:cs typeface="+mn-cs"/>
              </a:rPr>
              <a:t>stacked into a single file; each “layer” contains NDVI data of one Maximum Value Composite (</a:t>
            </a:r>
            <a:r>
              <a:rPr lang="en-US" sz="2000" b="1" kern="0" dirty="0" err="1" smtClean="0">
                <a:solidFill>
                  <a:srgbClr val="002060"/>
                </a:solidFill>
                <a:latin typeface="+mn-lt"/>
                <a:cs typeface="+mn-cs"/>
              </a:rPr>
              <a:t>MVC</a:t>
            </a:r>
            <a:r>
              <a:rPr lang="en-US" sz="2000" b="1" kern="0" dirty="0" smtClean="0">
                <a:solidFill>
                  <a:srgbClr val="002060"/>
                </a:solidFill>
                <a:latin typeface="+mn-lt"/>
                <a:cs typeface="+mn-cs"/>
              </a:rPr>
              <a:t>).</a:t>
            </a:r>
            <a:endParaRPr lang="en-US" sz="1400" b="1" kern="0" dirty="0">
              <a:latin typeface="+mn-lt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659" y="4330988"/>
            <a:ext cx="423175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The stack [see option: </a:t>
            </a:r>
            <a:r>
              <a:rPr lang="en-US" sz="1400" u="sng" dirty="0" smtClean="0"/>
              <a:t>Multispectral</a:t>
            </a:r>
            <a:r>
              <a:rPr lang="en-US" sz="1400" dirty="0"/>
              <a:t>] can contain data of many years</a:t>
            </a:r>
            <a:r>
              <a:rPr lang="en-US" sz="1400" dirty="0" smtClean="0"/>
              <a:t>.</a:t>
            </a:r>
            <a:br>
              <a:rPr lang="en-US" sz="1400" dirty="0" smtClean="0"/>
            </a:b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You can select </a:t>
            </a:r>
            <a:r>
              <a:rPr lang="en-US" sz="1400" u="sng" dirty="0" smtClean="0"/>
              <a:t>Spectral Profile</a:t>
            </a:r>
            <a:r>
              <a:rPr lang="en-US" sz="1400" dirty="0" smtClean="0"/>
              <a:t> </a:t>
            </a:r>
            <a:r>
              <a:rPr lang="en-US" sz="1400" dirty="0"/>
              <a:t>to inspect the </a:t>
            </a:r>
            <a:r>
              <a:rPr lang="en-US" sz="1400" dirty="0" err="1"/>
              <a:t>NDVI</a:t>
            </a:r>
            <a:r>
              <a:rPr lang="en-US" sz="1400" dirty="0"/>
              <a:t> </a:t>
            </a:r>
            <a:r>
              <a:rPr lang="en-US" sz="1400" dirty="0" smtClean="0"/>
              <a:t>Profile </a:t>
            </a:r>
            <a:r>
              <a:rPr lang="en-US" sz="1400" dirty="0"/>
              <a:t>by </a:t>
            </a:r>
            <a:r>
              <a:rPr lang="en-US" sz="1400" dirty="0" smtClean="0"/>
              <a:t>pixel.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615099" y="2266546"/>
            <a:ext cx="1336034" cy="39010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Displayed </a:t>
            </a:r>
            <a:r>
              <a:rPr lang="en-US" sz="1100" dirty="0" smtClean="0"/>
              <a:t>is only the </a:t>
            </a:r>
            <a:r>
              <a:rPr lang="en-US" sz="1100" dirty="0" err="1" smtClean="0"/>
              <a:t>RGB</a:t>
            </a:r>
            <a:r>
              <a:rPr lang="en-US" sz="1100" dirty="0" smtClean="0"/>
              <a:t> of Layers 432. </a:t>
            </a:r>
            <a:br>
              <a:rPr lang="en-US" sz="1100" dirty="0" smtClean="0"/>
            </a:br>
            <a:endParaRPr lang="en-US" sz="1100" dirty="0" smtClean="0"/>
          </a:p>
          <a:p>
            <a:pPr>
              <a:lnSpc>
                <a:spcPct val="150000"/>
              </a:lnSpc>
            </a:pPr>
            <a:r>
              <a:rPr lang="en-US" sz="1100" dirty="0" smtClean="0"/>
              <a:t>Each “band” contains one 16 day </a:t>
            </a:r>
            <a:r>
              <a:rPr lang="en-US" sz="1100" dirty="0" err="1" smtClean="0"/>
              <a:t>MVC</a:t>
            </a:r>
            <a:r>
              <a:rPr lang="en-US" sz="1100" dirty="0" smtClean="0"/>
              <a:t> of MODIS-Terra.</a:t>
            </a:r>
          </a:p>
          <a:p>
            <a:pPr>
              <a:lnSpc>
                <a:spcPct val="150000"/>
              </a:lnSpc>
            </a:pPr>
            <a:r>
              <a:rPr lang="en-US" sz="11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1100" dirty="0" err="1" smtClean="0"/>
              <a:t>MVC</a:t>
            </a:r>
            <a:r>
              <a:rPr lang="en-US" sz="1100" dirty="0" smtClean="0"/>
              <a:t>: the </a:t>
            </a:r>
            <a:r>
              <a:rPr lang="en-US" sz="1100" dirty="0"/>
              <a:t>max </a:t>
            </a:r>
            <a:r>
              <a:rPr lang="en-US" sz="1100" dirty="0" smtClean="0"/>
              <a:t>value of </a:t>
            </a:r>
            <a:r>
              <a:rPr lang="en-US" sz="1100" dirty="0"/>
              <a:t>16 daily images </a:t>
            </a:r>
            <a:r>
              <a:rPr lang="en-US" sz="1100" dirty="0" smtClean="0"/>
              <a:t>is </a:t>
            </a:r>
            <a:r>
              <a:rPr lang="en-US" sz="1100" dirty="0"/>
              <a:t>kept to reduce impacts of </a:t>
            </a:r>
            <a:r>
              <a:rPr lang="en-US" sz="1100" dirty="0" smtClean="0"/>
              <a:t>haze and clouds</a:t>
            </a:r>
            <a:r>
              <a:rPr lang="en-US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210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extField"/>
</p:tagLst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EO Africa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D0DD0B3-EB79-44F1-A29E-B95A00747B23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4EEB1D096C984CA1E2FB11F9065F39" ma:contentTypeVersion="10" ma:contentTypeDescription="Create a new document." ma:contentTypeScope="" ma:versionID="3de00044b65508be440ac9b173aebc9a">
  <xsd:schema xmlns:xsd="http://www.w3.org/2001/XMLSchema" xmlns:xs="http://www.w3.org/2001/XMLSchema" xmlns:p="http://schemas.microsoft.com/office/2006/metadata/properties" xmlns:ns2="55d63ad3-8964-4e82-b0bd-0da6298ca9ca" targetNamespace="http://schemas.microsoft.com/office/2006/metadata/properties" ma:root="true" ma:fieldsID="e5155a86940b0d531ec718e08da8855b" ns2:_="">
    <xsd:import namespace="55d63ad3-8964-4e82-b0bd-0da6298ca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d63ad3-8964-4e82-b0bd-0da6298ca9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127A7C-BD3A-43E2-98D8-3E6D649702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d63ad3-8964-4e82-b0bd-0da6298ca9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36CAD7-9040-4CCE-9235-8F2FB444E617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5d63ad3-8964-4e82-b0bd-0da6298ca9ca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65C2952-C7E6-47A4-A4DF-355CCD916F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12655</TotalTime>
  <Words>3242</Words>
  <Application>Microsoft Office PowerPoint</Application>
  <PresentationFormat>Widescreen</PresentationFormat>
  <Paragraphs>303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Candara</vt:lpstr>
      <vt:lpstr>Merriweather Sans</vt:lpstr>
      <vt:lpstr>Calibri</vt:lpstr>
      <vt:lpstr>MS PGothic</vt:lpstr>
      <vt:lpstr>Wingdings</vt:lpstr>
      <vt:lpstr>Arial</vt:lpstr>
      <vt:lpstr>Times New Roman</vt:lpstr>
      <vt:lpstr>Verdana</vt:lpstr>
      <vt:lpstr>ESA_Presentation_DARK</vt:lpstr>
      <vt:lpstr>EO Africa slide</vt:lpstr>
      <vt:lpstr>ESA_Presentation_CLEAR</vt:lpstr>
      <vt:lpstr>ESA_Presentation_CLEAR_BG</vt:lpstr>
      <vt:lpstr>EO AFRICA  Chapter 7.1 | Hyper-Temporal Mapping of Ecological Systems Part 3   Kees de Bie ITC, UTwente</vt:lpstr>
      <vt:lpstr>Steps to classify hyper-temporal NDVI-Imagery in Erdas</vt:lpstr>
      <vt:lpstr>Examples of end-results: 1. Global, with an NDVI-based legend</vt:lpstr>
      <vt:lpstr>Examples of end-results: 2. National, with an NDVI-based legend</vt:lpstr>
      <vt:lpstr>PowerPoint Presentation</vt:lpstr>
      <vt:lpstr>PowerPoint Presentation</vt:lpstr>
      <vt:lpstr>PowerPoint Presentation</vt:lpstr>
      <vt:lpstr>Processing steps in Erdas-Imagine</vt:lpstr>
      <vt:lpstr>Processing steps in Erdas-Imagine</vt:lpstr>
      <vt:lpstr>Processing steps in Erdas-Imagine</vt:lpstr>
      <vt:lpstr>Processing steps in Erdas-Imagine (or in IDL-Envi, TimeSat, Ilwis, …)</vt:lpstr>
      <vt:lpstr>Processing steps in Erdas-Imagine</vt:lpstr>
      <vt:lpstr>Processing steps in Erdas-Imagine</vt:lpstr>
      <vt:lpstr>Processing steps in Erdas-Imagine</vt:lpstr>
      <vt:lpstr>Processing steps in Erdas-Imagine</vt:lpstr>
      <vt:lpstr>Processing steps in Erdas-Imagine</vt:lpstr>
      <vt:lpstr>Processing steps in Erdas-Imagine</vt:lpstr>
      <vt:lpstr>Processing steps in Erdas-Imagine: key decision moments-1</vt:lpstr>
      <vt:lpstr>Processing steps in Erdas-Imagine: key decision moments-2</vt:lpstr>
      <vt:lpstr>Processing steps in Erdas-Imagine: key decision moments-3</vt:lpstr>
      <vt:lpstr>Processing steps in Erdas-Imagine: key decision moments-4</vt:lpstr>
      <vt:lpstr>Example Intermediate HT-Maps 1</vt:lpstr>
      <vt:lpstr>Example Intermediate HT-Maps 2</vt:lpstr>
      <vt:lpstr>Example Intermediate HT-Maps 3</vt:lpstr>
      <vt:lpstr>Example Intermediate HT-Maps 4</vt:lpstr>
      <vt:lpstr>Example Intermediate HT-Maps 5</vt:lpstr>
      <vt:lpstr>Example Intermediate HT-Maps 6</vt:lpstr>
      <vt:lpstr>EO AFRICA  Chapter 7.1 | Hyper-Temporal Mapping of Ecological Systems Part 3   Kees de Bie ITC, UTwente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Name Surname</dc:creator>
  <cp:lastModifiedBy>Bie, C.A.J.M. de (ITC)</cp:lastModifiedBy>
  <cp:revision>1500</cp:revision>
  <cp:lastPrinted>2019-04-05T12:22:34Z</cp:lastPrinted>
  <dcterms:created xsi:type="dcterms:W3CDTF">2015-07-01T15:01:13Z</dcterms:created>
  <dcterms:modified xsi:type="dcterms:W3CDTF">2022-02-28T11:23:13Z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ContentTypeId">
    <vt:lpwstr>0x010100FD4EEB1D096C984CA1E2FB11F9065F39</vt:lpwstr>
  </property>
</Properties>
</file>