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charts/chart3.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7103" r:id="rId4"/>
    <p:sldMasterId id="2147487131" r:id="rId5"/>
    <p:sldMasterId id="2147483928" r:id="rId6"/>
    <p:sldMasterId id="2147487132" r:id="rId7"/>
  </p:sldMasterIdLst>
  <p:notesMasterIdLst>
    <p:notesMasterId r:id="rId39"/>
  </p:notesMasterIdLst>
  <p:handoutMasterIdLst>
    <p:handoutMasterId r:id="rId40"/>
  </p:handoutMasterIdLst>
  <p:sldIdLst>
    <p:sldId id="408" r:id="rId8"/>
    <p:sldId id="409" r:id="rId9"/>
    <p:sldId id="376" r:id="rId10"/>
    <p:sldId id="377" r:id="rId11"/>
    <p:sldId id="378" r:id="rId12"/>
    <p:sldId id="379" r:id="rId13"/>
    <p:sldId id="381" r:id="rId14"/>
    <p:sldId id="382" r:id="rId15"/>
    <p:sldId id="383" r:id="rId16"/>
    <p:sldId id="384" r:id="rId17"/>
    <p:sldId id="385" r:id="rId18"/>
    <p:sldId id="386" r:id="rId19"/>
    <p:sldId id="387" r:id="rId20"/>
    <p:sldId id="388" r:id="rId21"/>
    <p:sldId id="389" r:id="rId22"/>
    <p:sldId id="390" r:id="rId23"/>
    <p:sldId id="391" r:id="rId24"/>
    <p:sldId id="402" r:id="rId25"/>
    <p:sldId id="392" r:id="rId26"/>
    <p:sldId id="400" r:id="rId27"/>
    <p:sldId id="401" r:id="rId28"/>
    <p:sldId id="393" r:id="rId29"/>
    <p:sldId id="403" r:id="rId30"/>
    <p:sldId id="404" r:id="rId31"/>
    <p:sldId id="405" r:id="rId32"/>
    <p:sldId id="406" r:id="rId33"/>
    <p:sldId id="407" r:id="rId34"/>
    <p:sldId id="394" r:id="rId35"/>
    <p:sldId id="395" r:id="rId36"/>
    <p:sldId id="410" r:id="rId37"/>
    <p:sldId id="411" r:id="rId38"/>
  </p:sldIdLst>
  <p:sldSz cx="12192000" cy="6858000"/>
  <p:notesSz cx="6797675" cy="9926638"/>
  <p:embeddedFontLst>
    <p:embeddedFont>
      <p:font typeface="Candara" panose="020E050203030302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MS PGothic" panose="020B0600070205080204" pitchFamily="34" charset="-128"/>
      <p:regular r:id="rId49"/>
    </p:embeddedFont>
    <p:embeddedFont>
      <p:font typeface="Verdana" panose="020B0604030504040204" pitchFamily="34" charset="0"/>
      <p:regular r:id="rId50"/>
      <p:bold r:id="rId51"/>
      <p:italic r:id="rId52"/>
      <p:boldItalic r:id="rId53"/>
    </p:embeddedFont>
  </p:embeddedFontLst>
  <p:defaultTextStyle>
    <a:defPPr>
      <a:defRPr lang="en-GB"/>
    </a:defPPr>
    <a:lvl1pPr algn="l" rtl="0" eaLnBrk="0" fontAlgn="base" hangingPunct="0">
      <a:spcBef>
        <a:spcPct val="0"/>
      </a:spcBef>
      <a:spcAft>
        <a:spcPct val="0"/>
      </a:spcAft>
      <a:defRPr sz="2400"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p:defaultTextStyle>
  <p:extLst>
    <p:ext uri="{EFAFB233-063F-42B5-8137-9DF3F51BA10A}">
      <p15:sldGuideLst xmlns:p15="http://schemas.microsoft.com/office/powerpoint/2012/main">
        <p15:guide id="1" orient="horz" pos="731">
          <p15:clr>
            <a:srgbClr val="A4A3A4"/>
          </p15:clr>
        </p15:guide>
        <p15:guide id="2" orient="horz" pos="2568">
          <p15:clr>
            <a:srgbClr val="A4A3A4"/>
          </p15:clr>
        </p15:guide>
        <p15:guide id="3" orient="horz" pos="2772">
          <p15:clr>
            <a:srgbClr val="A4A3A4"/>
          </p15:clr>
        </p15:guide>
        <p15:guide id="4" orient="horz" pos="3113">
          <p15:clr>
            <a:srgbClr val="A4A3A4"/>
          </p15:clr>
        </p15:guide>
        <p15:guide id="5" orient="horz" pos="3543">
          <p15:clr>
            <a:srgbClr val="A4A3A4"/>
          </p15:clr>
        </p15:guide>
        <p15:guide id="6" orient="horz" pos="1389">
          <p15:clr>
            <a:srgbClr val="A4A3A4"/>
          </p15:clr>
        </p15:guide>
        <p15:guide id="7" orient="horz" pos="3861">
          <p15:clr>
            <a:srgbClr val="A4A3A4"/>
          </p15:clr>
        </p15:guide>
        <p15:guide id="8" orient="horz" pos="1774">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3" pos="2003">
          <p15:clr>
            <a:srgbClr val="A4A3A4"/>
          </p15:clr>
        </p15:guide>
        <p15:guide id="14" pos="1663">
          <p15:clr>
            <a:srgbClr val="A4A3A4"/>
          </p15:clr>
        </p15:guide>
        <p15:guide id="15" pos="5087">
          <p15:clr>
            <a:srgbClr val="A4A3A4"/>
          </p15:clr>
        </p15:guide>
        <p15:guide id="16" pos="18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FFFF"/>
    <a:srgbClr val="000F1C"/>
    <a:srgbClr val="0C424C"/>
    <a:srgbClr val="EFEEE4"/>
    <a:srgbClr val="00AE9C"/>
    <a:srgbClr val="8197A6"/>
    <a:srgbClr val="003249"/>
    <a:srgbClr val="F1666A"/>
    <a:srgbClr val="960136"/>
    <a:srgbClr val="FBAB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6E22CA-61DD-4B06-9302-F3665AD64CEC}" v="14" dt="2021-11-10T10:27:28.804"/>
    <p1510:client id="{A12B0705-4D5E-4853-9297-3D00417FD1D0}" v="1104" dt="2021-11-10T20:18:22.9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72" autoAdjust="0"/>
    <p:restoredTop sz="94694"/>
  </p:normalViewPr>
  <p:slideViewPr>
    <p:cSldViewPr snapToGrid="0">
      <p:cViewPr varScale="1">
        <p:scale>
          <a:sx n="116" d="100"/>
          <a:sy n="116" d="100"/>
        </p:scale>
        <p:origin x="72" y="96"/>
      </p:cViewPr>
      <p:guideLst>
        <p:guide orient="horz" pos="731"/>
        <p:guide orient="horz" pos="2568"/>
        <p:guide orient="horz" pos="2772"/>
        <p:guide orient="horz" pos="3113"/>
        <p:guide orient="horz" pos="3543"/>
        <p:guide orient="horz" pos="1389"/>
        <p:guide orient="horz" pos="3861"/>
        <p:guide orient="horz" pos="1774"/>
        <p:guide pos="3273"/>
        <p:guide pos="7559"/>
        <p:guide pos="3545"/>
        <p:guide pos="4793"/>
        <p:guide pos="2003"/>
        <p:guide pos="1663"/>
        <p:guide pos="5087"/>
        <p:guide pos="189"/>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46" d="100"/>
          <a:sy n="146" d="100"/>
        </p:scale>
        <p:origin x="743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6.fntdata"/><Relationship Id="rId59"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4.fntdata"/><Relationship Id="rId52"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lson, Andy (UT-ITC)" userId="8c3bbbfd-8b33-433e-9e71-44d1c0c1ea42" providerId="ADAL" clId="{A12B0705-4D5E-4853-9297-3D00417FD1D0}"/>
    <pc:docChg chg="undo redo custSel addSld delSld modSld sldOrd">
      <pc:chgData name="Nelson, Andy (UT-ITC)" userId="8c3bbbfd-8b33-433e-9e71-44d1c0c1ea42" providerId="ADAL" clId="{A12B0705-4D5E-4853-9297-3D00417FD1D0}" dt="2021-11-10T20:18:22.971" v="18863"/>
      <pc:docMkLst>
        <pc:docMk/>
      </pc:docMkLst>
      <pc:sldChg chg="addSp delSp modSp mod ord modTransition">
        <pc:chgData name="Nelson, Andy (UT-ITC)" userId="8c3bbbfd-8b33-433e-9e71-44d1c0c1ea42" providerId="ADAL" clId="{A12B0705-4D5E-4853-9297-3D00417FD1D0}" dt="2021-11-10T20:18:22.971" v="18863"/>
        <pc:sldMkLst>
          <pc:docMk/>
          <pc:sldMk cId="574419954" sldId="256"/>
        </pc:sldMkLst>
        <pc:spChg chg="mod">
          <ac:chgData name="Nelson, Andy (UT-ITC)" userId="8c3bbbfd-8b33-433e-9e71-44d1c0c1ea42" providerId="ADAL" clId="{A12B0705-4D5E-4853-9297-3D00417FD1D0}" dt="2021-11-09T20:24:28.174" v="16538" actId="20577"/>
          <ac:spMkLst>
            <pc:docMk/>
            <pc:sldMk cId="574419954" sldId="256"/>
            <ac:spMk id="2" creationId="{3FED2508-10A6-8945-A31B-FB5133FA3685}"/>
          </ac:spMkLst>
        </pc:spChg>
        <pc:spChg chg="add mod">
          <ac:chgData name="Nelson, Andy (UT-ITC)" userId="8c3bbbfd-8b33-433e-9e71-44d1c0c1ea42" providerId="ADAL" clId="{A12B0705-4D5E-4853-9297-3D00417FD1D0}" dt="2021-11-03T14:25:55.067" v="207" actId="21"/>
          <ac:spMkLst>
            <pc:docMk/>
            <pc:sldMk cId="574419954" sldId="256"/>
            <ac:spMk id="4" creationId="{79192429-32D3-4C7D-917A-C33BD4C2D10F}"/>
          </ac:spMkLst>
        </pc:spChg>
        <pc:spChg chg="add mod">
          <ac:chgData name="Nelson, Andy (UT-ITC)" userId="8c3bbbfd-8b33-433e-9e71-44d1c0c1ea42" providerId="ADAL" clId="{A12B0705-4D5E-4853-9297-3D00417FD1D0}" dt="2021-11-09T20:24:41.748" v="16557" actId="1076"/>
          <ac:spMkLst>
            <pc:docMk/>
            <pc:sldMk cId="574419954" sldId="256"/>
            <ac:spMk id="7" creationId="{F36E690D-5F45-4325-9572-1E6EA42A9E90}"/>
          </ac:spMkLst>
        </pc:spChg>
        <pc:picChg chg="add mod">
          <ac:chgData name="Nelson, Andy (UT-ITC)" userId="8c3bbbfd-8b33-433e-9e71-44d1c0c1ea42" providerId="ADAL" clId="{A12B0705-4D5E-4853-9297-3D00417FD1D0}" dt="2021-11-10T20:18:22.971" v="18863"/>
          <ac:picMkLst>
            <pc:docMk/>
            <pc:sldMk cId="574419954" sldId="256"/>
            <ac:picMk id="5" creationId="{006B5900-DCD8-4A36-81DF-F520B19E7E03}"/>
          </ac:picMkLst>
        </pc:picChg>
        <pc:picChg chg="add mod modCrop">
          <ac:chgData name="Nelson, Andy (UT-ITC)" userId="8c3bbbfd-8b33-433e-9e71-44d1c0c1ea42" providerId="ADAL" clId="{A12B0705-4D5E-4853-9297-3D00417FD1D0}" dt="2021-11-03T14:24:19.319" v="153" actId="1035"/>
          <ac:picMkLst>
            <pc:docMk/>
            <pc:sldMk cId="574419954" sldId="256"/>
            <ac:picMk id="6" creationId="{DCD9EEE6-FD91-4A8D-B323-E2AD2B95C5F8}"/>
          </ac:picMkLst>
        </pc:picChg>
        <pc:picChg chg="add del mod">
          <ac:chgData name="Nelson, Andy (UT-ITC)" userId="8c3bbbfd-8b33-433e-9e71-44d1c0c1ea42" providerId="ADAL" clId="{A12B0705-4D5E-4853-9297-3D00417FD1D0}" dt="2021-11-03T14:22:49.477" v="83" actId="478"/>
          <ac:picMkLst>
            <pc:docMk/>
            <pc:sldMk cId="574419954" sldId="256"/>
            <ac:picMk id="8" creationId="{AF1AC979-D70F-4673-BB55-9EF5897E4A87}"/>
          </ac:picMkLst>
        </pc:picChg>
      </pc:sldChg>
      <pc:sldChg chg="del">
        <pc:chgData name="Nelson, Andy (UT-ITC)" userId="8c3bbbfd-8b33-433e-9e71-44d1c0c1ea42" providerId="ADAL" clId="{A12B0705-4D5E-4853-9297-3D00417FD1D0}" dt="2021-11-09T20:08:40.875" v="15542" actId="47"/>
        <pc:sldMkLst>
          <pc:docMk/>
          <pc:sldMk cId="2343524896" sldId="258"/>
        </pc:sldMkLst>
      </pc:sldChg>
      <pc:sldChg chg="del">
        <pc:chgData name="Nelson, Andy (UT-ITC)" userId="8c3bbbfd-8b33-433e-9e71-44d1c0c1ea42" providerId="ADAL" clId="{A12B0705-4D5E-4853-9297-3D00417FD1D0}" dt="2021-11-09T20:08:40.875" v="15542" actId="47"/>
        <pc:sldMkLst>
          <pc:docMk/>
          <pc:sldMk cId="1777230901" sldId="260"/>
        </pc:sldMkLst>
      </pc:sldChg>
      <pc:sldChg chg="del">
        <pc:chgData name="Nelson, Andy (UT-ITC)" userId="8c3bbbfd-8b33-433e-9e71-44d1c0c1ea42" providerId="ADAL" clId="{A12B0705-4D5E-4853-9297-3D00417FD1D0}" dt="2021-11-09T20:08:40.875" v="15542" actId="47"/>
        <pc:sldMkLst>
          <pc:docMk/>
          <pc:sldMk cId="53866997" sldId="261"/>
        </pc:sldMkLst>
      </pc:sldChg>
      <pc:sldChg chg="del">
        <pc:chgData name="Nelson, Andy (UT-ITC)" userId="8c3bbbfd-8b33-433e-9e71-44d1c0c1ea42" providerId="ADAL" clId="{A12B0705-4D5E-4853-9297-3D00417FD1D0}" dt="2021-11-09T20:08:40.875" v="15542" actId="47"/>
        <pc:sldMkLst>
          <pc:docMk/>
          <pc:sldMk cId="2600928900" sldId="264"/>
        </pc:sldMkLst>
      </pc:sldChg>
      <pc:sldChg chg="del">
        <pc:chgData name="Nelson, Andy (UT-ITC)" userId="8c3bbbfd-8b33-433e-9e71-44d1c0c1ea42" providerId="ADAL" clId="{A12B0705-4D5E-4853-9297-3D00417FD1D0}" dt="2021-11-09T20:08:40.875" v="15542" actId="47"/>
        <pc:sldMkLst>
          <pc:docMk/>
          <pc:sldMk cId="2770039997" sldId="272"/>
        </pc:sldMkLst>
      </pc:sldChg>
      <pc:sldChg chg="del">
        <pc:chgData name="Nelson, Andy (UT-ITC)" userId="8c3bbbfd-8b33-433e-9e71-44d1c0c1ea42" providerId="ADAL" clId="{A12B0705-4D5E-4853-9297-3D00417FD1D0}" dt="2021-11-09T20:08:40.875" v="15542" actId="47"/>
        <pc:sldMkLst>
          <pc:docMk/>
          <pc:sldMk cId="734904834" sldId="273"/>
        </pc:sldMkLst>
      </pc:sldChg>
      <pc:sldChg chg="del">
        <pc:chgData name="Nelson, Andy (UT-ITC)" userId="8c3bbbfd-8b33-433e-9e71-44d1c0c1ea42" providerId="ADAL" clId="{A12B0705-4D5E-4853-9297-3D00417FD1D0}" dt="2021-11-09T20:08:40.875" v="15542" actId="47"/>
        <pc:sldMkLst>
          <pc:docMk/>
          <pc:sldMk cId="2364606739" sldId="274"/>
        </pc:sldMkLst>
      </pc:sldChg>
      <pc:sldChg chg="addSp delSp modSp mod modTransition">
        <pc:chgData name="Nelson, Andy (UT-ITC)" userId="8c3bbbfd-8b33-433e-9e71-44d1c0c1ea42" providerId="ADAL" clId="{A12B0705-4D5E-4853-9297-3D00417FD1D0}" dt="2021-11-10T20:18:22.971" v="18863"/>
        <pc:sldMkLst>
          <pc:docMk/>
          <pc:sldMk cId="1021837136" sldId="276"/>
        </pc:sldMkLst>
        <pc:spChg chg="mod">
          <ac:chgData name="Nelson, Andy (UT-ITC)" userId="8c3bbbfd-8b33-433e-9e71-44d1c0c1ea42" providerId="ADAL" clId="{A12B0705-4D5E-4853-9297-3D00417FD1D0}" dt="2021-11-03T14:31:16.463" v="383" actId="255"/>
          <ac:spMkLst>
            <pc:docMk/>
            <pc:sldMk cId="1021837136" sldId="276"/>
            <ac:spMk id="4" creationId="{23CB72D6-0CBC-4DF3-8895-241F1A055F9A}"/>
          </ac:spMkLst>
        </pc:spChg>
        <pc:spChg chg="mod">
          <ac:chgData name="Nelson, Andy (UT-ITC)" userId="8c3bbbfd-8b33-433e-9e71-44d1c0c1ea42" providerId="ADAL" clId="{A12B0705-4D5E-4853-9297-3D00417FD1D0}" dt="2021-11-04T16:25:06.971" v="7032" actId="20577"/>
          <ac:spMkLst>
            <pc:docMk/>
            <pc:sldMk cId="1021837136" sldId="276"/>
            <ac:spMk id="5" creationId="{889B22E4-EC6E-4044-B8BD-7B717A41E58A}"/>
          </ac:spMkLst>
        </pc:spChg>
        <pc:spChg chg="add mod">
          <ac:chgData name="Nelson, Andy (UT-ITC)" userId="8c3bbbfd-8b33-433e-9e71-44d1c0c1ea42" providerId="ADAL" clId="{A12B0705-4D5E-4853-9297-3D00417FD1D0}" dt="2021-11-09T19:46:48.273" v="14999" actId="20577"/>
          <ac:spMkLst>
            <pc:docMk/>
            <pc:sldMk cId="1021837136" sldId="276"/>
            <ac:spMk id="7" creationId="{4F7F0829-5043-4CA9-9509-5244CA0423E7}"/>
          </ac:spMkLst>
        </pc:spChg>
        <pc:spChg chg="add mod">
          <ac:chgData name="Nelson, Andy (UT-ITC)" userId="8c3bbbfd-8b33-433e-9e71-44d1c0c1ea42" providerId="ADAL" clId="{A12B0705-4D5E-4853-9297-3D00417FD1D0}" dt="2021-11-10T19:15:17.036" v="18772" actId="6549"/>
          <ac:spMkLst>
            <pc:docMk/>
            <pc:sldMk cId="1021837136" sldId="276"/>
            <ac:spMk id="8" creationId="{BF7A156C-2007-4ACA-A263-6815CCB94286}"/>
          </ac:spMkLst>
        </pc:spChg>
        <pc:spChg chg="add mod">
          <ac:chgData name="Nelson, Andy (UT-ITC)" userId="8c3bbbfd-8b33-433e-9e71-44d1c0c1ea42" providerId="ADAL" clId="{A12B0705-4D5E-4853-9297-3D00417FD1D0}" dt="2021-11-03T14:42:25.674" v="712" actId="113"/>
          <ac:spMkLst>
            <pc:docMk/>
            <pc:sldMk cId="1021837136" sldId="276"/>
            <ac:spMk id="9" creationId="{6D325F87-A94F-4C83-B739-AD9A2C739C10}"/>
          </ac:spMkLst>
        </pc:spChg>
        <pc:spChg chg="add mod ord">
          <ac:chgData name="Nelson, Andy (UT-ITC)" userId="8c3bbbfd-8b33-433e-9e71-44d1c0c1ea42" providerId="ADAL" clId="{A12B0705-4D5E-4853-9297-3D00417FD1D0}" dt="2021-11-04T16:23:57.131" v="6815" actId="167"/>
          <ac:spMkLst>
            <pc:docMk/>
            <pc:sldMk cId="1021837136" sldId="276"/>
            <ac:spMk id="10" creationId="{D711E34D-5027-45FC-A742-92603DE6D047}"/>
          </ac:spMkLst>
        </pc:spChg>
        <pc:picChg chg="add mod">
          <ac:chgData name="Nelson, Andy (UT-ITC)" userId="8c3bbbfd-8b33-433e-9e71-44d1c0c1ea42" providerId="ADAL" clId="{A12B0705-4D5E-4853-9297-3D00417FD1D0}" dt="2021-11-10T20:18:22.971" v="18863"/>
          <ac:picMkLst>
            <pc:docMk/>
            <pc:sldMk cId="1021837136" sldId="276"/>
            <ac:picMk id="2" creationId="{9744474C-49DB-48BB-A424-06C26EE269CA}"/>
          </ac:picMkLst>
        </pc:picChg>
        <pc:picChg chg="add mod">
          <ac:chgData name="Nelson, Andy (UT-ITC)" userId="8c3bbbfd-8b33-433e-9e71-44d1c0c1ea42" providerId="ADAL" clId="{A12B0705-4D5E-4853-9297-3D00417FD1D0}" dt="2021-11-04T16:25:00.602" v="7022" actId="1036"/>
          <ac:picMkLst>
            <pc:docMk/>
            <pc:sldMk cId="1021837136" sldId="276"/>
            <ac:picMk id="3" creationId="{AD4E151F-4DC0-4040-A2B3-D48C87E1FA48}"/>
          </ac:picMkLst>
        </pc:picChg>
        <pc:picChg chg="add mod">
          <ac:chgData name="Nelson, Andy (UT-ITC)" userId="8c3bbbfd-8b33-433e-9e71-44d1c0c1ea42" providerId="ADAL" clId="{A12B0705-4D5E-4853-9297-3D00417FD1D0}" dt="2021-11-03T14:25:04.078" v="205" actId="14100"/>
          <ac:picMkLst>
            <pc:docMk/>
            <pc:sldMk cId="1021837136" sldId="276"/>
            <ac:picMk id="6" creationId="{F610F526-2C2E-4308-BD69-29883C27F5C3}"/>
          </ac:picMkLst>
        </pc:picChg>
        <pc:cxnChg chg="add del mod">
          <ac:chgData name="Nelson, Andy (UT-ITC)" userId="8c3bbbfd-8b33-433e-9e71-44d1c0c1ea42" providerId="ADAL" clId="{A12B0705-4D5E-4853-9297-3D00417FD1D0}" dt="2021-11-03T14:41:25.575" v="665" actId="478"/>
          <ac:cxnSpMkLst>
            <pc:docMk/>
            <pc:sldMk cId="1021837136" sldId="276"/>
            <ac:cxnSpMk id="11" creationId="{557B0DDB-7AD8-448F-9646-055DADF93780}"/>
          </ac:cxnSpMkLst>
        </pc:cxnChg>
      </pc:sldChg>
      <pc:sldChg chg="addSp delSp modSp mod">
        <pc:chgData name="Nelson, Andy (UT-ITC)" userId="8c3bbbfd-8b33-433e-9e71-44d1c0c1ea42" providerId="ADAL" clId="{A12B0705-4D5E-4853-9297-3D00417FD1D0}" dt="2021-11-10T20:18:22.971" v="18863"/>
        <pc:sldMkLst>
          <pc:docMk/>
          <pc:sldMk cId="954977156" sldId="277"/>
        </pc:sldMkLst>
        <pc:spChg chg="del">
          <ac:chgData name="Nelson, Andy (UT-ITC)" userId="8c3bbbfd-8b33-433e-9e71-44d1c0c1ea42" providerId="ADAL" clId="{A12B0705-4D5E-4853-9297-3D00417FD1D0}" dt="2021-11-09T12:38:18.833" v="10380" actId="478"/>
          <ac:spMkLst>
            <pc:docMk/>
            <pc:sldMk cId="954977156" sldId="277"/>
            <ac:spMk id="2" creationId="{2C1CD46E-22EB-4C1B-B8D1-37968A0B9898}"/>
          </ac:spMkLst>
        </pc:spChg>
        <pc:spChg chg="del">
          <ac:chgData name="Nelson, Andy (UT-ITC)" userId="8c3bbbfd-8b33-433e-9e71-44d1c0c1ea42" providerId="ADAL" clId="{A12B0705-4D5E-4853-9297-3D00417FD1D0}" dt="2021-11-09T13:02:23.099" v="11001" actId="478"/>
          <ac:spMkLst>
            <pc:docMk/>
            <pc:sldMk cId="954977156" sldId="277"/>
            <ac:spMk id="3" creationId="{B6F21B78-9D67-4719-8077-9337360B176B}"/>
          </ac:spMkLst>
        </pc:spChg>
        <pc:spChg chg="del">
          <ac:chgData name="Nelson, Andy (UT-ITC)" userId="8c3bbbfd-8b33-433e-9e71-44d1c0c1ea42" providerId="ADAL" clId="{A12B0705-4D5E-4853-9297-3D00417FD1D0}" dt="2021-11-09T13:02:23.099" v="11001" actId="478"/>
          <ac:spMkLst>
            <pc:docMk/>
            <pc:sldMk cId="954977156" sldId="277"/>
            <ac:spMk id="4" creationId="{5ECB73DE-C8F5-4230-9F15-817CCCAF96B7}"/>
          </ac:spMkLst>
        </pc:spChg>
        <pc:spChg chg="del">
          <ac:chgData name="Nelson, Andy (UT-ITC)" userId="8c3bbbfd-8b33-433e-9e71-44d1c0c1ea42" providerId="ADAL" clId="{A12B0705-4D5E-4853-9297-3D00417FD1D0}" dt="2021-11-09T13:02:19.052" v="11000" actId="478"/>
          <ac:spMkLst>
            <pc:docMk/>
            <pc:sldMk cId="954977156" sldId="277"/>
            <ac:spMk id="5" creationId="{B34EC72E-AD51-45BE-AC70-A3A6133AB932}"/>
          </ac:spMkLst>
        </pc:spChg>
        <pc:spChg chg="add del mod">
          <ac:chgData name="Nelson, Andy (UT-ITC)" userId="8c3bbbfd-8b33-433e-9e71-44d1c0c1ea42" providerId="ADAL" clId="{A12B0705-4D5E-4853-9297-3D00417FD1D0}" dt="2021-11-09T12:38:21.183" v="10381" actId="478"/>
          <ac:spMkLst>
            <pc:docMk/>
            <pc:sldMk cId="954977156" sldId="277"/>
            <ac:spMk id="7" creationId="{9CA214F4-0676-4F8F-A3ED-E759089732AA}"/>
          </ac:spMkLst>
        </pc:spChg>
        <pc:spChg chg="add mod">
          <ac:chgData name="Nelson, Andy (UT-ITC)" userId="8c3bbbfd-8b33-433e-9e71-44d1c0c1ea42" providerId="ADAL" clId="{A12B0705-4D5E-4853-9297-3D00417FD1D0}" dt="2021-11-09T13:07:27.662" v="11073" actId="6549"/>
          <ac:spMkLst>
            <pc:docMk/>
            <pc:sldMk cId="954977156" sldId="277"/>
            <ac:spMk id="8" creationId="{2B152706-E8F9-4ED5-B38D-06BFF21B41D1}"/>
          </ac:spMkLst>
        </pc:spChg>
        <pc:spChg chg="add mod">
          <ac:chgData name="Nelson, Andy (UT-ITC)" userId="8c3bbbfd-8b33-433e-9e71-44d1c0c1ea42" providerId="ADAL" clId="{A12B0705-4D5E-4853-9297-3D00417FD1D0}" dt="2021-11-09T13:02:26.132" v="11002"/>
          <ac:spMkLst>
            <pc:docMk/>
            <pc:sldMk cId="954977156" sldId="277"/>
            <ac:spMk id="9" creationId="{B59B4790-9021-4083-A7EF-21DF0E68F4BF}"/>
          </ac:spMkLst>
        </pc:spChg>
        <pc:spChg chg="add mod">
          <ac:chgData name="Nelson, Andy (UT-ITC)" userId="8c3bbbfd-8b33-433e-9e71-44d1c0c1ea42" providerId="ADAL" clId="{A12B0705-4D5E-4853-9297-3D00417FD1D0}" dt="2021-11-09T13:02:26.132" v="11002"/>
          <ac:spMkLst>
            <pc:docMk/>
            <pc:sldMk cId="954977156" sldId="277"/>
            <ac:spMk id="10" creationId="{75679469-CC26-4C6E-BC01-3DC2C1472501}"/>
          </ac:spMkLst>
        </pc:spChg>
        <pc:spChg chg="add mod">
          <ac:chgData name="Nelson, Andy (UT-ITC)" userId="8c3bbbfd-8b33-433e-9e71-44d1c0c1ea42" providerId="ADAL" clId="{A12B0705-4D5E-4853-9297-3D00417FD1D0}" dt="2021-11-09T13:12:05.210" v="11547" actId="6549"/>
          <ac:spMkLst>
            <pc:docMk/>
            <pc:sldMk cId="954977156" sldId="277"/>
            <ac:spMk id="11" creationId="{7E388EF2-1398-4EDD-AC3D-55DA832FBD16}"/>
          </ac:spMkLst>
        </pc:spChg>
        <pc:spChg chg="add del mod">
          <ac:chgData name="Nelson, Andy (UT-ITC)" userId="8c3bbbfd-8b33-433e-9e71-44d1c0c1ea42" providerId="ADAL" clId="{A12B0705-4D5E-4853-9297-3D00417FD1D0}" dt="2021-11-09T13:07:51.146" v="11080" actId="478"/>
          <ac:spMkLst>
            <pc:docMk/>
            <pc:sldMk cId="954977156" sldId="277"/>
            <ac:spMk id="12" creationId="{891B497C-4083-4217-99CF-BA414D8049BC}"/>
          </ac:spMkLst>
        </pc:spChg>
        <pc:spChg chg="add mod">
          <ac:chgData name="Nelson, Andy (UT-ITC)" userId="8c3bbbfd-8b33-433e-9e71-44d1c0c1ea42" providerId="ADAL" clId="{A12B0705-4D5E-4853-9297-3D00417FD1D0}" dt="2021-11-09T20:27:04.037" v="16587" actId="20577"/>
          <ac:spMkLst>
            <pc:docMk/>
            <pc:sldMk cId="954977156" sldId="277"/>
            <ac:spMk id="15" creationId="{F9A9929D-1924-4E89-B2C7-66C76F570613}"/>
          </ac:spMkLst>
        </pc:spChg>
        <pc:picChg chg="add mod">
          <ac:chgData name="Nelson, Andy (UT-ITC)" userId="8c3bbbfd-8b33-433e-9e71-44d1c0c1ea42" providerId="ADAL" clId="{A12B0705-4D5E-4853-9297-3D00417FD1D0}" dt="2021-11-10T20:18:22.971" v="18863"/>
          <ac:picMkLst>
            <pc:docMk/>
            <pc:sldMk cId="954977156" sldId="277"/>
            <ac:picMk id="2" creationId="{97BAFA0D-BD66-4B8C-B99A-6330FA93C205}"/>
          </ac:picMkLst>
        </pc:picChg>
        <pc:picChg chg="add del mod">
          <ac:chgData name="Nelson, Andy (UT-ITC)" userId="8c3bbbfd-8b33-433e-9e71-44d1c0c1ea42" providerId="ADAL" clId="{A12B0705-4D5E-4853-9297-3D00417FD1D0}" dt="2021-11-09T13:08:46.762" v="11134" actId="478"/>
          <ac:picMkLst>
            <pc:docMk/>
            <pc:sldMk cId="954977156" sldId="277"/>
            <ac:picMk id="13" creationId="{D33F8194-A324-4C07-B1F5-6E3A9D9D1DE7}"/>
          </ac:picMkLst>
        </pc:picChg>
        <pc:picChg chg="add mod">
          <ac:chgData name="Nelson, Andy (UT-ITC)" userId="8c3bbbfd-8b33-433e-9e71-44d1c0c1ea42" providerId="ADAL" clId="{A12B0705-4D5E-4853-9297-3D00417FD1D0}" dt="2021-11-09T13:08:13.142" v="11088" actId="14861"/>
          <ac:picMkLst>
            <pc:docMk/>
            <pc:sldMk cId="954977156" sldId="277"/>
            <ac:picMk id="14" creationId="{EF077A2D-D0F8-44D7-BA63-BAFC4C8467C7}"/>
          </ac:picMkLst>
        </pc:picChg>
      </pc:sldChg>
      <pc:sldChg chg="del">
        <pc:chgData name="Nelson, Andy (UT-ITC)" userId="8c3bbbfd-8b33-433e-9e71-44d1c0c1ea42" providerId="ADAL" clId="{A12B0705-4D5E-4853-9297-3D00417FD1D0}" dt="2021-11-09T20:08:40.875" v="15542" actId="47"/>
        <pc:sldMkLst>
          <pc:docMk/>
          <pc:sldMk cId="3589119369" sldId="278"/>
        </pc:sldMkLst>
      </pc:sldChg>
      <pc:sldChg chg="del">
        <pc:chgData name="Nelson, Andy (UT-ITC)" userId="8c3bbbfd-8b33-433e-9e71-44d1c0c1ea42" providerId="ADAL" clId="{A12B0705-4D5E-4853-9297-3D00417FD1D0}" dt="2021-11-09T20:08:40.875" v="15542" actId="47"/>
        <pc:sldMkLst>
          <pc:docMk/>
          <pc:sldMk cId="2445378960" sldId="279"/>
        </pc:sldMkLst>
      </pc:sldChg>
      <pc:sldChg chg="del">
        <pc:chgData name="Nelson, Andy (UT-ITC)" userId="8c3bbbfd-8b33-433e-9e71-44d1c0c1ea42" providerId="ADAL" clId="{A12B0705-4D5E-4853-9297-3D00417FD1D0}" dt="2021-11-09T20:08:40.875" v="15542" actId="47"/>
        <pc:sldMkLst>
          <pc:docMk/>
          <pc:sldMk cId="3729571336" sldId="280"/>
        </pc:sldMkLst>
      </pc:sldChg>
      <pc:sldChg chg="del">
        <pc:chgData name="Nelson, Andy (UT-ITC)" userId="8c3bbbfd-8b33-433e-9e71-44d1c0c1ea42" providerId="ADAL" clId="{A12B0705-4D5E-4853-9297-3D00417FD1D0}" dt="2021-11-09T20:08:40.875" v="15542" actId="47"/>
        <pc:sldMkLst>
          <pc:docMk/>
          <pc:sldMk cId="1196683212" sldId="282"/>
        </pc:sldMkLst>
      </pc:sldChg>
      <pc:sldChg chg="del">
        <pc:chgData name="Nelson, Andy (UT-ITC)" userId="8c3bbbfd-8b33-433e-9e71-44d1c0c1ea42" providerId="ADAL" clId="{A12B0705-4D5E-4853-9297-3D00417FD1D0}" dt="2021-11-09T20:08:40.875" v="15542" actId="47"/>
        <pc:sldMkLst>
          <pc:docMk/>
          <pc:sldMk cId="1552983805" sldId="283"/>
        </pc:sldMkLst>
      </pc:sldChg>
      <pc:sldChg chg="del">
        <pc:chgData name="Nelson, Andy (UT-ITC)" userId="8c3bbbfd-8b33-433e-9e71-44d1c0c1ea42" providerId="ADAL" clId="{A12B0705-4D5E-4853-9297-3D00417FD1D0}" dt="2021-11-09T20:08:40.875" v="15542" actId="47"/>
        <pc:sldMkLst>
          <pc:docMk/>
          <pc:sldMk cId="1071317117" sldId="284"/>
        </pc:sldMkLst>
      </pc:sldChg>
      <pc:sldChg chg="del">
        <pc:chgData name="Nelson, Andy (UT-ITC)" userId="8c3bbbfd-8b33-433e-9e71-44d1c0c1ea42" providerId="ADAL" clId="{A12B0705-4D5E-4853-9297-3D00417FD1D0}" dt="2021-11-09T20:08:40.875" v="15542" actId="47"/>
        <pc:sldMkLst>
          <pc:docMk/>
          <pc:sldMk cId="619868060" sldId="285"/>
        </pc:sldMkLst>
      </pc:sldChg>
      <pc:sldChg chg="del">
        <pc:chgData name="Nelson, Andy (UT-ITC)" userId="8c3bbbfd-8b33-433e-9e71-44d1c0c1ea42" providerId="ADAL" clId="{A12B0705-4D5E-4853-9297-3D00417FD1D0}" dt="2021-11-09T20:08:40.875" v="15542" actId="47"/>
        <pc:sldMkLst>
          <pc:docMk/>
          <pc:sldMk cId="2967908113" sldId="287"/>
        </pc:sldMkLst>
      </pc:sldChg>
      <pc:sldChg chg="del">
        <pc:chgData name="Nelson, Andy (UT-ITC)" userId="8c3bbbfd-8b33-433e-9e71-44d1c0c1ea42" providerId="ADAL" clId="{A12B0705-4D5E-4853-9297-3D00417FD1D0}" dt="2021-11-09T20:08:40.875" v="15542" actId="47"/>
        <pc:sldMkLst>
          <pc:docMk/>
          <pc:sldMk cId="186723636" sldId="288"/>
        </pc:sldMkLst>
      </pc:sldChg>
      <pc:sldChg chg="del">
        <pc:chgData name="Nelson, Andy (UT-ITC)" userId="8c3bbbfd-8b33-433e-9e71-44d1c0c1ea42" providerId="ADAL" clId="{A12B0705-4D5E-4853-9297-3D00417FD1D0}" dt="2021-11-09T20:08:40.875" v="15542" actId="47"/>
        <pc:sldMkLst>
          <pc:docMk/>
          <pc:sldMk cId="284286161" sldId="289"/>
        </pc:sldMkLst>
      </pc:sldChg>
      <pc:sldChg chg="del">
        <pc:chgData name="Nelson, Andy (UT-ITC)" userId="8c3bbbfd-8b33-433e-9e71-44d1c0c1ea42" providerId="ADAL" clId="{A12B0705-4D5E-4853-9297-3D00417FD1D0}" dt="2021-11-09T20:08:40.875" v="15542" actId="47"/>
        <pc:sldMkLst>
          <pc:docMk/>
          <pc:sldMk cId="443319083" sldId="291"/>
        </pc:sldMkLst>
      </pc:sldChg>
      <pc:sldChg chg="del">
        <pc:chgData name="Nelson, Andy (UT-ITC)" userId="8c3bbbfd-8b33-433e-9e71-44d1c0c1ea42" providerId="ADAL" clId="{A12B0705-4D5E-4853-9297-3D00417FD1D0}" dt="2021-11-09T20:08:40.875" v="15542" actId="47"/>
        <pc:sldMkLst>
          <pc:docMk/>
          <pc:sldMk cId="1323723040" sldId="292"/>
        </pc:sldMkLst>
      </pc:sldChg>
      <pc:sldChg chg="del">
        <pc:chgData name="Nelson, Andy (UT-ITC)" userId="8c3bbbfd-8b33-433e-9e71-44d1c0c1ea42" providerId="ADAL" clId="{A12B0705-4D5E-4853-9297-3D00417FD1D0}" dt="2021-11-09T20:08:40.875" v="15542" actId="47"/>
        <pc:sldMkLst>
          <pc:docMk/>
          <pc:sldMk cId="1130513786" sldId="293"/>
        </pc:sldMkLst>
      </pc:sldChg>
      <pc:sldChg chg="del">
        <pc:chgData name="Nelson, Andy (UT-ITC)" userId="8c3bbbfd-8b33-433e-9e71-44d1c0c1ea42" providerId="ADAL" clId="{A12B0705-4D5E-4853-9297-3D00417FD1D0}" dt="2021-11-09T20:08:40.875" v="15542" actId="47"/>
        <pc:sldMkLst>
          <pc:docMk/>
          <pc:sldMk cId="2107559388" sldId="294"/>
        </pc:sldMkLst>
      </pc:sldChg>
      <pc:sldChg chg="del">
        <pc:chgData name="Nelson, Andy (UT-ITC)" userId="8c3bbbfd-8b33-433e-9e71-44d1c0c1ea42" providerId="ADAL" clId="{A12B0705-4D5E-4853-9297-3D00417FD1D0}" dt="2021-11-09T20:08:40.875" v="15542" actId="47"/>
        <pc:sldMkLst>
          <pc:docMk/>
          <pc:sldMk cId="2435998600" sldId="295"/>
        </pc:sldMkLst>
      </pc:sldChg>
      <pc:sldChg chg="del">
        <pc:chgData name="Nelson, Andy (UT-ITC)" userId="8c3bbbfd-8b33-433e-9e71-44d1c0c1ea42" providerId="ADAL" clId="{A12B0705-4D5E-4853-9297-3D00417FD1D0}" dt="2021-11-09T20:08:40.875" v="15542" actId="47"/>
        <pc:sldMkLst>
          <pc:docMk/>
          <pc:sldMk cId="2303845836" sldId="296"/>
        </pc:sldMkLst>
      </pc:sldChg>
      <pc:sldChg chg="del">
        <pc:chgData name="Nelson, Andy (UT-ITC)" userId="8c3bbbfd-8b33-433e-9e71-44d1c0c1ea42" providerId="ADAL" clId="{A12B0705-4D5E-4853-9297-3D00417FD1D0}" dt="2021-11-09T20:08:40.875" v="15542" actId="47"/>
        <pc:sldMkLst>
          <pc:docMk/>
          <pc:sldMk cId="2456179895" sldId="321"/>
        </pc:sldMkLst>
      </pc:sldChg>
      <pc:sldChg chg="del">
        <pc:chgData name="Nelson, Andy (UT-ITC)" userId="8c3bbbfd-8b33-433e-9e71-44d1c0c1ea42" providerId="ADAL" clId="{A12B0705-4D5E-4853-9297-3D00417FD1D0}" dt="2021-11-09T20:08:40.875" v="15542" actId="47"/>
        <pc:sldMkLst>
          <pc:docMk/>
          <pc:sldMk cId="1922435674" sldId="322"/>
        </pc:sldMkLst>
      </pc:sldChg>
      <pc:sldChg chg="del">
        <pc:chgData name="Nelson, Andy (UT-ITC)" userId="8c3bbbfd-8b33-433e-9e71-44d1c0c1ea42" providerId="ADAL" clId="{A12B0705-4D5E-4853-9297-3D00417FD1D0}" dt="2021-11-09T20:08:40.875" v="15542" actId="47"/>
        <pc:sldMkLst>
          <pc:docMk/>
          <pc:sldMk cId="857508966" sldId="323"/>
        </pc:sldMkLst>
      </pc:sldChg>
      <pc:sldChg chg="del">
        <pc:chgData name="Nelson, Andy (UT-ITC)" userId="8c3bbbfd-8b33-433e-9e71-44d1c0c1ea42" providerId="ADAL" clId="{A12B0705-4D5E-4853-9297-3D00417FD1D0}" dt="2021-11-09T20:08:40.875" v="15542" actId="47"/>
        <pc:sldMkLst>
          <pc:docMk/>
          <pc:sldMk cId="3353748375" sldId="324"/>
        </pc:sldMkLst>
      </pc:sldChg>
      <pc:sldChg chg="addSp delSp modSp add mod modNotesTx">
        <pc:chgData name="Nelson, Andy (UT-ITC)" userId="8c3bbbfd-8b33-433e-9e71-44d1c0c1ea42" providerId="ADAL" clId="{A12B0705-4D5E-4853-9297-3D00417FD1D0}" dt="2021-11-10T20:18:22.971" v="18863"/>
        <pc:sldMkLst>
          <pc:docMk/>
          <pc:sldMk cId="145504274" sldId="325"/>
        </pc:sldMkLst>
        <pc:spChg chg="mod">
          <ac:chgData name="Nelson, Andy (UT-ITC)" userId="8c3bbbfd-8b33-433e-9e71-44d1c0c1ea42" providerId="ADAL" clId="{A12B0705-4D5E-4853-9297-3D00417FD1D0}" dt="2021-11-03T14:46:53.655" v="764" actId="20577"/>
          <ac:spMkLst>
            <pc:docMk/>
            <pc:sldMk cId="145504274" sldId="325"/>
            <ac:spMk id="4" creationId="{23CB72D6-0CBC-4DF3-8895-241F1A055F9A}"/>
          </ac:spMkLst>
        </pc:spChg>
        <pc:spChg chg="mod">
          <ac:chgData name="Nelson, Andy (UT-ITC)" userId="8c3bbbfd-8b33-433e-9e71-44d1c0c1ea42" providerId="ADAL" clId="{A12B0705-4D5E-4853-9297-3D00417FD1D0}" dt="2021-11-10T17:08:58.317" v="17619" actId="14100"/>
          <ac:spMkLst>
            <pc:docMk/>
            <pc:sldMk cId="145504274" sldId="325"/>
            <ac:spMk id="5" creationId="{889B22E4-EC6E-4044-B8BD-7B717A41E58A}"/>
          </ac:spMkLst>
        </pc:spChg>
        <pc:spChg chg="del">
          <ac:chgData name="Nelson, Andy (UT-ITC)" userId="8c3bbbfd-8b33-433e-9e71-44d1c0c1ea42" providerId="ADAL" clId="{A12B0705-4D5E-4853-9297-3D00417FD1D0}" dt="2021-11-03T14:50:38.243" v="780" actId="478"/>
          <ac:spMkLst>
            <pc:docMk/>
            <pc:sldMk cId="145504274" sldId="325"/>
            <ac:spMk id="7" creationId="{4F7F0829-5043-4CA9-9509-5244CA0423E7}"/>
          </ac:spMkLst>
        </pc:spChg>
        <pc:spChg chg="del">
          <ac:chgData name="Nelson, Andy (UT-ITC)" userId="8c3bbbfd-8b33-433e-9e71-44d1c0c1ea42" providerId="ADAL" clId="{A12B0705-4D5E-4853-9297-3D00417FD1D0}" dt="2021-11-03T14:50:40.437" v="781" actId="478"/>
          <ac:spMkLst>
            <pc:docMk/>
            <pc:sldMk cId="145504274" sldId="325"/>
            <ac:spMk id="9" creationId="{6D325F87-A94F-4C83-B739-AD9A2C739C10}"/>
          </ac:spMkLst>
        </pc:spChg>
        <pc:spChg chg="add mod">
          <ac:chgData name="Nelson, Andy (UT-ITC)" userId="8c3bbbfd-8b33-433e-9e71-44d1c0c1ea42" providerId="ADAL" clId="{A12B0705-4D5E-4853-9297-3D00417FD1D0}" dt="2021-11-09T12:44:02.782" v="10550" actId="255"/>
          <ac:spMkLst>
            <pc:docMk/>
            <pc:sldMk cId="145504274" sldId="325"/>
            <ac:spMk id="13" creationId="{929D3D17-84B1-4C2E-9C07-E90E68B19827}"/>
          </ac:spMkLst>
        </pc:spChg>
        <pc:spChg chg="add mod">
          <ac:chgData name="Nelson, Andy (UT-ITC)" userId="8c3bbbfd-8b33-433e-9e71-44d1c0c1ea42" providerId="ADAL" clId="{A12B0705-4D5E-4853-9297-3D00417FD1D0}" dt="2021-11-09T12:44:06.974" v="10551" actId="255"/>
          <ac:spMkLst>
            <pc:docMk/>
            <pc:sldMk cId="145504274" sldId="325"/>
            <ac:spMk id="14" creationId="{7FE4A30E-97B3-4551-91B4-85E1CE988CA1}"/>
          </ac:spMkLst>
        </pc:spChg>
        <pc:picChg chg="add mod">
          <ac:chgData name="Nelson, Andy (UT-ITC)" userId="8c3bbbfd-8b33-433e-9e71-44d1c0c1ea42" providerId="ADAL" clId="{A12B0705-4D5E-4853-9297-3D00417FD1D0}" dt="2021-11-03T14:53:31.075" v="812" actId="14100"/>
          <ac:picMkLst>
            <pc:docMk/>
            <pc:sldMk cId="145504274" sldId="325"/>
            <ac:picMk id="2" creationId="{0835EE0A-02FC-4B94-846F-745FADF781F0}"/>
          </ac:picMkLst>
        </pc:picChg>
        <pc:picChg chg="del">
          <ac:chgData name="Nelson, Andy (UT-ITC)" userId="8c3bbbfd-8b33-433e-9e71-44d1c0c1ea42" providerId="ADAL" clId="{A12B0705-4D5E-4853-9297-3D00417FD1D0}" dt="2021-11-03T15:44:54.311" v="1388" actId="478"/>
          <ac:picMkLst>
            <pc:docMk/>
            <pc:sldMk cId="145504274" sldId="325"/>
            <ac:picMk id="3" creationId="{AD4E151F-4DC0-4040-A2B3-D48C87E1FA48}"/>
          </ac:picMkLst>
        </pc:picChg>
        <pc:picChg chg="add mod">
          <ac:chgData name="Nelson, Andy (UT-ITC)" userId="8c3bbbfd-8b33-433e-9e71-44d1c0c1ea42" providerId="ADAL" clId="{A12B0705-4D5E-4853-9297-3D00417FD1D0}" dt="2021-11-10T20:18:22.971" v="18863"/>
          <ac:picMkLst>
            <pc:docMk/>
            <pc:sldMk cId="145504274" sldId="325"/>
            <ac:picMk id="3" creationId="{EA12953F-FDED-46F8-9926-D51070A66380}"/>
          </ac:picMkLst>
        </pc:picChg>
        <pc:picChg chg="del">
          <ac:chgData name="Nelson, Andy (UT-ITC)" userId="8c3bbbfd-8b33-433e-9e71-44d1c0c1ea42" providerId="ADAL" clId="{A12B0705-4D5E-4853-9297-3D00417FD1D0}" dt="2021-11-03T15:44:44.985" v="1387" actId="478"/>
          <ac:picMkLst>
            <pc:docMk/>
            <pc:sldMk cId="145504274" sldId="325"/>
            <ac:picMk id="6" creationId="{F610F526-2C2E-4308-BD69-29883C27F5C3}"/>
          </ac:picMkLst>
        </pc:picChg>
        <pc:picChg chg="add del mod">
          <ac:chgData name="Nelson, Andy (UT-ITC)" userId="8c3bbbfd-8b33-433e-9e71-44d1c0c1ea42" providerId="ADAL" clId="{A12B0705-4D5E-4853-9297-3D00417FD1D0}" dt="2021-11-03T14:53:00.116" v="808" actId="478"/>
          <ac:picMkLst>
            <pc:docMk/>
            <pc:sldMk cId="145504274" sldId="325"/>
            <ac:picMk id="8" creationId="{D906E30C-046C-4DB3-ADE3-661C8CC65544}"/>
          </ac:picMkLst>
        </pc:picChg>
        <pc:picChg chg="add del mod">
          <ac:chgData name="Nelson, Andy (UT-ITC)" userId="8c3bbbfd-8b33-433e-9e71-44d1c0c1ea42" providerId="ADAL" clId="{A12B0705-4D5E-4853-9297-3D00417FD1D0}" dt="2021-11-03T14:52:59.316" v="807" actId="478"/>
          <ac:picMkLst>
            <pc:docMk/>
            <pc:sldMk cId="145504274" sldId="325"/>
            <ac:picMk id="10" creationId="{12CDA2F1-E1CF-4D58-B3D4-81E01C45E131}"/>
          </ac:picMkLst>
        </pc:picChg>
        <pc:picChg chg="add mod modCrop">
          <ac:chgData name="Nelson, Andy (UT-ITC)" userId="8c3bbbfd-8b33-433e-9e71-44d1c0c1ea42" providerId="ADAL" clId="{A12B0705-4D5E-4853-9297-3D00417FD1D0}" dt="2021-11-03T15:28:38.839" v="1249" actId="732"/>
          <ac:picMkLst>
            <pc:docMk/>
            <pc:sldMk cId="145504274" sldId="325"/>
            <ac:picMk id="12" creationId="{FA96CA7E-3C7E-4DA4-A97E-A52451A25472}"/>
          </ac:picMkLst>
        </pc:picChg>
      </pc:sldChg>
      <pc:sldChg chg="addSp delSp modSp add mod modNotesTx">
        <pc:chgData name="Nelson, Andy (UT-ITC)" userId="8c3bbbfd-8b33-433e-9e71-44d1c0c1ea42" providerId="ADAL" clId="{A12B0705-4D5E-4853-9297-3D00417FD1D0}" dt="2021-11-10T20:18:22.971" v="18863"/>
        <pc:sldMkLst>
          <pc:docMk/>
          <pc:sldMk cId="4054278968" sldId="326"/>
        </pc:sldMkLst>
        <pc:spChg chg="mod">
          <ac:chgData name="Nelson, Andy (UT-ITC)" userId="8c3bbbfd-8b33-433e-9e71-44d1c0c1ea42" providerId="ADAL" clId="{A12B0705-4D5E-4853-9297-3D00417FD1D0}" dt="2021-11-03T15:44:30.250" v="1382" actId="20577"/>
          <ac:spMkLst>
            <pc:docMk/>
            <pc:sldMk cId="4054278968" sldId="326"/>
            <ac:spMk id="4" creationId="{23CB72D6-0CBC-4DF3-8895-241F1A055F9A}"/>
          </ac:spMkLst>
        </pc:spChg>
        <pc:spChg chg="del mod">
          <ac:chgData name="Nelson, Andy (UT-ITC)" userId="8c3bbbfd-8b33-433e-9e71-44d1c0c1ea42" providerId="ADAL" clId="{A12B0705-4D5E-4853-9297-3D00417FD1D0}" dt="2021-11-03T15:44:32.903" v="1383" actId="478"/>
          <ac:spMkLst>
            <pc:docMk/>
            <pc:sldMk cId="4054278968" sldId="326"/>
            <ac:spMk id="5" creationId="{889B22E4-EC6E-4044-B8BD-7B717A41E58A}"/>
          </ac:spMkLst>
        </pc:spChg>
        <pc:spChg chg="add del mod">
          <ac:chgData name="Nelson, Andy (UT-ITC)" userId="8c3bbbfd-8b33-433e-9e71-44d1c0c1ea42" providerId="ADAL" clId="{A12B0705-4D5E-4853-9297-3D00417FD1D0}" dt="2021-11-03T15:44:39.081" v="1386" actId="478"/>
          <ac:spMkLst>
            <pc:docMk/>
            <pc:sldMk cId="4054278968" sldId="326"/>
            <ac:spMk id="8" creationId="{24386E64-1FD4-49BF-8413-F57F8F20C443}"/>
          </ac:spMkLst>
        </pc:spChg>
        <pc:spChg chg="add del mod">
          <ac:chgData name="Nelson, Andy (UT-ITC)" userId="8c3bbbfd-8b33-433e-9e71-44d1c0c1ea42" providerId="ADAL" clId="{A12B0705-4D5E-4853-9297-3D00417FD1D0}" dt="2021-11-03T15:47:42.984" v="1395" actId="478"/>
          <ac:spMkLst>
            <pc:docMk/>
            <pc:sldMk cId="4054278968" sldId="326"/>
            <ac:spMk id="9" creationId="{79AD85E8-614C-47B7-9339-DCD9CCA073B3}"/>
          </ac:spMkLst>
        </pc:spChg>
        <pc:spChg chg="add mod">
          <ac:chgData name="Nelson, Andy (UT-ITC)" userId="8c3bbbfd-8b33-433e-9e71-44d1c0c1ea42" providerId="ADAL" clId="{A12B0705-4D5E-4853-9297-3D00417FD1D0}" dt="2021-11-03T14:55:04.948" v="834" actId="20577"/>
          <ac:spMkLst>
            <pc:docMk/>
            <pc:sldMk cId="4054278968" sldId="326"/>
            <ac:spMk id="10" creationId="{12353E0D-A9DA-48E8-935A-C0843A0097E2}"/>
          </ac:spMkLst>
        </pc:spChg>
        <pc:spChg chg="add mod ord">
          <ac:chgData name="Nelson, Andy (UT-ITC)" userId="8c3bbbfd-8b33-433e-9e71-44d1c0c1ea42" providerId="ADAL" clId="{A12B0705-4D5E-4853-9297-3D00417FD1D0}" dt="2021-11-09T12:43:57.693" v="10549" actId="255"/>
          <ac:spMkLst>
            <pc:docMk/>
            <pc:sldMk cId="4054278968" sldId="326"/>
            <ac:spMk id="13" creationId="{921B0BD3-0820-4142-9EE5-C9223B29D9A4}"/>
          </ac:spMkLst>
        </pc:spChg>
        <pc:spChg chg="add mod">
          <ac:chgData name="Nelson, Andy (UT-ITC)" userId="8c3bbbfd-8b33-433e-9e71-44d1c0c1ea42" providerId="ADAL" clId="{A12B0705-4D5E-4853-9297-3D00417FD1D0}" dt="2021-11-10T19:17:08.300" v="18773" actId="6549"/>
          <ac:spMkLst>
            <pc:docMk/>
            <pc:sldMk cId="4054278968" sldId="326"/>
            <ac:spMk id="15" creationId="{B3138F88-BA22-4CE1-A45C-DE42A6F9D495}"/>
          </ac:spMkLst>
        </pc:spChg>
        <pc:spChg chg="add mod">
          <ac:chgData name="Nelson, Andy (UT-ITC)" userId="8c3bbbfd-8b33-433e-9e71-44d1c0c1ea42" providerId="ADAL" clId="{A12B0705-4D5E-4853-9297-3D00417FD1D0}" dt="2021-11-03T15:55:22.149" v="1521" actId="14100"/>
          <ac:spMkLst>
            <pc:docMk/>
            <pc:sldMk cId="4054278968" sldId="326"/>
            <ac:spMk id="18" creationId="{03CEF04F-7559-454A-9051-3E5AEAD20C37}"/>
          </ac:spMkLst>
        </pc:spChg>
        <pc:spChg chg="add mod">
          <ac:chgData name="Nelson, Andy (UT-ITC)" userId="8c3bbbfd-8b33-433e-9e71-44d1c0c1ea42" providerId="ADAL" clId="{A12B0705-4D5E-4853-9297-3D00417FD1D0}" dt="2021-11-10T19:18:05.979" v="18774" actId="20577"/>
          <ac:spMkLst>
            <pc:docMk/>
            <pc:sldMk cId="4054278968" sldId="326"/>
            <ac:spMk id="20" creationId="{058F6882-9E0B-4AE0-8113-4CA172D48F40}"/>
          </ac:spMkLst>
        </pc:spChg>
        <pc:spChg chg="add del mod">
          <ac:chgData name="Nelson, Andy (UT-ITC)" userId="8c3bbbfd-8b33-433e-9e71-44d1c0c1ea42" providerId="ADAL" clId="{A12B0705-4D5E-4853-9297-3D00417FD1D0}" dt="2021-11-03T16:20:23.621" v="2582"/>
          <ac:spMkLst>
            <pc:docMk/>
            <pc:sldMk cId="4054278968" sldId="326"/>
            <ac:spMk id="21" creationId="{68398E5D-5550-4B48-9F6A-33005E848A5A}"/>
          </ac:spMkLst>
        </pc:spChg>
        <pc:spChg chg="add mod">
          <ac:chgData name="Nelson, Andy (UT-ITC)" userId="8c3bbbfd-8b33-433e-9e71-44d1c0c1ea42" providerId="ADAL" clId="{A12B0705-4D5E-4853-9297-3D00417FD1D0}" dt="2021-11-03T16:20:57.346" v="2598" actId="14100"/>
          <ac:spMkLst>
            <pc:docMk/>
            <pc:sldMk cId="4054278968" sldId="326"/>
            <ac:spMk id="22" creationId="{E763F74C-1357-439A-9054-6E1734F5F24E}"/>
          </ac:spMkLst>
        </pc:spChg>
        <pc:picChg chg="del">
          <ac:chgData name="Nelson, Andy (UT-ITC)" userId="8c3bbbfd-8b33-433e-9e71-44d1c0c1ea42" providerId="ADAL" clId="{A12B0705-4D5E-4853-9297-3D00417FD1D0}" dt="2021-11-03T15:44:34.489" v="1384" actId="478"/>
          <ac:picMkLst>
            <pc:docMk/>
            <pc:sldMk cId="4054278968" sldId="326"/>
            <ac:picMk id="2" creationId="{0835EE0A-02FC-4B94-846F-745FADF781F0}"/>
          </ac:picMkLst>
        </pc:picChg>
        <pc:picChg chg="add mod">
          <ac:chgData name="Nelson, Andy (UT-ITC)" userId="8c3bbbfd-8b33-433e-9e71-44d1c0c1ea42" providerId="ADAL" clId="{A12B0705-4D5E-4853-9297-3D00417FD1D0}" dt="2021-11-10T20:18:22.971" v="18863"/>
          <ac:picMkLst>
            <pc:docMk/>
            <pc:sldMk cId="4054278968" sldId="326"/>
            <ac:picMk id="2" creationId="{5F9860B9-A721-4C8C-A77A-010914F7245C}"/>
          </ac:picMkLst>
        </pc:picChg>
        <pc:picChg chg="del">
          <ac:chgData name="Nelson, Andy (UT-ITC)" userId="8c3bbbfd-8b33-433e-9e71-44d1c0c1ea42" providerId="ADAL" clId="{A12B0705-4D5E-4853-9297-3D00417FD1D0}" dt="2021-11-03T15:44:39.081" v="1386" actId="478"/>
          <ac:picMkLst>
            <pc:docMk/>
            <pc:sldMk cId="4054278968" sldId="326"/>
            <ac:picMk id="3" creationId="{AD4E151F-4DC0-4040-A2B3-D48C87E1FA48}"/>
          </ac:picMkLst>
        </pc:picChg>
        <pc:picChg chg="del mod">
          <ac:chgData name="Nelson, Andy (UT-ITC)" userId="8c3bbbfd-8b33-433e-9e71-44d1c0c1ea42" providerId="ADAL" clId="{A12B0705-4D5E-4853-9297-3D00417FD1D0}" dt="2021-11-03T15:44:35.560" v="1385" actId="478"/>
          <ac:picMkLst>
            <pc:docMk/>
            <pc:sldMk cId="4054278968" sldId="326"/>
            <ac:picMk id="12" creationId="{FA96CA7E-3C7E-4DA4-A97E-A52451A25472}"/>
          </ac:picMkLst>
        </pc:picChg>
        <pc:picChg chg="add mod modCrop">
          <ac:chgData name="Nelson, Andy (UT-ITC)" userId="8c3bbbfd-8b33-433e-9e71-44d1c0c1ea42" providerId="ADAL" clId="{A12B0705-4D5E-4853-9297-3D00417FD1D0}" dt="2021-11-03T15:55:15.301" v="1519" actId="14100"/>
          <ac:picMkLst>
            <pc:docMk/>
            <pc:sldMk cId="4054278968" sldId="326"/>
            <ac:picMk id="14" creationId="{B6C522C9-234D-40ED-BC9D-06EFA655220E}"/>
          </ac:picMkLst>
        </pc:picChg>
        <pc:picChg chg="add del mod">
          <ac:chgData name="Nelson, Andy (UT-ITC)" userId="8c3bbbfd-8b33-433e-9e71-44d1c0c1ea42" providerId="ADAL" clId="{A12B0705-4D5E-4853-9297-3D00417FD1D0}" dt="2021-11-03T15:54:02.774" v="1493" actId="478"/>
          <ac:picMkLst>
            <pc:docMk/>
            <pc:sldMk cId="4054278968" sldId="326"/>
            <ac:picMk id="17" creationId="{339FE5E2-D997-4697-AB3D-CB878EEEF7C1}"/>
          </ac:picMkLst>
        </pc:picChg>
      </pc:sldChg>
      <pc:sldChg chg="addSp delSp modSp add mod modNotesTx">
        <pc:chgData name="Nelson, Andy (UT-ITC)" userId="8c3bbbfd-8b33-433e-9e71-44d1c0c1ea42" providerId="ADAL" clId="{A12B0705-4D5E-4853-9297-3D00417FD1D0}" dt="2021-11-10T20:18:22.971" v="18863"/>
        <pc:sldMkLst>
          <pc:docMk/>
          <pc:sldMk cId="505170437" sldId="327"/>
        </pc:sldMkLst>
        <pc:spChg chg="mod">
          <ac:chgData name="Nelson, Andy (UT-ITC)" userId="8c3bbbfd-8b33-433e-9e71-44d1c0c1ea42" providerId="ADAL" clId="{A12B0705-4D5E-4853-9297-3D00417FD1D0}" dt="2021-11-04T16:04:43.661" v="5684" actId="20577"/>
          <ac:spMkLst>
            <pc:docMk/>
            <pc:sldMk cId="505170437" sldId="327"/>
            <ac:spMk id="4" creationId="{23CB72D6-0CBC-4DF3-8895-241F1A055F9A}"/>
          </ac:spMkLst>
        </pc:spChg>
        <pc:spChg chg="mod">
          <ac:chgData name="Nelson, Andy (UT-ITC)" userId="8c3bbbfd-8b33-433e-9e71-44d1c0c1ea42" providerId="ADAL" clId="{A12B0705-4D5E-4853-9297-3D00417FD1D0}" dt="2021-11-04T14:43:37.341" v="4203" actId="207"/>
          <ac:spMkLst>
            <pc:docMk/>
            <pc:sldMk cId="505170437" sldId="327"/>
            <ac:spMk id="8" creationId="{6AA9F8D1-3EC2-4ECE-9760-4C74F6AB3F06}"/>
          </ac:spMkLst>
        </pc:spChg>
        <pc:spChg chg="add mod">
          <ac:chgData name="Nelson, Andy (UT-ITC)" userId="8c3bbbfd-8b33-433e-9e71-44d1c0c1ea42" providerId="ADAL" clId="{A12B0705-4D5E-4853-9297-3D00417FD1D0}" dt="2021-11-04T16:33:19.940" v="7189" actId="20577"/>
          <ac:spMkLst>
            <pc:docMk/>
            <pc:sldMk cId="505170437" sldId="327"/>
            <ac:spMk id="9" creationId="{0C9768AA-5171-4F8C-B092-377355BAC217}"/>
          </ac:spMkLst>
        </pc:spChg>
        <pc:spChg chg="mod">
          <ac:chgData name="Nelson, Andy (UT-ITC)" userId="8c3bbbfd-8b33-433e-9e71-44d1c0c1ea42" providerId="ADAL" clId="{A12B0705-4D5E-4853-9297-3D00417FD1D0}" dt="2021-11-04T14:43:29.109" v="4202" actId="207"/>
          <ac:spMkLst>
            <pc:docMk/>
            <pc:sldMk cId="505170437" sldId="327"/>
            <ac:spMk id="11" creationId="{23A1A099-9E9E-46B2-BD17-C1701BCF3440}"/>
          </ac:spMkLst>
        </pc:spChg>
        <pc:spChg chg="mod">
          <ac:chgData name="Nelson, Andy (UT-ITC)" userId="8c3bbbfd-8b33-433e-9e71-44d1c0c1ea42" providerId="ADAL" clId="{A12B0705-4D5E-4853-9297-3D00417FD1D0}" dt="2021-11-04T14:34:22.771" v="3815" actId="165"/>
          <ac:spMkLst>
            <pc:docMk/>
            <pc:sldMk cId="505170437" sldId="327"/>
            <ac:spMk id="12" creationId="{2C866632-0507-4406-894E-46B06B629EF0}"/>
          </ac:spMkLst>
        </pc:spChg>
        <pc:spChg chg="mod">
          <ac:chgData name="Nelson, Andy (UT-ITC)" userId="8c3bbbfd-8b33-433e-9e71-44d1c0c1ea42" providerId="ADAL" clId="{A12B0705-4D5E-4853-9297-3D00417FD1D0}" dt="2021-11-09T12:43:53.070" v="10548" actId="255"/>
          <ac:spMkLst>
            <pc:docMk/>
            <pc:sldMk cId="505170437" sldId="327"/>
            <ac:spMk id="13" creationId="{921B0BD3-0820-4142-9EE5-C9223B29D9A4}"/>
          </ac:spMkLst>
        </pc:spChg>
        <pc:spChg chg="mod">
          <ac:chgData name="Nelson, Andy (UT-ITC)" userId="8c3bbbfd-8b33-433e-9e71-44d1c0c1ea42" providerId="ADAL" clId="{A12B0705-4D5E-4853-9297-3D00417FD1D0}" dt="2021-11-04T14:43:49.271" v="4204" actId="207"/>
          <ac:spMkLst>
            <pc:docMk/>
            <pc:sldMk cId="505170437" sldId="327"/>
            <ac:spMk id="14" creationId="{A7D4FFB7-8A5F-4A28-883E-FB40C37A3734}"/>
          </ac:spMkLst>
        </pc:spChg>
        <pc:spChg chg="mod">
          <ac:chgData name="Nelson, Andy (UT-ITC)" userId="8c3bbbfd-8b33-433e-9e71-44d1c0c1ea42" providerId="ADAL" clId="{A12B0705-4D5E-4853-9297-3D00417FD1D0}" dt="2021-11-04T14:58:06.752" v="4681" actId="20577"/>
          <ac:spMkLst>
            <pc:docMk/>
            <pc:sldMk cId="505170437" sldId="327"/>
            <ac:spMk id="15" creationId="{B3138F88-BA22-4CE1-A45C-DE42A6F9D495}"/>
          </ac:spMkLst>
        </pc:spChg>
        <pc:spChg chg="mod">
          <ac:chgData name="Nelson, Andy (UT-ITC)" userId="8c3bbbfd-8b33-433e-9e71-44d1c0c1ea42" providerId="ADAL" clId="{A12B0705-4D5E-4853-9297-3D00417FD1D0}" dt="2021-11-04T14:44:02.255" v="4205" actId="207"/>
          <ac:spMkLst>
            <pc:docMk/>
            <pc:sldMk cId="505170437" sldId="327"/>
            <ac:spMk id="16" creationId="{78FB0BAF-707A-422F-AFC4-61C7EAD684FC}"/>
          </ac:spMkLst>
        </pc:spChg>
        <pc:spChg chg="mod">
          <ac:chgData name="Nelson, Andy (UT-ITC)" userId="8c3bbbfd-8b33-433e-9e71-44d1c0c1ea42" providerId="ADAL" clId="{A12B0705-4D5E-4853-9297-3D00417FD1D0}" dt="2021-11-04T14:44:14.559" v="4206" actId="207"/>
          <ac:spMkLst>
            <pc:docMk/>
            <pc:sldMk cId="505170437" sldId="327"/>
            <ac:spMk id="17" creationId="{A5D75DEF-4D31-4A3B-BD4C-8F3F094515FB}"/>
          </ac:spMkLst>
        </pc:spChg>
        <pc:spChg chg="mod">
          <ac:chgData name="Nelson, Andy (UT-ITC)" userId="8c3bbbfd-8b33-433e-9e71-44d1c0c1ea42" providerId="ADAL" clId="{A12B0705-4D5E-4853-9297-3D00417FD1D0}" dt="2021-11-04T14:40:20.201" v="4193" actId="14100"/>
          <ac:spMkLst>
            <pc:docMk/>
            <pc:sldMk cId="505170437" sldId="327"/>
            <ac:spMk id="18" creationId="{03CEF04F-7559-454A-9051-3E5AEAD20C37}"/>
          </ac:spMkLst>
        </pc:spChg>
        <pc:spChg chg="mod">
          <ac:chgData name="Nelson, Andy (UT-ITC)" userId="8c3bbbfd-8b33-433e-9e71-44d1c0c1ea42" providerId="ADAL" clId="{A12B0705-4D5E-4853-9297-3D00417FD1D0}" dt="2021-11-04T14:34:22.771" v="3815" actId="165"/>
          <ac:spMkLst>
            <pc:docMk/>
            <pc:sldMk cId="505170437" sldId="327"/>
            <ac:spMk id="19" creationId="{579B8ADA-74FF-4997-B3EE-BF4D63E8C3CD}"/>
          </ac:spMkLst>
        </pc:spChg>
        <pc:spChg chg="del mod">
          <ac:chgData name="Nelson, Andy (UT-ITC)" userId="8c3bbbfd-8b33-433e-9e71-44d1c0c1ea42" providerId="ADAL" clId="{A12B0705-4D5E-4853-9297-3D00417FD1D0}" dt="2021-11-04T14:16:59.871" v="3126"/>
          <ac:spMkLst>
            <pc:docMk/>
            <pc:sldMk cId="505170437" sldId="327"/>
            <ac:spMk id="20" creationId="{058F6882-9E0B-4AE0-8113-4CA172D48F40}"/>
          </ac:spMkLst>
        </pc:spChg>
        <pc:spChg chg="mod">
          <ac:chgData name="Nelson, Andy (UT-ITC)" userId="8c3bbbfd-8b33-433e-9e71-44d1c0c1ea42" providerId="ADAL" clId="{A12B0705-4D5E-4853-9297-3D00417FD1D0}" dt="2021-11-04T14:34:22.771" v="3815" actId="165"/>
          <ac:spMkLst>
            <pc:docMk/>
            <pc:sldMk cId="505170437" sldId="327"/>
            <ac:spMk id="21" creationId="{FB65B8BC-B5A5-4BA4-BF32-7EE1DB17B112}"/>
          </ac:spMkLst>
        </pc:spChg>
        <pc:spChg chg="del">
          <ac:chgData name="Nelson, Andy (UT-ITC)" userId="8c3bbbfd-8b33-433e-9e71-44d1c0c1ea42" providerId="ADAL" clId="{A12B0705-4D5E-4853-9297-3D00417FD1D0}" dt="2021-11-03T16:29:59.719" v="2883" actId="478"/>
          <ac:spMkLst>
            <pc:docMk/>
            <pc:sldMk cId="505170437" sldId="327"/>
            <ac:spMk id="22" creationId="{E763F74C-1357-439A-9054-6E1734F5F24E}"/>
          </ac:spMkLst>
        </pc:spChg>
        <pc:spChg chg="mod">
          <ac:chgData name="Nelson, Andy (UT-ITC)" userId="8c3bbbfd-8b33-433e-9e71-44d1c0c1ea42" providerId="ADAL" clId="{A12B0705-4D5E-4853-9297-3D00417FD1D0}" dt="2021-11-04T14:34:22.771" v="3815" actId="165"/>
          <ac:spMkLst>
            <pc:docMk/>
            <pc:sldMk cId="505170437" sldId="327"/>
            <ac:spMk id="23" creationId="{BEC7F1EE-D60B-4B00-B58A-B1B40E262174}"/>
          </ac:spMkLst>
        </pc:spChg>
        <pc:spChg chg="mod">
          <ac:chgData name="Nelson, Andy (UT-ITC)" userId="8c3bbbfd-8b33-433e-9e71-44d1c0c1ea42" providerId="ADAL" clId="{A12B0705-4D5E-4853-9297-3D00417FD1D0}" dt="2021-11-04T14:34:22.771" v="3815" actId="165"/>
          <ac:spMkLst>
            <pc:docMk/>
            <pc:sldMk cId="505170437" sldId="327"/>
            <ac:spMk id="24" creationId="{4A22F2FF-BD5D-4191-8728-B165119D65F1}"/>
          </ac:spMkLst>
        </pc:spChg>
        <pc:spChg chg="mod">
          <ac:chgData name="Nelson, Andy (UT-ITC)" userId="8c3bbbfd-8b33-433e-9e71-44d1c0c1ea42" providerId="ADAL" clId="{A12B0705-4D5E-4853-9297-3D00417FD1D0}" dt="2021-11-04T14:34:22.771" v="3815" actId="165"/>
          <ac:spMkLst>
            <pc:docMk/>
            <pc:sldMk cId="505170437" sldId="327"/>
            <ac:spMk id="25" creationId="{844BA6FD-653A-47B9-A80E-252B6B3AECCD}"/>
          </ac:spMkLst>
        </pc:spChg>
        <pc:spChg chg="mod">
          <ac:chgData name="Nelson, Andy (UT-ITC)" userId="8c3bbbfd-8b33-433e-9e71-44d1c0c1ea42" providerId="ADAL" clId="{A12B0705-4D5E-4853-9297-3D00417FD1D0}" dt="2021-11-04T14:34:22.771" v="3815" actId="165"/>
          <ac:spMkLst>
            <pc:docMk/>
            <pc:sldMk cId="505170437" sldId="327"/>
            <ac:spMk id="26" creationId="{F866C389-52A7-4AF1-A6CD-B66E031FA87D}"/>
          </ac:spMkLst>
        </pc:spChg>
        <pc:spChg chg="mod">
          <ac:chgData name="Nelson, Andy (UT-ITC)" userId="8c3bbbfd-8b33-433e-9e71-44d1c0c1ea42" providerId="ADAL" clId="{A12B0705-4D5E-4853-9297-3D00417FD1D0}" dt="2021-11-04T14:34:22.771" v="3815" actId="165"/>
          <ac:spMkLst>
            <pc:docMk/>
            <pc:sldMk cId="505170437" sldId="327"/>
            <ac:spMk id="27" creationId="{080C4845-3F6F-4BC0-B355-02BFF8A9A0B0}"/>
          </ac:spMkLst>
        </pc:spChg>
        <pc:spChg chg="mod">
          <ac:chgData name="Nelson, Andy (UT-ITC)" userId="8c3bbbfd-8b33-433e-9e71-44d1c0c1ea42" providerId="ADAL" clId="{A12B0705-4D5E-4853-9297-3D00417FD1D0}" dt="2021-11-04T14:34:22.771" v="3815" actId="165"/>
          <ac:spMkLst>
            <pc:docMk/>
            <pc:sldMk cId="505170437" sldId="327"/>
            <ac:spMk id="28" creationId="{BF0EB665-D64C-4AE0-994F-E33862D4CFBA}"/>
          </ac:spMkLst>
        </pc:spChg>
        <pc:spChg chg="mod">
          <ac:chgData name="Nelson, Andy (UT-ITC)" userId="8c3bbbfd-8b33-433e-9e71-44d1c0c1ea42" providerId="ADAL" clId="{A12B0705-4D5E-4853-9297-3D00417FD1D0}" dt="2021-11-04T14:34:22.771" v="3815" actId="165"/>
          <ac:spMkLst>
            <pc:docMk/>
            <pc:sldMk cId="505170437" sldId="327"/>
            <ac:spMk id="29" creationId="{A23C33AE-86B9-481F-B0DA-A365D585FB89}"/>
          </ac:spMkLst>
        </pc:spChg>
        <pc:spChg chg="mod topLvl">
          <ac:chgData name="Nelson, Andy (UT-ITC)" userId="8c3bbbfd-8b33-433e-9e71-44d1c0c1ea42" providerId="ADAL" clId="{A12B0705-4D5E-4853-9297-3D00417FD1D0}" dt="2021-11-04T14:36:31.961" v="3856" actId="164"/>
          <ac:spMkLst>
            <pc:docMk/>
            <pc:sldMk cId="505170437" sldId="327"/>
            <ac:spMk id="30" creationId="{2EB4D732-B0AE-47B4-81AB-228A7E1A48BA}"/>
          </ac:spMkLst>
        </pc:spChg>
        <pc:spChg chg="mod topLvl">
          <ac:chgData name="Nelson, Andy (UT-ITC)" userId="8c3bbbfd-8b33-433e-9e71-44d1c0c1ea42" providerId="ADAL" clId="{A12B0705-4D5E-4853-9297-3D00417FD1D0}" dt="2021-11-04T14:36:31.961" v="3856" actId="164"/>
          <ac:spMkLst>
            <pc:docMk/>
            <pc:sldMk cId="505170437" sldId="327"/>
            <ac:spMk id="31" creationId="{69F806DC-A0A5-4402-9A6F-C37129B12227}"/>
          </ac:spMkLst>
        </pc:spChg>
        <pc:spChg chg="mod topLvl">
          <ac:chgData name="Nelson, Andy (UT-ITC)" userId="8c3bbbfd-8b33-433e-9e71-44d1c0c1ea42" providerId="ADAL" clId="{A12B0705-4D5E-4853-9297-3D00417FD1D0}" dt="2021-11-04T14:36:31.961" v="3856" actId="164"/>
          <ac:spMkLst>
            <pc:docMk/>
            <pc:sldMk cId="505170437" sldId="327"/>
            <ac:spMk id="1024" creationId="{6932591B-A975-448F-A6A9-6E836E18C241}"/>
          </ac:spMkLst>
        </pc:spChg>
        <pc:spChg chg="mod topLvl">
          <ac:chgData name="Nelson, Andy (UT-ITC)" userId="8c3bbbfd-8b33-433e-9e71-44d1c0c1ea42" providerId="ADAL" clId="{A12B0705-4D5E-4853-9297-3D00417FD1D0}" dt="2021-11-04T14:36:31.961" v="3856" actId="164"/>
          <ac:spMkLst>
            <pc:docMk/>
            <pc:sldMk cId="505170437" sldId="327"/>
            <ac:spMk id="1025" creationId="{3223BA1C-276A-4918-A676-3E5F79DDCDC8}"/>
          </ac:spMkLst>
        </pc:spChg>
        <pc:spChg chg="mod topLvl">
          <ac:chgData name="Nelson, Andy (UT-ITC)" userId="8c3bbbfd-8b33-433e-9e71-44d1c0c1ea42" providerId="ADAL" clId="{A12B0705-4D5E-4853-9297-3D00417FD1D0}" dt="2021-11-04T14:36:31.961" v="3856" actId="164"/>
          <ac:spMkLst>
            <pc:docMk/>
            <pc:sldMk cId="505170437" sldId="327"/>
            <ac:spMk id="1027" creationId="{2AD16614-9755-4B43-980F-DD81680F465C}"/>
          </ac:spMkLst>
        </pc:spChg>
        <pc:spChg chg="mod topLvl">
          <ac:chgData name="Nelson, Andy (UT-ITC)" userId="8c3bbbfd-8b33-433e-9e71-44d1c0c1ea42" providerId="ADAL" clId="{A12B0705-4D5E-4853-9297-3D00417FD1D0}" dt="2021-11-04T14:36:31.961" v="3856" actId="164"/>
          <ac:spMkLst>
            <pc:docMk/>
            <pc:sldMk cId="505170437" sldId="327"/>
            <ac:spMk id="1028" creationId="{A93027F8-9F19-4DD3-BB08-4473CE512983}"/>
          </ac:spMkLst>
        </pc:spChg>
        <pc:spChg chg="mod topLvl">
          <ac:chgData name="Nelson, Andy (UT-ITC)" userId="8c3bbbfd-8b33-433e-9e71-44d1c0c1ea42" providerId="ADAL" clId="{A12B0705-4D5E-4853-9297-3D00417FD1D0}" dt="2021-11-04T14:36:31.961" v="3856" actId="164"/>
          <ac:spMkLst>
            <pc:docMk/>
            <pc:sldMk cId="505170437" sldId="327"/>
            <ac:spMk id="1029" creationId="{482D7DDA-E47E-41B1-9E8E-628453796F6E}"/>
          </ac:spMkLst>
        </pc:spChg>
        <pc:spChg chg="mod topLvl">
          <ac:chgData name="Nelson, Andy (UT-ITC)" userId="8c3bbbfd-8b33-433e-9e71-44d1c0c1ea42" providerId="ADAL" clId="{A12B0705-4D5E-4853-9297-3D00417FD1D0}" dt="2021-11-04T14:36:31.961" v="3856" actId="164"/>
          <ac:spMkLst>
            <pc:docMk/>
            <pc:sldMk cId="505170437" sldId="327"/>
            <ac:spMk id="1030" creationId="{D5FC97AC-F0B3-4CD4-8044-0A714422BBA7}"/>
          </ac:spMkLst>
        </pc:spChg>
        <pc:spChg chg="mod topLvl">
          <ac:chgData name="Nelson, Andy (UT-ITC)" userId="8c3bbbfd-8b33-433e-9e71-44d1c0c1ea42" providerId="ADAL" clId="{A12B0705-4D5E-4853-9297-3D00417FD1D0}" dt="2021-11-04T14:36:31.961" v="3856" actId="164"/>
          <ac:spMkLst>
            <pc:docMk/>
            <pc:sldMk cId="505170437" sldId="327"/>
            <ac:spMk id="1031" creationId="{BCBADD7A-5499-479D-8910-5BAE14D995ED}"/>
          </ac:spMkLst>
        </pc:spChg>
        <pc:spChg chg="mod topLvl">
          <ac:chgData name="Nelson, Andy (UT-ITC)" userId="8c3bbbfd-8b33-433e-9e71-44d1c0c1ea42" providerId="ADAL" clId="{A12B0705-4D5E-4853-9297-3D00417FD1D0}" dt="2021-11-04T14:36:31.961" v="3856" actId="164"/>
          <ac:spMkLst>
            <pc:docMk/>
            <pc:sldMk cId="505170437" sldId="327"/>
            <ac:spMk id="1032" creationId="{7EA544D2-4D15-40AF-8BB0-0B25E07F5063}"/>
          </ac:spMkLst>
        </pc:spChg>
        <pc:spChg chg="mod topLvl">
          <ac:chgData name="Nelson, Andy (UT-ITC)" userId="8c3bbbfd-8b33-433e-9e71-44d1c0c1ea42" providerId="ADAL" clId="{A12B0705-4D5E-4853-9297-3D00417FD1D0}" dt="2021-11-04T14:36:31.961" v="3856" actId="164"/>
          <ac:spMkLst>
            <pc:docMk/>
            <pc:sldMk cId="505170437" sldId="327"/>
            <ac:spMk id="1033" creationId="{48219D9E-3B3B-491E-A0A5-3C5CD7E8D53A}"/>
          </ac:spMkLst>
        </pc:spChg>
        <pc:spChg chg="mod topLvl">
          <ac:chgData name="Nelson, Andy (UT-ITC)" userId="8c3bbbfd-8b33-433e-9e71-44d1c0c1ea42" providerId="ADAL" clId="{A12B0705-4D5E-4853-9297-3D00417FD1D0}" dt="2021-11-04T14:36:31.961" v="3856" actId="164"/>
          <ac:spMkLst>
            <pc:docMk/>
            <pc:sldMk cId="505170437" sldId="327"/>
            <ac:spMk id="1034" creationId="{C671F164-B464-475D-8C53-AE23B1A407A5}"/>
          </ac:spMkLst>
        </pc:spChg>
        <pc:spChg chg="mod topLvl">
          <ac:chgData name="Nelson, Andy (UT-ITC)" userId="8c3bbbfd-8b33-433e-9e71-44d1c0c1ea42" providerId="ADAL" clId="{A12B0705-4D5E-4853-9297-3D00417FD1D0}" dt="2021-11-04T16:33:41.548" v="7191" actId="1076"/>
          <ac:spMkLst>
            <pc:docMk/>
            <pc:sldMk cId="505170437" sldId="327"/>
            <ac:spMk id="1035" creationId="{C3E425E7-1F66-4F0B-9A63-CCF1C2EDE048}"/>
          </ac:spMkLst>
        </pc:spChg>
        <pc:spChg chg="mod topLvl">
          <ac:chgData name="Nelson, Andy (UT-ITC)" userId="8c3bbbfd-8b33-433e-9e71-44d1c0c1ea42" providerId="ADAL" clId="{A12B0705-4D5E-4853-9297-3D00417FD1D0}" dt="2021-11-04T14:36:31.961" v="3856" actId="164"/>
          <ac:spMkLst>
            <pc:docMk/>
            <pc:sldMk cId="505170437" sldId="327"/>
            <ac:spMk id="1036" creationId="{40BFEDA6-CD20-4BE5-B462-361A7922022F}"/>
          </ac:spMkLst>
        </pc:spChg>
        <pc:spChg chg="mod topLvl">
          <ac:chgData name="Nelson, Andy (UT-ITC)" userId="8c3bbbfd-8b33-433e-9e71-44d1c0c1ea42" providerId="ADAL" clId="{A12B0705-4D5E-4853-9297-3D00417FD1D0}" dt="2021-11-04T14:36:31.961" v="3856" actId="164"/>
          <ac:spMkLst>
            <pc:docMk/>
            <pc:sldMk cId="505170437" sldId="327"/>
            <ac:spMk id="1037" creationId="{CEDA6EC0-E313-4604-8107-BFB5C7D3B50B}"/>
          </ac:spMkLst>
        </pc:spChg>
        <pc:spChg chg="mod topLvl">
          <ac:chgData name="Nelson, Andy (UT-ITC)" userId="8c3bbbfd-8b33-433e-9e71-44d1c0c1ea42" providerId="ADAL" clId="{A12B0705-4D5E-4853-9297-3D00417FD1D0}" dt="2021-11-04T14:36:31.961" v="3856" actId="164"/>
          <ac:spMkLst>
            <pc:docMk/>
            <pc:sldMk cId="505170437" sldId="327"/>
            <ac:spMk id="1038" creationId="{88893B74-67E5-44C5-B11F-EE40D3F8272B}"/>
          </ac:spMkLst>
        </pc:spChg>
        <pc:spChg chg="mod topLvl">
          <ac:chgData name="Nelson, Andy (UT-ITC)" userId="8c3bbbfd-8b33-433e-9e71-44d1c0c1ea42" providerId="ADAL" clId="{A12B0705-4D5E-4853-9297-3D00417FD1D0}" dt="2021-11-04T14:36:31.961" v="3856" actId="164"/>
          <ac:spMkLst>
            <pc:docMk/>
            <pc:sldMk cId="505170437" sldId="327"/>
            <ac:spMk id="1039" creationId="{62E7B0E2-EB46-42E4-B82C-D16F5A7162B8}"/>
          </ac:spMkLst>
        </pc:spChg>
        <pc:spChg chg="mod topLvl">
          <ac:chgData name="Nelson, Andy (UT-ITC)" userId="8c3bbbfd-8b33-433e-9e71-44d1c0c1ea42" providerId="ADAL" clId="{A12B0705-4D5E-4853-9297-3D00417FD1D0}" dt="2021-11-04T14:36:31.961" v="3856" actId="164"/>
          <ac:spMkLst>
            <pc:docMk/>
            <pc:sldMk cId="505170437" sldId="327"/>
            <ac:spMk id="1040" creationId="{7BCB3AEE-B03D-4C1C-9857-6F16F331F03C}"/>
          </ac:spMkLst>
        </pc:spChg>
        <pc:spChg chg="mod topLvl">
          <ac:chgData name="Nelson, Andy (UT-ITC)" userId="8c3bbbfd-8b33-433e-9e71-44d1c0c1ea42" providerId="ADAL" clId="{A12B0705-4D5E-4853-9297-3D00417FD1D0}" dt="2021-11-04T14:36:31.961" v="3856" actId="164"/>
          <ac:spMkLst>
            <pc:docMk/>
            <pc:sldMk cId="505170437" sldId="327"/>
            <ac:spMk id="1041" creationId="{CA624C8A-C73B-4441-AD82-6B51AB172DB4}"/>
          </ac:spMkLst>
        </pc:spChg>
        <pc:spChg chg="mod topLvl">
          <ac:chgData name="Nelson, Andy (UT-ITC)" userId="8c3bbbfd-8b33-433e-9e71-44d1c0c1ea42" providerId="ADAL" clId="{A12B0705-4D5E-4853-9297-3D00417FD1D0}" dt="2021-11-04T14:36:31.961" v="3856" actId="164"/>
          <ac:spMkLst>
            <pc:docMk/>
            <pc:sldMk cId="505170437" sldId="327"/>
            <ac:spMk id="1042" creationId="{31B5BE56-6751-4A6E-AA7D-B21180170A0B}"/>
          </ac:spMkLst>
        </pc:spChg>
        <pc:spChg chg="mod topLvl">
          <ac:chgData name="Nelson, Andy (UT-ITC)" userId="8c3bbbfd-8b33-433e-9e71-44d1c0c1ea42" providerId="ADAL" clId="{A12B0705-4D5E-4853-9297-3D00417FD1D0}" dt="2021-11-04T14:36:31.961" v="3856" actId="164"/>
          <ac:spMkLst>
            <pc:docMk/>
            <pc:sldMk cId="505170437" sldId="327"/>
            <ac:spMk id="1043" creationId="{8817F7CB-E1FA-4A74-BDE4-9DA04B5E5CB9}"/>
          </ac:spMkLst>
        </pc:spChg>
        <pc:spChg chg="mod topLvl">
          <ac:chgData name="Nelson, Andy (UT-ITC)" userId="8c3bbbfd-8b33-433e-9e71-44d1c0c1ea42" providerId="ADAL" clId="{A12B0705-4D5E-4853-9297-3D00417FD1D0}" dt="2021-11-04T14:36:31.961" v="3856" actId="164"/>
          <ac:spMkLst>
            <pc:docMk/>
            <pc:sldMk cId="505170437" sldId="327"/>
            <ac:spMk id="1044" creationId="{F0C0BA7B-9B37-4740-B839-5DA7876F046E}"/>
          </ac:spMkLst>
        </pc:spChg>
        <pc:spChg chg="mod topLvl">
          <ac:chgData name="Nelson, Andy (UT-ITC)" userId="8c3bbbfd-8b33-433e-9e71-44d1c0c1ea42" providerId="ADAL" clId="{A12B0705-4D5E-4853-9297-3D00417FD1D0}" dt="2021-11-04T14:36:31.961" v="3856" actId="164"/>
          <ac:spMkLst>
            <pc:docMk/>
            <pc:sldMk cId="505170437" sldId="327"/>
            <ac:spMk id="1045" creationId="{16BC4043-1FCA-4B6F-8EFF-9640A3CEC61C}"/>
          </ac:spMkLst>
        </pc:spChg>
        <pc:spChg chg="mod topLvl">
          <ac:chgData name="Nelson, Andy (UT-ITC)" userId="8c3bbbfd-8b33-433e-9e71-44d1c0c1ea42" providerId="ADAL" clId="{A12B0705-4D5E-4853-9297-3D00417FD1D0}" dt="2021-11-04T14:36:31.961" v="3856" actId="164"/>
          <ac:spMkLst>
            <pc:docMk/>
            <pc:sldMk cId="505170437" sldId="327"/>
            <ac:spMk id="1046" creationId="{686397B6-351B-4150-98AF-BD8FBF1CA5BB}"/>
          </ac:spMkLst>
        </pc:spChg>
        <pc:spChg chg="mod topLvl">
          <ac:chgData name="Nelson, Andy (UT-ITC)" userId="8c3bbbfd-8b33-433e-9e71-44d1c0c1ea42" providerId="ADAL" clId="{A12B0705-4D5E-4853-9297-3D00417FD1D0}" dt="2021-11-04T14:36:31.961" v="3856" actId="164"/>
          <ac:spMkLst>
            <pc:docMk/>
            <pc:sldMk cId="505170437" sldId="327"/>
            <ac:spMk id="1047" creationId="{BE420F83-2221-4030-A86D-C845445C4C54}"/>
          </ac:spMkLst>
        </pc:spChg>
        <pc:spChg chg="mod topLvl">
          <ac:chgData name="Nelson, Andy (UT-ITC)" userId="8c3bbbfd-8b33-433e-9e71-44d1c0c1ea42" providerId="ADAL" clId="{A12B0705-4D5E-4853-9297-3D00417FD1D0}" dt="2021-11-04T14:36:31.961" v="3856" actId="164"/>
          <ac:spMkLst>
            <pc:docMk/>
            <pc:sldMk cId="505170437" sldId="327"/>
            <ac:spMk id="1048" creationId="{3A9A892A-9D7C-4D05-A7CC-0C5FA0214863}"/>
          </ac:spMkLst>
        </pc:spChg>
        <pc:spChg chg="mod topLvl">
          <ac:chgData name="Nelson, Andy (UT-ITC)" userId="8c3bbbfd-8b33-433e-9e71-44d1c0c1ea42" providerId="ADAL" clId="{A12B0705-4D5E-4853-9297-3D00417FD1D0}" dt="2021-11-04T14:36:31.961" v="3856" actId="164"/>
          <ac:spMkLst>
            <pc:docMk/>
            <pc:sldMk cId="505170437" sldId="327"/>
            <ac:spMk id="1049" creationId="{760FBE5E-23A3-4527-9887-849B9F0F32DB}"/>
          </ac:spMkLst>
        </pc:spChg>
        <pc:spChg chg="mod topLvl">
          <ac:chgData name="Nelson, Andy (UT-ITC)" userId="8c3bbbfd-8b33-433e-9e71-44d1c0c1ea42" providerId="ADAL" clId="{A12B0705-4D5E-4853-9297-3D00417FD1D0}" dt="2021-11-04T14:48:30.412" v="4309" actId="207"/>
          <ac:spMkLst>
            <pc:docMk/>
            <pc:sldMk cId="505170437" sldId="327"/>
            <ac:spMk id="1050" creationId="{52C1A318-A6D6-45E5-87BE-A56221C3C1F0}"/>
          </ac:spMkLst>
        </pc:spChg>
        <pc:spChg chg="mod topLvl">
          <ac:chgData name="Nelson, Andy (UT-ITC)" userId="8c3bbbfd-8b33-433e-9e71-44d1c0c1ea42" providerId="ADAL" clId="{A12B0705-4D5E-4853-9297-3D00417FD1D0}" dt="2021-11-04T14:48:32.697" v="4310" actId="207"/>
          <ac:spMkLst>
            <pc:docMk/>
            <pc:sldMk cId="505170437" sldId="327"/>
            <ac:spMk id="1051" creationId="{59642BA0-EDFC-4872-9833-4CAC64707580}"/>
          </ac:spMkLst>
        </pc:spChg>
        <pc:spChg chg="mod topLvl">
          <ac:chgData name="Nelson, Andy (UT-ITC)" userId="8c3bbbfd-8b33-433e-9e71-44d1c0c1ea42" providerId="ADAL" clId="{A12B0705-4D5E-4853-9297-3D00417FD1D0}" dt="2021-11-04T14:48:37.705" v="4312" actId="207"/>
          <ac:spMkLst>
            <pc:docMk/>
            <pc:sldMk cId="505170437" sldId="327"/>
            <ac:spMk id="1052" creationId="{CBA077C4-93DF-40AD-B0AF-F7187EEDA65D}"/>
          </ac:spMkLst>
        </pc:spChg>
        <pc:spChg chg="mod topLvl">
          <ac:chgData name="Nelson, Andy (UT-ITC)" userId="8c3bbbfd-8b33-433e-9e71-44d1c0c1ea42" providerId="ADAL" clId="{A12B0705-4D5E-4853-9297-3D00417FD1D0}" dt="2021-11-04T14:36:31.961" v="3856" actId="164"/>
          <ac:spMkLst>
            <pc:docMk/>
            <pc:sldMk cId="505170437" sldId="327"/>
            <ac:spMk id="1053" creationId="{711EED7F-2F63-4945-88AD-D73767DCCFFA}"/>
          </ac:spMkLst>
        </pc:spChg>
        <pc:spChg chg="mod topLvl">
          <ac:chgData name="Nelson, Andy (UT-ITC)" userId="8c3bbbfd-8b33-433e-9e71-44d1c0c1ea42" providerId="ADAL" clId="{A12B0705-4D5E-4853-9297-3D00417FD1D0}" dt="2021-11-04T14:48:35.018" v="4311" actId="207"/>
          <ac:spMkLst>
            <pc:docMk/>
            <pc:sldMk cId="505170437" sldId="327"/>
            <ac:spMk id="1054" creationId="{12C1ED5E-898E-4402-939E-36E630CBFAB7}"/>
          </ac:spMkLst>
        </pc:spChg>
        <pc:spChg chg="mod topLvl">
          <ac:chgData name="Nelson, Andy (UT-ITC)" userId="8c3bbbfd-8b33-433e-9e71-44d1c0c1ea42" providerId="ADAL" clId="{A12B0705-4D5E-4853-9297-3D00417FD1D0}" dt="2021-11-04T14:36:31.961" v="3856" actId="164"/>
          <ac:spMkLst>
            <pc:docMk/>
            <pc:sldMk cId="505170437" sldId="327"/>
            <ac:spMk id="1055" creationId="{AD89B854-3C02-4DFA-A0B5-43F2DB0297D2}"/>
          </ac:spMkLst>
        </pc:spChg>
        <pc:spChg chg="mod topLvl">
          <ac:chgData name="Nelson, Andy (UT-ITC)" userId="8c3bbbfd-8b33-433e-9e71-44d1c0c1ea42" providerId="ADAL" clId="{A12B0705-4D5E-4853-9297-3D00417FD1D0}" dt="2021-11-04T14:36:31.961" v="3856" actId="164"/>
          <ac:spMkLst>
            <pc:docMk/>
            <pc:sldMk cId="505170437" sldId="327"/>
            <ac:spMk id="1056" creationId="{10FAFAAC-35F1-48B4-BC3F-9D4D4D500192}"/>
          </ac:spMkLst>
        </pc:spChg>
        <pc:spChg chg="mod topLvl">
          <ac:chgData name="Nelson, Andy (UT-ITC)" userId="8c3bbbfd-8b33-433e-9e71-44d1c0c1ea42" providerId="ADAL" clId="{A12B0705-4D5E-4853-9297-3D00417FD1D0}" dt="2021-11-04T14:36:31.961" v="3856" actId="164"/>
          <ac:spMkLst>
            <pc:docMk/>
            <pc:sldMk cId="505170437" sldId="327"/>
            <ac:spMk id="1057" creationId="{91871E3D-1A04-4E94-B5FC-A0E16E6A5184}"/>
          </ac:spMkLst>
        </pc:spChg>
        <pc:spChg chg="mod topLvl">
          <ac:chgData name="Nelson, Andy (UT-ITC)" userId="8c3bbbfd-8b33-433e-9e71-44d1c0c1ea42" providerId="ADAL" clId="{A12B0705-4D5E-4853-9297-3D00417FD1D0}" dt="2021-11-04T14:36:31.961" v="3856" actId="164"/>
          <ac:spMkLst>
            <pc:docMk/>
            <pc:sldMk cId="505170437" sldId="327"/>
            <ac:spMk id="1058" creationId="{202FF6E5-98EB-4BB6-8AE9-14CF0170F5BE}"/>
          </ac:spMkLst>
        </pc:spChg>
        <pc:spChg chg="mod topLvl">
          <ac:chgData name="Nelson, Andy (UT-ITC)" userId="8c3bbbfd-8b33-433e-9e71-44d1c0c1ea42" providerId="ADAL" clId="{A12B0705-4D5E-4853-9297-3D00417FD1D0}" dt="2021-11-04T14:36:31.961" v="3856" actId="164"/>
          <ac:spMkLst>
            <pc:docMk/>
            <pc:sldMk cId="505170437" sldId="327"/>
            <ac:spMk id="1059" creationId="{4B93329A-76ED-4957-877A-2A13689503BD}"/>
          </ac:spMkLst>
        </pc:spChg>
        <pc:spChg chg="mod topLvl">
          <ac:chgData name="Nelson, Andy (UT-ITC)" userId="8c3bbbfd-8b33-433e-9e71-44d1c0c1ea42" providerId="ADAL" clId="{A12B0705-4D5E-4853-9297-3D00417FD1D0}" dt="2021-11-04T14:36:31.961" v="3856" actId="164"/>
          <ac:spMkLst>
            <pc:docMk/>
            <pc:sldMk cId="505170437" sldId="327"/>
            <ac:spMk id="1060" creationId="{355739AF-138C-4BF4-9E01-78E65953C4A9}"/>
          </ac:spMkLst>
        </pc:spChg>
        <pc:spChg chg="mod topLvl">
          <ac:chgData name="Nelson, Andy (UT-ITC)" userId="8c3bbbfd-8b33-433e-9e71-44d1c0c1ea42" providerId="ADAL" clId="{A12B0705-4D5E-4853-9297-3D00417FD1D0}" dt="2021-11-04T14:36:31.961" v="3856" actId="164"/>
          <ac:spMkLst>
            <pc:docMk/>
            <pc:sldMk cId="505170437" sldId="327"/>
            <ac:spMk id="1061" creationId="{D3039650-C1CE-4FF9-A82A-DDD1B1230386}"/>
          </ac:spMkLst>
        </pc:spChg>
        <pc:grpChg chg="del mod">
          <ac:chgData name="Nelson, Andy (UT-ITC)" userId="8c3bbbfd-8b33-433e-9e71-44d1c0c1ea42" providerId="ADAL" clId="{A12B0705-4D5E-4853-9297-3D00417FD1D0}" dt="2021-11-04T14:34:22.771" v="3815" actId="165"/>
          <ac:grpSpMkLst>
            <pc:docMk/>
            <pc:sldMk cId="505170437" sldId="327"/>
            <ac:grpSpMk id="5" creationId="{A5A67326-2D8D-4A6C-84C2-0128C0CC5D1E}"/>
          </ac:grpSpMkLst>
        </pc:grpChg>
        <pc:grpChg chg="mod topLvl">
          <ac:chgData name="Nelson, Andy (UT-ITC)" userId="8c3bbbfd-8b33-433e-9e71-44d1c0c1ea42" providerId="ADAL" clId="{A12B0705-4D5E-4853-9297-3D00417FD1D0}" dt="2021-11-04T14:36:31.961" v="3856" actId="164"/>
          <ac:grpSpMkLst>
            <pc:docMk/>
            <pc:sldMk cId="505170437" sldId="327"/>
            <ac:grpSpMk id="7" creationId="{A94D8D19-F540-4B21-8D8B-B474A42C1E99}"/>
          </ac:grpSpMkLst>
        </pc:grpChg>
        <pc:grpChg chg="mod topLvl">
          <ac:chgData name="Nelson, Andy (UT-ITC)" userId="8c3bbbfd-8b33-433e-9e71-44d1c0c1ea42" providerId="ADAL" clId="{A12B0705-4D5E-4853-9297-3D00417FD1D0}" dt="2021-11-04T14:36:31.961" v="3856" actId="164"/>
          <ac:grpSpMkLst>
            <pc:docMk/>
            <pc:sldMk cId="505170437" sldId="327"/>
            <ac:grpSpMk id="22" creationId="{0F7BAEE3-B952-4764-9289-15455185EBB4}"/>
          </ac:grpSpMkLst>
        </pc:grpChg>
        <pc:grpChg chg="add mod">
          <ac:chgData name="Nelson, Andy (UT-ITC)" userId="8c3bbbfd-8b33-433e-9e71-44d1c0c1ea42" providerId="ADAL" clId="{A12B0705-4D5E-4853-9297-3D00417FD1D0}" dt="2021-11-04T14:52:08.498" v="4598" actId="1035"/>
          <ac:grpSpMkLst>
            <pc:docMk/>
            <pc:sldMk cId="505170437" sldId="327"/>
            <ac:grpSpMk id="1062" creationId="{29535A85-6027-4F08-B04F-83A971E931E1}"/>
          </ac:grpSpMkLst>
        </pc:grpChg>
        <pc:picChg chg="add mod">
          <ac:chgData name="Nelson, Andy (UT-ITC)" userId="8c3bbbfd-8b33-433e-9e71-44d1c0c1ea42" providerId="ADAL" clId="{A12B0705-4D5E-4853-9297-3D00417FD1D0}" dt="2021-11-10T20:18:22.971" v="18863"/>
          <ac:picMkLst>
            <pc:docMk/>
            <pc:sldMk cId="505170437" sldId="327"/>
            <ac:picMk id="2" creationId="{DA9CCA35-A2AE-4241-8073-5AE0C8504389}"/>
          </ac:picMkLst>
        </pc:picChg>
        <pc:picChg chg="add del mod">
          <ac:chgData name="Nelson, Andy (UT-ITC)" userId="8c3bbbfd-8b33-433e-9e71-44d1c0c1ea42" providerId="ADAL" clId="{A12B0705-4D5E-4853-9297-3D00417FD1D0}" dt="2021-11-04T14:33:56.321" v="3811" actId="27803"/>
          <ac:picMkLst>
            <pc:docMk/>
            <pc:sldMk cId="505170437" sldId="327"/>
            <ac:picMk id="3" creationId="{5136926A-66A6-490D-99E6-F7626964C4DB}"/>
          </ac:picMkLst>
        </pc:picChg>
        <pc:picChg chg="del">
          <ac:chgData name="Nelson, Andy (UT-ITC)" userId="8c3bbbfd-8b33-433e-9e71-44d1c0c1ea42" providerId="ADAL" clId="{A12B0705-4D5E-4853-9297-3D00417FD1D0}" dt="2021-11-03T16:29:57.239" v="2882" actId="478"/>
          <ac:picMkLst>
            <pc:docMk/>
            <pc:sldMk cId="505170437" sldId="327"/>
            <ac:picMk id="14" creationId="{B6C522C9-234D-40ED-BC9D-06EFA655220E}"/>
          </ac:picMkLst>
        </pc:picChg>
        <pc:picChg chg="add del mod">
          <ac:chgData name="Nelson, Andy (UT-ITC)" userId="8c3bbbfd-8b33-433e-9e71-44d1c0c1ea42" providerId="ADAL" clId="{A12B0705-4D5E-4853-9297-3D00417FD1D0}" dt="2021-11-04T14:33:41.659" v="3805" actId="478"/>
          <ac:picMkLst>
            <pc:docMk/>
            <pc:sldMk cId="505170437" sldId="327"/>
            <ac:picMk id="1026" creationId="{4CC93ECF-0339-469C-9AA2-A0A0E20F7840}"/>
          </ac:picMkLst>
        </pc:picChg>
      </pc:sldChg>
      <pc:sldChg chg="modSp add del mod">
        <pc:chgData name="Nelson, Andy (UT-ITC)" userId="8c3bbbfd-8b33-433e-9e71-44d1c0c1ea42" providerId="ADAL" clId="{A12B0705-4D5E-4853-9297-3D00417FD1D0}" dt="2021-11-03T16:27:14.775" v="2838" actId="2696"/>
        <pc:sldMkLst>
          <pc:docMk/>
          <pc:sldMk cId="2444954773" sldId="327"/>
        </pc:sldMkLst>
        <pc:spChg chg="mod">
          <ac:chgData name="Nelson, Andy (UT-ITC)" userId="8c3bbbfd-8b33-433e-9e71-44d1c0c1ea42" providerId="ADAL" clId="{A12B0705-4D5E-4853-9297-3D00417FD1D0}" dt="2021-11-03T16:24:16.158" v="2769" actId="14100"/>
          <ac:spMkLst>
            <pc:docMk/>
            <pc:sldMk cId="2444954773" sldId="327"/>
            <ac:spMk id="13" creationId="{929D3D17-84B1-4C2E-9C07-E90E68B19827}"/>
          </ac:spMkLst>
        </pc:spChg>
        <pc:spChg chg="mod">
          <ac:chgData name="Nelson, Andy (UT-ITC)" userId="8c3bbbfd-8b33-433e-9e71-44d1c0c1ea42" providerId="ADAL" clId="{A12B0705-4D5E-4853-9297-3D00417FD1D0}" dt="2021-11-03T16:24:23.973" v="2801" actId="14100"/>
          <ac:spMkLst>
            <pc:docMk/>
            <pc:sldMk cId="2444954773" sldId="327"/>
            <ac:spMk id="14" creationId="{7FE4A30E-97B3-4551-91B4-85E1CE988CA1}"/>
          </ac:spMkLst>
        </pc:spChg>
        <pc:picChg chg="mod modCrop">
          <ac:chgData name="Nelson, Andy (UT-ITC)" userId="8c3bbbfd-8b33-433e-9e71-44d1c0c1ea42" providerId="ADAL" clId="{A12B0705-4D5E-4853-9297-3D00417FD1D0}" dt="2021-11-03T16:22:42.014" v="2648" actId="732"/>
          <ac:picMkLst>
            <pc:docMk/>
            <pc:sldMk cId="2444954773" sldId="327"/>
            <ac:picMk id="2" creationId="{0835EE0A-02FC-4B94-846F-745FADF781F0}"/>
          </ac:picMkLst>
        </pc:picChg>
        <pc:picChg chg="mod modCrop">
          <ac:chgData name="Nelson, Andy (UT-ITC)" userId="8c3bbbfd-8b33-433e-9e71-44d1c0c1ea42" providerId="ADAL" clId="{A12B0705-4D5E-4853-9297-3D00417FD1D0}" dt="2021-11-03T16:24:00.971" v="2717" actId="732"/>
          <ac:picMkLst>
            <pc:docMk/>
            <pc:sldMk cId="2444954773" sldId="327"/>
            <ac:picMk id="12" creationId="{FA96CA7E-3C7E-4DA4-A97E-A52451A25472}"/>
          </ac:picMkLst>
        </pc:picChg>
      </pc:sldChg>
      <pc:sldChg chg="addSp delSp modSp add mod ord modNotesTx">
        <pc:chgData name="Nelson, Andy (UT-ITC)" userId="8c3bbbfd-8b33-433e-9e71-44d1c0c1ea42" providerId="ADAL" clId="{A12B0705-4D5E-4853-9297-3D00417FD1D0}" dt="2021-11-10T20:18:22.971" v="18863"/>
        <pc:sldMkLst>
          <pc:docMk/>
          <pc:sldMk cId="319417625" sldId="328"/>
        </pc:sldMkLst>
        <pc:spChg chg="add del mod">
          <ac:chgData name="Nelson, Andy (UT-ITC)" userId="8c3bbbfd-8b33-433e-9e71-44d1c0c1ea42" providerId="ADAL" clId="{A12B0705-4D5E-4853-9297-3D00417FD1D0}" dt="2021-11-04T16:44:22.878" v="7398" actId="478"/>
          <ac:spMkLst>
            <pc:docMk/>
            <pc:sldMk cId="319417625" sldId="328"/>
            <ac:spMk id="2" creationId="{9208A22D-AF47-4243-A263-46AA0B781F8A}"/>
          </ac:spMkLst>
        </pc:spChg>
        <pc:spChg chg="mod">
          <ac:chgData name="Nelson, Andy (UT-ITC)" userId="8c3bbbfd-8b33-433e-9e71-44d1c0c1ea42" providerId="ADAL" clId="{A12B0705-4D5E-4853-9297-3D00417FD1D0}" dt="2021-11-04T15:55:04.725" v="5679" actId="20577"/>
          <ac:spMkLst>
            <pc:docMk/>
            <pc:sldMk cId="319417625" sldId="328"/>
            <ac:spMk id="4" creationId="{23CB72D6-0CBC-4DF3-8895-241F1A055F9A}"/>
          </ac:spMkLst>
        </pc:spChg>
        <pc:spChg chg="mod">
          <ac:chgData name="Nelson, Andy (UT-ITC)" userId="8c3bbbfd-8b33-433e-9e71-44d1c0c1ea42" providerId="ADAL" clId="{A12B0705-4D5E-4853-9297-3D00417FD1D0}" dt="2021-11-10T19:24:33.222" v="18777" actId="20577"/>
          <ac:spMkLst>
            <pc:docMk/>
            <pc:sldMk cId="319417625" sldId="328"/>
            <ac:spMk id="9" creationId="{0C9768AA-5171-4F8C-B092-377355BAC217}"/>
          </ac:spMkLst>
        </pc:spChg>
        <pc:spChg chg="mod">
          <ac:chgData name="Nelson, Andy (UT-ITC)" userId="8c3bbbfd-8b33-433e-9e71-44d1c0c1ea42" providerId="ADAL" clId="{A12B0705-4D5E-4853-9297-3D00417FD1D0}" dt="2021-11-09T12:44:19.630" v="10552" actId="255"/>
          <ac:spMkLst>
            <pc:docMk/>
            <pc:sldMk cId="319417625" sldId="328"/>
            <ac:spMk id="13" creationId="{921B0BD3-0820-4142-9EE5-C9223B29D9A4}"/>
          </ac:spMkLst>
        </pc:spChg>
        <pc:spChg chg="add del mod">
          <ac:chgData name="Nelson, Andy (UT-ITC)" userId="8c3bbbfd-8b33-433e-9e71-44d1c0c1ea42" providerId="ADAL" clId="{A12B0705-4D5E-4853-9297-3D00417FD1D0}" dt="2021-11-04T16:44:22.878" v="7398" actId="478"/>
          <ac:spMkLst>
            <pc:docMk/>
            <pc:sldMk cId="319417625" sldId="328"/>
            <ac:spMk id="15" creationId="{B3138F88-BA22-4CE1-A45C-DE42A6F9D495}"/>
          </ac:spMkLst>
        </pc:spChg>
        <pc:spChg chg="mod">
          <ac:chgData name="Nelson, Andy (UT-ITC)" userId="8c3bbbfd-8b33-433e-9e71-44d1c0c1ea42" providerId="ADAL" clId="{A12B0705-4D5E-4853-9297-3D00417FD1D0}" dt="2021-11-04T16:44:29.050" v="7399" actId="14100"/>
          <ac:spMkLst>
            <pc:docMk/>
            <pc:sldMk cId="319417625" sldId="328"/>
            <ac:spMk id="18" creationId="{03CEF04F-7559-454A-9051-3E5AEAD20C37}"/>
          </ac:spMkLst>
        </pc:spChg>
        <pc:grpChg chg="del">
          <ac:chgData name="Nelson, Andy (UT-ITC)" userId="8c3bbbfd-8b33-433e-9e71-44d1c0c1ea42" providerId="ADAL" clId="{A12B0705-4D5E-4853-9297-3D00417FD1D0}" dt="2021-11-04T16:43:06.700" v="7389" actId="478"/>
          <ac:grpSpMkLst>
            <pc:docMk/>
            <pc:sldMk cId="319417625" sldId="328"/>
            <ac:grpSpMk id="1062" creationId="{29535A85-6027-4F08-B04F-83A971E931E1}"/>
          </ac:grpSpMkLst>
        </pc:grpChg>
        <pc:picChg chg="add mod">
          <ac:chgData name="Nelson, Andy (UT-ITC)" userId="8c3bbbfd-8b33-433e-9e71-44d1c0c1ea42" providerId="ADAL" clId="{A12B0705-4D5E-4853-9297-3D00417FD1D0}" dt="2021-11-10T20:18:22.971" v="18863"/>
          <ac:picMkLst>
            <pc:docMk/>
            <pc:sldMk cId="319417625" sldId="328"/>
            <ac:picMk id="2" creationId="{D302C854-CA81-4871-9144-E4F06521F587}"/>
          </ac:picMkLst>
        </pc:picChg>
        <pc:picChg chg="add mod">
          <ac:chgData name="Nelson, Andy (UT-ITC)" userId="8c3bbbfd-8b33-433e-9e71-44d1c0c1ea42" providerId="ADAL" clId="{A12B0705-4D5E-4853-9297-3D00417FD1D0}" dt="2021-11-04T16:43:21.130" v="7396" actId="14100"/>
          <ac:picMkLst>
            <pc:docMk/>
            <pc:sldMk cId="319417625" sldId="328"/>
            <ac:picMk id="2050" creationId="{EFBB584A-790B-4CA8-B24E-7DE629992043}"/>
          </ac:picMkLst>
        </pc:picChg>
      </pc:sldChg>
      <pc:sldChg chg="addSp delSp modSp add mod modNotesTx">
        <pc:chgData name="Nelson, Andy (UT-ITC)" userId="8c3bbbfd-8b33-433e-9e71-44d1c0c1ea42" providerId="ADAL" clId="{A12B0705-4D5E-4853-9297-3D00417FD1D0}" dt="2021-11-10T20:18:22.971" v="18863"/>
        <pc:sldMkLst>
          <pc:docMk/>
          <pc:sldMk cId="1165263517" sldId="329"/>
        </pc:sldMkLst>
        <pc:spChg chg="mod">
          <ac:chgData name="Nelson, Andy (UT-ITC)" userId="8c3bbbfd-8b33-433e-9e71-44d1c0c1ea42" providerId="ADAL" clId="{A12B0705-4D5E-4853-9297-3D00417FD1D0}" dt="2021-11-04T15:54:57.581" v="5659" actId="20577"/>
          <ac:spMkLst>
            <pc:docMk/>
            <pc:sldMk cId="1165263517" sldId="329"/>
            <ac:spMk id="4" creationId="{23CB72D6-0CBC-4DF3-8895-241F1A055F9A}"/>
          </ac:spMkLst>
        </pc:spChg>
        <pc:spChg chg="mod">
          <ac:chgData name="Nelson, Andy (UT-ITC)" userId="8c3bbbfd-8b33-433e-9e71-44d1c0c1ea42" providerId="ADAL" clId="{A12B0705-4D5E-4853-9297-3D00417FD1D0}" dt="2021-11-04T17:30:51.511" v="9501"/>
          <ac:spMkLst>
            <pc:docMk/>
            <pc:sldMk cId="1165263517" sldId="329"/>
            <ac:spMk id="9" creationId="{0C9768AA-5171-4F8C-B092-377355BAC217}"/>
          </ac:spMkLst>
        </pc:spChg>
        <pc:spChg chg="mod">
          <ac:chgData name="Nelson, Andy (UT-ITC)" userId="8c3bbbfd-8b33-433e-9e71-44d1c0c1ea42" providerId="ADAL" clId="{A12B0705-4D5E-4853-9297-3D00417FD1D0}" dt="2021-11-09T12:44:25.645" v="10553" actId="255"/>
          <ac:spMkLst>
            <pc:docMk/>
            <pc:sldMk cId="1165263517" sldId="329"/>
            <ac:spMk id="13" creationId="{921B0BD3-0820-4142-9EE5-C9223B29D9A4}"/>
          </ac:spMkLst>
        </pc:spChg>
        <pc:spChg chg="mod">
          <ac:chgData name="Nelson, Andy (UT-ITC)" userId="8c3bbbfd-8b33-433e-9e71-44d1c0c1ea42" providerId="ADAL" clId="{A12B0705-4D5E-4853-9297-3D00417FD1D0}" dt="2021-11-04T17:30:20.576" v="9485" actId="20577"/>
          <ac:spMkLst>
            <pc:docMk/>
            <pc:sldMk cId="1165263517" sldId="329"/>
            <ac:spMk id="15" creationId="{B3138F88-BA22-4CE1-A45C-DE42A6F9D495}"/>
          </ac:spMkLst>
        </pc:spChg>
        <pc:spChg chg="ord">
          <ac:chgData name="Nelson, Andy (UT-ITC)" userId="8c3bbbfd-8b33-433e-9e71-44d1c0c1ea42" providerId="ADAL" clId="{A12B0705-4D5E-4853-9297-3D00417FD1D0}" dt="2021-11-04T17:05:11.169" v="8173" actId="166"/>
          <ac:spMkLst>
            <pc:docMk/>
            <pc:sldMk cId="1165263517" sldId="329"/>
            <ac:spMk id="18" creationId="{03CEF04F-7559-454A-9051-3E5AEAD20C37}"/>
          </ac:spMkLst>
        </pc:spChg>
        <pc:grpChg chg="del">
          <ac:chgData name="Nelson, Andy (UT-ITC)" userId="8c3bbbfd-8b33-433e-9e71-44d1c0c1ea42" providerId="ADAL" clId="{A12B0705-4D5E-4853-9297-3D00417FD1D0}" dt="2021-11-04T17:04:17.744" v="8161" actId="478"/>
          <ac:grpSpMkLst>
            <pc:docMk/>
            <pc:sldMk cId="1165263517" sldId="329"/>
            <ac:grpSpMk id="1062" creationId="{29535A85-6027-4F08-B04F-83A971E931E1}"/>
          </ac:grpSpMkLst>
        </pc:grpChg>
        <pc:picChg chg="add mod">
          <ac:chgData name="Nelson, Andy (UT-ITC)" userId="8c3bbbfd-8b33-433e-9e71-44d1c0c1ea42" providerId="ADAL" clId="{A12B0705-4D5E-4853-9297-3D00417FD1D0}" dt="2021-11-10T20:18:22.971" v="18863"/>
          <ac:picMkLst>
            <pc:docMk/>
            <pc:sldMk cId="1165263517" sldId="329"/>
            <ac:picMk id="2" creationId="{34E12761-7C7F-4A3A-956A-2E8344784CCD}"/>
          </ac:picMkLst>
        </pc:picChg>
        <pc:picChg chg="add del mod">
          <ac:chgData name="Nelson, Andy (UT-ITC)" userId="8c3bbbfd-8b33-433e-9e71-44d1c0c1ea42" providerId="ADAL" clId="{A12B0705-4D5E-4853-9297-3D00417FD1D0}" dt="2021-11-04T17:02:04.176" v="7975" actId="478"/>
          <ac:picMkLst>
            <pc:docMk/>
            <pc:sldMk cId="1165263517" sldId="329"/>
            <ac:picMk id="3" creationId="{A91EA98C-B515-41AF-905D-39E74BEEDA4C}"/>
          </ac:picMkLst>
        </pc:picChg>
        <pc:picChg chg="add mod">
          <ac:chgData name="Nelson, Andy (UT-ITC)" userId="8c3bbbfd-8b33-433e-9e71-44d1c0c1ea42" providerId="ADAL" clId="{A12B0705-4D5E-4853-9297-3D00417FD1D0}" dt="2021-11-04T17:29:45.311" v="9457" actId="14100"/>
          <ac:picMkLst>
            <pc:docMk/>
            <pc:sldMk cId="1165263517" sldId="329"/>
            <ac:picMk id="20" creationId="{4A3527D0-D306-4F57-96DF-787F90FBEADD}"/>
          </ac:picMkLst>
        </pc:picChg>
      </pc:sldChg>
      <pc:sldChg chg="addSp delSp modSp add mod modNotesTx">
        <pc:chgData name="Nelson, Andy (UT-ITC)" userId="8c3bbbfd-8b33-433e-9e71-44d1c0c1ea42" providerId="ADAL" clId="{A12B0705-4D5E-4853-9297-3D00417FD1D0}" dt="2021-11-10T20:18:22.971" v="18863"/>
        <pc:sldMkLst>
          <pc:docMk/>
          <pc:sldMk cId="1226088456" sldId="330"/>
        </pc:sldMkLst>
        <pc:spChg chg="mod">
          <ac:chgData name="Nelson, Andy (UT-ITC)" userId="8c3bbbfd-8b33-433e-9e71-44d1c0c1ea42" providerId="ADAL" clId="{A12B0705-4D5E-4853-9297-3D00417FD1D0}" dt="2021-11-04T16:04:49.613" v="5700" actId="20577"/>
          <ac:spMkLst>
            <pc:docMk/>
            <pc:sldMk cId="1226088456" sldId="330"/>
            <ac:spMk id="4" creationId="{23CB72D6-0CBC-4DF3-8895-241F1A055F9A}"/>
          </ac:spMkLst>
        </pc:spChg>
        <pc:spChg chg="mod">
          <ac:chgData name="Nelson, Andy (UT-ITC)" userId="8c3bbbfd-8b33-433e-9e71-44d1c0c1ea42" providerId="ADAL" clId="{A12B0705-4D5E-4853-9297-3D00417FD1D0}" dt="2021-11-04T15:53:26.973" v="5607"/>
          <ac:spMkLst>
            <pc:docMk/>
            <pc:sldMk cId="1226088456" sldId="330"/>
            <ac:spMk id="9" creationId="{0C9768AA-5171-4F8C-B092-377355BAC217}"/>
          </ac:spMkLst>
        </pc:spChg>
        <pc:spChg chg="mod">
          <ac:chgData name="Nelson, Andy (UT-ITC)" userId="8c3bbbfd-8b33-433e-9e71-44d1c0c1ea42" providerId="ADAL" clId="{A12B0705-4D5E-4853-9297-3D00417FD1D0}" dt="2021-11-04T15:50:52.022" v="5586" actId="1036"/>
          <ac:spMkLst>
            <pc:docMk/>
            <pc:sldMk cId="1226088456" sldId="330"/>
            <ac:spMk id="13" creationId="{921B0BD3-0820-4142-9EE5-C9223B29D9A4}"/>
          </ac:spMkLst>
        </pc:spChg>
        <pc:spChg chg="mod">
          <ac:chgData name="Nelson, Andy (UT-ITC)" userId="8c3bbbfd-8b33-433e-9e71-44d1c0c1ea42" providerId="ADAL" clId="{A12B0705-4D5E-4853-9297-3D00417FD1D0}" dt="2021-11-04T15:49:35.302" v="5574" actId="6549"/>
          <ac:spMkLst>
            <pc:docMk/>
            <pc:sldMk cId="1226088456" sldId="330"/>
            <ac:spMk id="15" creationId="{B3138F88-BA22-4CE1-A45C-DE42A6F9D495}"/>
          </ac:spMkLst>
        </pc:spChg>
        <pc:grpChg chg="del">
          <ac:chgData name="Nelson, Andy (UT-ITC)" userId="8c3bbbfd-8b33-433e-9e71-44d1c0c1ea42" providerId="ADAL" clId="{A12B0705-4D5E-4853-9297-3D00417FD1D0}" dt="2021-11-04T15:49:37.303" v="5575" actId="478"/>
          <ac:grpSpMkLst>
            <pc:docMk/>
            <pc:sldMk cId="1226088456" sldId="330"/>
            <ac:grpSpMk id="1062" creationId="{29535A85-6027-4F08-B04F-83A971E931E1}"/>
          </ac:grpSpMkLst>
        </pc:grpChg>
        <pc:picChg chg="add mod">
          <ac:chgData name="Nelson, Andy (UT-ITC)" userId="8c3bbbfd-8b33-433e-9e71-44d1c0c1ea42" providerId="ADAL" clId="{A12B0705-4D5E-4853-9297-3D00417FD1D0}" dt="2021-11-10T20:18:22.971" v="18863"/>
          <ac:picMkLst>
            <pc:docMk/>
            <pc:sldMk cId="1226088456" sldId="330"/>
            <ac:picMk id="2" creationId="{FDF2D5FD-B3B6-4A32-B5E5-66BE1BABBF21}"/>
          </ac:picMkLst>
        </pc:picChg>
        <pc:picChg chg="add del mod">
          <ac:chgData name="Nelson, Andy (UT-ITC)" userId="8c3bbbfd-8b33-433e-9e71-44d1c0c1ea42" providerId="ADAL" clId="{A12B0705-4D5E-4853-9297-3D00417FD1D0}" dt="2021-11-04T15:13:00.268" v="5459" actId="478"/>
          <ac:picMkLst>
            <pc:docMk/>
            <pc:sldMk cId="1226088456" sldId="330"/>
            <ac:picMk id="3" creationId="{A296F7AA-EF0D-4BBC-AC71-8BC2B9A8A900}"/>
          </ac:picMkLst>
        </pc:picChg>
        <pc:picChg chg="add mod">
          <ac:chgData name="Nelson, Andy (UT-ITC)" userId="8c3bbbfd-8b33-433e-9e71-44d1c0c1ea42" providerId="ADAL" clId="{A12B0705-4D5E-4853-9297-3D00417FD1D0}" dt="2021-11-04T15:49:56.853" v="5580" actId="14100"/>
          <ac:picMkLst>
            <pc:docMk/>
            <pc:sldMk cId="1226088456" sldId="330"/>
            <ac:picMk id="1026" creationId="{D6DCA629-6ED7-498F-A98B-F485FDB3900B}"/>
          </ac:picMkLst>
        </pc:picChg>
      </pc:sldChg>
      <pc:sldChg chg="addSp delSp modSp add del mod">
        <pc:chgData name="Nelson, Andy (UT-ITC)" userId="8c3bbbfd-8b33-433e-9e71-44d1c0c1ea42" providerId="ADAL" clId="{A12B0705-4D5E-4853-9297-3D00417FD1D0}" dt="2021-11-10T20:18:22.971" v="18863"/>
        <pc:sldMkLst>
          <pc:docMk/>
          <pc:sldMk cId="53911310" sldId="331"/>
        </pc:sldMkLst>
        <pc:spChg chg="mod">
          <ac:chgData name="Nelson, Andy (UT-ITC)" userId="8c3bbbfd-8b33-433e-9e71-44d1c0c1ea42" providerId="ADAL" clId="{A12B0705-4D5E-4853-9297-3D00417FD1D0}" dt="2021-11-04T16:26:20.083" v="7069" actId="20577"/>
          <ac:spMkLst>
            <pc:docMk/>
            <pc:sldMk cId="53911310" sldId="331"/>
            <ac:spMk id="4" creationId="{23CB72D6-0CBC-4DF3-8895-241F1A055F9A}"/>
          </ac:spMkLst>
        </pc:spChg>
        <pc:spChg chg="del">
          <ac:chgData name="Nelson, Andy (UT-ITC)" userId="8c3bbbfd-8b33-433e-9e71-44d1c0c1ea42" providerId="ADAL" clId="{A12B0705-4D5E-4853-9297-3D00417FD1D0}" dt="2021-11-04T16:16:27.347" v="6298" actId="478"/>
          <ac:spMkLst>
            <pc:docMk/>
            <pc:sldMk cId="53911310" sldId="331"/>
            <ac:spMk id="9" creationId="{0C9768AA-5171-4F8C-B092-377355BAC217}"/>
          </ac:spMkLst>
        </pc:spChg>
        <pc:spChg chg="mod">
          <ac:chgData name="Nelson, Andy (UT-ITC)" userId="8c3bbbfd-8b33-433e-9e71-44d1c0c1ea42" providerId="ADAL" clId="{A12B0705-4D5E-4853-9297-3D00417FD1D0}" dt="2021-11-04T16:16:59.299" v="6313" actId="1036"/>
          <ac:spMkLst>
            <pc:docMk/>
            <pc:sldMk cId="53911310" sldId="331"/>
            <ac:spMk id="13" creationId="{921B0BD3-0820-4142-9EE5-C9223B29D9A4}"/>
          </ac:spMkLst>
        </pc:spChg>
        <pc:spChg chg="mod">
          <ac:chgData name="Nelson, Andy (UT-ITC)" userId="8c3bbbfd-8b33-433e-9e71-44d1c0c1ea42" providerId="ADAL" clId="{A12B0705-4D5E-4853-9297-3D00417FD1D0}" dt="2021-11-10T19:23:01.103" v="18775" actId="20577"/>
          <ac:spMkLst>
            <pc:docMk/>
            <pc:sldMk cId="53911310" sldId="331"/>
            <ac:spMk id="15" creationId="{B3138F88-BA22-4CE1-A45C-DE42A6F9D495}"/>
          </ac:spMkLst>
        </pc:spChg>
        <pc:spChg chg="del">
          <ac:chgData name="Nelson, Andy (UT-ITC)" userId="8c3bbbfd-8b33-433e-9e71-44d1c0c1ea42" providerId="ADAL" clId="{A12B0705-4D5E-4853-9297-3D00417FD1D0}" dt="2021-11-04T16:16:32.522" v="6300" actId="478"/>
          <ac:spMkLst>
            <pc:docMk/>
            <pc:sldMk cId="53911310" sldId="331"/>
            <ac:spMk id="18" creationId="{03CEF04F-7559-454A-9051-3E5AEAD20C37}"/>
          </ac:spMkLst>
        </pc:spChg>
        <pc:picChg chg="add mod">
          <ac:chgData name="Nelson, Andy (UT-ITC)" userId="8c3bbbfd-8b33-433e-9e71-44d1c0c1ea42" providerId="ADAL" clId="{A12B0705-4D5E-4853-9297-3D00417FD1D0}" dt="2021-11-10T20:18:22.971" v="18863"/>
          <ac:picMkLst>
            <pc:docMk/>
            <pc:sldMk cId="53911310" sldId="331"/>
            <ac:picMk id="2" creationId="{5D2D87FB-63D8-49A0-A38B-A37198FD8F68}"/>
          </ac:picMkLst>
        </pc:picChg>
        <pc:picChg chg="add mod">
          <ac:chgData name="Nelson, Andy (UT-ITC)" userId="8c3bbbfd-8b33-433e-9e71-44d1c0c1ea42" providerId="ADAL" clId="{A12B0705-4D5E-4853-9297-3D00417FD1D0}" dt="2021-11-04T16:31:38.163" v="7155" actId="14100"/>
          <ac:picMkLst>
            <pc:docMk/>
            <pc:sldMk cId="53911310" sldId="331"/>
            <ac:picMk id="3" creationId="{8E199AB6-9793-40A8-8B09-C73FFCF65BC9}"/>
          </ac:picMkLst>
        </pc:picChg>
        <pc:picChg chg="del">
          <ac:chgData name="Nelson, Andy (UT-ITC)" userId="8c3bbbfd-8b33-433e-9e71-44d1c0c1ea42" providerId="ADAL" clId="{A12B0705-4D5E-4853-9297-3D00417FD1D0}" dt="2021-11-04T16:14:30.762" v="5885" actId="478"/>
          <ac:picMkLst>
            <pc:docMk/>
            <pc:sldMk cId="53911310" sldId="331"/>
            <ac:picMk id="1026" creationId="{D6DCA629-6ED7-498F-A98B-F485FDB3900B}"/>
          </ac:picMkLst>
        </pc:picChg>
      </pc:sldChg>
      <pc:sldChg chg="addSp delSp modSp add mod ord">
        <pc:chgData name="Nelson, Andy (UT-ITC)" userId="8c3bbbfd-8b33-433e-9e71-44d1c0c1ea42" providerId="ADAL" clId="{A12B0705-4D5E-4853-9297-3D00417FD1D0}" dt="2021-11-10T20:18:22.971" v="18863"/>
        <pc:sldMkLst>
          <pc:docMk/>
          <pc:sldMk cId="1469431545" sldId="332"/>
        </pc:sldMkLst>
        <pc:spChg chg="mod">
          <ac:chgData name="Nelson, Andy (UT-ITC)" userId="8c3bbbfd-8b33-433e-9e71-44d1c0c1ea42" providerId="ADAL" clId="{A12B0705-4D5E-4853-9297-3D00417FD1D0}" dt="2021-11-09T12:40:54.845" v="10402" actId="20577"/>
          <ac:spMkLst>
            <pc:docMk/>
            <pc:sldMk cId="1469431545" sldId="332"/>
            <ac:spMk id="4" creationId="{23CB72D6-0CBC-4DF3-8895-241F1A055F9A}"/>
          </ac:spMkLst>
        </pc:spChg>
        <pc:spChg chg="add del mod">
          <ac:chgData name="Nelson, Andy (UT-ITC)" userId="8c3bbbfd-8b33-433e-9e71-44d1c0c1ea42" providerId="ADAL" clId="{A12B0705-4D5E-4853-9297-3D00417FD1D0}" dt="2021-11-04T17:12:58.608" v="8682"/>
          <ac:spMkLst>
            <pc:docMk/>
            <pc:sldMk cId="1469431545" sldId="332"/>
            <ac:spMk id="9" creationId="{0C9768AA-5171-4F8C-B092-377355BAC217}"/>
          </ac:spMkLst>
        </pc:spChg>
        <pc:spChg chg="add mod">
          <ac:chgData name="Nelson, Andy (UT-ITC)" userId="8c3bbbfd-8b33-433e-9e71-44d1c0c1ea42" providerId="ADAL" clId="{A12B0705-4D5E-4853-9297-3D00417FD1D0}" dt="2021-11-09T12:42:13.632" v="10478" actId="20577"/>
          <ac:spMkLst>
            <pc:docMk/>
            <pc:sldMk cId="1469431545" sldId="332"/>
            <ac:spMk id="11" creationId="{7B4BDC52-48E4-45D3-9AE2-C8AFCCE66A4B}"/>
          </ac:spMkLst>
        </pc:spChg>
        <pc:spChg chg="add del mod">
          <ac:chgData name="Nelson, Andy (UT-ITC)" userId="8c3bbbfd-8b33-433e-9e71-44d1c0c1ea42" providerId="ADAL" clId="{A12B0705-4D5E-4853-9297-3D00417FD1D0}" dt="2021-11-09T12:25:52.614" v="9707" actId="14100"/>
          <ac:spMkLst>
            <pc:docMk/>
            <pc:sldMk cId="1469431545" sldId="332"/>
            <ac:spMk id="12" creationId="{222E98B7-F584-42F8-8D28-EAB44907F7D7}"/>
          </ac:spMkLst>
        </pc:spChg>
        <pc:spChg chg="del mod">
          <ac:chgData name="Nelson, Andy (UT-ITC)" userId="8c3bbbfd-8b33-433e-9e71-44d1c0c1ea42" providerId="ADAL" clId="{A12B0705-4D5E-4853-9297-3D00417FD1D0}" dt="2021-11-04T17:20:23.375" v="9284"/>
          <ac:spMkLst>
            <pc:docMk/>
            <pc:sldMk cId="1469431545" sldId="332"/>
            <ac:spMk id="13" creationId="{921B0BD3-0820-4142-9EE5-C9223B29D9A4}"/>
          </ac:spMkLst>
        </pc:spChg>
        <pc:spChg chg="add del mod">
          <ac:chgData name="Nelson, Andy (UT-ITC)" userId="8c3bbbfd-8b33-433e-9e71-44d1c0c1ea42" providerId="ADAL" clId="{A12B0705-4D5E-4853-9297-3D00417FD1D0}" dt="2021-11-09T12:24:23.287" v="9679" actId="22"/>
          <ac:spMkLst>
            <pc:docMk/>
            <pc:sldMk cId="1469431545" sldId="332"/>
            <ac:spMk id="16" creationId="{C6417FE4-6EE9-4CEF-BCAD-B7E857EBF7D5}"/>
          </ac:spMkLst>
        </pc:spChg>
        <pc:spChg chg="add del mod">
          <ac:chgData name="Nelson, Andy (UT-ITC)" userId="8c3bbbfd-8b33-433e-9e71-44d1c0c1ea42" providerId="ADAL" clId="{A12B0705-4D5E-4853-9297-3D00417FD1D0}" dt="2021-11-09T12:25:02.343" v="9688" actId="478"/>
          <ac:spMkLst>
            <pc:docMk/>
            <pc:sldMk cId="1469431545" sldId="332"/>
            <ac:spMk id="17" creationId="{568DF3F6-774B-4A33-9780-248684685CCA}"/>
          </ac:spMkLst>
        </pc:spChg>
        <pc:picChg chg="add mod">
          <ac:chgData name="Nelson, Andy (UT-ITC)" userId="8c3bbbfd-8b33-433e-9e71-44d1c0c1ea42" providerId="ADAL" clId="{A12B0705-4D5E-4853-9297-3D00417FD1D0}" dt="2021-11-09T12:37:58.191" v="10362" actId="1035"/>
          <ac:picMkLst>
            <pc:docMk/>
            <pc:sldMk cId="1469431545" sldId="332"/>
            <ac:picMk id="3" creationId="{8DC2B763-9D16-48A2-B000-DD3C5F5B1F9F}"/>
          </ac:picMkLst>
        </pc:picChg>
        <pc:picChg chg="add mod">
          <ac:chgData name="Nelson, Andy (UT-ITC)" userId="8c3bbbfd-8b33-433e-9e71-44d1c0c1ea42" providerId="ADAL" clId="{A12B0705-4D5E-4853-9297-3D00417FD1D0}" dt="2021-11-10T19:30:08.753" v="18782" actId="1076"/>
          <ac:picMkLst>
            <pc:docMk/>
            <pc:sldMk cId="1469431545" sldId="332"/>
            <ac:picMk id="5" creationId="{5CE5D089-4249-4AB5-B8F0-574C86347CE3}"/>
          </ac:picMkLst>
        </pc:picChg>
        <pc:picChg chg="add mod">
          <ac:chgData name="Nelson, Andy (UT-ITC)" userId="8c3bbbfd-8b33-433e-9e71-44d1c0c1ea42" providerId="ADAL" clId="{A12B0705-4D5E-4853-9297-3D00417FD1D0}" dt="2021-11-09T12:37:58.191" v="10362" actId="1035"/>
          <ac:picMkLst>
            <pc:docMk/>
            <pc:sldMk cId="1469431545" sldId="332"/>
            <ac:picMk id="7" creationId="{781DDD6D-85DD-4DB3-B79B-FFF3A579CFFC}"/>
          </ac:picMkLst>
        </pc:picChg>
        <pc:picChg chg="add mod">
          <ac:chgData name="Nelson, Andy (UT-ITC)" userId="8c3bbbfd-8b33-433e-9e71-44d1c0c1ea42" providerId="ADAL" clId="{A12B0705-4D5E-4853-9297-3D00417FD1D0}" dt="2021-11-09T12:38:01.983" v="10377" actId="1035"/>
          <ac:picMkLst>
            <pc:docMk/>
            <pc:sldMk cId="1469431545" sldId="332"/>
            <ac:picMk id="8" creationId="{126D2469-8E06-4F12-B986-93F5273028C0}"/>
          </ac:picMkLst>
        </pc:picChg>
        <pc:picChg chg="add mod">
          <ac:chgData name="Nelson, Andy (UT-ITC)" userId="8c3bbbfd-8b33-433e-9e71-44d1c0c1ea42" providerId="ADAL" clId="{A12B0705-4D5E-4853-9297-3D00417FD1D0}" dt="2021-11-10T20:18:22.971" v="18863"/>
          <ac:picMkLst>
            <pc:docMk/>
            <pc:sldMk cId="1469431545" sldId="332"/>
            <ac:picMk id="9" creationId="{EFBC12A5-5504-4E72-A884-F4344C2DF4B5}"/>
          </ac:picMkLst>
        </pc:picChg>
        <pc:picChg chg="add del mod">
          <ac:chgData name="Nelson, Andy (UT-ITC)" userId="8c3bbbfd-8b33-433e-9e71-44d1c0c1ea42" providerId="ADAL" clId="{A12B0705-4D5E-4853-9297-3D00417FD1D0}" dt="2021-11-04T17:24:49.895" v="9358" actId="478"/>
          <ac:picMkLst>
            <pc:docMk/>
            <pc:sldMk cId="1469431545" sldId="332"/>
            <ac:picMk id="12" creationId="{D65DCA20-6223-4C07-8448-EFEC5E83156E}"/>
          </ac:picMkLst>
        </pc:picChg>
        <pc:picChg chg="add del mod">
          <ac:chgData name="Nelson, Andy (UT-ITC)" userId="8c3bbbfd-8b33-433e-9e71-44d1c0c1ea42" providerId="ADAL" clId="{A12B0705-4D5E-4853-9297-3D00417FD1D0}" dt="2021-11-10T19:30:05.780" v="18781" actId="478"/>
          <ac:picMkLst>
            <pc:docMk/>
            <pc:sldMk cId="1469431545" sldId="332"/>
            <ac:picMk id="13" creationId="{00A2AEDC-8C1B-4931-B021-75E6ABF69E8D}"/>
          </ac:picMkLst>
        </pc:picChg>
        <pc:picChg chg="add del mod">
          <ac:chgData name="Nelson, Andy (UT-ITC)" userId="8c3bbbfd-8b33-433e-9e71-44d1c0c1ea42" providerId="ADAL" clId="{A12B0705-4D5E-4853-9297-3D00417FD1D0}" dt="2021-11-09T12:32:51.395" v="9894" actId="478"/>
          <ac:picMkLst>
            <pc:docMk/>
            <pc:sldMk cId="1469431545" sldId="332"/>
            <ac:picMk id="14" creationId="{442A746E-9391-480E-BBFF-6461FF10E67D}"/>
          </ac:picMkLst>
        </pc:picChg>
        <pc:picChg chg="add del mod">
          <ac:chgData name="Nelson, Andy (UT-ITC)" userId="8c3bbbfd-8b33-433e-9e71-44d1c0c1ea42" providerId="ADAL" clId="{A12B0705-4D5E-4853-9297-3D00417FD1D0}" dt="2021-11-04T17:24:15.454" v="9337" actId="478"/>
          <ac:picMkLst>
            <pc:docMk/>
            <pc:sldMk cId="1469431545" sldId="332"/>
            <ac:picMk id="17" creationId="{83C70FCC-425C-40E3-9BBD-545087182E7A}"/>
          </ac:picMkLst>
        </pc:picChg>
        <pc:picChg chg="add del mod">
          <ac:chgData name="Nelson, Andy (UT-ITC)" userId="8c3bbbfd-8b33-433e-9e71-44d1c0c1ea42" providerId="ADAL" clId="{A12B0705-4D5E-4853-9297-3D00417FD1D0}" dt="2021-11-09T12:32:51.395" v="9894" actId="478"/>
          <ac:picMkLst>
            <pc:docMk/>
            <pc:sldMk cId="1469431545" sldId="332"/>
            <ac:picMk id="20" creationId="{7A41DA7F-384B-4733-B77E-BF25D14E2C6E}"/>
          </ac:picMkLst>
        </pc:picChg>
        <pc:picChg chg="add mod">
          <ac:chgData name="Nelson, Andy (UT-ITC)" userId="8c3bbbfd-8b33-433e-9e71-44d1c0c1ea42" providerId="ADAL" clId="{A12B0705-4D5E-4853-9297-3D00417FD1D0}" dt="2021-11-09T12:44:37.667" v="10554"/>
          <ac:picMkLst>
            <pc:docMk/>
            <pc:sldMk cId="1469431545" sldId="332"/>
            <ac:picMk id="21" creationId="{BF3AE7D1-8399-4487-89D4-25E47554BA03}"/>
          </ac:picMkLst>
        </pc:picChg>
        <pc:picChg chg="del">
          <ac:chgData name="Nelson, Andy (UT-ITC)" userId="8c3bbbfd-8b33-433e-9e71-44d1c0c1ea42" providerId="ADAL" clId="{A12B0705-4D5E-4853-9297-3D00417FD1D0}" dt="2021-11-04T17:11:23.951" v="8588" actId="478"/>
          <ac:picMkLst>
            <pc:docMk/>
            <pc:sldMk cId="1469431545" sldId="332"/>
            <ac:picMk id="2050" creationId="{EFBB584A-790B-4CA8-B24E-7DE629992043}"/>
          </ac:picMkLst>
        </pc:picChg>
      </pc:sldChg>
      <pc:sldChg chg="delSp modSp add del mod">
        <pc:chgData name="Nelson, Andy (UT-ITC)" userId="8c3bbbfd-8b33-433e-9e71-44d1c0c1ea42" providerId="ADAL" clId="{A12B0705-4D5E-4853-9297-3D00417FD1D0}" dt="2021-11-10T17:16:31.555" v="17853" actId="47"/>
        <pc:sldMkLst>
          <pc:docMk/>
          <pc:sldMk cId="3619704577" sldId="333"/>
        </pc:sldMkLst>
        <pc:spChg chg="mod">
          <ac:chgData name="Nelson, Andy (UT-ITC)" userId="8c3bbbfd-8b33-433e-9e71-44d1c0c1ea42" providerId="ADAL" clId="{A12B0705-4D5E-4853-9297-3D00417FD1D0}" dt="2021-11-10T17:13:44.568" v="17705" actId="20577"/>
          <ac:spMkLst>
            <pc:docMk/>
            <pc:sldMk cId="3619704577" sldId="333"/>
            <ac:spMk id="4" creationId="{23CB72D6-0CBC-4DF3-8895-241F1A055F9A}"/>
          </ac:spMkLst>
        </pc:spChg>
        <pc:spChg chg="mod">
          <ac:chgData name="Nelson, Andy (UT-ITC)" userId="8c3bbbfd-8b33-433e-9e71-44d1c0c1ea42" providerId="ADAL" clId="{A12B0705-4D5E-4853-9297-3D00417FD1D0}" dt="2021-11-10T16:38:02.728" v="16646" actId="20577"/>
          <ac:spMkLst>
            <pc:docMk/>
            <pc:sldMk cId="3619704577" sldId="333"/>
            <ac:spMk id="11" creationId="{7B4BDC52-48E4-45D3-9AE2-C8AFCCE66A4B}"/>
          </ac:spMkLst>
        </pc:spChg>
        <pc:spChg chg="mod">
          <ac:chgData name="Nelson, Andy (UT-ITC)" userId="8c3bbbfd-8b33-433e-9e71-44d1c0c1ea42" providerId="ADAL" clId="{A12B0705-4D5E-4853-9297-3D00417FD1D0}" dt="2021-11-10T17:14:37.109" v="17797" actId="20577"/>
          <ac:spMkLst>
            <pc:docMk/>
            <pc:sldMk cId="3619704577" sldId="333"/>
            <ac:spMk id="12" creationId="{222E98B7-F584-42F8-8D28-EAB44907F7D7}"/>
          </ac:spMkLst>
        </pc:spChg>
        <pc:picChg chg="del">
          <ac:chgData name="Nelson, Andy (UT-ITC)" userId="8c3bbbfd-8b33-433e-9e71-44d1c0c1ea42" providerId="ADAL" clId="{A12B0705-4D5E-4853-9297-3D00417FD1D0}" dt="2021-11-09T12:46:20.189" v="10838" actId="478"/>
          <ac:picMkLst>
            <pc:docMk/>
            <pc:sldMk cId="3619704577" sldId="333"/>
            <ac:picMk id="3" creationId="{8DC2B763-9D16-48A2-B000-DD3C5F5B1F9F}"/>
          </ac:picMkLst>
        </pc:picChg>
        <pc:picChg chg="del">
          <ac:chgData name="Nelson, Andy (UT-ITC)" userId="8c3bbbfd-8b33-433e-9e71-44d1c0c1ea42" providerId="ADAL" clId="{A12B0705-4D5E-4853-9297-3D00417FD1D0}" dt="2021-11-09T12:46:20.189" v="10838" actId="478"/>
          <ac:picMkLst>
            <pc:docMk/>
            <pc:sldMk cId="3619704577" sldId="333"/>
            <ac:picMk id="7" creationId="{781DDD6D-85DD-4DB3-B79B-FFF3A579CFFC}"/>
          </ac:picMkLst>
        </pc:picChg>
        <pc:picChg chg="del">
          <ac:chgData name="Nelson, Andy (UT-ITC)" userId="8c3bbbfd-8b33-433e-9e71-44d1c0c1ea42" providerId="ADAL" clId="{A12B0705-4D5E-4853-9297-3D00417FD1D0}" dt="2021-11-09T12:46:20.189" v="10838" actId="478"/>
          <ac:picMkLst>
            <pc:docMk/>
            <pc:sldMk cId="3619704577" sldId="333"/>
            <ac:picMk id="8" creationId="{126D2469-8E06-4F12-B986-93F5273028C0}"/>
          </ac:picMkLst>
        </pc:picChg>
        <pc:picChg chg="del">
          <ac:chgData name="Nelson, Andy (UT-ITC)" userId="8c3bbbfd-8b33-433e-9e71-44d1c0c1ea42" providerId="ADAL" clId="{A12B0705-4D5E-4853-9297-3D00417FD1D0}" dt="2021-11-09T12:46:20.189" v="10838" actId="478"/>
          <ac:picMkLst>
            <pc:docMk/>
            <pc:sldMk cId="3619704577" sldId="333"/>
            <ac:picMk id="13" creationId="{00A2AEDC-8C1B-4931-B021-75E6ABF69E8D}"/>
          </ac:picMkLst>
        </pc:picChg>
      </pc:sldChg>
      <pc:sldChg chg="addSp delSp modSp add del mod">
        <pc:chgData name="Nelson, Andy (UT-ITC)" userId="8c3bbbfd-8b33-433e-9e71-44d1c0c1ea42" providerId="ADAL" clId="{A12B0705-4D5E-4853-9297-3D00417FD1D0}" dt="2021-11-09T12:28:36.965" v="9844" actId="2696"/>
        <pc:sldMkLst>
          <pc:docMk/>
          <pc:sldMk cId="4078442058" sldId="333"/>
        </pc:sldMkLst>
        <pc:spChg chg="mod">
          <ac:chgData name="Nelson, Andy (UT-ITC)" userId="8c3bbbfd-8b33-433e-9e71-44d1c0c1ea42" providerId="ADAL" clId="{A12B0705-4D5E-4853-9297-3D00417FD1D0}" dt="2021-11-09T12:23:13.638" v="9661" actId="20577"/>
          <ac:spMkLst>
            <pc:docMk/>
            <pc:sldMk cId="4078442058" sldId="333"/>
            <ac:spMk id="11" creationId="{7B4BDC52-48E4-45D3-9AE2-C8AFCCE66A4B}"/>
          </ac:spMkLst>
        </pc:spChg>
        <pc:picChg chg="add del mod modCrop">
          <ac:chgData name="Nelson, Andy (UT-ITC)" userId="8c3bbbfd-8b33-433e-9e71-44d1c0c1ea42" providerId="ADAL" clId="{A12B0705-4D5E-4853-9297-3D00417FD1D0}" dt="2021-11-09T12:21:34.088" v="9623" actId="478"/>
          <ac:picMkLst>
            <pc:docMk/>
            <pc:sldMk cId="4078442058" sldId="333"/>
            <ac:picMk id="12" creationId="{DC4FF2E4-CB6E-44BA-98E4-35CDFB44C39F}"/>
          </ac:picMkLst>
        </pc:picChg>
        <pc:picChg chg="add del mod">
          <ac:chgData name="Nelson, Andy (UT-ITC)" userId="8c3bbbfd-8b33-433e-9e71-44d1c0c1ea42" providerId="ADAL" clId="{A12B0705-4D5E-4853-9297-3D00417FD1D0}" dt="2021-11-09T12:23:24.822" v="9662" actId="478"/>
          <ac:picMkLst>
            <pc:docMk/>
            <pc:sldMk cId="4078442058" sldId="333"/>
            <ac:picMk id="13" creationId="{0CE0E8A5-DF09-4E59-ADCA-54BDA567A893}"/>
          </ac:picMkLst>
        </pc:picChg>
      </pc:sldChg>
      <pc:sldChg chg="addSp modSp add mod">
        <pc:chgData name="Nelson, Andy (UT-ITC)" userId="8c3bbbfd-8b33-433e-9e71-44d1c0c1ea42" providerId="ADAL" clId="{A12B0705-4D5E-4853-9297-3D00417FD1D0}" dt="2021-11-10T20:18:22.971" v="18863"/>
        <pc:sldMkLst>
          <pc:docMk/>
          <pc:sldMk cId="214469506" sldId="334"/>
        </pc:sldMkLst>
        <pc:spChg chg="add mod">
          <ac:chgData name="Nelson, Andy (UT-ITC)" userId="8c3bbbfd-8b33-433e-9e71-44d1c0c1ea42" providerId="ADAL" clId="{A12B0705-4D5E-4853-9297-3D00417FD1D0}" dt="2021-11-09T19:27:23.630" v="14410" actId="1582"/>
          <ac:spMkLst>
            <pc:docMk/>
            <pc:sldMk cId="214469506" sldId="334"/>
            <ac:spMk id="2" creationId="{658A556E-B11A-44B8-9651-FC94B3E4DFC7}"/>
          </ac:spMkLst>
        </pc:spChg>
        <pc:spChg chg="mod">
          <ac:chgData name="Nelson, Andy (UT-ITC)" userId="8c3bbbfd-8b33-433e-9e71-44d1c0c1ea42" providerId="ADAL" clId="{A12B0705-4D5E-4853-9297-3D00417FD1D0}" dt="2021-11-09T13:17:19.273" v="12172" actId="113"/>
          <ac:spMkLst>
            <pc:docMk/>
            <pc:sldMk cId="214469506" sldId="334"/>
            <ac:spMk id="11" creationId="{7E388EF2-1398-4EDD-AC3D-55DA832FBD16}"/>
          </ac:spMkLst>
        </pc:spChg>
        <pc:spChg chg="add mod">
          <ac:chgData name="Nelson, Andy (UT-ITC)" userId="8c3bbbfd-8b33-433e-9e71-44d1c0c1ea42" providerId="ADAL" clId="{A12B0705-4D5E-4853-9297-3D00417FD1D0}" dt="2021-11-09T19:27:43.943" v="14415" actId="1076"/>
          <ac:spMkLst>
            <pc:docMk/>
            <pc:sldMk cId="214469506" sldId="334"/>
            <ac:spMk id="12" creationId="{F0D34B05-DE84-47D4-8A34-F68C47FB1064}"/>
          </ac:spMkLst>
        </pc:spChg>
        <pc:spChg chg="add mod">
          <ac:chgData name="Nelson, Andy (UT-ITC)" userId="8c3bbbfd-8b33-433e-9e71-44d1c0c1ea42" providerId="ADAL" clId="{A12B0705-4D5E-4853-9297-3D00417FD1D0}" dt="2021-11-09T19:28:23.239" v="14420" actId="14100"/>
          <ac:spMkLst>
            <pc:docMk/>
            <pc:sldMk cId="214469506" sldId="334"/>
            <ac:spMk id="13" creationId="{B3AAE8C0-38A8-465F-A6BC-F4E1418F48E4}"/>
          </ac:spMkLst>
        </pc:spChg>
        <pc:spChg chg="add mod">
          <ac:chgData name="Nelson, Andy (UT-ITC)" userId="8c3bbbfd-8b33-433e-9e71-44d1c0c1ea42" providerId="ADAL" clId="{A12B0705-4D5E-4853-9297-3D00417FD1D0}" dt="2021-11-09T20:27:00.456" v="16584" actId="20577"/>
          <ac:spMkLst>
            <pc:docMk/>
            <pc:sldMk cId="214469506" sldId="334"/>
            <ac:spMk id="15" creationId="{DAF1AEE9-BDB0-4D00-AB83-352CC45C702D}"/>
          </ac:spMkLst>
        </pc:spChg>
        <pc:picChg chg="add mod">
          <ac:chgData name="Nelson, Andy (UT-ITC)" userId="8c3bbbfd-8b33-433e-9e71-44d1c0c1ea42" providerId="ADAL" clId="{A12B0705-4D5E-4853-9297-3D00417FD1D0}" dt="2021-11-10T20:18:22.971" v="18863"/>
          <ac:picMkLst>
            <pc:docMk/>
            <pc:sldMk cId="214469506" sldId="334"/>
            <ac:picMk id="3" creationId="{B4B403C6-F741-4172-92B4-8A2D6C3EDEC5}"/>
          </ac:picMkLst>
        </pc:picChg>
        <pc:picChg chg="mod">
          <ac:chgData name="Nelson, Andy (UT-ITC)" userId="8c3bbbfd-8b33-433e-9e71-44d1c0c1ea42" providerId="ADAL" clId="{A12B0705-4D5E-4853-9297-3D00417FD1D0}" dt="2021-11-09T19:28:09.077" v="14418" actId="1076"/>
          <ac:picMkLst>
            <pc:docMk/>
            <pc:sldMk cId="214469506" sldId="334"/>
            <ac:picMk id="14" creationId="{EF077A2D-D0F8-44D7-BA63-BAFC4C8467C7}"/>
          </ac:picMkLst>
        </pc:picChg>
      </pc:sldChg>
      <pc:sldChg chg="addSp delSp modSp add mod modAnim">
        <pc:chgData name="Nelson, Andy (UT-ITC)" userId="8c3bbbfd-8b33-433e-9e71-44d1c0c1ea42" providerId="ADAL" clId="{A12B0705-4D5E-4853-9297-3D00417FD1D0}" dt="2021-11-10T20:18:22.971" v="18863"/>
        <pc:sldMkLst>
          <pc:docMk/>
          <pc:sldMk cId="618285469" sldId="335"/>
        </pc:sldMkLst>
        <pc:spChg chg="add mod">
          <ac:chgData name="Nelson, Andy (UT-ITC)" userId="8c3bbbfd-8b33-433e-9e71-44d1c0c1ea42" providerId="ADAL" clId="{A12B0705-4D5E-4853-9297-3D00417FD1D0}" dt="2021-11-09T14:17:38.285" v="12895" actId="1035"/>
          <ac:spMkLst>
            <pc:docMk/>
            <pc:sldMk cId="618285469" sldId="335"/>
            <ac:spMk id="2" creationId="{EE00D848-E532-482E-B050-A1D08538BECC}"/>
          </ac:spMkLst>
        </pc:spChg>
        <pc:spChg chg="mod">
          <ac:chgData name="Nelson, Andy (UT-ITC)" userId="8c3bbbfd-8b33-433e-9e71-44d1c0c1ea42" providerId="ADAL" clId="{A12B0705-4D5E-4853-9297-3D00417FD1D0}" dt="2021-11-09T13:21:47.461" v="12729" actId="20577"/>
          <ac:spMkLst>
            <pc:docMk/>
            <pc:sldMk cId="618285469" sldId="335"/>
            <ac:spMk id="11" creationId="{7E388EF2-1398-4EDD-AC3D-55DA832FBD16}"/>
          </ac:spMkLst>
        </pc:spChg>
        <pc:spChg chg="add mod">
          <ac:chgData name="Nelson, Andy (UT-ITC)" userId="8c3bbbfd-8b33-433e-9e71-44d1c0c1ea42" providerId="ADAL" clId="{A12B0705-4D5E-4853-9297-3D00417FD1D0}" dt="2021-11-09T14:17:38.285" v="12895" actId="1035"/>
          <ac:spMkLst>
            <pc:docMk/>
            <pc:sldMk cId="618285469" sldId="335"/>
            <ac:spMk id="15" creationId="{934C91BF-DBFA-4F6B-8C48-01F69BE4556C}"/>
          </ac:spMkLst>
        </pc:spChg>
        <pc:spChg chg="add mod">
          <ac:chgData name="Nelson, Andy (UT-ITC)" userId="8c3bbbfd-8b33-433e-9e71-44d1c0c1ea42" providerId="ADAL" clId="{A12B0705-4D5E-4853-9297-3D00417FD1D0}" dt="2021-11-09T14:19:17.066" v="13094" actId="113"/>
          <ac:spMkLst>
            <pc:docMk/>
            <pc:sldMk cId="618285469" sldId="335"/>
            <ac:spMk id="16" creationId="{9C2941EC-8C30-4868-AD8D-810FF7C9442B}"/>
          </ac:spMkLst>
        </pc:spChg>
        <pc:spChg chg="add mod">
          <ac:chgData name="Nelson, Andy (UT-ITC)" userId="8c3bbbfd-8b33-433e-9e71-44d1c0c1ea42" providerId="ADAL" clId="{A12B0705-4D5E-4853-9297-3D00417FD1D0}" dt="2021-11-09T20:11:12.936" v="15596"/>
          <ac:spMkLst>
            <pc:docMk/>
            <pc:sldMk cId="618285469" sldId="335"/>
            <ac:spMk id="17" creationId="{FCC74C47-249F-4CFD-86A3-45362B6FFACB}"/>
          </ac:spMkLst>
        </pc:spChg>
        <pc:picChg chg="add mod">
          <ac:chgData name="Nelson, Andy (UT-ITC)" userId="8c3bbbfd-8b33-433e-9e71-44d1c0c1ea42" providerId="ADAL" clId="{A12B0705-4D5E-4853-9297-3D00417FD1D0}" dt="2021-11-10T20:18:22.971" v="18863"/>
          <ac:picMkLst>
            <pc:docMk/>
            <pc:sldMk cId="618285469" sldId="335"/>
            <ac:picMk id="3" creationId="{EC501B92-A9BF-4341-B7D9-68A83E11B4DE}"/>
          </ac:picMkLst>
        </pc:picChg>
        <pc:picChg chg="add del mod">
          <ac:chgData name="Nelson, Andy (UT-ITC)" userId="8c3bbbfd-8b33-433e-9e71-44d1c0c1ea42" providerId="ADAL" clId="{A12B0705-4D5E-4853-9297-3D00417FD1D0}" dt="2021-11-09T13:19:43.526" v="12485" actId="478"/>
          <ac:picMkLst>
            <pc:docMk/>
            <pc:sldMk cId="618285469" sldId="335"/>
            <ac:picMk id="7" creationId="{0DB231DA-FC64-471E-A88B-F69A4F1F4567}"/>
          </ac:picMkLst>
        </pc:picChg>
        <pc:picChg chg="add mod modCrop">
          <ac:chgData name="Nelson, Andy (UT-ITC)" userId="8c3bbbfd-8b33-433e-9e71-44d1c0c1ea42" providerId="ADAL" clId="{A12B0705-4D5E-4853-9297-3D00417FD1D0}" dt="2021-11-09T14:17:30.359" v="12867" actId="1036"/>
          <ac:picMkLst>
            <pc:docMk/>
            <pc:sldMk cId="618285469" sldId="335"/>
            <ac:picMk id="12" creationId="{06BA0836-A539-4842-B33C-4799D6644CA1}"/>
          </ac:picMkLst>
        </pc:picChg>
        <pc:picChg chg="add del mod">
          <ac:chgData name="Nelson, Andy (UT-ITC)" userId="8c3bbbfd-8b33-433e-9e71-44d1c0c1ea42" providerId="ADAL" clId="{A12B0705-4D5E-4853-9297-3D00417FD1D0}" dt="2021-11-09T13:25:31.593" v="12814"/>
          <ac:picMkLst>
            <pc:docMk/>
            <pc:sldMk cId="618285469" sldId="335"/>
            <ac:picMk id="13" creationId="{4124E1BA-8F04-4636-8BDD-16BFCA7A0731}"/>
          </ac:picMkLst>
        </pc:picChg>
        <pc:picChg chg="del">
          <ac:chgData name="Nelson, Andy (UT-ITC)" userId="8c3bbbfd-8b33-433e-9e71-44d1c0c1ea42" providerId="ADAL" clId="{A12B0705-4D5E-4853-9297-3D00417FD1D0}" dt="2021-11-09T13:19:31.814" v="12482" actId="478"/>
          <ac:picMkLst>
            <pc:docMk/>
            <pc:sldMk cId="618285469" sldId="335"/>
            <ac:picMk id="14" creationId="{EF077A2D-D0F8-44D7-BA63-BAFC4C8467C7}"/>
          </ac:picMkLst>
        </pc:picChg>
      </pc:sldChg>
      <pc:sldChg chg="addSp delSp modSp add mod ord modAnim">
        <pc:chgData name="Nelson, Andy (UT-ITC)" userId="8c3bbbfd-8b33-433e-9e71-44d1c0c1ea42" providerId="ADAL" clId="{A12B0705-4D5E-4853-9297-3D00417FD1D0}" dt="2021-11-10T20:18:22.971" v="18863"/>
        <pc:sldMkLst>
          <pc:docMk/>
          <pc:sldMk cId="2515275748" sldId="336"/>
        </pc:sldMkLst>
        <pc:spChg chg="mod">
          <ac:chgData name="Nelson, Andy (UT-ITC)" userId="8c3bbbfd-8b33-433e-9e71-44d1c0c1ea42" providerId="ADAL" clId="{A12B0705-4D5E-4853-9297-3D00417FD1D0}" dt="2021-11-09T19:45:35.747" v="14904" actId="20577"/>
          <ac:spMkLst>
            <pc:docMk/>
            <pc:sldMk cId="2515275748" sldId="336"/>
            <ac:spMk id="4" creationId="{23CB72D6-0CBC-4DF3-8895-241F1A055F9A}"/>
          </ac:spMkLst>
        </pc:spChg>
        <pc:spChg chg="mod">
          <ac:chgData name="Nelson, Andy (UT-ITC)" userId="8c3bbbfd-8b33-433e-9e71-44d1c0c1ea42" providerId="ADAL" clId="{A12B0705-4D5E-4853-9297-3D00417FD1D0}" dt="2021-11-09T18:26:31.504" v="13190" actId="6549"/>
          <ac:spMkLst>
            <pc:docMk/>
            <pc:sldMk cId="2515275748" sldId="336"/>
            <ac:spMk id="11" creationId="{7B4BDC52-48E4-45D3-9AE2-C8AFCCE66A4B}"/>
          </ac:spMkLst>
        </pc:spChg>
        <pc:spChg chg="del mod">
          <ac:chgData name="Nelson, Andy (UT-ITC)" userId="8c3bbbfd-8b33-433e-9e71-44d1c0c1ea42" providerId="ADAL" clId="{A12B0705-4D5E-4853-9297-3D00417FD1D0}" dt="2021-11-09T18:26:28.675" v="13189" actId="478"/>
          <ac:spMkLst>
            <pc:docMk/>
            <pc:sldMk cId="2515275748" sldId="336"/>
            <ac:spMk id="12" creationId="{222E98B7-F584-42F8-8D28-EAB44907F7D7}"/>
          </ac:spMkLst>
        </pc:spChg>
        <pc:spChg chg="add mod">
          <ac:chgData name="Nelson, Andy (UT-ITC)" userId="8c3bbbfd-8b33-433e-9e71-44d1c0c1ea42" providerId="ADAL" clId="{A12B0705-4D5E-4853-9297-3D00417FD1D0}" dt="2021-11-09T18:37:29.133" v="13841" actId="14100"/>
          <ac:spMkLst>
            <pc:docMk/>
            <pc:sldMk cId="2515275748" sldId="336"/>
            <ac:spMk id="20" creationId="{141D54C4-0814-40DC-BF63-E79E7A0E4DF3}"/>
          </ac:spMkLst>
        </pc:spChg>
        <pc:spChg chg="add mod">
          <ac:chgData name="Nelson, Andy (UT-ITC)" userId="8c3bbbfd-8b33-433e-9e71-44d1c0c1ea42" providerId="ADAL" clId="{A12B0705-4D5E-4853-9297-3D00417FD1D0}" dt="2021-11-09T18:39:49.588" v="13906" actId="1035"/>
          <ac:spMkLst>
            <pc:docMk/>
            <pc:sldMk cId="2515275748" sldId="336"/>
            <ac:spMk id="22" creationId="{303DC4F0-A9EA-4F8F-8306-786FA910AA79}"/>
          </ac:spMkLst>
        </pc:spChg>
        <pc:spChg chg="add del">
          <ac:chgData name="Nelson, Andy (UT-ITC)" userId="8c3bbbfd-8b33-433e-9e71-44d1c0c1ea42" providerId="ADAL" clId="{A12B0705-4D5E-4853-9297-3D00417FD1D0}" dt="2021-11-09T18:38:44.195" v="13852" actId="22"/>
          <ac:spMkLst>
            <pc:docMk/>
            <pc:sldMk cId="2515275748" sldId="336"/>
            <ac:spMk id="24" creationId="{4106CEAB-4602-4528-8E07-9F0885EC4AE0}"/>
          </ac:spMkLst>
        </pc:spChg>
        <pc:picChg chg="add mod">
          <ac:chgData name="Nelson, Andy (UT-ITC)" userId="8c3bbbfd-8b33-433e-9e71-44d1c0c1ea42" providerId="ADAL" clId="{A12B0705-4D5E-4853-9297-3D00417FD1D0}" dt="2021-11-10T20:18:22.971" v="18863"/>
          <ac:picMkLst>
            <pc:docMk/>
            <pc:sldMk cId="2515275748" sldId="336"/>
            <ac:picMk id="2" creationId="{85E2AAFA-FA29-420C-83C7-8BB053C61569}"/>
          </ac:picMkLst>
        </pc:picChg>
        <pc:picChg chg="del">
          <ac:chgData name="Nelson, Andy (UT-ITC)" userId="8c3bbbfd-8b33-433e-9e71-44d1c0c1ea42" providerId="ADAL" clId="{A12B0705-4D5E-4853-9297-3D00417FD1D0}" dt="2021-11-09T18:26:36.590" v="13191" actId="478"/>
          <ac:picMkLst>
            <pc:docMk/>
            <pc:sldMk cId="2515275748" sldId="336"/>
            <ac:picMk id="3" creationId="{8DC2B763-9D16-48A2-B000-DD3C5F5B1F9F}"/>
          </ac:picMkLst>
        </pc:picChg>
        <pc:picChg chg="add del mod">
          <ac:chgData name="Nelson, Andy (UT-ITC)" userId="8c3bbbfd-8b33-433e-9e71-44d1c0c1ea42" providerId="ADAL" clId="{A12B0705-4D5E-4853-9297-3D00417FD1D0}" dt="2021-11-09T18:34:26.854" v="13680" actId="478"/>
          <ac:picMkLst>
            <pc:docMk/>
            <pc:sldMk cId="2515275748" sldId="336"/>
            <ac:picMk id="5" creationId="{F21C07A6-3C7E-4609-B81B-3F3AAFD3B29B}"/>
          </ac:picMkLst>
        </pc:picChg>
        <pc:picChg chg="del">
          <ac:chgData name="Nelson, Andy (UT-ITC)" userId="8c3bbbfd-8b33-433e-9e71-44d1c0c1ea42" providerId="ADAL" clId="{A12B0705-4D5E-4853-9297-3D00417FD1D0}" dt="2021-11-09T18:26:36.590" v="13191" actId="478"/>
          <ac:picMkLst>
            <pc:docMk/>
            <pc:sldMk cId="2515275748" sldId="336"/>
            <ac:picMk id="7" creationId="{781DDD6D-85DD-4DB3-B79B-FFF3A579CFFC}"/>
          </ac:picMkLst>
        </pc:picChg>
        <pc:picChg chg="del">
          <ac:chgData name="Nelson, Andy (UT-ITC)" userId="8c3bbbfd-8b33-433e-9e71-44d1c0c1ea42" providerId="ADAL" clId="{A12B0705-4D5E-4853-9297-3D00417FD1D0}" dt="2021-11-09T18:26:36.590" v="13191" actId="478"/>
          <ac:picMkLst>
            <pc:docMk/>
            <pc:sldMk cId="2515275748" sldId="336"/>
            <ac:picMk id="8" creationId="{126D2469-8E06-4F12-B986-93F5273028C0}"/>
          </ac:picMkLst>
        </pc:picChg>
        <pc:picChg chg="del">
          <ac:chgData name="Nelson, Andy (UT-ITC)" userId="8c3bbbfd-8b33-433e-9e71-44d1c0c1ea42" providerId="ADAL" clId="{A12B0705-4D5E-4853-9297-3D00417FD1D0}" dt="2021-11-09T18:26:36.590" v="13191" actId="478"/>
          <ac:picMkLst>
            <pc:docMk/>
            <pc:sldMk cId="2515275748" sldId="336"/>
            <ac:picMk id="13" creationId="{00A2AEDC-8C1B-4931-B021-75E6ABF69E8D}"/>
          </ac:picMkLst>
        </pc:picChg>
        <pc:picChg chg="add mod ord">
          <ac:chgData name="Nelson, Andy (UT-ITC)" userId="8c3bbbfd-8b33-433e-9e71-44d1c0c1ea42" providerId="ADAL" clId="{A12B0705-4D5E-4853-9297-3D00417FD1D0}" dt="2021-11-09T19:09:07.730" v="13913" actId="29295"/>
          <ac:picMkLst>
            <pc:docMk/>
            <pc:sldMk cId="2515275748" sldId="336"/>
            <ac:picMk id="14" creationId="{659BE2FA-BAB3-484F-BCC5-8FD1A7464602}"/>
          </ac:picMkLst>
        </pc:picChg>
        <pc:picChg chg="add mod ord">
          <ac:chgData name="Nelson, Andy (UT-ITC)" userId="8c3bbbfd-8b33-433e-9e71-44d1c0c1ea42" providerId="ADAL" clId="{A12B0705-4D5E-4853-9297-3D00417FD1D0}" dt="2021-11-09T19:09:15.489" v="13915" actId="29295"/>
          <ac:picMkLst>
            <pc:docMk/>
            <pc:sldMk cId="2515275748" sldId="336"/>
            <ac:picMk id="17" creationId="{9D48AE31-7976-4F15-8AFA-73924A6DC650}"/>
          </ac:picMkLst>
        </pc:picChg>
        <pc:picChg chg="add mod ord">
          <ac:chgData name="Nelson, Andy (UT-ITC)" userId="8c3bbbfd-8b33-433e-9e71-44d1c0c1ea42" providerId="ADAL" clId="{A12B0705-4D5E-4853-9297-3D00417FD1D0}" dt="2021-11-09T19:09:11.922" v="13914" actId="29295"/>
          <ac:picMkLst>
            <pc:docMk/>
            <pc:sldMk cId="2515275748" sldId="336"/>
            <ac:picMk id="26" creationId="{CFFC4CCA-6B02-4433-A173-301953493960}"/>
          </ac:picMkLst>
        </pc:picChg>
      </pc:sldChg>
      <pc:sldChg chg="new del">
        <pc:chgData name="Nelson, Andy (UT-ITC)" userId="8c3bbbfd-8b33-433e-9e71-44d1c0c1ea42" providerId="ADAL" clId="{A12B0705-4D5E-4853-9297-3D00417FD1D0}" dt="2021-11-09T19:11:32.904" v="13917" actId="680"/>
        <pc:sldMkLst>
          <pc:docMk/>
          <pc:sldMk cId="1560476040" sldId="337"/>
        </pc:sldMkLst>
      </pc:sldChg>
      <pc:sldChg chg="addSp delSp modSp add mod delAnim modAnim">
        <pc:chgData name="Nelson, Andy (UT-ITC)" userId="8c3bbbfd-8b33-433e-9e71-44d1c0c1ea42" providerId="ADAL" clId="{A12B0705-4D5E-4853-9297-3D00417FD1D0}" dt="2021-11-10T20:18:22.971" v="18863"/>
        <pc:sldMkLst>
          <pc:docMk/>
          <pc:sldMk cId="3232203136" sldId="337"/>
        </pc:sldMkLst>
        <pc:spChg chg="del mod">
          <ac:chgData name="Nelson, Andy (UT-ITC)" userId="8c3bbbfd-8b33-433e-9e71-44d1c0c1ea42" providerId="ADAL" clId="{A12B0705-4D5E-4853-9297-3D00417FD1D0}" dt="2021-11-09T19:13:31.211" v="13928" actId="478"/>
          <ac:spMkLst>
            <pc:docMk/>
            <pc:sldMk cId="3232203136" sldId="337"/>
            <ac:spMk id="2" creationId="{EE00D848-E532-482E-B050-A1D08538BECC}"/>
          </ac:spMkLst>
        </pc:spChg>
        <pc:spChg chg="add del mod">
          <ac:chgData name="Nelson, Andy (UT-ITC)" userId="8c3bbbfd-8b33-433e-9e71-44d1c0c1ea42" providerId="ADAL" clId="{A12B0705-4D5E-4853-9297-3D00417FD1D0}" dt="2021-11-09T19:14:48.849" v="13956" actId="478"/>
          <ac:spMkLst>
            <pc:docMk/>
            <pc:sldMk cId="3232203136" sldId="337"/>
            <ac:spMk id="4" creationId="{9468248C-B7D0-4D47-9741-739F1B5F6AFC}"/>
          </ac:spMkLst>
        </pc:spChg>
        <pc:spChg chg="add del mod">
          <ac:chgData name="Nelson, Andy (UT-ITC)" userId="8c3bbbfd-8b33-433e-9e71-44d1c0c1ea42" providerId="ADAL" clId="{A12B0705-4D5E-4853-9297-3D00417FD1D0}" dt="2021-11-09T19:15:21.776" v="13962" actId="478"/>
          <ac:spMkLst>
            <pc:docMk/>
            <pc:sldMk cId="3232203136" sldId="337"/>
            <ac:spMk id="5" creationId="{9F0097D1-57D4-4A88-8C70-FD139440A1EB}"/>
          </ac:spMkLst>
        </pc:spChg>
        <pc:spChg chg="add del">
          <ac:chgData name="Nelson, Andy (UT-ITC)" userId="8c3bbbfd-8b33-433e-9e71-44d1c0c1ea42" providerId="ADAL" clId="{A12B0705-4D5E-4853-9297-3D00417FD1D0}" dt="2021-11-09T19:14:57.918" v="13958" actId="478"/>
          <ac:spMkLst>
            <pc:docMk/>
            <pc:sldMk cId="3232203136" sldId="337"/>
            <ac:spMk id="9" creationId="{B59B4790-9021-4083-A7EF-21DF0E68F4BF}"/>
          </ac:spMkLst>
        </pc:spChg>
        <pc:spChg chg="mod">
          <ac:chgData name="Nelson, Andy (UT-ITC)" userId="8c3bbbfd-8b33-433e-9e71-44d1c0c1ea42" providerId="ADAL" clId="{A12B0705-4D5E-4853-9297-3D00417FD1D0}" dt="2021-11-09T19:32:10.438" v="14422" actId="14100"/>
          <ac:spMkLst>
            <pc:docMk/>
            <pc:sldMk cId="3232203136" sldId="337"/>
            <ac:spMk id="10" creationId="{75679469-CC26-4C6E-BC01-3DC2C1472501}"/>
          </ac:spMkLst>
        </pc:spChg>
        <pc:spChg chg="del">
          <ac:chgData name="Nelson, Andy (UT-ITC)" userId="8c3bbbfd-8b33-433e-9e71-44d1c0c1ea42" providerId="ADAL" clId="{A12B0705-4D5E-4853-9297-3D00417FD1D0}" dt="2021-11-09T19:13:57.122" v="13933" actId="478"/>
          <ac:spMkLst>
            <pc:docMk/>
            <pc:sldMk cId="3232203136" sldId="337"/>
            <ac:spMk id="11" creationId="{7E388EF2-1398-4EDD-AC3D-55DA832FBD16}"/>
          </ac:spMkLst>
        </pc:spChg>
        <pc:spChg chg="add mod">
          <ac:chgData name="Nelson, Andy (UT-ITC)" userId="8c3bbbfd-8b33-433e-9e71-44d1c0c1ea42" providerId="ADAL" clId="{A12B0705-4D5E-4853-9297-3D00417FD1D0}" dt="2021-11-09T19:13:18.026" v="13925" actId="255"/>
          <ac:spMkLst>
            <pc:docMk/>
            <pc:sldMk cId="3232203136" sldId="337"/>
            <ac:spMk id="13" creationId="{B8E9BD40-2F4E-41AA-A442-A1BA031C48FE}"/>
          </ac:spMkLst>
        </pc:spChg>
        <pc:spChg chg="del">
          <ac:chgData name="Nelson, Andy (UT-ITC)" userId="8c3bbbfd-8b33-433e-9e71-44d1c0c1ea42" providerId="ADAL" clId="{A12B0705-4D5E-4853-9297-3D00417FD1D0}" dt="2021-11-09T19:13:31.211" v="13928" actId="478"/>
          <ac:spMkLst>
            <pc:docMk/>
            <pc:sldMk cId="3232203136" sldId="337"/>
            <ac:spMk id="15" creationId="{934C91BF-DBFA-4F6B-8C48-01F69BE4556C}"/>
          </ac:spMkLst>
        </pc:spChg>
        <pc:spChg chg="del">
          <ac:chgData name="Nelson, Andy (UT-ITC)" userId="8c3bbbfd-8b33-433e-9e71-44d1c0c1ea42" providerId="ADAL" clId="{A12B0705-4D5E-4853-9297-3D00417FD1D0}" dt="2021-11-09T19:13:59.906" v="13934" actId="478"/>
          <ac:spMkLst>
            <pc:docMk/>
            <pc:sldMk cId="3232203136" sldId="337"/>
            <ac:spMk id="16" creationId="{9C2941EC-8C30-4868-AD8D-810FF7C9442B}"/>
          </ac:spMkLst>
        </pc:spChg>
        <pc:spChg chg="add mod">
          <ac:chgData name="Nelson, Andy (UT-ITC)" userId="8c3bbbfd-8b33-433e-9e71-44d1c0c1ea42" providerId="ADAL" clId="{A12B0705-4D5E-4853-9297-3D00417FD1D0}" dt="2021-11-09T19:20:22.702" v="14145" actId="1036"/>
          <ac:spMkLst>
            <pc:docMk/>
            <pc:sldMk cId="3232203136" sldId="337"/>
            <ac:spMk id="23" creationId="{A345E17F-B90E-47D9-B9C0-1706EB9F3A08}"/>
          </ac:spMkLst>
        </pc:spChg>
        <pc:grpChg chg="add mod">
          <ac:chgData name="Nelson, Andy (UT-ITC)" userId="8c3bbbfd-8b33-433e-9e71-44d1c0c1ea42" providerId="ADAL" clId="{A12B0705-4D5E-4853-9297-3D00417FD1D0}" dt="2021-11-09T19:17:59.397" v="14088" actId="1076"/>
          <ac:grpSpMkLst>
            <pc:docMk/>
            <pc:sldMk cId="3232203136" sldId="337"/>
            <ac:grpSpMk id="20" creationId="{9E3989A0-52DC-482D-B816-4B30A83668CF}"/>
          </ac:grpSpMkLst>
        </pc:grpChg>
        <pc:picChg chg="add mod">
          <ac:chgData name="Nelson, Andy (UT-ITC)" userId="8c3bbbfd-8b33-433e-9e71-44d1c0c1ea42" providerId="ADAL" clId="{A12B0705-4D5E-4853-9297-3D00417FD1D0}" dt="2021-11-10T20:18:22.971" v="18863"/>
          <ac:picMkLst>
            <pc:docMk/>
            <pc:sldMk cId="3232203136" sldId="337"/>
            <ac:picMk id="2" creationId="{2D803E92-481A-4325-8784-9FB13F2E68AD}"/>
          </ac:picMkLst>
        </pc:picChg>
        <pc:picChg chg="del">
          <ac:chgData name="Nelson, Andy (UT-ITC)" userId="8c3bbbfd-8b33-433e-9e71-44d1c0c1ea42" providerId="ADAL" clId="{A12B0705-4D5E-4853-9297-3D00417FD1D0}" dt="2021-11-09T19:13:28.180" v="13926" actId="478"/>
          <ac:picMkLst>
            <pc:docMk/>
            <pc:sldMk cId="3232203136" sldId="337"/>
            <ac:picMk id="12" creationId="{06BA0836-A539-4842-B33C-4799D6644CA1}"/>
          </ac:picMkLst>
        </pc:picChg>
        <pc:picChg chg="add mod">
          <ac:chgData name="Nelson, Andy (UT-ITC)" userId="8c3bbbfd-8b33-433e-9e71-44d1c0c1ea42" providerId="ADAL" clId="{A12B0705-4D5E-4853-9297-3D00417FD1D0}" dt="2021-11-09T19:17:41.787" v="14085" actId="1035"/>
          <ac:picMkLst>
            <pc:docMk/>
            <pc:sldMk cId="3232203136" sldId="337"/>
            <ac:picMk id="14" creationId="{61329434-2864-49D2-81C9-7FDBC69D5359}"/>
          </ac:picMkLst>
        </pc:picChg>
        <pc:picChg chg="add mod ord">
          <ac:chgData name="Nelson, Andy (UT-ITC)" userId="8c3bbbfd-8b33-433e-9e71-44d1c0c1ea42" providerId="ADAL" clId="{A12B0705-4D5E-4853-9297-3D00417FD1D0}" dt="2021-11-09T19:17:35.413" v="14081" actId="167"/>
          <ac:picMkLst>
            <pc:docMk/>
            <pc:sldMk cId="3232203136" sldId="337"/>
            <ac:picMk id="17" creationId="{50CA0903-613B-4783-9218-D272FEF31C34}"/>
          </ac:picMkLst>
        </pc:picChg>
        <pc:picChg chg="add mod ord">
          <ac:chgData name="Nelson, Andy (UT-ITC)" userId="8c3bbbfd-8b33-433e-9e71-44d1c0c1ea42" providerId="ADAL" clId="{A12B0705-4D5E-4853-9297-3D00417FD1D0}" dt="2021-11-09T19:20:32.478" v="14150" actId="1038"/>
          <ac:picMkLst>
            <pc:docMk/>
            <pc:sldMk cId="3232203136" sldId="337"/>
            <ac:picMk id="18" creationId="{AA61DF98-EE39-4B8E-8A5F-DC490C9ED67F}"/>
          </ac:picMkLst>
        </pc:picChg>
        <pc:picChg chg="add mod">
          <ac:chgData name="Nelson, Andy (UT-ITC)" userId="8c3bbbfd-8b33-433e-9e71-44d1c0c1ea42" providerId="ADAL" clId="{A12B0705-4D5E-4853-9297-3D00417FD1D0}" dt="2021-11-09T19:32:18.583" v="14426" actId="1038"/>
          <ac:picMkLst>
            <pc:docMk/>
            <pc:sldMk cId="3232203136" sldId="337"/>
            <ac:picMk id="19" creationId="{1D29552C-BBDB-47B7-B9FC-E2A16A6094DA}"/>
          </ac:picMkLst>
        </pc:picChg>
        <pc:picChg chg="mod">
          <ac:chgData name="Nelson, Andy (UT-ITC)" userId="8c3bbbfd-8b33-433e-9e71-44d1c0c1ea42" providerId="ADAL" clId="{A12B0705-4D5E-4853-9297-3D00417FD1D0}" dt="2021-11-09T19:14:00.460" v="13935"/>
          <ac:picMkLst>
            <pc:docMk/>
            <pc:sldMk cId="3232203136" sldId="337"/>
            <ac:picMk id="21" creationId="{64D74A3F-102A-435F-976B-69BB3FE14B1C}"/>
          </ac:picMkLst>
        </pc:picChg>
        <pc:picChg chg="mod">
          <ac:chgData name="Nelson, Andy (UT-ITC)" userId="8c3bbbfd-8b33-433e-9e71-44d1c0c1ea42" providerId="ADAL" clId="{A12B0705-4D5E-4853-9297-3D00417FD1D0}" dt="2021-11-09T19:14:00.460" v="13935"/>
          <ac:picMkLst>
            <pc:docMk/>
            <pc:sldMk cId="3232203136" sldId="337"/>
            <ac:picMk id="22" creationId="{35BD6676-7FB7-4D23-8108-1C728D906026}"/>
          </ac:picMkLst>
        </pc:picChg>
      </pc:sldChg>
      <pc:sldChg chg="addSp delSp modSp add mod ord delAnim">
        <pc:chgData name="Nelson, Andy (UT-ITC)" userId="8c3bbbfd-8b33-433e-9e71-44d1c0c1ea42" providerId="ADAL" clId="{A12B0705-4D5E-4853-9297-3D00417FD1D0}" dt="2021-11-10T20:18:22.971" v="18863"/>
        <pc:sldMkLst>
          <pc:docMk/>
          <pc:sldMk cId="2276614054" sldId="338"/>
        </pc:sldMkLst>
        <pc:spChg chg="mod">
          <ac:chgData name="Nelson, Andy (UT-ITC)" userId="8c3bbbfd-8b33-433e-9e71-44d1c0c1ea42" providerId="ADAL" clId="{A12B0705-4D5E-4853-9297-3D00417FD1D0}" dt="2021-11-09T19:45:29.016" v="14872" actId="20577"/>
          <ac:spMkLst>
            <pc:docMk/>
            <pc:sldMk cId="2276614054" sldId="338"/>
            <ac:spMk id="4" creationId="{23CB72D6-0CBC-4DF3-8895-241F1A055F9A}"/>
          </ac:spMkLst>
        </pc:spChg>
        <pc:spChg chg="add mod">
          <ac:chgData name="Nelson, Andy (UT-ITC)" userId="8c3bbbfd-8b33-433e-9e71-44d1c0c1ea42" providerId="ADAL" clId="{A12B0705-4D5E-4853-9297-3D00417FD1D0}" dt="2021-11-09T19:23:24.032" v="14167"/>
          <ac:spMkLst>
            <pc:docMk/>
            <pc:sldMk cId="2276614054" sldId="338"/>
            <ac:spMk id="16" creationId="{AAFE06A3-E566-4B84-BD43-3AEB5190C89B}"/>
          </ac:spMkLst>
        </pc:spChg>
        <pc:spChg chg="mod">
          <ac:chgData name="Nelson, Andy (UT-ITC)" userId="8c3bbbfd-8b33-433e-9e71-44d1c0c1ea42" providerId="ADAL" clId="{A12B0705-4D5E-4853-9297-3D00417FD1D0}" dt="2021-11-09T19:25:32.177" v="14395" actId="20577"/>
          <ac:spMkLst>
            <pc:docMk/>
            <pc:sldMk cId="2276614054" sldId="338"/>
            <ac:spMk id="20" creationId="{141D54C4-0814-40DC-BF63-E79E7A0E4DF3}"/>
          </ac:spMkLst>
        </pc:spChg>
        <pc:spChg chg="del">
          <ac:chgData name="Nelson, Andy (UT-ITC)" userId="8c3bbbfd-8b33-433e-9e71-44d1c0c1ea42" providerId="ADAL" clId="{A12B0705-4D5E-4853-9297-3D00417FD1D0}" dt="2021-11-09T19:23:23.543" v="14166" actId="478"/>
          <ac:spMkLst>
            <pc:docMk/>
            <pc:sldMk cId="2276614054" sldId="338"/>
            <ac:spMk id="22" creationId="{303DC4F0-A9EA-4F8F-8306-786FA910AA79}"/>
          </ac:spMkLst>
        </pc:spChg>
        <pc:picChg chg="add mod">
          <ac:chgData name="Nelson, Andy (UT-ITC)" userId="8c3bbbfd-8b33-433e-9e71-44d1c0c1ea42" providerId="ADAL" clId="{A12B0705-4D5E-4853-9297-3D00417FD1D0}" dt="2021-11-10T20:18:22.971" v="18863"/>
          <ac:picMkLst>
            <pc:docMk/>
            <pc:sldMk cId="2276614054" sldId="338"/>
            <ac:picMk id="2" creationId="{F621ED20-6E54-4DA0-98A0-1BBF84220268}"/>
          </ac:picMkLst>
        </pc:picChg>
        <pc:picChg chg="add mod modCrop">
          <ac:chgData name="Nelson, Andy (UT-ITC)" userId="8c3bbbfd-8b33-433e-9e71-44d1c0c1ea42" providerId="ADAL" clId="{A12B0705-4D5E-4853-9297-3D00417FD1D0}" dt="2021-11-09T19:26:29.183" v="14406" actId="12788"/>
          <ac:picMkLst>
            <pc:docMk/>
            <pc:sldMk cId="2276614054" sldId="338"/>
            <ac:picMk id="3" creationId="{F9FDBBB2-2E21-4AD0-B0A4-04D0B6F5A51C}"/>
          </ac:picMkLst>
        </pc:picChg>
        <pc:picChg chg="del">
          <ac:chgData name="Nelson, Andy (UT-ITC)" userId="8c3bbbfd-8b33-433e-9e71-44d1c0c1ea42" providerId="ADAL" clId="{A12B0705-4D5E-4853-9297-3D00417FD1D0}" dt="2021-11-09T19:23:28.652" v="14169" actId="478"/>
          <ac:picMkLst>
            <pc:docMk/>
            <pc:sldMk cId="2276614054" sldId="338"/>
            <ac:picMk id="14" creationId="{659BE2FA-BAB3-484F-BCC5-8FD1A7464602}"/>
          </ac:picMkLst>
        </pc:picChg>
        <pc:picChg chg="del">
          <ac:chgData name="Nelson, Andy (UT-ITC)" userId="8c3bbbfd-8b33-433e-9e71-44d1c0c1ea42" providerId="ADAL" clId="{A12B0705-4D5E-4853-9297-3D00417FD1D0}" dt="2021-11-09T19:23:30.411" v="14171" actId="478"/>
          <ac:picMkLst>
            <pc:docMk/>
            <pc:sldMk cId="2276614054" sldId="338"/>
            <ac:picMk id="17" creationId="{9D48AE31-7976-4F15-8AFA-73924A6DC650}"/>
          </ac:picMkLst>
        </pc:picChg>
        <pc:picChg chg="del">
          <ac:chgData name="Nelson, Andy (UT-ITC)" userId="8c3bbbfd-8b33-433e-9e71-44d1c0c1ea42" providerId="ADAL" clId="{A12B0705-4D5E-4853-9297-3D00417FD1D0}" dt="2021-11-09T19:23:29.778" v="14170" actId="478"/>
          <ac:picMkLst>
            <pc:docMk/>
            <pc:sldMk cId="2276614054" sldId="338"/>
            <ac:picMk id="26" creationId="{CFFC4CCA-6B02-4433-A173-301953493960}"/>
          </ac:picMkLst>
        </pc:picChg>
      </pc:sldChg>
      <pc:sldChg chg="addSp delSp modSp add mod modAnim">
        <pc:chgData name="Nelson, Andy (UT-ITC)" userId="8c3bbbfd-8b33-433e-9e71-44d1c0c1ea42" providerId="ADAL" clId="{A12B0705-4D5E-4853-9297-3D00417FD1D0}" dt="2021-11-10T20:18:22.971" v="18863"/>
        <pc:sldMkLst>
          <pc:docMk/>
          <pc:sldMk cId="3297940215" sldId="339"/>
        </pc:sldMkLst>
        <pc:spChg chg="mod">
          <ac:chgData name="Nelson, Andy (UT-ITC)" userId="8c3bbbfd-8b33-433e-9e71-44d1c0c1ea42" providerId="ADAL" clId="{A12B0705-4D5E-4853-9297-3D00417FD1D0}" dt="2021-11-09T20:15:22.489" v="15672" actId="114"/>
          <ac:spMkLst>
            <pc:docMk/>
            <pc:sldMk cId="3297940215" sldId="339"/>
            <ac:spMk id="9" creationId="{0C9768AA-5171-4F8C-B092-377355BAC217}"/>
          </ac:spMkLst>
        </pc:spChg>
        <pc:spChg chg="del">
          <ac:chgData name="Nelson, Andy (UT-ITC)" userId="8c3bbbfd-8b33-433e-9e71-44d1c0c1ea42" providerId="ADAL" clId="{A12B0705-4D5E-4853-9297-3D00417FD1D0}" dt="2021-11-09T19:40:15.844" v="14763" actId="478"/>
          <ac:spMkLst>
            <pc:docMk/>
            <pc:sldMk cId="3297940215" sldId="339"/>
            <ac:spMk id="13" creationId="{921B0BD3-0820-4142-9EE5-C9223B29D9A4}"/>
          </ac:spMkLst>
        </pc:spChg>
        <pc:spChg chg="add mod">
          <ac:chgData name="Nelson, Andy (UT-ITC)" userId="8c3bbbfd-8b33-433e-9e71-44d1c0c1ea42" providerId="ADAL" clId="{A12B0705-4D5E-4853-9297-3D00417FD1D0}" dt="2021-11-09T19:48:02.606" v="15085" actId="113"/>
          <ac:spMkLst>
            <pc:docMk/>
            <pc:sldMk cId="3297940215" sldId="339"/>
            <ac:spMk id="16" creationId="{C82BC015-350A-499B-84F9-E17BC1792F48}"/>
          </ac:spMkLst>
        </pc:spChg>
        <pc:picChg chg="add mod">
          <ac:chgData name="Nelson, Andy (UT-ITC)" userId="8c3bbbfd-8b33-433e-9e71-44d1c0c1ea42" providerId="ADAL" clId="{A12B0705-4D5E-4853-9297-3D00417FD1D0}" dt="2021-11-10T20:18:22.971" v="18863"/>
          <ac:picMkLst>
            <pc:docMk/>
            <pc:sldMk cId="3297940215" sldId="339"/>
            <ac:picMk id="2" creationId="{ABBA1A1A-630D-405E-B079-0F2C940D6335}"/>
          </ac:picMkLst>
        </pc:picChg>
        <pc:picChg chg="add mod">
          <ac:chgData name="Nelson, Andy (UT-ITC)" userId="8c3bbbfd-8b33-433e-9e71-44d1c0c1ea42" providerId="ADAL" clId="{A12B0705-4D5E-4853-9297-3D00417FD1D0}" dt="2021-11-09T19:41:01.099" v="14776" actId="1036"/>
          <ac:picMkLst>
            <pc:docMk/>
            <pc:sldMk cId="3297940215" sldId="339"/>
            <ac:picMk id="11" creationId="{CB25EFFD-5024-4BB0-AA66-73C862C70638}"/>
          </ac:picMkLst>
        </pc:picChg>
        <pc:picChg chg="add mod">
          <ac:chgData name="Nelson, Andy (UT-ITC)" userId="8c3bbbfd-8b33-433e-9e71-44d1c0c1ea42" providerId="ADAL" clId="{A12B0705-4D5E-4853-9297-3D00417FD1D0}" dt="2021-11-09T19:40:53.978" v="14768" actId="1076"/>
          <ac:picMkLst>
            <pc:docMk/>
            <pc:sldMk cId="3297940215" sldId="339"/>
            <ac:picMk id="12" creationId="{15DD85AF-13B6-4A6A-A4F7-88C832B4042C}"/>
          </ac:picMkLst>
        </pc:picChg>
        <pc:picChg chg="add mod">
          <ac:chgData name="Nelson, Andy (UT-ITC)" userId="8c3bbbfd-8b33-433e-9e71-44d1c0c1ea42" providerId="ADAL" clId="{A12B0705-4D5E-4853-9297-3D00417FD1D0}" dt="2021-11-09T19:40:58.562" v="14769" actId="1076"/>
          <ac:picMkLst>
            <pc:docMk/>
            <pc:sldMk cId="3297940215" sldId="339"/>
            <ac:picMk id="14" creationId="{C1326E64-2193-4D1F-8D45-6B97E74FBBFB}"/>
          </ac:picMkLst>
        </pc:picChg>
        <pc:picChg chg="del">
          <ac:chgData name="Nelson, Andy (UT-ITC)" userId="8c3bbbfd-8b33-433e-9e71-44d1c0c1ea42" providerId="ADAL" clId="{A12B0705-4D5E-4853-9297-3D00417FD1D0}" dt="2021-11-09T19:35:42.445" v="14571" actId="478"/>
          <ac:picMkLst>
            <pc:docMk/>
            <pc:sldMk cId="3297940215" sldId="339"/>
            <ac:picMk id="2050" creationId="{EFBB584A-790B-4CA8-B24E-7DE629992043}"/>
          </ac:picMkLst>
        </pc:picChg>
      </pc:sldChg>
      <pc:sldChg chg="addSp delSp modSp add mod delAnim modAnim">
        <pc:chgData name="Nelson, Andy (UT-ITC)" userId="8c3bbbfd-8b33-433e-9e71-44d1c0c1ea42" providerId="ADAL" clId="{A12B0705-4D5E-4853-9297-3D00417FD1D0}" dt="2021-11-10T20:18:22.971" v="18863"/>
        <pc:sldMkLst>
          <pc:docMk/>
          <pc:sldMk cId="2374486999" sldId="340"/>
        </pc:sldMkLst>
        <pc:spChg chg="mod">
          <ac:chgData name="Nelson, Andy (UT-ITC)" userId="8c3bbbfd-8b33-433e-9e71-44d1c0c1ea42" providerId="ADAL" clId="{A12B0705-4D5E-4853-9297-3D00417FD1D0}" dt="2021-11-09T19:47:23.184" v="15033" actId="20577"/>
          <ac:spMkLst>
            <pc:docMk/>
            <pc:sldMk cId="2374486999" sldId="340"/>
            <ac:spMk id="4" creationId="{23CB72D6-0CBC-4DF3-8895-241F1A055F9A}"/>
          </ac:spMkLst>
        </pc:spChg>
        <pc:spChg chg="mod">
          <ac:chgData name="Nelson, Andy (UT-ITC)" userId="8c3bbbfd-8b33-433e-9e71-44d1c0c1ea42" providerId="ADAL" clId="{A12B0705-4D5E-4853-9297-3D00417FD1D0}" dt="2021-11-09T19:57:12.787" v="15240"/>
          <ac:spMkLst>
            <pc:docMk/>
            <pc:sldMk cId="2374486999" sldId="340"/>
            <ac:spMk id="11" creationId="{7B4BDC52-48E4-45D3-9AE2-C8AFCCE66A4B}"/>
          </ac:spMkLst>
        </pc:spChg>
        <pc:spChg chg="add mod">
          <ac:chgData name="Nelson, Andy (UT-ITC)" userId="8c3bbbfd-8b33-433e-9e71-44d1c0c1ea42" providerId="ADAL" clId="{A12B0705-4D5E-4853-9297-3D00417FD1D0}" dt="2021-11-09T19:59:23.707" v="15280" actId="20577"/>
          <ac:spMkLst>
            <pc:docMk/>
            <pc:sldMk cId="2374486999" sldId="340"/>
            <ac:spMk id="19" creationId="{F412C0D0-BDE5-4BA2-8363-E7363A98CBED}"/>
          </ac:spMkLst>
        </pc:spChg>
        <pc:spChg chg="mod">
          <ac:chgData name="Nelson, Andy (UT-ITC)" userId="8c3bbbfd-8b33-433e-9e71-44d1c0c1ea42" providerId="ADAL" clId="{A12B0705-4D5E-4853-9297-3D00417FD1D0}" dt="2021-11-10T19:34:08.618" v="18783" actId="20577"/>
          <ac:spMkLst>
            <pc:docMk/>
            <pc:sldMk cId="2374486999" sldId="340"/>
            <ac:spMk id="20" creationId="{141D54C4-0814-40DC-BF63-E79E7A0E4DF3}"/>
          </ac:spMkLst>
        </pc:spChg>
        <pc:spChg chg="mod">
          <ac:chgData name="Nelson, Andy (UT-ITC)" userId="8c3bbbfd-8b33-433e-9e71-44d1c0c1ea42" providerId="ADAL" clId="{A12B0705-4D5E-4853-9297-3D00417FD1D0}" dt="2021-11-09T19:58:18.332" v="15275"/>
          <ac:spMkLst>
            <pc:docMk/>
            <pc:sldMk cId="2374486999" sldId="340"/>
            <ac:spMk id="22" creationId="{303DC4F0-A9EA-4F8F-8306-786FA910AA79}"/>
          </ac:spMkLst>
        </pc:spChg>
        <pc:picChg chg="add mod">
          <ac:chgData name="Nelson, Andy (UT-ITC)" userId="8c3bbbfd-8b33-433e-9e71-44d1c0c1ea42" providerId="ADAL" clId="{A12B0705-4D5E-4853-9297-3D00417FD1D0}" dt="2021-11-10T20:18:22.971" v="18863"/>
          <ac:picMkLst>
            <pc:docMk/>
            <pc:sldMk cId="2374486999" sldId="340"/>
            <ac:picMk id="2" creationId="{F1780316-9C28-49F2-AF2E-81084BC6BEA2}"/>
          </ac:picMkLst>
        </pc:picChg>
        <pc:picChg chg="del">
          <ac:chgData name="Nelson, Andy (UT-ITC)" userId="8c3bbbfd-8b33-433e-9e71-44d1c0c1ea42" providerId="ADAL" clId="{A12B0705-4D5E-4853-9297-3D00417FD1D0}" dt="2021-11-09T19:48:54.937" v="15086" actId="478"/>
          <ac:picMkLst>
            <pc:docMk/>
            <pc:sldMk cId="2374486999" sldId="340"/>
            <ac:picMk id="14" creationId="{659BE2FA-BAB3-484F-BCC5-8FD1A7464602}"/>
          </ac:picMkLst>
        </pc:picChg>
        <pc:picChg chg="del">
          <ac:chgData name="Nelson, Andy (UT-ITC)" userId="8c3bbbfd-8b33-433e-9e71-44d1c0c1ea42" providerId="ADAL" clId="{A12B0705-4D5E-4853-9297-3D00417FD1D0}" dt="2021-11-09T19:48:54.937" v="15086" actId="478"/>
          <ac:picMkLst>
            <pc:docMk/>
            <pc:sldMk cId="2374486999" sldId="340"/>
            <ac:picMk id="17" creationId="{9D48AE31-7976-4F15-8AFA-73924A6DC650}"/>
          </ac:picMkLst>
        </pc:picChg>
        <pc:picChg chg="del">
          <ac:chgData name="Nelson, Andy (UT-ITC)" userId="8c3bbbfd-8b33-433e-9e71-44d1c0c1ea42" providerId="ADAL" clId="{A12B0705-4D5E-4853-9297-3D00417FD1D0}" dt="2021-11-09T19:55:22.235" v="15237" actId="478"/>
          <ac:picMkLst>
            <pc:docMk/>
            <pc:sldMk cId="2374486999" sldId="340"/>
            <ac:picMk id="21" creationId="{BF3AE7D1-8399-4487-89D4-25E47554BA03}"/>
          </ac:picMkLst>
        </pc:picChg>
        <pc:picChg chg="del">
          <ac:chgData name="Nelson, Andy (UT-ITC)" userId="8c3bbbfd-8b33-433e-9e71-44d1c0c1ea42" providerId="ADAL" clId="{A12B0705-4D5E-4853-9297-3D00417FD1D0}" dt="2021-11-09T19:48:54.937" v="15086" actId="478"/>
          <ac:picMkLst>
            <pc:docMk/>
            <pc:sldMk cId="2374486999" sldId="340"/>
            <ac:picMk id="26" creationId="{CFFC4CCA-6B02-4433-A173-301953493960}"/>
          </ac:picMkLst>
        </pc:picChg>
        <pc:picChg chg="add del mod">
          <ac:chgData name="Nelson, Andy (UT-ITC)" userId="8c3bbbfd-8b33-433e-9e71-44d1c0c1ea42" providerId="ADAL" clId="{A12B0705-4D5E-4853-9297-3D00417FD1D0}" dt="2021-11-09T19:55:04.275" v="15231" actId="478"/>
          <ac:picMkLst>
            <pc:docMk/>
            <pc:sldMk cId="2374486999" sldId="340"/>
            <ac:picMk id="1026" creationId="{0A4066B2-FC9A-46CF-97F7-56CDAB8510BB}"/>
          </ac:picMkLst>
        </pc:picChg>
        <pc:picChg chg="add mod">
          <ac:chgData name="Nelson, Andy (UT-ITC)" userId="8c3bbbfd-8b33-433e-9e71-44d1c0c1ea42" providerId="ADAL" clId="{A12B0705-4D5E-4853-9297-3D00417FD1D0}" dt="2021-11-09T19:55:13.879" v="15235"/>
          <ac:picMkLst>
            <pc:docMk/>
            <pc:sldMk cId="2374486999" sldId="340"/>
            <ac:picMk id="1028" creationId="{9DA73265-7FA9-495A-BEC4-C99F8E86BC0A}"/>
          </ac:picMkLst>
        </pc:picChg>
      </pc:sldChg>
      <pc:sldChg chg="addSp delSp modSp add mod">
        <pc:chgData name="Nelson, Andy (UT-ITC)" userId="8c3bbbfd-8b33-433e-9e71-44d1c0c1ea42" providerId="ADAL" clId="{A12B0705-4D5E-4853-9297-3D00417FD1D0}" dt="2021-11-10T20:18:22.971" v="18863"/>
        <pc:sldMkLst>
          <pc:docMk/>
          <pc:sldMk cId="470857817" sldId="341"/>
        </pc:sldMkLst>
        <pc:spChg chg="add mod">
          <ac:chgData name="Nelson, Andy (UT-ITC)" userId="8c3bbbfd-8b33-433e-9e71-44d1c0c1ea42" providerId="ADAL" clId="{A12B0705-4D5E-4853-9297-3D00417FD1D0}" dt="2021-11-09T20:06:44.983" v="15490" actId="14100"/>
          <ac:spMkLst>
            <pc:docMk/>
            <pc:sldMk cId="470857817" sldId="341"/>
            <ac:spMk id="16" creationId="{5D07551C-F0CF-42C4-B5E7-55546D32EBB5}"/>
          </ac:spMkLst>
        </pc:spChg>
        <pc:spChg chg="del">
          <ac:chgData name="Nelson, Andy (UT-ITC)" userId="8c3bbbfd-8b33-433e-9e71-44d1c0c1ea42" providerId="ADAL" clId="{A12B0705-4D5E-4853-9297-3D00417FD1D0}" dt="2021-11-09T20:05:30.278" v="15452" actId="478"/>
          <ac:spMkLst>
            <pc:docMk/>
            <pc:sldMk cId="470857817" sldId="341"/>
            <ac:spMk id="19" creationId="{F412C0D0-BDE5-4BA2-8363-E7363A98CBED}"/>
          </ac:spMkLst>
        </pc:spChg>
        <pc:spChg chg="mod ord">
          <ac:chgData name="Nelson, Andy (UT-ITC)" userId="8c3bbbfd-8b33-433e-9e71-44d1c0c1ea42" providerId="ADAL" clId="{A12B0705-4D5E-4853-9297-3D00417FD1D0}" dt="2021-11-10T19:35:08.954" v="18784" actId="20577"/>
          <ac:spMkLst>
            <pc:docMk/>
            <pc:sldMk cId="470857817" sldId="341"/>
            <ac:spMk id="20" creationId="{141D54C4-0814-40DC-BF63-E79E7A0E4DF3}"/>
          </ac:spMkLst>
        </pc:spChg>
        <pc:spChg chg="mod">
          <ac:chgData name="Nelson, Andy (UT-ITC)" userId="8c3bbbfd-8b33-433e-9e71-44d1c0c1ea42" providerId="ADAL" clId="{A12B0705-4D5E-4853-9297-3D00417FD1D0}" dt="2021-11-09T20:03:43.231" v="15311" actId="14100"/>
          <ac:spMkLst>
            <pc:docMk/>
            <pc:sldMk cId="470857817" sldId="341"/>
            <ac:spMk id="22" creationId="{303DC4F0-A9EA-4F8F-8306-786FA910AA79}"/>
          </ac:spMkLst>
        </pc:spChg>
        <pc:picChg chg="add mod">
          <ac:chgData name="Nelson, Andy (UT-ITC)" userId="8c3bbbfd-8b33-433e-9e71-44d1c0c1ea42" providerId="ADAL" clId="{A12B0705-4D5E-4853-9297-3D00417FD1D0}" dt="2021-11-10T20:18:22.971" v="18863"/>
          <ac:picMkLst>
            <pc:docMk/>
            <pc:sldMk cId="470857817" sldId="341"/>
            <ac:picMk id="2" creationId="{2DF9E1A4-4E4A-4AD7-952D-68047580E454}"/>
          </ac:picMkLst>
        </pc:picChg>
        <pc:picChg chg="add mod">
          <ac:chgData name="Nelson, Andy (UT-ITC)" userId="8c3bbbfd-8b33-433e-9e71-44d1c0c1ea42" providerId="ADAL" clId="{A12B0705-4D5E-4853-9297-3D00417FD1D0}" dt="2021-11-09T20:06:57.957" v="15497" actId="1038"/>
          <ac:picMkLst>
            <pc:docMk/>
            <pc:sldMk cId="470857817" sldId="341"/>
            <ac:picMk id="3" creationId="{D270FA1B-5C0E-4226-A753-BC594B2DCDBA}"/>
          </ac:picMkLst>
        </pc:picChg>
        <pc:picChg chg="del">
          <ac:chgData name="Nelson, Andy (UT-ITC)" userId="8c3bbbfd-8b33-433e-9e71-44d1c0c1ea42" providerId="ADAL" clId="{A12B0705-4D5E-4853-9297-3D00417FD1D0}" dt="2021-11-09T20:02:27.063" v="15282" actId="478"/>
          <ac:picMkLst>
            <pc:docMk/>
            <pc:sldMk cId="470857817" sldId="341"/>
            <ac:picMk id="1028" creationId="{9DA73265-7FA9-495A-BEC4-C99F8E86BC0A}"/>
          </ac:picMkLst>
        </pc:picChg>
      </pc:sldChg>
      <pc:sldChg chg="addSp delSp modSp add mod delAnim modAnim">
        <pc:chgData name="Nelson, Andy (UT-ITC)" userId="8c3bbbfd-8b33-433e-9e71-44d1c0c1ea42" providerId="ADAL" clId="{A12B0705-4D5E-4853-9297-3D00417FD1D0}" dt="2021-11-10T20:18:22.971" v="18863"/>
        <pc:sldMkLst>
          <pc:docMk/>
          <pc:sldMk cId="1230377661" sldId="342"/>
        </pc:sldMkLst>
        <pc:spChg chg="mod">
          <ac:chgData name="Nelson, Andy (UT-ITC)" userId="8c3bbbfd-8b33-433e-9e71-44d1c0c1ea42" providerId="ADAL" clId="{A12B0705-4D5E-4853-9297-3D00417FD1D0}" dt="2021-11-09T20:12:48.992" v="15654" actId="255"/>
          <ac:spMkLst>
            <pc:docMk/>
            <pc:sldMk cId="1230377661" sldId="342"/>
            <ac:spMk id="8" creationId="{2B152706-E8F9-4ED5-B38D-06BFF21B41D1}"/>
          </ac:spMkLst>
        </pc:spChg>
        <pc:spChg chg="mod">
          <ac:chgData name="Nelson, Andy (UT-ITC)" userId="8c3bbbfd-8b33-433e-9e71-44d1c0c1ea42" providerId="ADAL" clId="{A12B0705-4D5E-4853-9297-3D00417FD1D0}" dt="2021-11-09T20:09:37.149" v="15561" actId="14100"/>
          <ac:spMkLst>
            <pc:docMk/>
            <pc:sldMk cId="1230377661" sldId="342"/>
            <ac:spMk id="10" creationId="{75679469-CC26-4C6E-BC01-3DC2C1472501}"/>
          </ac:spMkLst>
        </pc:spChg>
        <pc:spChg chg="del">
          <ac:chgData name="Nelson, Andy (UT-ITC)" userId="8c3bbbfd-8b33-433e-9e71-44d1c0c1ea42" providerId="ADAL" clId="{A12B0705-4D5E-4853-9297-3D00417FD1D0}" dt="2021-11-09T20:08:01.645" v="15538" actId="478"/>
          <ac:spMkLst>
            <pc:docMk/>
            <pc:sldMk cId="1230377661" sldId="342"/>
            <ac:spMk id="13" creationId="{B8E9BD40-2F4E-41AA-A442-A1BA031C48FE}"/>
          </ac:spMkLst>
        </pc:spChg>
        <pc:spChg chg="add del mod">
          <ac:chgData name="Nelson, Andy (UT-ITC)" userId="8c3bbbfd-8b33-433e-9e71-44d1c0c1ea42" providerId="ADAL" clId="{A12B0705-4D5E-4853-9297-3D00417FD1D0}" dt="2021-11-09T20:11:23.720" v="15598"/>
          <ac:spMkLst>
            <pc:docMk/>
            <pc:sldMk cId="1230377661" sldId="342"/>
            <ac:spMk id="15" creationId="{C97CF8D8-437D-4945-BBC8-098C505C56FB}"/>
          </ac:spMkLst>
        </pc:spChg>
        <pc:spChg chg="add del mod">
          <ac:chgData name="Nelson, Andy (UT-ITC)" userId="8c3bbbfd-8b33-433e-9e71-44d1c0c1ea42" providerId="ADAL" clId="{A12B0705-4D5E-4853-9297-3D00417FD1D0}" dt="2021-11-09T20:11:27.224" v="15601"/>
          <ac:spMkLst>
            <pc:docMk/>
            <pc:sldMk cId="1230377661" sldId="342"/>
            <ac:spMk id="16" creationId="{5B37DE71-59B5-4F42-A8D3-19225D5A4E74}"/>
          </ac:spMkLst>
        </pc:spChg>
        <pc:spChg chg="mod">
          <ac:chgData name="Nelson, Andy (UT-ITC)" userId="8c3bbbfd-8b33-433e-9e71-44d1c0c1ea42" providerId="ADAL" clId="{A12B0705-4D5E-4853-9297-3D00417FD1D0}" dt="2021-11-10T19:39:01.002" v="18860" actId="113"/>
          <ac:spMkLst>
            <pc:docMk/>
            <pc:sldMk cId="1230377661" sldId="342"/>
            <ac:spMk id="23" creationId="{A345E17F-B90E-47D9-B9C0-1706EB9F3A08}"/>
          </ac:spMkLst>
        </pc:spChg>
        <pc:grpChg chg="del">
          <ac:chgData name="Nelson, Andy (UT-ITC)" userId="8c3bbbfd-8b33-433e-9e71-44d1c0c1ea42" providerId="ADAL" clId="{A12B0705-4D5E-4853-9297-3D00417FD1D0}" dt="2021-11-09T20:07:59.241" v="15536" actId="478"/>
          <ac:grpSpMkLst>
            <pc:docMk/>
            <pc:sldMk cId="1230377661" sldId="342"/>
            <ac:grpSpMk id="20" creationId="{9E3989A0-52DC-482D-B816-4B30A83668CF}"/>
          </ac:grpSpMkLst>
        </pc:grpChg>
        <pc:picChg chg="add mod">
          <ac:chgData name="Nelson, Andy (UT-ITC)" userId="8c3bbbfd-8b33-433e-9e71-44d1c0c1ea42" providerId="ADAL" clId="{A12B0705-4D5E-4853-9297-3D00417FD1D0}" dt="2021-11-10T20:18:22.971" v="18863"/>
          <ac:picMkLst>
            <pc:docMk/>
            <pc:sldMk cId="1230377661" sldId="342"/>
            <ac:picMk id="2" creationId="{0B0B8E7A-3E21-4DDB-A447-DFA2D68DA920}"/>
          </ac:picMkLst>
        </pc:picChg>
        <pc:picChg chg="del">
          <ac:chgData name="Nelson, Andy (UT-ITC)" userId="8c3bbbfd-8b33-433e-9e71-44d1c0c1ea42" providerId="ADAL" clId="{A12B0705-4D5E-4853-9297-3D00417FD1D0}" dt="2021-11-09T20:07:58.564" v="15535" actId="478"/>
          <ac:picMkLst>
            <pc:docMk/>
            <pc:sldMk cId="1230377661" sldId="342"/>
            <ac:picMk id="14" creationId="{61329434-2864-49D2-81C9-7FDBC69D5359}"/>
          </ac:picMkLst>
        </pc:picChg>
        <pc:picChg chg="del">
          <ac:chgData name="Nelson, Andy (UT-ITC)" userId="8c3bbbfd-8b33-433e-9e71-44d1c0c1ea42" providerId="ADAL" clId="{A12B0705-4D5E-4853-9297-3D00417FD1D0}" dt="2021-11-09T20:08:00.005" v="15537" actId="478"/>
          <ac:picMkLst>
            <pc:docMk/>
            <pc:sldMk cId="1230377661" sldId="342"/>
            <ac:picMk id="17" creationId="{50CA0903-613B-4783-9218-D272FEF31C34}"/>
          </ac:picMkLst>
        </pc:picChg>
        <pc:picChg chg="del">
          <ac:chgData name="Nelson, Andy (UT-ITC)" userId="8c3bbbfd-8b33-433e-9e71-44d1c0c1ea42" providerId="ADAL" clId="{A12B0705-4D5E-4853-9297-3D00417FD1D0}" dt="2021-11-09T20:07:57.798" v="15534" actId="478"/>
          <ac:picMkLst>
            <pc:docMk/>
            <pc:sldMk cId="1230377661" sldId="342"/>
            <ac:picMk id="18" creationId="{AA61DF98-EE39-4B8E-8A5F-DC490C9ED67F}"/>
          </ac:picMkLst>
        </pc:picChg>
        <pc:picChg chg="del">
          <ac:chgData name="Nelson, Andy (UT-ITC)" userId="8c3bbbfd-8b33-433e-9e71-44d1c0c1ea42" providerId="ADAL" clId="{A12B0705-4D5E-4853-9297-3D00417FD1D0}" dt="2021-11-09T20:07:57.262" v="15533" actId="478"/>
          <ac:picMkLst>
            <pc:docMk/>
            <pc:sldMk cId="1230377661" sldId="342"/>
            <ac:picMk id="19" creationId="{1D29552C-BBDB-47B7-B9FC-E2A16A6094DA}"/>
          </ac:picMkLst>
        </pc:picChg>
      </pc:sldChg>
      <pc:sldChg chg="addSp delSp modSp add mod ord">
        <pc:chgData name="Nelson, Andy (UT-ITC)" userId="8c3bbbfd-8b33-433e-9e71-44d1c0c1ea42" providerId="ADAL" clId="{A12B0705-4D5E-4853-9297-3D00417FD1D0}" dt="2021-11-10T20:18:22.971" v="18863"/>
        <pc:sldMkLst>
          <pc:docMk/>
          <pc:sldMk cId="4289901554" sldId="343"/>
        </pc:sldMkLst>
        <pc:spChg chg="mod">
          <ac:chgData name="Nelson, Andy (UT-ITC)" userId="8c3bbbfd-8b33-433e-9e71-44d1c0c1ea42" providerId="ADAL" clId="{A12B0705-4D5E-4853-9297-3D00417FD1D0}" dt="2021-11-09T20:13:33.369" v="15664" actId="20577"/>
          <ac:spMkLst>
            <pc:docMk/>
            <pc:sldMk cId="4289901554" sldId="343"/>
            <ac:spMk id="4" creationId="{23CB72D6-0CBC-4DF3-8895-241F1A055F9A}"/>
          </ac:spMkLst>
        </pc:spChg>
        <pc:spChg chg="del mod">
          <ac:chgData name="Nelson, Andy (UT-ITC)" userId="8c3bbbfd-8b33-433e-9e71-44d1c0c1ea42" providerId="ADAL" clId="{A12B0705-4D5E-4853-9297-3D00417FD1D0}" dt="2021-11-09T20:17:02.008" v="15675" actId="478"/>
          <ac:spMkLst>
            <pc:docMk/>
            <pc:sldMk cId="4289901554" sldId="343"/>
            <ac:spMk id="5" creationId="{889B22E4-EC6E-4044-B8BD-7B717A41E58A}"/>
          </ac:spMkLst>
        </pc:spChg>
        <pc:spChg chg="mod">
          <ac:chgData name="Nelson, Andy (UT-ITC)" userId="8c3bbbfd-8b33-433e-9e71-44d1c0c1ea42" providerId="ADAL" clId="{A12B0705-4D5E-4853-9297-3D00417FD1D0}" dt="2021-11-09T20:23:51.895" v="16537" actId="1035"/>
          <ac:spMkLst>
            <pc:docMk/>
            <pc:sldMk cId="4289901554" sldId="343"/>
            <ac:spMk id="7" creationId="{4F7F0829-5043-4CA9-9509-5244CA0423E7}"/>
          </ac:spMkLst>
        </pc:spChg>
        <pc:spChg chg="mod">
          <ac:chgData name="Nelson, Andy (UT-ITC)" userId="8c3bbbfd-8b33-433e-9e71-44d1c0c1ea42" providerId="ADAL" clId="{A12B0705-4D5E-4853-9297-3D00417FD1D0}" dt="2021-11-09T20:23:29.748" v="16522" actId="14100"/>
          <ac:spMkLst>
            <pc:docMk/>
            <pc:sldMk cId="4289901554" sldId="343"/>
            <ac:spMk id="8" creationId="{BF7A156C-2007-4ACA-A263-6815CCB94286}"/>
          </ac:spMkLst>
        </pc:spChg>
        <pc:spChg chg="del mod">
          <ac:chgData name="Nelson, Andy (UT-ITC)" userId="8c3bbbfd-8b33-433e-9e71-44d1c0c1ea42" providerId="ADAL" clId="{A12B0705-4D5E-4853-9297-3D00417FD1D0}" dt="2021-11-09T20:17:02.009" v="15677"/>
          <ac:spMkLst>
            <pc:docMk/>
            <pc:sldMk cId="4289901554" sldId="343"/>
            <ac:spMk id="9" creationId="{6D325F87-A94F-4C83-B739-AD9A2C739C10}"/>
          </ac:spMkLst>
        </pc:spChg>
        <pc:spChg chg="mod">
          <ac:chgData name="Nelson, Andy (UT-ITC)" userId="8c3bbbfd-8b33-433e-9e71-44d1c0c1ea42" providerId="ADAL" clId="{A12B0705-4D5E-4853-9297-3D00417FD1D0}" dt="2021-11-09T20:23:51.895" v="16537" actId="1035"/>
          <ac:spMkLst>
            <pc:docMk/>
            <pc:sldMk cId="4289901554" sldId="343"/>
            <ac:spMk id="10" creationId="{D711E34D-5027-45FC-A742-92603DE6D047}"/>
          </ac:spMkLst>
        </pc:spChg>
        <pc:picChg chg="add mod">
          <ac:chgData name="Nelson, Andy (UT-ITC)" userId="8c3bbbfd-8b33-433e-9e71-44d1c0c1ea42" providerId="ADAL" clId="{A12B0705-4D5E-4853-9297-3D00417FD1D0}" dt="2021-11-10T20:18:22.971" v="18863"/>
          <ac:picMkLst>
            <pc:docMk/>
            <pc:sldMk cId="4289901554" sldId="343"/>
            <ac:picMk id="2" creationId="{3D961032-2296-4E50-B5E1-EEE5AB9F33A2}"/>
          </ac:picMkLst>
        </pc:picChg>
        <pc:picChg chg="del">
          <ac:chgData name="Nelson, Andy (UT-ITC)" userId="8c3bbbfd-8b33-433e-9e71-44d1c0c1ea42" providerId="ADAL" clId="{A12B0705-4D5E-4853-9297-3D00417FD1D0}" dt="2021-11-09T20:13:36.848" v="15665" actId="478"/>
          <ac:picMkLst>
            <pc:docMk/>
            <pc:sldMk cId="4289901554" sldId="343"/>
            <ac:picMk id="3" creationId="{AD4E151F-4DC0-4040-A2B3-D48C87E1FA48}"/>
          </ac:picMkLst>
        </pc:picChg>
      </pc:sldChg>
      <pc:sldChg chg="addSp modSp add ord">
        <pc:chgData name="Nelson, Andy (UT-ITC)" userId="8c3bbbfd-8b33-433e-9e71-44d1c0c1ea42" providerId="ADAL" clId="{A12B0705-4D5E-4853-9297-3D00417FD1D0}" dt="2021-11-10T20:18:22.971" v="18863"/>
        <pc:sldMkLst>
          <pc:docMk/>
          <pc:sldMk cId="104338446" sldId="344"/>
        </pc:sldMkLst>
        <pc:picChg chg="add mod">
          <ac:chgData name="Nelson, Andy (UT-ITC)" userId="8c3bbbfd-8b33-433e-9e71-44d1c0c1ea42" providerId="ADAL" clId="{A12B0705-4D5E-4853-9297-3D00417FD1D0}" dt="2021-11-10T20:18:22.971" v="18863"/>
          <ac:picMkLst>
            <pc:docMk/>
            <pc:sldMk cId="104338446" sldId="344"/>
            <ac:picMk id="5" creationId="{BE2F9837-188A-4D8C-A5B7-23AC0891F89E}"/>
          </ac:picMkLst>
        </pc:picChg>
      </pc:sldChg>
      <pc:sldChg chg="addSp modSp add mod ord">
        <pc:chgData name="Nelson, Andy (UT-ITC)" userId="8c3bbbfd-8b33-433e-9e71-44d1c0c1ea42" providerId="ADAL" clId="{A12B0705-4D5E-4853-9297-3D00417FD1D0}" dt="2021-11-10T20:18:22.971" v="18863"/>
        <pc:sldMkLst>
          <pc:docMk/>
          <pc:sldMk cId="2378999930" sldId="345"/>
        </pc:sldMkLst>
        <pc:spChg chg="mod">
          <ac:chgData name="Nelson, Andy (UT-ITC)" userId="8c3bbbfd-8b33-433e-9e71-44d1c0c1ea42" providerId="ADAL" clId="{A12B0705-4D5E-4853-9297-3D00417FD1D0}" dt="2021-11-10T16:35:53.159" v="16597" actId="20577"/>
          <ac:spMkLst>
            <pc:docMk/>
            <pc:sldMk cId="2378999930" sldId="345"/>
            <ac:spMk id="4" creationId="{23CB72D6-0CBC-4DF3-8895-241F1A055F9A}"/>
          </ac:spMkLst>
        </pc:spChg>
        <pc:spChg chg="mod">
          <ac:chgData name="Nelson, Andy (UT-ITC)" userId="8c3bbbfd-8b33-433e-9e71-44d1c0c1ea42" providerId="ADAL" clId="{A12B0705-4D5E-4853-9297-3D00417FD1D0}" dt="2021-11-10T19:14:46.788" v="18770" actId="20577"/>
          <ac:spMkLst>
            <pc:docMk/>
            <pc:sldMk cId="2378999930" sldId="345"/>
            <ac:spMk id="8" creationId="{BF7A156C-2007-4ACA-A263-6815CCB94286}"/>
          </ac:spMkLst>
        </pc:spChg>
        <pc:picChg chg="add mod">
          <ac:chgData name="Nelson, Andy (UT-ITC)" userId="8c3bbbfd-8b33-433e-9e71-44d1c0c1ea42" providerId="ADAL" clId="{A12B0705-4D5E-4853-9297-3D00417FD1D0}" dt="2021-11-10T20:18:22.971" v="18863"/>
          <ac:picMkLst>
            <pc:docMk/>
            <pc:sldMk cId="2378999930" sldId="345"/>
            <ac:picMk id="2" creationId="{CB09092A-EE88-4EB6-A1F3-2CDC95B7119E}"/>
          </ac:picMkLst>
        </pc:picChg>
        <pc:picChg chg="add mod">
          <ac:chgData name="Nelson, Andy (UT-ITC)" userId="8c3bbbfd-8b33-433e-9e71-44d1c0c1ea42" providerId="ADAL" clId="{A12B0705-4D5E-4853-9297-3D00417FD1D0}" dt="2021-11-10T16:48:16.823" v="17072" actId="1076"/>
          <ac:picMkLst>
            <pc:docMk/>
            <pc:sldMk cId="2378999930" sldId="345"/>
            <ac:picMk id="3" creationId="{9431B9F5-9679-4368-AE43-05C3DCAA61E5}"/>
          </ac:picMkLst>
        </pc:picChg>
      </pc:sldChg>
      <pc:sldChg chg="addSp delSp modSp add mod">
        <pc:chgData name="Nelson, Andy (UT-ITC)" userId="8c3bbbfd-8b33-433e-9e71-44d1c0c1ea42" providerId="ADAL" clId="{A12B0705-4D5E-4853-9297-3D00417FD1D0}" dt="2021-11-10T20:18:22.971" v="18863"/>
        <pc:sldMkLst>
          <pc:docMk/>
          <pc:sldMk cId="2541357113" sldId="346"/>
        </pc:sldMkLst>
        <pc:spChg chg="mod">
          <ac:chgData name="Nelson, Andy (UT-ITC)" userId="8c3bbbfd-8b33-433e-9e71-44d1c0c1ea42" providerId="ADAL" clId="{A12B0705-4D5E-4853-9297-3D00417FD1D0}" dt="2021-11-10T16:39:32.966" v="16692" actId="20577"/>
          <ac:spMkLst>
            <pc:docMk/>
            <pc:sldMk cId="2541357113" sldId="346"/>
            <ac:spMk id="4" creationId="{23CB72D6-0CBC-4DF3-8895-241F1A055F9A}"/>
          </ac:spMkLst>
        </pc:spChg>
        <pc:spChg chg="del">
          <ac:chgData name="Nelson, Andy (UT-ITC)" userId="8c3bbbfd-8b33-433e-9e71-44d1c0c1ea42" providerId="ADAL" clId="{A12B0705-4D5E-4853-9297-3D00417FD1D0}" dt="2021-11-10T16:41:19.033" v="16695" actId="478"/>
          <ac:spMkLst>
            <pc:docMk/>
            <pc:sldMk cId="2541357113" sldId="346"/>
            <ac:spMk id="7" creationId="{4F7F0829-5043-4CA9-9509-5244CA0423E7}"/>
          </ac:spMkLst>
        </pc:spChg>
        <pc:spChg chg="del mod">
          <ac:chgData name="Nelson, Andy (UT-ITC)" userId="8c3bbbfd-8b33-433e-9e71-44d1c0c1ea42" providerId="ADAL" clId="{A12B0705-4D5E-4853-9297-3D00417FD1D0}" dt="2021-11-10T16:41:19.033" v="16695" actId="478"/>
          <ac:spMkLst>
            <pc:docMk/>
            <pc:sldMk cId="2541357113" sldId="346"/>
            <ac:spMk id="8" creationId="{BF7A156C-2007-4ACA-A263-6815CCB94286}"/>
          </ac:spMkLst>
        </pc:spChg>
        <pc:spChg chg="add mod">
          <ac:chgData name="Nelson, Andy (UT-ITC)" userId="8c3bbbfd-8b33-433e-9e71-44d1c0c1ea42" providerId="ADAL" clId="{A12B0705-4D5E-4853-9297-3D00417FD1D0}" dt="2021-11-10T16:46:58.344" v="17067" actId="20577"/>
          <ac:spMkLst>
            <pc:docMk/>
            <pc:sldMk cId="2541357113" sldId="346"/>
            <ac:spMk id="9" creationId="{B7998E14-F8F2-4D62-B340-13C4366EABAB}"/>
          </ac:spMkLst>
        </pc:spChg>
        <pc:spChg chg="del">
          <ac:chgData name="Nelson, Andy (UT-ITC)" userId="8c3bbbfd-8b33-433e-9e71-44d1c0c1ea42" providerId="ADAL" clId="{A12B0705-4D5E-4853-9297-3D00417FD1D0}" dt="2021-11-10T16:41:05.915" v="16694" actId="478"/>
          <ac:spMkLst>
            <pc:docMk/>
            <pc:sldMk cId="2541357113" sldId="346"/>
            <ac:spMk id="10" creationId="{D711E34D-5027-45FC-A742-92603DE6D047}"/>
          </ac:spMkLst>
        </pc:spChg>
        <pc:picChg chg="add mod">
          <ac:chgData name="Nelson, Andy (UT-ITC)" userId="8c3bbbfd-8b33-433e-9e71-44d1c0c1ea42" providerId="ADAL" clId="{A12B0705-4D5E-4853-9297-3D00417FD1D0}" dt="2021-11-10T20:18:22.971" v="18863"/>
          <ac:picMkLst>
            <pc:docMk/>
            <pc:sldMk cId="2541357113" sldId="346"/>
            <ac:picMk id="2" creationId="{F9749A42-5795-4673-896E-9646B84CFB6B}"/>
          </ac:picMkLst>
        </pc:picChg>
        <pc:picChg chg="add mod">
          <ac:chgData name="Nelson, Andy (UT-ITC)" userId="8c3bbbfd-8b33-433e-9e71-44d1c0c1ea42" providerId="ADAL" clId="{A12B0705-4D5E-4853-9297-3D00417FD1D0}" dt="2021-11-10T16:41:19.585" v="16696"/>
          <ac:picMkLst>
            <pc:docMk/>
            <pc:sldMk cId="2541357113" sldId="346"/>
            <ac:picMk id="11" creationId="{B6C40A57-4AE4-4488-B514-82F397774CEE}"/>
          </ac:picMkLst>
        </pc:picChg>
      </pc:sldChg>
      <pc:sldChg chg="modSp add del modAnim">
        <pc:chgData name="Nelson, Andy (UT-ITC)" userId="8c3bbbfd-8b33-433e-9e71-44d1c0c1ea42" providerId="ADAL" clId="{A12B0705-4D5E-4853-9297-3D00417FD1D0}" dt="2021-11-10T16:36:57.784" v="16609" actId="2890"/>
        <pc:sldMkLst>
          <pc:docMk/>
          <pc:sldMk cId="2628293361" sldId="346"/>
        </pc:sldMkLst>
        <pc:spChg chg="mod">
          <ac:chgData name="Nelson, Andy (UT-ITC)" userId="8c3bbbfd-8b33-433e-9e71-44d1c0c1ea42" providerId="ADAL" clId="{A12B0705-4D5E-4853-9297-3D00417FD1D0}" dt="2021-11-10T16:36:56.590" v="16608"/>
          <ac:spMkLst>
            <pc:docMk/>
            <pc:sldMk cId="2628293361" sldId="346"/>
            <ac:spMk id="23" creationId="{A345E17F-B90E-47D9-B9C0-1706EB9F3A08}"/>
          </ac:spMkLst>
        </pc:spChg>
      </pc:sldChg>
      <pc:sldChg chg="delSp modSp add del mod delAnim modAnim">
        <pc:chgData name="Nelson, Andy (UT-ITC)" userId="8c3bbbfd-8b33-433e-9e71-44d1c0c1ea42" providerId="ADAL" clId="{A12B0705-4D5E-4853-9297-3D00417FD1D0}" dt="2021-11-10T17:03:36.454" v="17332" actId="2696"/>
        <pc:sldMkLst>
          <pc:docMk/>
          <pc:sldMk cId="1683498388" sldId="347"/>
        </pc:sldMkLst>
        <pc:spChg chg="mod">
          <ac:chgData name="Nelson, Andy (UT-ITC)" userId="8c3bbbfd-8b33-433e-9e71-44d1c0c1ea42" providerId="ADAL" clId="{A12B0705-4D5E-4853-9297-3D00417FD1D0}" dt="2021-11-10T16:56:20.824" v="17149" actId="20577"/>
          <ac:spMkLst>
            <pc:docMk/>
            <pc:sldMk cId="1683498388" sldId="347"/>
            <ac:spMk id="8" creationId="{2B152706-E8F9-4ED5-B38D-06BFF21B41D1}"/>
          </ac:spMkLst>
        </pc:spChg>
        <pc:spChg chg="mod">
          <ac:chgData name="Nelson, Andy (UT-ITC)" userId="8c3bbbfd-8b33-433e-9e71-44d1c0c1ea42" providerId="ADAL" clId="{A12B0705-4D5E-4853-9297-3D00417FD1D0}" dt="2021-11-10T16:57:46.172" v="17161"/>
          <ac:spMkLst>
            <pc:docMk/>
            <pc:sldMk cId="1683498388" sldId="347"/>
            <ac:spMk id="13" creationId="{B8E9BD40-2F4E-41AA-A442-A1BA031C48FE}"/>
          </ac:spMkLst>
        </pc:spChg>
        <pc:spChg chg="mod">
          <ac:chgData name="Nelson, Andy (UT-ITC)" userId="8c3bbbfd-8b33-433e-9e71-44d1c0c1ea42" providerId="ADAL" clId="{A12B0705-4D5E-4853-9297-3D00417FD1D0}" dt="2021-11-10T17:01:23.736" v="17331" actId="20577"/>
          <ac:spMkLst>
            <pc:docMk/>
            <pc:sldMk cId="1683498388" sldId="347"/>
            <ac:spMk id="23" creationId="{A345E17F-B90E-47D9-B9C0-1706EB9F3A08}"/>
          </ac:spMkLst>
        </pc:spChg>
        <pc:grpChg chg="del">
          <ac:chgData name="Nelson, Andy (UT-ITC)" userId="8c3bbbfd-8b33-433e-9e71-44d1c0c1ea42" providerId="ADAL" clId="{A12B0705-4D5E-4853-9297-3D00417FD1D0}" dt="2021-11-10T16:57:35.899" v="17159" actId="478"/>
          <ac:grpSpMkLst>
            <pc:docMk/>
            <pc:sldMk cId="1683498388" sldId="347"/>
            <ac:grpSpMk id="20" creationId="{9E3989A0-52DC-482D-B816-4B30A83668CF}"/>
          </ac:grpSpMkLst>
        </pc:grpChg>
        <pc:picChg chg="del">
          <ac:chgData name="Nelson, Andy (UT-ITC)" userId="8c3bbbfd-8b33-433e-9e71-44d1c0c1ea42" providerId="ADAL" clId="{A12B0705-4D5E-4853-9297-3D00417FD1D0}" dt="2021-11-10T16:57:35.037" v="17158" actId="478"/>
          <ac:picMkLst>
            <pc:docMk/>
            <pc:sldMk cId="1683498388" sldId="347"/>
            <ac:picMk id="14" creationId="{61329434-2864-49D2-81C9-7FDBC69D5359}"/>
          </ac:picMkLst>
        </pc:picChg>
        <pc:picChg chg="del">
          <ac:chgData name="Nelson, Andy (UT-ITC)" userId="8c3bbbfd-8b33-433e-9e71-44d1c0c1ea42" providerId="ADAL" clId="{A12B0705-4D5E-4853-9297-3D00417FD1D0}" dt="2021-11-10T16:57:36.649" v="17160" actId="478"/>
          <ac:picMkLst>
            <pc:docMk/>
            <pc:sldMk cId="1683498388" sldId="347"/>
            <ac:picMk id="17" creationId="{50CA0903-613B-4783-9218-D272FEF31C34}"/>
          </ac:picMkLst>
        </pc:picChg>
        <pc:picChg chg="del">
          <ac:chgData name="Nelson, Andy (UT-ITC)" userId="8c3bbbfd-8b33-433e-9e71-44d1c0c1ea42" providerId="ADAL" clId="{A12B0705-4D5E-4853-9297-3D00417FD1D0}" dt="2021-11-10T16:57:34.455" v="17157" actId="478"/>
          <ac:picMkLst>
            <pc:docMk/>
            <pc:sldMk cId="1683498388" sldId="347"/>
            <ac:picMk id="18" creationId="{AA61DF98-EE39-4B8E-8A5F-DC490C9ED67F}"/>
          </ac:picMkLst>
        </pc:picChg>
        <pc:picChg chg="del">
          <ac:chgData name="Nelson, Andy (UT-ITC)" userId="8c3bbbfd-8b33-433e-9e71-44d1c0c1ea42" providerId="ADAL" clId="{A12B0705-4D5E-4853-9297-3D00417FD1D0}" dt="2021-11-10T16:57:34.040" v="17156" actId="478"/>
          <ac:picMkLst>
            <pc:docMk/>
            <pc:sldMk cId="1683498388" sldId="347"/>
            <ac:picMk id="19" creationId="{1D29552C-BBDB-47B7-B9FC-E2A16A6094DA}"/>
          </ac:picMkLst>
        </pc:picChg>
      </pc:sldChg>
      <pc:sldChg chg="addSp modSp add mod">
        <pc:chgData name="Nelson, Andy (UT-ITC)" userId="8c3bbbfd-8b33-433e-9e71-44d1c0c1ea42" providerId="ADAL" clId="{A12B0705-4D5E-4853-9297-3D00417FD1D0}" dt="2021-11-10T20:18:22.971" v="18863"/>
        <pc:sldMkLst>
          <pc:docMk/>
          <pc:sldMk cId="3808505106" sldId="347"/>
        </pc:sldMkLst>
        <pc:spChg chg="mod">
          <ac:chgData name="Nelson, Andy (UT-ITC)" userId="8c3bbbfd-8b33-433e-9e71-44d1c0c1ea42" providerId="ADAL" clId="{A12B0705-4D5E-4853-9297-3D00417FD1D0}" dt="2021-11-10T17:21:27.128" v="18305" actId="20577"/>
          <ac:spMkLst>
            <pc:docMk/>
            <pc:sldMk cId="3808505106" sldId="347"/>
            <ac:spMk id="11" creationId="{7B4BDC52-48E4-45D3-9AE2-C8AFCCE66A4B}"/>
          </ac:spMkLst>
        </pc:spChg>
        <pc:spChg chg="mod">
          <ac:chgData name="Nelson, Andy (UT-ITC)" userId="8c3bbbfd-8b33-433e-9e71-44d1c0c1ea42" providerId="ADAL" clId="{A12B0705-4D5E-4853-9297-3D00417FD1D0}" dt="2021-11-10T17:21:20.357" v="18303" actId="20577"/>
          <ac:spMkLst>
            <pc:docMk/>
            <pc:sldMk cId="3808505106" sldId="347"/>
            <ac:spMk id="12" creationId="{222E98B7-F584-42F8-8D28-EAB44907F7D7}"/>
          </ac:spMkLst>
        </pc:spChg>
        <pc:spChg chg="add mod">
          <ac:chgData name="Nelson, Andy (UT-ITC)" userId="8c3bbbfd-8b33-433e-9e71-44d1c0c1ea42" providerId="ADAL" clId="{A12B0705-4D5E-4853-9297-3D00417FD1D0}" dt="2021-11-10T19:37:36.216" v="18848" actId="20577"/>
          <ac:spMkLst>
            <pc:docMk/>
            <pc:sldMk cId="3808505106" sldId="347"/>
            <ac:spMk id="13" creationId="{CCE0A7B0-7A51-4523-9483-277CFB9AFF77}"/>
          </ac:spMkLst>
        </pc:spChg>
        <pc:picChg chg="add mod">
          <ac:chgData name="Nelson, Andy (UT-ITC)" userId="8c3bbbfd-8b33-433e-9e71-44d1c0c1ea42" providerId="ADAL" clId="{A12B0705-4D5E-4853-9297-3D00417FD1D0}" dt="2021-11-10T20:18:22.971" v="18863"/>
          <ac:picMkLst>
            <pc:docMk/>
            <pc:sldMk cId="3808505106" sldId="347"/>
            <ac:picMk id="3" creationId="{5FAB7B39-BC90-4AE7-8FE1-A7BD1AECF909}"/>
          </ac:picMkLst>
        </pc:picChg>
      </pc:sldChg>
      <pc:sldMasterChg chg="delSldLayout">
        <pc:chgData name="Nelson, Andy (UT-ITC)" userId="8c3bbbfd-8b33-433e-9e71-44d1c0c1ea42" providerId="ADAL" clId="{A12B0705-4D5E-4853-9297-3D00417FD1D0}" dt="2021-11-09T20:08:40.875" v="15542" actId="47"/>
        <pc:sldMasterMkLst>
          <pc:docMk/>
          <pc:sldMasterMk cId="1355596931" sldId="2147487131"/>
        </pc:sldMasterMkLst>
        <pc:sldLayoutChg chg="del">
          <pc:chgData name="Nelson, Andy (UT-ITC)" userId="8c3bbbfd-8b33-433e-9e71-44d1c0c1ea42" providerId="ADAL" clId="{A12B0705-4D5E-4853-9297-3D00417FD1D0}" dt="2021-11-09T20:08:40.875" v="15542" actId="47"/>
          <pc:sldLayoutMkLst>
            <pc:docMk/>
            <pc:sldMasterMk cId="1355596931" sldId="2147487131"/>
            <pc:sldLayoutMk cId="1665291638" sldId="2147487137"/>
          </pc:sldLayoutMkLst>
        </pc:sldLayoutChg>
        <pc:sldLayoutChg chg="del">
          <pc:chgData name="Nelson, Andy (UT-ITC)" userId="8c3bbbfd-8b33-433e-9e71-44d1c0c1ea42" providerId="ADAL" clId="{A12B0705-4D5E-4853-9297-3D00417FD1D0}" dt="2021-11-09T20:08:40.875" v="15542" actId="47"/>
          <pc:sldLayoutMkLst>
            <pc:docMk/>
            <pc:sldMasterMk cId="1355596931" sldId="2147487131"/>
            <pc:sldLayoutMk cId="110810322" sldId="2147487139"/>
          </pc:sldLayoutMkLst>
        </pc:sldLayoutChg>
      </pc:sldMasterChg>
    </pc:docChg>
  </pc:docChgLst>
  <pc:docChgLst>
    <pc:chgData name="Degerickx Jeroen" userId="S::jeroen.degerickx_vito.be#ext#@universiteittwente.onmicrosoft.com::c03ce476-0be3-43b5-9420-351b063a21ca" providerId="AD" clId="Web-{406E22CA-61DD-4B06-9302-F3665AD64CEC}"/>
    <pc:docChg chg="modSld">
      <pc:chgData name="Degerickx Jeroen" userId="S::jeroen.degerickx_vito.be#ext#@universiteittwente.onmicrosoft.com::c03ce476-0be3-43b5-9420-351b063a21ca" providerId="AD" clId="Web-{406E22CA-61DD-4B06-9302-F3665AD64CEC}" dt="2021-11-10T10:27:26.304" v="4" actId="20577"/>
      <pc:docMkLst>
        <pc:docMk/>
      </pc:docMkLst>
      <pc:sldChg chg="modSp">
        <pc:chgData name="Degerickx Jeroen" userId="S::jeroen.degerickx_vito.be#ext#@universiteittwente.onmicrosoft.com::c03ce476-0be3-43b5-9420-351b063a21ca" providerId="AD" clId="Web-{406E22CA-61DD-4B06-9302-F3665AD64CEC}" dt="2021-11-10T10:26:32.132" v="1" actId="20577"/>
        <pc:sldMkLst>
          <pc:docMk/>
          <pc:sldMk cId="954977156" sldId="277"/>
        </pc:sldMkLst>
        <pc:spChg chg="mod">
          <ac:chgData name="Degerickx Jeroen" userId="S::jeroen.degerickx_vito.be#ext#@universiteittwente.onmicrosoft.com::c03ce476-0be3-43b5-9420-351b063a21ca" providerId="AD" clId="Web-{406E22CA-61DD-4B06-9302-F3665AD64CEC}" dt="2021-11-10T10:25:12.115" v="0" actId="20577"/>
          <ac:spMkLst>
            <pc:docMk/>
            <pc:sldMk cId="954977156" sldId="277"/>
            <ac:spMk id="8" creationId="{2B152706-E8F9-4ED5-B38D-06BFF21B41D1}"/>
          </ac:spMkLst>
        </pc:spChg>
        <pc:spChg chg="mod">
          <ac:chgData name="Degerickx Jeroen" userId="S::jeroen.degerickx_vito.be#ext#@universiteittwente.onmicrosoft.com::c03ce476-0be3-43b5-9420-351b063a21ca" providerId="AD" clId="Web-{406E22CA-61DD-4B06-9302-F3665AD64CEC}" dt="2021-11-10T10:26:32.132" v="1" actId="20577"/>
          <ac:spMkLst>
            <pc:docMk/>
            <pc:sldMk cId="954977156" sldId="277"/>
            <ac:spMk id="11" creationId="{7E388EF2-1398-4EDD-AC3D-55DA832FBD16}"/>
          </ac:spMkLst>
        </pc:spChg>
      </pc:sldChg>
      <pc:sldChg chg="modSp">
        <pc:chgData name="Degerickx Jeroen" userId="S::jeroen.degerickx_vito.be#ext#@universiteittwente.onmicrosoft.com::c03ce476-0be3-43b5-9420-351b063a21ca" providerId="AD" clId="Web-{406E22CA-61DD-4B06-9302-F3665AD64CEC}" dt="2021-11-10T10:26:42.601" v="2" actId="20577"/>
        <pc:sldMkLst>
          <pc:docMk/>
          <pc:sldMk cId="214469506" sldId="334"/>
        </pc:sldMkLst>
        <pc:spChg chg="mod">
          <ac:chgData name="Degerickx Jeroen" userId="S::jeroen.degerickx_vito.be#ext#@universiteittwente.onmicrosoft.com::c03ce476-0be3-43b5-9420-351b063a21ca" providerId="AD" clId="Web-{406E22CA-61DD-4B06-9302-F3665AD64CEC}" dt="2021-11-10T10:26:42.601" v="2" actId="20577"/>
          <ac:spMkLst>
            <pc:docMk/>
            <pc:sldMk cId="214469506" sldId="334"/>
            <ac:spMk id="8" creationId="{2B152706-E8F9-4ED5-B38D-06BFF21B41D1}"/>
          </ac:spMkLst>
        </pc:spChg>
      </pc:sldChg>
      <pc:sldChg chg="modSp">
        <pc:chgData name="Degerickx Jeroen" userId="S::jeroen.degerickx_vito.be#ext#@universiteittwente.onmicrosoft.com::c03ce476-0be3-43b5-9420-351b063a21ca" providerId="AD" clId="Web-{406E22CA-61DD-4B06-9302-F3665AD64CEC}" dt="2021-11-10T10:27:09.460" v="3" actId="20577"/>
        <pc:sldMkLst>
          <pc:docMk/>
          <pc:sldMk cId="618285469" sldId="335"/>
        </pc:sldMkLst>
        <pc:spChg chg="mod">
          <ac:chgData name="Degerickx Jeroen" userId="S::jeroen.degerickx_vito.be#ext#@universiteittwente.onmicrosoft.com::c03ce476-0be3-43b5-9420-351b063a21ca" providerId="AD" clId="Web-{406E22CA-61DD-4B06-9302-F3665AD64CEC}" dt="2021-11-10T10:27:09.460" v="3" actId="20577"/>
          <ac:spMkLst>
            <pc:docMk/>
            <pc:sldMk cId="618285469" sldId="335"/>
            <ac:spMk id="8" creationId="{2B152706-E8F9-4ED5-B38D-06BFF21B41D1}"/>
          </ac:spMkLst>
        </pc:spChg>
      </pc:sldChg>
      <pc:sldChg chg="modSp">
        <pc:chgData name="Degerickx Jeroen" userId="S::jeroen.degerickx_vito.be#ext#@universiteittwente.onmicrosoft.com::c03ce476-0be3-43b5-9420-351b063a21ca" providerId="AD" clId="Web-{406E22CA-61DD-4B06-9302-F3665AD64CEC}" dt="2021-11-10T10:27:26.304" v="4" actId="20577"/>
        <pc:sldMkLst>
          <pc:docMk/>
          <pc:sldMk cId="3232203136" sldId="337"/>
        </pc:sldMkLst>
        <pc:spChg chg="mod">
          <ac:chgData name="Degerickx Jeroen" userId="S::jeroen.degerickx_vito.be#ext#@universiteittwente.onmicrosoft.com::c03ce476-0be3-43b5-9420-351b063a21ca" providerId="AD" clId="Web-{406E22CA-61DD-4B06-9302-F3665AD64CEC}" dt="2021-11-10T10:27:26.304" v="4" actId="20577"/>
          <ac:spMkLst>
            <pc:docMk/>
            <pc:sldMk cId="3232203136" sldId="337"/>
            <ac:spMk id="8" creationId="{2B152706-E8F9-4ED5-B38D-06BFF21B41D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D:\Profiles\nelsonad\Downloads\Copy%20of%20rice%20test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291336416"/>
        <c:axId val="291149840"/>
        <c:axId val="0"/>
      </c:bar3DChart>
      <c:catAx>
        <c:axId val="291336416"/>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291149840"/>
        <c:crosses val="autoZero"/>
        <c:auto val="1"/>
        <c:lblAlgn val="ctr"/>
        <c:lblOffset val="100"/>
        <c:noMultiLvlLbl val="0"/>
      </c:catAx>
      <c:valAx>
        <c:axId val="29114984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29133641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98690151298918E-2"/>
          <c:y val="5.1485306418308209E-2"/>
          <c:w val="0.94671810468362227"/>
          <c:h val="0.77029777449893144"/>
        </c:manualLayout>
      </c:layout>
      <c:lineChart>
        <c:grouping val="standard"/>
        <c:varyColors val="0"/>
        <c:ser>
          <c:idx val="2"/>
          <c:order val="3"/>
          <c:tx>
            <c:strRef>
              <c:f>'MODIS data'!$R$9</c:f>
              <c:strCache>
                <c:ptCount val="1"/>
                <c:pt idx="0">
                  <c:v>NDVI</c:v>
                </c:pt>
              </c:strCache>
            </c:strRef>
          </c:tx>
          <c:spPr>
            <a:ln w="28575">
              <a:solidFill>
                <a:schemeClr val="accent2">
                  <a:lumMod val="75000"/>
                </a:schemeClr>
              </a:solidFill>
              <a:prstDash val="solid"/>
            </a:ln>
          </c:spPr>
          <c:marker>
            <c:symbol val="circle"/>
            <c:size val="3"/>
            <c:spPr>
              <a:solidFill>
                <a:schemeClr val="accent3">
                  <a:lumMod val="50000"/>
                </a:schemeClr>
              </a:solidFill>
              <a:ln w="28575">
                <a:solidFill>
                  <a:schemeClr val="accent2">
                    <a:lumMod val="75000"/>
                  </a:schemeClr>
                </a:solidFill>
                <a:prstDash val="solid"/>
              </a:ln>
            </c:spPr>
          </c:marker>
          <c:cat>
            <c:numRef>
              <c:f>'MODIS data'!$A$10:$A$147</c:f>
              <c:numCache>
                <c:formatCode>m/d/yyyy</c:formatCode>
                <c:ptCount val="138"/>
                <c:pt idx="0">
                  <c:v>38718</c:v>
                </c:pt>
                <c:pt idx="1">
                  <c:v>38726</c:v>
                </c:pt>
                <c:pt idx="2">
                  <c:v>38734</c:v>
                </c:pt>
                <c:pt idx="3">
                  <c:v>38742</c:v>
                </c:pt>
                <c:pt idx="4">
                  <c:v>38750</c:v>
                </c:pt>
                <c:pt idx="5">
                  <c:v>38758</c:v>
                </c:pt>
                <c:pt idx="6">
                  <c:v>38766</c:v>
                </c:pt>
                <c:pt idx="7">
                  <c:v>38774</c:v>
                </c:pt>
                <c:pt idx="8">
                  <c:v>38782</c:v>
                </c:pt>
                <c:pt idx="9">
                  <c:v>38790</c:v>
                </c:pt>
                <c:pt idx="10">
                  <c:v>38798</c:v>
                </c:pt>
                <c:pt idx="11">
                  <c:v>38806</c:v>
                </c:pt>
                <c:pt idx="12">
                  <c:v>38814</c:v>
                </c:pt>
                <c:pt idx="13">
                  <c:v>38822</c:v>
                </c:pt>
                <c:pt idx="14">
                  <c:v>38830</c:v>
                </c:pt>
                <c:pt idx="15">
                  <c:v>38838</c:v>
                </c:pt>
                <c:pt idx="16">
                  <c:v>38846</c:v>
                </c:pt>
                <c:pt idx="17">
                  <c:v>38854</c:v>
                </c:pt>
                <c:pt idx="18">
                  <c:v>38862</c:v>
                </c:pt>
                <c:pt idx="19">
                  <c:v>38870</c:v>
                </c:pt>
                <c:pt idx="20">
                  <c:v>38878</c:v>
                </c:pt>
                <c:pt idx="21">
                  <c:v>38886</c:v>
                </c:pt>
                <c:pt idx="22">
                  <c:v>38894</c:v>
                </c:pt>
                <c:pt idx="23">
                  <c:v>38902</c:v>
                </c:pt>
                <c:pt idx="24">
                  <c:v>38910</c:v>
                </c:pt>
                <c:pt idx="25">
                  <c:v>38918</c:v>
                </c:pt>
                <c:pt idx="26">
                  <c:v>38926</c:v>
                </c:pt>
                <c:pt idx="27">
                  <c:v>38934</c:v>
                </c:pt>
                <c:pt idx="28">
                  <c:v>38942</c:v>
                </c:pt>
                <c:pt idx="29">
                  <c:v>38950</c:v>
                </c:pt>
                <c:pt idx="30">
                  <c:v>38958</c:v>
                </c:pt>
                <c:pt idx="31">
                  <c:v>38966</c:v>
                </c:pt>
                <c:pt idx="32">
                  <c:v>38974</c:v>
                </c:pt>
                <c:pt idx="33">
                  <c:v>38982</c:v>
                </c:pt>
                <c:pt idx="34">
                  <c:v>38990</c:v>
                </c:pt>
                <c:pt idx="35">
                  <c:v>38998</c:v>
                </c:pt>
                <c:pt idx="36">
                  <c:v>39006</c:v>
                </c:pt>
                <c:pt idx="37">
                  <c:v>39014</c:v>
                </c:pt>
                <c:pt idx="38">
                  <c:v>39022</c:v>
                </c:pt>
                <c:pt idx="39">
                  <c:v>39030</c:v>
                </c:pt>
                <c:pt idx="40">
                  <c:v>39038</c:v>
                </c:pt>
                <c:pt idx="41">
                  <c:v>39046</c:v>
                </c:pt>
                <c:pt idx="42">
                  <c:v>39054</c:v>
                </c:pt>
                <c:pt idx="43">
                  <c:v>39062</c:v>
                </c:pt>
                <c:pt idx="44">
                  <c:v>39070</c:v>
                </c:pt>
                <c:pt idx="45">
                  <c:v>39078</c:v>
                </c:pt>
                <c:pt idx="46">
                  <c:v>39083</c:v>
                </c:pt>
                <c:pt idx="47">
                  <c:v>39091</c:v>
                </c:pt>
                <c:pt idx="48">
                  <c:v>39099</c:v>
                </c:pt>
                <c:pt idx="49">
                  <c:v>39107</c:v>
                </c:pt>
                <c:pt idx="50">
                  <c:v>39115</c:v>
                </c:pt>
                <c:pt idx="51">
                  <c:v>39123</c:v>
                </c:pt>
                <c:pt idx="52">
                  <c:v>39131</c:v>
                </c:pt>
                <c:pt idx="53">
                  <c:v>39139</c:v>
                </c:pt>
                <c:pt idx="54">
                  <c:v>39147</c:v>
                </c:pt>
                <c:pt idx="55">
                  <c:v>39155</c:v>
                </c:pt>
                <c:pt idx="56">
                  <c:v>39163</c:v>
                </c:pt>
                <c:pt idx="57">
                  <c:v>39171</c:v>
                </c:pt>
                <c:pt idx="58">
                  <c:v>39179</c:v>
                </c:pt>
                <c:pt idx="59">
                  <c:v>39187</c:v>
                </c:pt>
                <c:pt idx="60">
                  <c:v>39195</c:v>
                </c:pt>
                <c:pt idx="61">
                  <c:v>39203</c:v>
                </c:pt>
                <c:pt idx="62">
                  <c:v>39211</c:v>
                </c:pt>
                <c:pt idx="63">
                  <c:v>39219</c:v>
                </c:pt>
                <c:pt idx="64">
                  <c:v>39227</c:v>
                </c:pt>
                <c:pt idx="65">
                  <c:v>39235</c:v>
                </c:pt>
                <c:pt idx="66">
                  <c:v>39243</c:v>
                </c:pt>
                <c:pt idx="67">
                  <c:v>39251</c:v>
                </c:pt>
                <c:pt idx="68">
                  <c:v>39259</c:v>
                </c:pt>
                <c:pt idx="69">
                  <c:v>39267</c:v>
                </c:pt>
                <c:pt idx="70">
                  <c:v>39275</c:v>
                </c:pt>
                <c:pt idx="71">
                  <c:v>39283</c:v>
                </c:pt>
                <c:pt idx="72">
                  <c:v>39291</c:v>
                </c:pt>
                <c:pt idx="73">
                  <c:v>39299</c:v>
                </c:pt>
                <c:pt idx="74">
                  <c:v>39307</c:v>
                </c:pt>
                <c:pt idx="75">
                  <c:v>39315</c:v>
                </c:pt>
                <c:pt idx="76">
                  <c:v>39323</c:v>
                </c:pt>
                <c:pt idx="77">
                  <c:v>39331</c:v>
                </c:pt>
                <c:pt idx="78">
                  <c:v>39339</c:v>
                </c:pt>
                <c:pt idx="79">
                  <c:v>39347</c:v>
                </c:pt>
                <c:pt idx="80">
                  <c:v>39355</c:v>
                </c:pt>
                <c:pt idx="81">
                  <c:v>39363</c:v>
                </c:pt>
                <c:pt idx="82">
                  <c:v>39371</c:v>
                </c:pt>
                <c:pt idx="83">
                  <c:v>39379</c:v>
                </c:pt>
                <c:pt idx="84">
                  <c:v>39387</c:v>
                </c:pt>
                <c:pt idx="85">
                  <c:v>39395</c:v>
                </c:pt>
                <c:pt idx="86">
                  <c:v>39403</c:v>
                </c:pt>
                <c:pt idx="87">
                  <c:v>39411</c:v>
                </c:pt>
                <c:pt idx="88">
                  <c:v>39419</c:v>
                </c:pt>
                <c:pt idx="89">
                  <c:v>39427</c:v>
                </c:pt>
                <c:pt idx="90">
                  <c:v>39435</c:v>
                </c:pt>
                <c:pt idx="91">
                  <c:v>39443</c:v>
                </c:pt>
                <c:pt idx="92">
                  <c:v>39448</c:v>
                </c:pt>
                <c:pt idx="93">
                  <c:v>39456</c:v>
                </c:pt>
                <c:pt idx="94">
                  <c:v>39464</c:v>
                </c:pt>
                <c:pt idx="95">
                  <c:v>39472</c:v>
                </c:pt>
                <c:pt idx="96">
                  <c:v>39480</c:v>
                </c:pt>
                <c:pt idx="97">
                  <c:v>39488</c:v>
                </c:pt>
                <c:pt idx="98">
                  <c:v>39496</c:v>
                </c:pt>
                <c:pt idx="99">
                  <c:v>39504</c:v>
                </c:pt>
                <c:pt idx="100">
                  <c:v>39512</c:v>
                </c:pt>
                <c:pt idx="101">
                  <c:v>39520</c:v>
                </c:pt>
                <c:pt idx="102">
                  <c:v>39528</c:v>
                </c:pt>
                <c:pt idx="103">
                  <c:v>39536</c:v>
                </c:pt>
                <c:pt idx="104">
                  <c:v>39544</c:v>
                </c:pt>
                <c:pt idx="105">
                  <c:v>39552</c:v>
                </c:pt>
                <c:pt idx="106">
                  <c:v>39560</c:v>
                </c:pt>
                <c:pt idx="107">
                  <c:v>39568</c:v>
                </c:pt>
                <c:pt idx="108">
                  <c:v>39576</c:v>
                </c:pt>
                <c:pt idx="109">
                  <c:v>39584</c:v>
                </c:pt>
                <c:pt idx="110">
                  <c:v>39592</c:v>
                </c:pt>
                <c:pt idx="111">
                  <c:v>39600</c:v>
                </c:pt>
                <c:pt idx="112">
                  <c:v>39608</c:v>
                </c:pt>
                <c:pt idx="113">
                  <c:v>39616</c:v>
                </c:pt>
                <c:pt idx="114">
                  <c:v>39624</c:v>
                </c:pt>
                <c:pt idx="115">
                  <c:v>39632</c:v>
                </c:pt>
                <c:pt idx="116">
                  <c:v>39640</c:v>
                </c:pt>
                <c:pt idx="117">
                  <c:v>39648</c:v>
                </c:pt>
                <c:pt idx="118">
                  <c:v>39656</c:v>
                </c:pt>
                <c:pt idx="119">
                  <c:v>39664</c:v>
                </c:pt>
                <c:pt idx="120">
                  <c:v>39672</c:v>
                </c:pt>
                <c:pt idx="121">
                  <c:v>39680</c:v>
                </c:pt>
                <c:pt idx="122">
                  <c:v>39688</c:v>
                </c:pt>
                <c:pt idx="123">
                  <c:v>39696</c:v>
                </c:pt>
                <c:pt idx="124">
                  <c:v>39704</c:v>
                </c:pt>
                <c:pt idx="125">
                  <c:v>39712</c:v>
                </c:pt>
                <c:pt idx="126">
                  <c:v>39720</c:v>
                </c:pt>
                <c:pt idx="127">
                  <c:v>39728</c:v>
                </c:pt>
                <c:pt idx="128">
                  <c:v>39736</c:v>
                </c:pt>
                <c:pt idx="129">
                  <c:v>39744</c:v>
                </c:pt>
                <c:pt idx="130">
                  <c:v>39752</c:v>
                </c:pt>
                <c:pt idx="131">
                  <c:v>39760</c:v>
                </c:pt>
                <c:pt idx="132">
                  <c:v>39768</c:v>
                </c:pt>
                <c:pt idx="133">
                  <c:v>39776</c:v>
                </c:pt>
                <c:pt idx="134">
                  <c:v>39784</c:v>
                </c:pt>
                <c:pt idx="135">
                  <c:v>39792</c:v>
                </c:pt>
                <c:pt idx="136">
                  <c:v>39800</c:v>
                </c:pt>
                <c:pt idx="137">
                  <c:v>39808</c:v>
                </c:pt>
              </c:numCache>
            </c:numRef>
          </c:cat>
          <c:val>
            <c:numRef>
              <c:f>'MODIS data'!$R$10:$R$55</c:f>
              <c:numCache>
                <c:formatCode>0.00</c:formatCode>
                <c:ptCount val="46"/>
                <c:pt idx="0">
                  <c:v>0.46087743102668477</c:v>
                </c:pt>
                <c:pt idx="1">
                  <c:v>0.57584191483440017</c:v>
                </c:pt>
                <c:pt idx="2">
                  <c:v>0.55461790904828878</c:v>
                </c:pt>
                <c:pt idx="3">
                  <c:v>0.53648424543946927</c:v>
                </c:pt>
                <c:pt idx="4">
                  <c:v>0.57908383751080383</c:v>
                </c:pt>
                <c:pt idx="5">
                  <c:v>0.13943028485757122</c:v>
                </c:pt>
                <c:pt idx="6">
                  <c:v>8.9037221405136327E-2</c:v>
                </c:pt>
                <c:pt idx="7">
                  <c:v>0.31387559808612442</c:v>
                </c:pt>
                <c:pt idx="8">
                  <c:v>0.53742008273787134</c:v>
                </c:pt>
                <c:pt idx="9">
                  <c:v>0.50466562986003105</c:v>
                </c:pt>
                <c:pt idx="10">
                  <c:v>0.30496894409937886</c:v>
                </c:pt>
                <c:pt idx="11">
                  <c:v>8.7636791173012568E-2</c:v>
                </c:pt>
                <c:pt idx="12">
                  <c:v>0.51355107713690062</c:v>
                </c:pt>
                <c:pt idx="13">
                  <c:v>0.61083743842364535</c:v>
                </c:pt>
                <c:pt idx="14">
                  <c:v>0.60981520751287488</c:v>
                </c:pt>
                <c:pt idx="15">
                  <c:v>0.58922068463219224</c:v>
                </c:pt>
                <c:pt idx="16">
                  <c:v>0.80435729847494553</c:v>
                </c:pt>
                <c:pt idx="17">
                  <c:v>0.78945064565550449</c:v>
                </c:pt>
                <c:pt idx="18">
                  <c:v>0.34392523364485983</c:v>
                </c:pt>
                <c:pt idx="19">
                  <c:v>0.8665730337078652</c:v>
                </c:pt>
                <c:pt idx="20">
                  <c:v>0.89509740954827655</c:v>
                </c:pt>
                <c:pt idx="21">
                  <c:v>0.82686223756111588</c:v>
                </c:pt>
                <c:pt idx="22">
                  <c:v>0.90631554416219995</c:v>
                </c:pt>
                <c:pt idx="23">
                  <c:v>0.85912185959145337</c:v>
                </c:pt>
                <c:pt idx="24">
                  <c:v>0.86726362918093236</c:v>
                </c:pt>
                <c:pt idx="25">
                  <c:v>0.8705722070844687</c:v>
                </c:pt>
                <c:pt idx="26">
                  <c:v>0.78795180722891567</c:v>
                </c:pt>
                <c:pt idx="27">
                  <c:v>0.5541666666666667</c:v>
                </c:pt>
                <c:pt idx="28">
                  <c:v>0.17077710563052584</c:v>
                </c:pt>
                <c:pt idx="29">
                  <c:v>0.72951582867783982</c:v>
                </c:pt>
                <c:pt idx="30">
                  <c:v>0.85807422266800404</c:v>
                </c:pt>
                <c:pt idx="31">
                  <c:v>0.84643995749202972</c:v>
                </c:pt>
                <c:pt idx="32">
                  <c:v>0.80319735391400215</c:v>
                </c:pt>
                <c:pt idx="33">
                  <c:v>0.7033274066548133</c:v>
                </c:pt>
                <c:pt idx="34">
                  <c:v>0.8931611388318168</c:v>
                </c:pt>
                <c:pt idx="35">
                  <c:v>0.84803767660910523</c:v>
                </c:pt>
                <c:pt idx="36">
                  <c:v>0.81484395489116179</c:v>
                </c:pt>
                <c:pt idx="37">
                  <c:v>0.73505976095617531</c:v>
                </c:pt>
                <c:pt idx="38">
                  <c:v>0.73172462739531585</c:v>
                </c:pt>
                <c:pt idx="39">
                  <c:v>0.56937799043062198</c:v>
                </c:pt>
                <c:pt idx="40">
                  <c:v>0.28553071189925466</c:v>
                </c:pt>
                <c:pt idx="41">
                  <c:v>0.47278911564625853</c:v>
                </c:pt>
                <c:pt idx="42">
                  <c:v>0.1633313713949382</c:v>
                </c:pt>
                <c:pt idx="43">
                  <c:v>0.61290322580645162</c:v>
                </c:pt>
                <c:pt idx="44">
                  <c:v>0.63328631875881525</c:v>
                </c:pt>
                <c:pt idx="45">
                  <c:v>0.3051863434975241</c:v>
                </c:pt>
              </c:numCache>
            </c:numRef>
          </c:val>
          <c:smooth val="0"/>
          <c:extLst>
            <c:ext xmlns:c16="http://schemas.microsoft.com/office/drawing/2014/chart" uri="{C3380CC4-5D6E-409C-BE32-E72D297353CC}">
              <c16:uniqueId val="{00000000-2786-4369-818D-A114D073E2D5}"/>
            </c:ext>
          </c:extLst>
        </c:ser>
        <c:dLbls>
          <c:showLegendKey val="0"/>
          <c:showVal val="0"/>
          <c:showCatName val="0"/>
          <c:showSerName val="0"/>
          <c:showPercent val="0"/>
          <c:showBubbleSize val="0"/>
        </c:dLbls>
        <c:marker val="1"/>
        <c:smooth val="0"/>
        <c:axId val="601016928"/>
        <c:axId val="601015360"/>
        <c:extLst>
          <c:ext xmlns:c15="http://schemas.microsoft.com/office/drawing/2012/chart" uri="{02D57815-91ED-43cb-92C2-25804820EDAC}">
            <c15:filteredLineSeries>
              <c15:ser>
                <c:idx val="1"/>
                <c:order val="0"/>
                <c:tx>
                  <c:strRef>
                    <c:extLst>
                      <c:ext uri="{02D57815-91ED-43cb-92C2-25804820EDAC}">
                        <c15:formulaRef>
                          <c15:sqref>'MODIS data'!$R$9</c15:sqref>
                        </c15:formulaRef>
                      </c:ext>
                    </c:extLst>
                    <c:strCache>
                      <c:ptCount val="1"/>
                      <c:pt idx="0">
                        <c:v>NDVI</c:v>
                      </c:pt>
                    </c:strCache>
                  </c:strRef>
                </c:tx>
                <c:spPr>
                  <a:ln w="28575">
                    <a:solidFill>
                      <a:schemeClr val="accent3">
                        <a:lumMod val="75000"/>
                      </a:schemeClr>
                    </a:solidFill>
                    <a:prstDash val="solid"/>
                  </a:ln>
                </c:spPr>
                <c:cat>
                  <c:numRef>
                    <c:extLst>
                      <c:ext uri="{02D57815-91ED-43cb-92C2-25804820EDAC}">
                        <c15:formulaRef>
                          <c15:sqref>'MODIS data'!$A$10:$A$147</c15:sqref>
                        </c15:formulaRef>
                      </c:ext>
                    </c:extLst>
                    <c:numCache>
                      <c:formatCode>m/d/yyyy</c:formatCode>
                      <c:ptCount val="138"/>
                      <c:pt idx="0">
                        <c:v>38718</c:v>
                      </c:pt>
                      <c:pt idx="1">
                        <c:v>38726</c:v>
                      </c:pt>
                      <c:pt idx="2">
                        <c:v>38734</c:v>
                      </c:pt>
                      <c:pt idx="3">
                        <c:v>38742</c:v>
                      </c:pt>
                      <c:pt idx="4">
                        <c:v>38750</c:v>
                      </c:pt>
                      <c:pt idx="5">
                        <c:v>38758</c:v>
                      </c:pt>
                      <c:pt idx="6">
                        <c:v>38766</c:v>
                      </c:pt>
                      <c:pt idx="7">
                        <c:v>38774</c:v>
                      </c:pt>
                      <c:pt idx="8">
                        <c:v>38782</c:v>
                      </c:pt>
                      <c:pt idx="9">
                        <c:v>38790</c:v>
                      </c:pt>
                      <c:pt idx="10">
                        <c:v>38798</c:v>
                      </c:pt>
                      <c:pt idx="11">
                        <c:v>38806</c:v>
                      </c:pt>
                      <c:pt idx="12">
                        <c:v>38814</c:v>
                      </c:pt>
                      <c:pt idx="13">
                        <c:v>38822</c:v>
                      </c:pt>
                      <c:pt idx="14">
                        <c:v>38830</c:v>
                      </c:pt>
                      <c:pt idx="15">
                        <c:v>38838</c:v>
                      </c:pt>
                      <c:pt idx="16">
                        <c:v>38846</c:v>
                      </c:pt>
                      <c:pt idx="17">
                        <c:v>38854</c:v>
                      </c:pt>
                      <c:pt idx="18">
                        <c:v>38862</c:v>
                      </c:pt>
                      <c:pt idx="19">
                        <c:v>38870</c:v>
                      </c:pt>
                      <c:pt idx="20">
                        <c:v>38878</c:v>
                      </c:pt>
                      <c:pt idx="21">
                        <c:v>38886</c:v>
                      </c:pt>
                      <c:pt idx="22">
                        <c:v>38894</c:v>
                      </c:pt>
                      <c:pt idx="23">
                        <c:v>38902</c:v>
                      </c:pt>
                      <c:pt idx="24">
                        <c:v>38910</c:v>
                      </c:pt>
                      <c:pt idx="25">
                        <c:v>38918</c:v>
                      </c:pt>
                      <c:pt idx="26">
                        <c:v>38926</c:v>
                      </c:pt>
                      <c:pt idx="27">
                        <c:v>38934</c:v>
                      </c:pt>
                      <c:pt idx="28">
                        <c:v>38942</c:v>
                      </c:pt>
                      <c:pt idx="29">
                        <c:v>38950</c:v>
                      </c:pt>
                      <c:pt idx="30">
                        <c:v>38958</c:v>
                      </c:pt>
                      <c:pt idx="31">
                        <c:v>38966</c:v>
                      </c:pt>
                      <c:pt idx="32">
                        <c:v>38974</c:v>
                      </c:pt>
                      <c:pt idx="33">
                        <c:v>38982</c:v>
                      </c:pt>
                      <c:pt idx="34">
                        <c:v>38990</c:v>
                      </c:pt>
                      <c:pt idx="35">
                        <c:v>38998</c:v>
                      </c:pt>
                      <c:pt idx="36">
                        <c:v>39006</c:v>
                      </c:pt>
                      <c:pt idx="37">
                        <c:v>39014</c:v>
                      </c:pt>
                      <c:pt idx="38">
                        <c:v>39022</c:v>
                      </c:pt>
                      <c:pt idx="39">
                        <c:v>39030</c:v>
                      </c:pt>
                      <c:pt idx="40">
                        <c:v>39038</c:v>
                      </c:pt>
                      <c:pt idx="41">
                        <c:v>39046</c:v>
                      </c:pt>
                      <c:pt idx="42">
                        <c:v>39054</c:v>
                      </c:pt>
                      <c:pt idx="43">
                        <c:v>39062</c:v>
                      </c:pt>
                      <c:pt idx="44">
                        <c:v>39070</c:v>
                      </c:pt>
                      <c:pt idx="45">
                        <c:v>39078</c:v>
                      </c:pt>
                      <c:pt idx="46">
                        <c:v>39083</c:v>
                      </c:pt>
                      <c:pt idx="47">
                        <c:v>39091</c:v>
                      </c:pt>
                      <c:pt idx="48">
                        <c:v>39099</c:v>
                      </c:pt>
                      <c:pt idx="49">
                        <c:v>39107</c:v>
                      </c:pt>
                      <c:pt idx="50">
                        <c:v>39115</c:v>
                      </c:pt>
                      <c:pt idx="51">
                        <c:v>39123</c:v>
                      </c:pt>
                      <c:pt idx="52">
                        <c:v>39131</c:v>
                      </c:pt>
                      <c:pt idx="53">
                        <c:v>39139</c:v>
                      </c:pt>
                      <c:pt idx="54">
                        <c:v>39147</c:v>
                      </c:pt>
                      <c:pt idx="55">
                        <c:v>39155</c:v>
                      </c:pt>
                      <c:pt idx="56">
                        <c:v>39163</c:v>
                      </c:pt>
                      <c:pt idx="57">
                        <c:v>39171</c:v>
                      </c:pt>
                      <c:pt idx="58">
                        <c:v>39179</c:v>
                      </c:pt>
                      <c:pt idx="59">
                        <c:v>39187</c:v>
                      </c:pt>
                      <c:pt idx="60">
                        <c:v>39195</c:v>
                      </c:pt>
                      <c:pt idx="61">
                        <c:v>39203</c:v>
                      </c:pt>
                      <c:pt idx="62">
                        <c:v>39211</c:v>
                      </c:pt>
                      <c:pt idx="63">
                        <c:v>39219</c:v>
                      </c:pt>
                      <c:pt idx="64">
                        <c:v>39227</c:v>
                      </c:pt>
                      <c:pt idx="65">
                        <c:v>39235</c:v>
                      </c:pt>
                      <c:pt idx="66">
                        <c:v>39243</c:v>
                      </c:pt>
                      <c:pt idx="67">
                        <c:v>39251</c:v>
                      </c:pt>
                      <c:pt idx="68">
                        <c:v>39259</c:v>
                      </c:pt>
                      <c:pt idx="69">
                        <c:v>39267</c:v>
                      </c:pt>
                      <c:pt idx="70">
                        <c:v>39275</c:v>
                      </c:pt>
                      <c:pt idx="71">
                        <c:v>39283</c:v>
                      </c:pt>
                      <c:pt idx="72">
                        <c:v>39291</c:v>
                      </c:pt>
                      <c:pt idx="73">
                        <c:v>39299</c:v>
                      </c:pt>
                      <c:pt idx="74">
                        <c:v>39307</c:v>
                      </c:pt>
                      <c:pt idx="75">
                        <c:v>39315</c:v>
                      </c:pt>
                      <c:pt idx="76">
                        <c:v>39323</c:v>
                      </c:pt>
                      <c:pt idx="77">
                        <c:v>39331</c:v>
                      </c:pt>
                      <c:pt idx="78">
                        <c:v>39339</c:v>
                      </c:pt>
                      <c:pt idx="79">
                        <c:v>39347</c:v>
                      </c:pt>
                      <c:pt idx="80">
                        <c:v>39355</c:v>
                      </c:pt>
                      <c:pt idx="81">
                        <c:v>39363</c:v>
                      </c:pt>
                      <c:pt idx="82">
                        <c:v>39371</c:v>
                      </c:pt>
                      <c:pt idx="83">
                        <c:v>39379</c:v>
                      </c:pt>
                      <c:pt idx="84">
                        <c:v>39387</c:v>
                      </c:pt>
                      <c:pt idx="85">
                        <c:v>39395</c:v>
                      </c:pt>
                      <c:pt idx="86">
                        <c:v>39403</c:v>
                      </c:pt>
                      <c:pt idx="87">
                        <c:v>39411</c:v>
                      </c:pt>
                      <c:pt idx="88">
                        <c:v>39419</c:v>
                      </c:pt>
                      <c:pt idx="89">
                        <c:v>39427</c:v>
                      </c:pt>
                      <c:pt idx="90">
                        <c:v>39435</c:v>
                      </c:pt>
                      <c:pt idx="91">
                        <c:v>39443</c:v>
                      </c:pt>
                      <c:pt idx="92">
                        <c:v>39448</c:v>
                      </c:pt>
                      <c:pt idx="93">
                        <c:v>39456</c:v>
                      </c:pt>
                      <c:pt idx="94">
                        <c:v>39464</c:v>
                      </c:pt>
                      <c:pt idx="95">
                        <c:v>39472</c:v>
                      </c:pt>
                      <c:pt idx="96">
                        <c:v>39480</c:v>
                      </c:pt>
                      <c:pt idx="97">
                        <c:v>39488</c:v>
                      </c:pt>
                      <c:pt idx="98">
                        <c:v>39496</c:v>
                      </c:pt>
                      <c:pt idx="99">
                        <c:v>39504</c:v>
                      </c:pt>
                      <c:pt idx="100">
                        <c:v>39512</c:v>
                      </c:pt>
                      <c:pt idx="101">
                        <c:v>39520</c:v>
                      </c:pt>
                      <c:pt idx="102">
                        <c:v>39528</c:v>
                      </c:pt>
                      <c:pt idx="103">
                        <c:v>39536</c:v>
                      </c:pt>
                      <c:pt idx="104">
                        <c:v>39544</c:v>
                      </c:pt>
                      <c:pt idx="105">
                        <c:v>39552</c:v>
                      </c:pt>
                      <c:pt idx="106">
                        <c:v>39560</c:v>
                      </c:pt>
                      <c:pt idx="107">
                        <c:v>39568</c:v>
                      </c:pt>
                      <c:pt idx="108">
                        <c:v>39576</c:v>
                      </c:pt>
                      <c:pt idx="109">
                        <c:v>39584</c:v>
                      </c:pt>
                      <c:pt idx="110">
                        <c:v>39592</c:v>
                      </c:pt>
                      <c:pt idx="111">
                        <c:v>39600</c:v>
                      </c:pt>
                      <c:pt idx="112">
                        <c:v>39608</c:v>
                      </c:pt>
                      <c:pt idx="113">
                        <c:v>39616</c:v>
                      </c:pt>
                      <c:pt idx="114">
                        <c:v>39624</c:v>
                      </c:pt>
                      <c:pt idx="115">
                        <c:v>39632</c:v>
                      </c:pt>
                      <c:pt idx="116">
                        <c:v>39640</c:v>
                      </c:pt>
                      <c:pt idx="117">
                        <c:v>39648</c:v>
                      </c:pt>
                      <c:pt idx="118">
                        <c:v>39656</c:v>
                      </c:pt>
                      <c:pt idx="119">
                        <c:v>39664</c:v>
                      </c:pt>
                      <c:pt idx="120">
                        <c:v>39672</c:v>
                      </c:pt>
                      <c:pt idx="121">
                        <c:v>39680</c:v>
                      </c:pt>
                      <c:pt idx="122">
                        <c:v>39688</c:v>
                      </c:pt>
                      <c:pt idx="123">
                        <c:v>39696</c:v>
                      </c:pt>
                      <c:pt idx="124">
                        <c:v>39704</c:v>
                      </c:pt>
                      <c:pt idx="125">
                        <c:v>39712</c:v>
                      </c:pt>
                      <c:pt idx="126">
                        <c:v>39720</c:v>
                      </c:pt>
                      <c:pt idx="127">
                        <c:v>39728</c:v>
                      </c:pt>
                      <c:pt idx="128">
                        <c:v>39736</c:v>
                      </c:pt>
                      <c:pt idx="129">
                        <c:v>39744</c:v>
                      </c:pt>
                      <c:pt idx="130">
                        <c:v>39752</c:v>
                      </c:pt>
                      <c:pt idx="131">
                        <c:v>39760</c:v>
                      </c:pt>
                      <c:pt idx="132">
                        <c:v>39768</c:v>
                      </c:pt>
                      <c:pt idx="133">
                        <c:v>39776</c:v>
                      </c:pt>
                      <c:pt idx="134">
                        <c:v>39784</c:v>
                      </c:pt>
                      <c:pt idx="135">
                        <c:v>39792</c:v>
                      </c:pt>
                      <c:pt idx="136">
                        <c:v>39800</c:v>
                      </c:pt>
                      <c:pt idx="137">
                        <c:v>39808</c:v>
                      </c:pt>
                    </c:numCache>
                  </c:numRef>
                </c:cat>
                <c:val>
                  <c:numRef>
                    <c:extLst>
                      <c:ext uri="{02D57815-91ED-43cb-92C2-25804820EDAC}">
                        <c15:formulaRef>
                          <c15:sqref>'MODIS data'!$R$10:$R$147</c15:sqref>
                        </c15:formulaRef>
                      </c:ext>
                    </c:extLst>
                    <c:numCache>
                      <c:formatCode>0.00</c:formatCode>
                      <c:ptCount val="138"/>
                      <c:pt idx="0">
                        <c:v>0.46087743102668477</c:v>
                      </c:pt>
                      <c:pt idx="1">
                        <c:v>0.57584191483440017</c:v>
                      </c:pt>
                      <c:pt idx="2">
                        <c:v>0.55461790904828878</c:v>
                      </c:pt>
                      <c:pt idx="3">
                        <c:v>0.53648424543946927</c:v>
                      </c:pt>
                      <c:pt idx="4">
                        <c:v>0.57908383751080383</c:v>
                      </c:pt>
                      <c:pt idx="5">
                        <c:v>0.13943028485757122</c:v>
                      </c:pt>
                      <c:pt idx="6">
                        <c:v>8.9037221405136327E-2</c:v>
                      </c:pt>
                      <c:pt idx="7">
                        <c:v>0.31387559808612442</c:v>
                      </c:pt>
                      <c:pt idx="8">
                        <c:v>0.53742008273787134</c:v>
                      </c:pt>
                      <c:pt idx="9">
                        <c:v>0.50466562986003105</c:v>
                      </c:pt>
                      <c:pt idx="10">
                        <c:v>0.30496894409937886</c:v>
                      </c:pt>
                      <c:pt idx="11">
                        <c:v>8.7636791173012568E-2</c:v>
                      </c:pt>
                      <c:pt idx="12">
                        <c:v>0.51355107713690062</c:v>
                      </c:pt>
                      <c:pt idx="13">
                        <c:v>0.61083743842364535</c:v>
                      </c:pt>
                      <c:pt idx="14">
                        <c:v>0.60981520751287488</c:v>
                      </c:pt>
                      <c:pt idx="15">
                        <c:v>0.58922068463219224</c:v>
                      </c:pt>
                      <c:pt idx="16">
                        <c:v>0.80435729847494553</c:v>
                      </c:pt>
                      <c:pt idx="17">
                        <c:v>0.78945064565550449</c:v>
                      </c:pt>
                      <c:pt idx="18">
                        <c:v>0.34392523364485983</c:v>
                      </c:pt>
                      <c:pt idx="19">
                        <c:v>0.8665730337078652</c:v>
                      </c:pt>
                      <c:pt idx="20">
                        <c:v>0.89509740954827655</c:v>
                      </c:pt>
                      <c:pt idx="21">
                        <c:v>0.82686223756111588</c:v>
                      </c:pt>
                      <c:pt idx="22">
                        <c:v>0.90631554416219995</c:v>
                      </c:pt>
                      <c:pt idx="23">
                        <c:v>0.85912185959145337</c:v>
                      </c:pt>
                      <c:pt idx="24">
                        <c:v>0.86726362918093236</c:v>
                      </c:pt>
                      <c:pt idx="25">
                        <c:v>0.8705722070844687</c:v>
                      </c:pt>
                      <c:pt idx="26">
                        <c:v>0.78795180722891567</c:v>
                      </c:pt>
                      <c:pt idx="27">
                        <c:v>0.5541666666666667</c:v>
                      </c:pt>
                      <c:pt idx="28">
                        <c:v>0.17077710563052584</c:v>
                      </c:pt>
                      <c:pt idx="29">
                        <c:v>0.72951582867783982</c:v>
                      </c:pt>
                      <c:pt idx="30">
                        <c:v>0.85807422266800404</c:v>
                      </c:pt>
                      <c:pt idx="31">
                        <c:v>0.84643995749202972</c:v>
                      </c:pt>
                      <c:pt idx="32">
                        <c:v>0.80319735391400215</c:v>
                      </c:pt>
                      <c:pt idx="33">
                        <c:v>0.7033274066548133</c:v>
                      </c:pt>
                      <c:pt idx="34">
                        <c:v>0.8931611388318168</c:v>
                      </c:pt>
                      <c:pt idx="35">
                        <c:v>0.84803767660910523</c:v>
                      </c:pt>
                      <c:pt idx="36">
                        <c:v>0.81484395489116179</c:v>
                      </c:pt>
                      <c:pt idx="37">
                        <c:v>0.73505976095617531</c:v>
                      </c:pt>
                      <c:pt idx="38">
                        <c:v>0.73172462739531585</c:v>
                      </c:pt>
                      <c:pt idx="39">
                        <c:v>0.56937799043062198</c:v>
                      </c:pt>
                      <c:pt idx="40">
                        <c:v>0.28553071189925466</c:v>
                      </c:pt>
                      <c:pt idx="41">
                        <c:v>0.47278911564625853</c:v>
                      </c:pt>
                      <c:pt idx="42">
                        <c:v>0.1633313713949382</c:v>
                      </c:pt>
                      <c:pt idx="43">
                        <c:v>0.61290322580645162</c:v>
                      </c:pt>
                      <c:pt idx="44">
                        <c:v>0.63328631875881525</c:v>
                      </c:pt>
                      <c:pt idx="45">
                        <c:v>0.3051863434975241</c:v>
                      </c:pt>
                      <c:pt idx="46">
                        <c:v>0.15304347826086956</c:v>
                      </c:pt>
                      <c:pt idx="47">
                        <c:v>0.57724074640562861</c:v>
                      </c:pt>
                      <c:pt idx="48">
                        <c:v>0.1329608938547486</c:v>
                      </c:pt>
                      <c:pt idx="49">
                        <c:v>0.68107382550335571</c:v>
                      </c:pt>
                      <c:pt idx="50">
                        <c:v>0.58135283363802559</c:v>
                      </c:pt>
                      <c:pt idx="51">
                        <c:v>0.58939759036144579</c:v>
                      </c:pt>
                      <c:pt idx="52">
                        <c:v>0.57467411545623837</c:v>
                      </c:pt>
                      <c:pt idx="53">
                        <c:v>0.4895397489539749</c:v>
                      </c:pt>
                      <c:pt idx="54">
                        <c:v>0.56113435611343565</c:v>
                      </c:pt>
                      <c:pt idx="55">
                        <c:v>0.54727344056492744</c:v>
                      </c:pt>
                      <c:pt idx="56">
                        <c:v>0.55168316831683173</c:v>
                      </c:pt>
                      <c:pt idx="57">
                        <c:v>0.53733170134638919</c:v>
                      </c:pt>
                      <c:pt idx="58">
                        <c:v>0.55696202531645567</c:v>
                      </c:pt>
                      <c:pt idx="59">
                        <c:v>0.63521571378463693</c:v>
                      </c:pt>
                      <c:pt idx="60">
                        <c:v>0.80278063851699277</c:v>
                      </c:pt>
                      <c:pt idx="61">
                        <c:v>0.85568549390395621</c:v>
                      </c:pt>
                      <c:pt idx="62">
                        <c:v>0.94509608185675065</c:v>
                      </c:pt>
                      <c:pt idx="63">
                        <c:v>0.91422642379525021</c:v>
                      </c:pt>
                      <c:pt idx="64">
                        <c:v>0.89411764705882357</c:v>
                      </c:pt>
                      <c:pt idx="65">
                        <c:v>0.71620712844653667</c:v>
                      </c:pt>
                      <c:pt idx="66">
                        <c:v>0.93551994036526276</c:v>
                      </c:pt>
                      <c:pt idx="67">
                        <c:v>0.82203626220362624</c:v>
                      </c:pt>
                      <c:pt idx="68">
                        <c:v>0.12202086765513454</c:v>
                      </c:pt>
                      <c:pt idx="69">
                        <c:v>0.48650137741046834</c:v>
                      </c:pt>
                      <c:pt idx="70">
                        <c:v>0.83239253148067738</c:v>
                      </c:pt>
                      <c:pt idx="71">
                        <c:v>0.800339847068819</c:v>
                      </c:pt>
                      <c:pt idx="72">
                        <c:v>0.88255915863277823</c:v>
                      </c:pt>
                      <c:pt idx="73">
                        <c:v>0.89844348047971423</c:v>
                      </c:pt>
                      <c:pt idx="74">
                        <c:v>0.73878523223501391</c:v>
                      </c:pt>
                      <c:pt idx="75">
                        <c:v>0.89912939057340135</c:v>
                      </c:pt>
                      <c:pt idx="76">
                        <c:v>0.85289345592212007</c:v>
                      </c:pt>
                      <c:pt idx="77">
                        <c:v>0.88183421516754845</c:v>
                      </c:pt>
                      <c:pt idx="78">
                        <c:v>0.70353784146887599</c:v>
                      </c:pt>
                      <c:pt idx="79">
                        <c:v>0.85042016806722687</c:v>
                      </c:pt>
                      <c:pt idx="80">
                        <c:v>0.79094757408010419</c:v>
                      </c:pt>
                      <c:pt idx="81">
                        <c:v>0.71528262386601538</c:v>
                      </c:pt>
                      <c:pt idx="82">
                        <c:v>0.65023956194387411</c:v>
                      </c:pt>
                      <c:pt idx="83">
                        <c:v>0.63688554000717612</c:v>
                      </c:pt>
                      <c:pt idx="84">
                        <c:v>0.57891133173570697</c:v>
                      </c:pt>
                      <c:pt idx="85">
                        <c:v>0.6378482228626321</c:v>
                      </c:pt>
                      <c:pt idx="86">
                        <c:v>0.55588020452885323</c:v>
                      </c:pt>
                      <c:pt idx="87">
                        <c:v>0.63711911357340723</c:v>
                      </c:pt>
                      <c:pt idx="88">
                        <c:v>5.2879307339182982E-3</c:v>
                      </c:pt>
                      <c:pt idx="89">
                        <c:v>0.6345628415300546</c:v>
                      </c:pt>
                      <c:pt idx="90">
                        <c:v>0.63394342762063227</c:v>
                      </c:pt>
                      <c:pt idx="91">
                        <c:v>0.32741577567076863</c:v>
                      </c:pt>
                      <c:pt idx="92">
                        <c:v>0.32741577567076863</c:v>
                      </c:pt>
                      <c:pt idx="93">
                        <c:v>0.67182439726520327</c:v>
                      </c:pt>
                      <c:pt idx="94">
                        <c:v>7.8694297710957609E-2</c:v>
                      </c:pt>
                      <c:pt idx="95">
                        <c:v>0.49074626865671644</c:v>
                      </c:pt>
                      <c:pt idx="96">
                        <c:v>0.62059825823551684</c:v>
                      </c:pt>
                      <c:pt idx="97">
                        <c:v>0.54152542372881352</c:v>
                      </c:pt>
                      <c:pt idx="98">
                        <c:v>0.57678943710910358</c:v>
                      </c:pt>
                      <c:pt idx="99">
                        <c:v>3.406933759616345E-2</c:v>
                      </c:pt>
                      <c:pt idx="100">
                        <c:v>0.37099811676082861</c:v>
                      </c:pt>
                      <c:pt idx="101">
                        <c:v>0.38022210470650447</c:v>
                      </c:pt>
                      <c:pt idx="102">
                        <c:v>0.57862190812720848</c:v>
                      </c:pt>
                      <c:pt idx="103">
                        <c:v>0.19708029197080293</c:v>
                      </c:pt>
                      <c:pt idx="104">
                        <c:v>0.56854630108639426</c:v>
                      </c:pt>
                      <c:pt idx="105">
                        <c:v>0.6688470973017171</c:v>
                      </c:pt>
                      <c:pt idx="106">
                        <c:v>0.62850644427596669</c:v>
                      </c:pt>
                      <c:pt idx="107">
                        <c:v>0.782825761357963</c:v>
                      </c:pt>
                      <c:pt idx="108">
                        <c:v>0.86962079250106517</c:v>
                      </c:pt>
                      <c:pt idx="109">
                        <c:v>0.77723814149263393</c:v>
                      </c:pt>
                      <c:pt idx="110">
                        <c:v>0.87585399180167867</c:v>
                      </c:pt>
                      <c:pt idx="111">
                        <c:v>0.82046613255644574</c:v>
                      </c:pt>
                      <c:pt idx="112">
                        <c:v>0.92090395480225984</c:v>
                      </c:pt>
                      <c:pt idx="113">
                        <c:v>0.87099391480730226</c:v>
                      </c:pt>
                      <c:pt idx="114">
                        <c:v>0.87848405855223577</c:v>
                      </c:pt>
                      <c:pt idx="115">
                        <c:v>0.75656630365150546</c:v>
                      </c:pt>
                      <c:pt idx="116">
                        <c:v>0.8966220811607345</c:v>
                      </c:pt>
                      <c:pt idx="117">
                        <c:v>0.88364779874213839</c:v>
                      </c:pt>
                      <c:pt idx="118">
                        <c:v>0.77361357305646994</c:v>
                      </c:pt>
                      <c:pt idx="119">
                        <c:v>0.87189651575213856</c:v>
                      </c:pt>
                      <c:pt idx="120">
                        <c:v>0.70221827861579411</c:v>
                      </c:pt>
                      <c:pt idx="121">
                        <c:v>0.69531966962373815</c:v>
                      </c:pt>
                      <c:pt idx="122">
                        <c:v>0.7691172128727487</c:v>
                      </c:pt>
                      <c:pt idx="123">
                        <c:v>0.85866585440146204</c:v>
                      </c:pt>
                      <c:pt idx="124">
                        <c:v>0.87141789185148266</c:v>
                      </c:pt>
                      <c:pt idx="125">
                        <c:v>0.80757261410788383</c:v>
                      </c:pt>
                      <c:pt idx="126">
                        <c:v>0.44695259593679459</c:v>
                      </c:pt>
                      <c:pt idx="127">
                        <c:v>0.56238698010849908</c:v>
                      </c:pt>
                      <c:pt idx="128">
                        <c:v>0.62560620756547036</c:v>
                      </c:pt>
                      <c:pt idx="129">
                        <c:v>0.65898617511520741</c:v>
                      </c:pt>
                      <c:pt idx="130">
                        <c:v>0.54098360655737709</c:v>
                      </c:pt>
                      <c:pt idx="131">
                        <c:v>0.48757763975155277</c:v>
                      </c:pt>
                      <c:pt idx="132">
                        <c:v>0.56571047364909943</c:v>
                      </c:pt>
                      <c:pt idx="133">
                        <c:v>0.46685314685314683</c:v>
                      </c:pt>
                      <c:pt idx="134">
                        <c:v>0.33254493850520339</c:v>
                      </c:pt>
                      <c:pt idx="135">
                        <c:v>0.14631309606885323</c:v>
                      </c:pt>
                      <c:pt idx="136">
                        <c:v>5.1891529963173755E-2</c:v>
                      </c:pt>
                      <c:pt idx="137">
                        <c:v>0.59879982854693525</c:v>
                      </c:pt>
                    </c:numCache>
                  </c:numRef>
                </c:val>
                <c:smooth val="0"/>
                <c:extLst>
                  <c:ext xmlns:c16="http://schemas.microsoft.com/office/drawing/2014/chart" uri="{C3380CC4-5D6E-409C-BE32-E72D297353CC}">
                    <c16:uniqueId val="{00000001-2786-4369-818D-A114D073E2D5}"/>
                  </c:ext>
                </c:extLst>
              </c15:ser>
            </c15:filteredLineSeries>
            <c15:filteredLineSeries>
              <c15:ser>
                <c:idx val="5"/>
                <c:order val="1"/>
                <c:tx>
                  <c:strRef>
                    <c:extLst xmlns:c15="http://schemas.microsoft.com/office/drawing/2012/chart">
                      <c:ext xmlns:c15="http://schemas.microsoft.com/office/drawing/2012/chart" uri="{02D57815-91ED-43cb-92C2-25804820EDAC}">
                        <c15:formulaRef>
                          <c15:sqref>'MODIS data'!$R$9</c15:sqref>
                        </c15:formulaRef>
                      </c:ext>
                    </c:extLst>
                    <c:strCache>
                      <c:ptCount val="1"/>
                      <c:pt idx="0">
                        <c:v>NDVI</c:v>
                      </c:pt>
                    </c:strCache>
                  </c:strRef>
                </c:tx>
                <c:spPr>
                  <a:ln w="28575">
                    <a:solidFill>
                      <a:schemeClr val="accent3">
                        <a:lumMod val="75000"/>
                      </a:schemeClr>
                    </a:solidFill>
                    <a:prstDash val="solid"/>
                  </a:ln>
                </c:spPr>
                <c:cat>
                  <c:numRef>
                    <c:extLst xmlns:c15="http://schemas.microsoft.com/office/drawing/2012/chart">
                      <c:ext xmlns:c15="http://schemas.microsoft.com/office/drawing/2012/chart" uri="{02D57815-91ED-43cb-92C2-25804820EDAC}">
                        <c15:formulaRef>
                          <c15:sqref>'MODIS data'!$A$10:$A$147</c15:sqref>
                        </c15:formulaRef>
                      </c:ext>
                    </c:extLst>
                    <c:numCache>
                      <c:formatCode>m/d/yyyy</c:formatCode>
                      <c:ptCount val="138"/>
                      <c:pt idx="0">
                        <c:v>38718</c:v>
                      </c:pt>
                      <c:pt idx="1">
                        <c:v>38726</c:v>
                      </c:pt>
                      <c:pt idx="2">
                        <c:v>38734</c:v>
                      </c:pt>
                      <c:pt idx="3">
                        <c:v>38742</c:v>
                      </c:pt>
                      <c:pt idx="4">
                        <c:v>38750</c:v>
                      </c:pt>
                      <c:pt idx="5">
                        <c:v>38758</c:v>
                      </c:pt>
                      <c:pt idx="6">
                        <c:v>38766</c:v>
                      </c:pt>
                      <c:pt idx="7">
                        <c:v>38774</c:v>
                      </c:pt>
                      <c:pt idx="8">
                        <c:v>38782</c:v>
                      </c:pt>
                      <c:pt idx="9">
                        <c:v>38790</c:v>
                      </c:pt>
                      <c:pt idx="10">
                        <c:v>38798</c:v>
                      </c:pt>
                      <c:pt idx="11">
                        <c:v>38806</c:v>
                      </c:pt>
                      <c:pt idx="12">
                        <c:v>38814</c:v>
                      </c:pt>
                      <c:pt idx="13">
                        <c:v>38822</c:v>
                      </c:pt>
                      <c:pt idx="14">
                        <c:v>38830</c:v>
                      </c:pt>
                      <c:pt idx="15">
                        <c:v>38838</c:v>
                      </c:pt>
                      <c:pt idx="16">
                        <c:v>38846</c:v>
                      </c:pt>
                      <c:pt idx="17">
                        <c:v>38854</c:v>
                      </c:pt>
                      <c:pt idx="18">
                        <c:v>38862</c:v>
                      </c:pt>
                      <c:pt idx="19">
                        <c:v>38870</c:v>
                      </c:pt>
                      <c:pt idx="20">
                        <c:v>38878</c:v>
                      </c:pt>
                      <c:pt idx="21">
                        <c:v>38886</c:v>
                      </c:pt>
                      <c:pt idx="22">
                        <c:v>38894</c:v>
                      </c:pt>
                      <c:pt idx="23">
                        <c:v>38902</c:v>
                      </c:pt>
                      <c:pt idx="24">
                        <c:v>38910</c:v>
                      </c:pt>
                      <c:pt idx="25">
                        <c:v>38918</c:v>
                      </c:pt>
                      <c:pt idx="26">
                        <c:v>38926</c:v>
                      </c:pt>
                      <c:pt idx="27">
                        <c:v>38934</c:v>
                      </c:pt>
                      <c:pt idx="28">
                        <c:v>38942</c:v>
                      </c:pt>
                      <c:pt idx="29">
                        <c:v>38950</c:v>
                      </c:pt>
                      <c:pt idx="30">
                        <c:v>38958</c:v>
                      </c:pt>
                      <c:pt idx="31">
                        <c:v>38966</c:v>
                      </c:pt>
                      <c:pt idx="32">
                        <c:v>38974</c:v>
                      </c:pt>
                      <c:pt idx="33">
                        <c:v>38982</c:v>
                      </c:pt>
                      <c:pt idx="34">
                        <c:v>38990</c:v>
                      </c:pt>
                      <c:pt idx="35">
                        <c:v>38998</c:v>
                      </c:pt>
                      <c:pt idx="36">
                        <c:v>39006</c:v>
                      </c:pt>
                      <c:pt idx="37">
                        <c:v>39014</c:v>
                      </c:pt>
                      <c:pt idx="38">
                        <c:v>39022</c:v>
                      </c:pt>
                      <c:pt idx="39">
                        <c:v>39030</c:v>
                      </c:pt>
                      <c:pt idx="40">
                        <c:v>39038</c:v>
                      </c:pt>
                      <c:pt idx="41">
                        <c:v>39046</c:v>
                      </c:pt>
                      <c:pt idx="42">
                        <c:v>39054</c:v>
                      </c:pt>
                      <c:pt idx="43">
                        <c:v>39062</c:v>
                      </c:pt>
                      <c:pt idx="44">
                        <c:v>39070</c:v>
                      </c:pt>
                      <c:pt idx="45">
                        <c:v>39078</c:v>
                      </c:pt>
                      <c:pt idx="46">
                        <c:v>39083</c:v>
                      </c:pt>
                      <c:pt idx="47">
                        <c:v>39091</c:v>
                      </c:pt>
                      <c:pt idx="48">
                        <c:v>39099</c:v>
                      </c:pt>
                      <c:pt idx="49">
                        <c:v>39107</c:v>
                      </c:pt>
                      <c:pt idx="50">
                        <c:v>39115</c:v>
                      </c:pt>
                      <c:pt idx="51">
                        <c:v>39123</c:v>
                      </c:pt>
                      <c:pt idx="52">
                        <c:v>39131</c:v>
                      </c:pt>
                      <c:pt idx="53">
                        <c:v>39139</c:v>
                      </c:pt>
                      <c:pt idx="54">
                        <c:v>39147</c:v>
                      </c:pt>
                      <c:pt idx="55">
                        <c:v>39155</c:v>
                      </c:pt>
                      <c:pt idx="56">
                        <c:v>39163</c:v>
                      </c:pt>
                      <c:pt idx="57">
                        <c:v>39171</c:v>
                      </c:pt>
                      <c:pt idx="58">
                        <c:v>39179</c:v>
                      </c:pt>
                      <c:pt idx="59">
                        <c:v>39187</c:v>
                      </c:pt>
                      <c:pt idx="60">
                        <c:v>39195</c:v>
                      </c:pt>
                      <c:pt idx="61">
                        <c:v>39203</c:v>
                      </c:pt>
                      <c:pt idx="62">
                        <c:v>39211</c:v>
                      </c:pt>
                      <c:pt idx="63">
                        <c:v>39219</c:v>
                      </c:pt>
                      <c:pt idx="64">
                        <c:v>39227</c:v>
                      </c:pt>
                      <c:pt idx="65">
                        <c:v>39235</c:v>
                      </c:pt>
                      <c:pt idx="66">
                        <c:v>39243</c:v>
                      </c:pt>
                      <c:pt idx="67">
                        <c:v>39251</c:v>
                      </c:pt>
                      <c:pt idx="68">
                        <c:v>39259</c:v>
                      </c:pt>
                      <c:pt idx="69">
                        <c:v>39267</c:v>
                      </c:pt>
                      <c:pt idx="70">
                        <c:v>39275</c:v>
                      </c:pt>
                      <c:pt idx="71">
                        <c:v>39283</c:v>
                      </c:pt>
                      <c:pt idx="72">
                        <c:v>39291</c:v>
                      </c:pt>
                      <c:pt idx="73">
                        <c:v>39299</c:v>
                      </c:pt>
                      <c:pt idx="74">
                        <c:v>39307</c:v>
                      </c:pt>
                      <c:pt idx="75">
                        <c:v>39315</c:v>
                      </c:pt>
                      <c:pt idx="76">
                        <c:v>39323</c:v>
                      </c:pt>
                      <c:pt idx="77">
                        <c:v>39331</c:v>
                      </c:pt>
                      <c:pt idx="78">
                        <c:v>39339</c:v>
                      </c:pt>
                      <c:pt idx="79">
                        <c:v>39347</c:v>
                      </c:pt>
                      <c:pt idx="80">
                        <c:v>39355</c:v>
                      </c:pt>
                      <c:pt idx="81">
                        <c:v>39363</c:v>
                      </c:pt>
                      <c:pt idx="82">
                        <c:v>39371</c:v>
                      </c:pt>
                      <c:pt idx="83">
                        <c:v>39379</c:v>
                      </c:pt>
                      <c:pt idx="84">
                        <c:v>39387</c:v>
                      </c:pt>
                      <c:pt idx="85">
                        <c:v>39395</c:v>
                      </c:pt>
                      <c:pt idx="86">
                        <c:v>39403</c:v>
                      </c:pt>
                      <c:pt idx="87">
                        <c:v>39411</c:v>
                      </c:pt>
                      <c:pt idx="88">
                        <c:v>39419</c:v>
                      </c:pt>
                      <c:pt idx="89">
                        <c:v>39427</c:v>
                      </c:pt>
                      <c:pt idx="90">
                        <c:v>39435</c:v>
                      </c:pt>
                      <c:pt idx="91">
                        <c:v>39443</c:v>
                      </c:pt>
                      <c:pt idx="92">
                        <c:v>39448</c:v>
                      </c:pt>
                      <c:pt idx="93">
                        <c:v>39456</c:v>
                      </c:pt>
                      <c:pt idx="94">
                        <c:v>39464</c:v>
                      </c:pt>
                      <c:pt idx="95">
                        <c:v>39472</c:v>
                      </c:pt>
                      <c:pt idx="96">
                        <c:v>39480</c:v>
                      </c:pt>
                      <c:pt idx="97">
                        <c:v>39488</c:v>
                      </c:pt>
                      <c:pt idx="98">
                        <c:v>39496</c:v>
                      </c:pt>
                      <c:pt idx="99">
                        <c:v>39504</c:v>
                      </c:pt>
                      <c:pt idx="100">
                        <c:v>39512</c:v>
                      </c:pt>
                      <c:pt idx="101">
                        <c:v>39520</c:v>
                      </c:pt>
                      <c:pt idx="102">
                        <c:v>39528</c:v>
                      </c:pt>
                      <c:pt idx="103">
                        <c:v>39536</c:v>
                      </c:pt>
                      <c:pt idx="104">
                        <c:v>39544</c:v>
                      </c:pt>
                      <c:pt idx="105">
                        <c:v>39552</c:v>
                      </c:pt>
                      <c:pt idx="106">
                        <c:v>39560</c:v>
                      </c:pt>
                      <c:pt idx="107">
                        <c:v>39568</c:v>
                      </c:pt>
                      <c:pt idx="108">
                        <c:v>39576</c:v>
                      </c:pt>
                      <c:pt idx="109">
                        <c:v>39584</c:v>
                      </c:pt>
                      <c:pt idx="110">
                        <c:v>39592</c:v>
                      </c:pt>
                      <c:pt idx="111">
                        <c:v>39600</c:v>
                      </c:pt>
                      <c:pt idx="112">
                        <c:v>39608</c:v>
                      </c:pt>
                      <c:pt idx="113">
                        <c:v>39616</c:v>
                      </c:pt>
                      <c:pt idx="114">
                        <c:v>39624</c:v>
                      </c:pt>
                      <c:pt idx="115">
                        <c:v>39632</c:v>
                      </c:pt>
                      <c:pt idx="116">
                        <c:v>39640</c:v>
                      </c:pt>
                      <c:pt idx="117">
                        <c:v>39648</c:v>
                      </c:pt>
                      <c:pt idx="118">
                        <c:v>39656</c:v>
                      </c:pt>
                      <c:pt idx="119">
                        <c:v>39664</c:v>
                      </c:pt>
                      <c:pt idx="120">
                        <c:v>39672</c:v>
                      </c:pt>
                      <c:pt idx="121">
                        <c:v>39680</c:v>
                      </c:pt>
                      <c:pt idx="122">
                        <c:v>39688</c:v>
                      </c:pt>
                      <c:pt idx="123">
                        <c:v>39696</c:v>
                      </c:pt>
                      <c:pt idx="124">
                        <c:v>39704</c:v>
                      </c:pt>
                      <c:pt idx="125">
                        <c:v>39712</c:v>
                      </c:pt>
                      <c:pt idx="126">
                        <c:v>39720</c:v>
                      </c:pt>
                      <c:pt idx="127">
                        <c:v>39728</c:v>
                      </c:pt>
                      <c:pt idx="128">
                        <c:v>39736</c:v>
                      </c:pt>
                      <c:pt idx="129">
                        <c:v>39744</c:v>
                      </c:pt>
                      <c:pt idx="130">
                        <c:v>39752</c:v>
                      </c:pt>
                      <c:pt idx="131">
                        <c:v>39760</c:v>
                      </c:pt>
                      <c:pt idx="132">
                        <c:v>39768</c:v>
                      </c:pt>
                      <c:pt idx="133">
                        <c:v>39776</c:v>
                      </c:pt>
                      <c:pt idx="134">
                        <c:v>39784</c:v>
                      </c:pt>
                      <c:pt idx="135">
                        <c:v>39792</c:v>
                      </c:pt>
                      <c:pt idx="136">
                        <c:v>39800</c:v>
                      </c:pt>
                      <c:pt idx="137">
                        <c:v>39808</c:v>
                      </c:pt>
                    </c:numCache>
                  </c:numRef>
                </c:cat>
                <c:val>
                  <c:numRef>
                    <c:extLst xmlns:c15="http://schemas.microsoft.com/office/drawing/2012/chart">
                      <c:ext xmlns:c15="http://schemas.microsoft.com/office/drawing/2012/chart" uri="{02D57815-91ED-43cb-92C2-25804820EDAC}">
                        <c15:formulaRef>
                          <c15:sqref>'MODIS data'!$R$10:$R$55</c15:sqref>
                        </c15:formulaRef>
                      </c:ext>
                    </c:extLst>
                    <c:numCache>
                      <c:formatCode>0.00</c:formatCode>
                      <c:ptCount val="46"/>
                      <c:pt idx="0">
                        <c:v>0.46087743102668477</c:v>
                      </c:pt>
                      <c:pt idx="1">
                        <c:v>0.57584191483440017</c:v>
                      </c:pt>
                      <c:pt idx="2">
                        <c:v>0.55461790904828878</c:v>
                      </c:pt>
                      <c:pt idx="3">
                        <c:v>0.53648424543946927</c:v>
                      </c:pt>
                      <c:pt idx="4">
                        <c:v>0.57908383751080383</c:v>
                      </c:pt>
                      <c:pt idx="5">
                        <c:v>0.13943028485757122</c:v>
                      </c:pt>
                      <c:pt idx="6">
                        <c:v>8.9037221405136327E-2</c:v>
                      </c:pt>
                      <c:pt idx="7">
                        <c:v>0.31387559808612442</c:v>
                      </c:pt>
                      <c:pt idx="8">
                        <c:v>0.53742008273787134</c:v>
                      </c:pt>
                      <c:pt idx="9">
                        <c:v>0.50466562986003105</c:v>
                      </c:pt>
                      <c:pt idx="10">
                        <c:v>0.30496894409937886</c:v>
                      </c:pt>
                      <c:pt idx="11">
                        <c:v>8.7636791173012568E-2</c:v>
                      </c:pt>
                      <c:pt idx="12">
                        <c:v>0.51355107713690062</c:v>
                      </c:pt>
                      <c:pt idx="13">
                        <c:v>0.61083743842364535</c:v>
                      </c:pt>
                      <c:pt idx="14">
                        <c:v>0.60981520751287488</c:v>
                      </c:pt>
                      <c:pt idx="15">
                        <c:v>0.58922068463219224</c:v>
                      </c:pt>
                      <c:pt idx="16">
                        <c:v>0.80435729847494553</c:v>
                      </c:pt>
                      <c:pt idx="17">
                        <c:v>0.78945064565550449</c:v>
                      </c:pt>
                      <c:pt idx="18">
                        <c:v>0.34392523364485983</c:v>
                      </c:pt>
                      <c:pt idx="19">
                        <c:v>0.8665730337078652</c:v>
                      </c:pt>
                      <c:pt idx="20">
                        <c:v>0.89509740954827655</c:v>
                      </c:pt>
                      <c:pt idx="21">
                        <c:v>0.82686223756111588</c:v>
                      </c:pt>
                      <c:pt idx="22">
                        <c:v>0.90631554416219995</c:v>
                      </c:pt>
                      <c:pt idx="23">
                        <c:v>0.85912185959145337</c:v>
                      </c:pt>
                      <c:pt idx="24">
                        <c:v>0.86726362918093236</c:v>
                      </c:pt>
                      <c:pt idx="25">
                        <c:v>0.8705722070844687</c:v>
                      </c:pt>
                      <c:pt idx="26">
                        <c:v>0.78795180722891567</c:v>
                      </c:pt>
                      <c:pt idx="27">
                        <c:v>0.5541666666666667</c:v>
                      </c:pt>
                      <c:pt idx="28">
                        <c:v>0.17077710563052584</c:v>
                      </c:pt>
                      <c:pt idx="29">
                        <c:v>0.72951582867783982</c:v>
                      </c:pt>
                      <c:pt idx="30">
                        <c:v>0.85807422266800404</c:v>
                      </c:pt>
                      <c:pt idx="31">
                        <c:v>0.84643995749202972</c:v>
                      </c:pt>
                      <c:pt idx="32">
                        <c:v>0.80319735391400215</c:v>
                      </c:pt>
                      <c:pt idx="33">
                        <c:v>0.7033274066548133</c:v>
                      </c:pt>
                      <c:pt idx="34">
                        <c:v>0.8931611388318168</c:v>
                      </c:pt>
                      <c:pt idx="35">
                        <c:v>0.84803767660910523</c:v>
                      </c:pt>
                      <c:pt idx="36">
                        <c:v>0.81484395489116179</c:v>
                      </c:pt>
                      <c:pt idx="37">
                        <c:v>0.73505976095617531</c:v>
                      </c:pt>
                      <c:pt idx="38">
                        <c:v>0.73172462739531585</c:v>
                      </c:pt>
                      <c:pt idx="39">
                        <c:v>0.56937799043062198</c:v>
                      </c:pt>
                      <c:pt idx="40">
                        <c:v>0.28553071189925466</c:v>
                      </c:pt>
                      <c:pt idx="41">
                        <c:v>0.47278911564625853</c:v>
                      </c:pt>
                      <c:pt idx="42">
                        <c:v>0.1633313713949382</c:v>
                      </c:pt>
                      <c:pt idx="43">
                        <c:v>0.61290322580645162</c:v>
                      </c:pt>
                      <c:pt idx="44">
                        <c:v>0.63328631875881525</c:v>
                      </c:pt>
                      <c:pt idx="45">
                        <c:v>0.3051863434975241</c:v>
                      </c:pt>
                    </c:numCache>
                  </c:numRef>
                </c:val>
                <c:smooth val="0"/>
                <c:extLst xmlns:c15="http://schemas.microsoft.com/office/drawing/2012/chart">
                  <c:ext xmlns:c16="http://schemas.microsoft.com/office/drawing/2014/chart" uri="{C3380CC4-5D6E-409C-BE32-E72D297353CC}">
                    <c16:uniqueId val="{00000002-2786-4369-818D-A114D073E2D5}"/>
                  </c:ext>
                </c:extLst>
              </c15:ser>
            </c15:filteredLineSeries>
            <c15:filteredLineSeries>
              <c15:ser>
                <c:idx val="0"/>
                <c:order val="2"/>
                <c:tx>
                  <c:strRef>
                    <c:extLst xmlns:c15="http://schemas.microsoft.com/office/drawing/2012/chart">
                      <c:ext xmlns:c15="http://schemas.microsoft.com/office/drawing/2012/chart" uri="{02D57815-91ED-43cb-92C2-25804820EDAC}">
                        <c15:formulaRef>
                          <c15:sqref>'MODIS data'!$S$9</c15:sqref>
                        </c15:formulaRef>
                      </c:ext>
                    </c:extLst>
                    <c:strCache>
                      <c:ptCount val="1"/>
                      <c:pt idx="0">
                        <c:v>NDVI MVC3</c:v>
                      </c:pt>
                    </c:strCache>
                  </c:strRef>
                </c:tx>
                <c:spPr>
                  <a:ln w="28575">
                    <a:solidFill>
                      <a:schemeClr val="accent1"/>
                    </a:solidFill>
                    <a:prstDash val="solid"/>
                  </a:ln>
                </c:spPr>
                <c:marker>
                  <c:spPr>
                    <a:ln>
                      <a:solidFill>
                        <a:schemeClr val="accent1"/>
                      </a:solidFill>
                    </a:ln>
                  </c:spPr>
                </c:marker>
                <c:cat>
                  <c:numRef>
                    <c:extLst xmlns:c15="http://schemas.microsoft.com/office/drawing/2012/chart">
                      <c:ext xmlns:c15="http://schemas.microsoft.com/office/drawing/2012/chart" uri="{02D57815-91ED-43cb-92C2-25804820EDAC}">
                        <c15:formulaRef>
                          <c15:sqref>'MODIS data'!$A$10:$A$147</c15:sqref>
                        </c15:formulaRef>
                      </c:ext>
                    </c:extLst>
                    <c:numCache>
                      <c:formatCode>m/d/yyyy</c:formatCode>
                      <c:ptCount val="138"/>
                      <c:pt idx="0">
                        <c:v>38718</c:v>
                      </c:pt>
                      <c:pt idx="1">
                        <c:v>38726</c:v>
                      </c:pt>
                      <c:pt idx="2">
                        <c:v>38734</c:v>
                      </c:pt>
                      <c:pt idx="3">
                        <c:v>38742</c:v>
                      </c:pt>
                      <c:pt idx="4">
                        <c:v>38750</c:v>
                      </c:pt>
                      <c:pt idx="5">
                        <c:v>38758</c:v>
                      </c:pt>
                      <c:pt idx="6">
                        <c:v>38766</c:v>
                      </c:pt>
                      <c:pt idx="7">
                        <c:v>38774</c:v>
                      </c:pt>
                      <c:pt idx="8">
                        <c:v>38782</c:v>
                      </c:pt>
                      <c:pt idx="9">
                        <c:v>38790</c:v>
                      </c:pt>
                      <c:pt idx="10">
                        <c:v>38798</c:v>
                      </c:pt>
                      <c:pt idx="11">
                        <c:v>38806</c:v>
                      </c:pt>
                      <c:pt idx="12">
                        <c:v>38814</c:v>
                      </c:pt>
                      <c:pt idx="13">
                        <c:v>38822</c:v>
                      </c:pt>
                      <c:pt idx="14">
                        <c:v>38830</c:v>
                      </c:pt>
                      <c:pt idx="15">
                        <c:v>38838</c:v>
                      </c:pt>
                      <c:pt idx="16">
                        <c:v>38846</c:v>
                      </c:pt>
                      <c:pt idx="17">
                        <c:v>38854</c:v>
                      </c:pt>
                      <c:pt idx="18">
                        <c:v>38862</c:v>
                      </c:pt>
                      <c:pt idx="19">
                        <c:v>38870</c:v>
                      </c:pt>
                      <c:pt idx="20">
                        <c:v>38878</c:v>
                      </c:pt>
                      <c:pt idx="21">
                        <c:v>38886</c:v>
                      </c:pt>
                      <c:pt idx="22">
                        <c:v>38894</c:v>
                      </c:pt>
                      <c:pt idx="23">
                        <c:v>38902</c:v>
                      </c:pt>
                      <c:pt idx="24">
                        <c:v>38910</c:v>
                      </c:pt>
                      <c:pt idx="25">
                        <c:v>38918</c:v>
                      </c:pt>
                      <c:pt idx="26">
                        <c:v>38926</c:v>
                      </c:pt>
                      <c:pt idx="27">
                        <c:v>38934</c:v>
                      </c:pt>
                      <c:pt idx="28">
                        <c:v>38942</c:v>
                      </c:pt>
                      <c:pt idx="29">
                        <c:v>38950</c:v>
                      </c:pt>
                      <c:pt idx="30">
                        <c:v>38958</c:v>
                      </c:pt>
                      <c:pt idx="31">
                        <c:v>38966</c:v>
                      </c:pt>
                      <c:pt idx="32">
                        <c:v>38974</c:v>
                      </c:pt>
                      <c:pt idx="33">
                        <c:v>38982</c:v>
                      </c:pt>
                      <c:pt idx="34">
                        <c:v>38990</c:v>
                      </c:pt>
                      <c:pt idx="35">
                        <c:v>38998</c:v>
                      </c:pt>
                      <c:pt idx="36">
                        <c:v>39006</c:v>
                      </c:pt>
                      <c:pt idx="37">
                        <c:v>39014</c:v>
                      </c:pt>
                      <c:pt idx="38">
                        <c:v>39022</c:v>
                      </c:pt>
                      <c:pt idx="39">
                        <c:v>39030</c:v>
                      </c:pt>
                      <c:pt idx="40">
                        <c:v>39038</c:v>
                      </c:pt>
                      <c:pt idx="41">
                        <c:v>39046</c:v>
                      </c:pt>
                      <c:pt idx="42">
                        <c:v>39054</c:v>
                      </c:pt>
                      <c:pt idx="43">
                        <c:v>39062</c:v>
                      </c:pt>
                      <c:pt idx="44">
                        <c:v>39070</c:v>
                      </c:pt>
                      <c:pt idx="45">
                        <c:v>39078</c:v>
                      </c:pt>
                      <c:pt idx="46">
                        <c:v>39083</c:v>
                      </c:pt>
                      <c:pt idx="47">
                        <c:v>39091</c:v>
                      </c:pt>
                      <c:pt idx="48">
                        <c:v>39099</c:v>
                      </c:pt>
                      <c:pt idx="49">
                        <c:v>39107</c:v>
                      </c:pt>
                      <c:pt idx="50">
                        <c:v>39115</c:v>
                      </c:pt>
                      <c:pt idx="51">
                        <c:v>39123</c:v>
                      </c:pt>
                      <c:pt idx="52">
                        <c:v>39131</c:v>
                      </c:pt>
                      <c:pt idx="53">
                        <c:v>39139</c:v>
                      </c:pt>
                      <c:pt idx="54">
                        <c:v>39147</c:v>
                      </c:pt>
                      <c:pt idx="55">
                        <c:v>39155</c:v>
                      </c:pt>
                      <c:pt idx="56">
                        <c:v>39163</c:v>
                      </c:pt>
                      <c:pt idx="57">
                        <c:v>39171</c:v>
                      </c:pt>
                      <c:pt idx="58">
                        <c:v>39179</c:v>
                      </c:pt>
                      <c:pt idx="59">
                        <c:v>39187</c:v>
                      </c:pt>
                      <c:pt idx="60">
                        <c:v>39195</c:v>
                      </c:pt>
                      <c:pt idx="61">
                        <c:v>39203</c:v>
                      </c:pt>
                      <c:pt idx="62">
                        <c:v>39211</c:v>
                      </c:pt>
                      <c:pt idx="63">
                        <c:v>39219</c:v>
                      </c:pt>
                      <c:pt idx="64">
                        <c:v>39227</c:v>
                      </c:pt>
                      <c:pt idx="65">
                        <c:v>39235</c:v>
                      </c:pt>
                      <c:pt idx="66">
                        <c:v>39243</c:v>
                      </c:pt>
                      <c:pt idx="67">
                        <c:v>39251</c:v>
                      </c:pt>
                      <c:pt idx="68">
                        <c:v>39259</c:v>
                      </c:pt>
                      <c:pt idx="69">
                        <c:v>39267</c:v>
                      </c:pt>
                      <c:pt idx="70">
                        <c:v>39275</c:v>
                      </c:pt>
                      <c:pt idx="71">
                        <c:v>39283</c:v>
                      </c:pt>
                      <c:pt idx="72">
                        <c:v>39291</c:v>
                      </c:pt>
                      <c:pt idx="73">
                        <c:v>39299</c:v>
                      </c:pt>
                      <c:pt idx="74">
                        <c:v>39307</c:v>
                      </c:pt>
                      <c:pt idx="75">
                        <c:v>39315</c:v>
                      </c:pt>
                      <c:pt idx="76">
                        <c:v>39323</c:v>
                      </c:pt>
                      <c:pt idx="77">
                        <c:v>39331</c:v>
                      </c:pt>
                      <c:pt idx="78">
                        <c:v>39339</c:v>
                      </c:pt>
                      <c:pt idx="79">
                        <c:v>39347</c:v>
                      </c:pt>
                      <c:pt idx="80">
                        <c:v>39355</c:v>
                      </c:pt>
                      <c:pt idx="81">
                        <c:v>39363</c:v>
                      </c:pt>
                      <c:pt idx="82">
                        <c:v>39371</c:v>
                      </c:pt>
                      <c:pt idx="83">
                        <c:v>39379</c:v>
                      </c:pt>
                      <c:pt idx="84">
                        <c:v>39387</c:v>
                      </c:pt>
                      <c:pt idx="85">
                        <c:v>39395</c:v>
                      </c:pt>
                      <c:pt idx="86">
                        <c:v>39403</c:v>
                      </c:pt>
                      <c:pt idx="87">
                        <c:v>39411</c:v>
                      </c:pt>
                      <c:pt idx="88">
                        <c:v>39419</c:v>
                      </c:pt>
                      <c:pt idx="89">
                        <c:v>39427</c:v>
                      </c:pt>
                      <c:pt idx="90">
                        <c:v>39435</c:v>
                      </c:pt>
                      <c:pt idx="91">
                        <c:v>39443</c:v>
                      </c:pt>
                      <c:pt idx="92">
                        <c:v>39448</c:v>
                      </c:pt>
                      <c:pt idx="93">
                        <c:v>39456</c:v>
                      </c:pt>
                      <c:pt idx="94">
                        <c:v>39464</c:v>
                      </c:pt>
                      <c:pt idx="95">
                        <c:v>39472</c:v>
                      </c:pt>
                      <c:pt idx="96">
                        <c:v>39480</c:v>
                      </c:pt>
                      <c:pt idx="97">
                        <c:v>39488</c:v>
                      </c:pt>
                      <c:pt idx="98">
                        <c:v>39496</c:v>
                      </c:pt>
                      <c:pt idx="99">
                        <c:v>39504</c:v>
                      </c:pt>
                      <c:pt idx="100">
                        <c:v>39512</c:v>
                      </c:pt>
                      <c:pt idx="101">
                        <c:v>39520</c:v>
                      </c:pt>
                      <c:pt idx="102">
                        <c:v>39528</c:v>
                      </c:pt>
                      <c:pt idx="103">
                        <c:v>39536</c:v>
                      </c:pt>
                      <c:pt idx="104">
                        <c:v>39544</c:v>
                      </c:pt>
                      <c:pt idx="105">
                        <c:v>39552</c:v>
                      </c:pt>
                      <c:pt idx="106">
                        <c:v>39560</c:v>
                      </c:pt>
                      <c:pt idx="107">
                        <c:v>39568</c:v>
                      </c:pt>
                      <c:pt idx="108">
                        <c:v>39576</c:v>
                      </c:pt>
                      <c:pt idx="109">
                        <c:v>39584</c:v>
                      </c:pt>
                      <c:pt idx="110">
                        <c:v>39592</c:v>
                      </c:pt>
                      <c:pt idx="111">
                        <c:v>39600</c:v>
                      </c:pt>
                      <c:pt idx="112">
                        <c:v>39608</c:v>
                      </c:pt>
                      <c:pt idx="113">
                        <c:v>39616</c:v>
                      </c:pt>
                      <c:pt idx="114">
                        <c:v>39624</c:v>
                      </c:pt>
                      <c:pt idx="115">
                        <c:v>39632</c:v>
                      </c:pt>
                      <c:pt idx="116">
                        <c:v>39640</c:v>
                      </c:pt>
                      <c:pt idx="117">
                        <c:v>39648</c:v>
                      </c:pt>
                      <c:pt idx="118">
                        <c:v>39656</c:v>
                      </c:pt>
                      <c:pt idx="119">
                        <c:v>39664</c:v>
                      </c:pt>
                      <c:pt idx="120">
                        <c:v>39672</c:v>
                      </c:pt>
                      <c:pt idx="121">
                        <c:v>39680</c:v>
                      </c:pt>
                      <c:pt idx="122">
                        <c:v>39688</c:v>
                      </c:pt>
                      <c:pt idx="123">
                        <c:v>39696</c:v>
                      </c:pt>
                      <c:pt idx="124">
                        <c:v>39704</c:v>
                      </c:pt>
                      <c:pt idx="125">
                        <c:v>39712</c:v>
                      </c:pt>
                      <c:pt idx="126">
                        <c:v>39720</c:v>
                      </c:pt>
                      <c:pt idx="127">
                        <c:v>39728</c:v>
                      </c:pt>
                      <c:pt idx="128">
                        <c:v>39736</c:v>
                      </c:pt>
                      <c:pt idx="129">
                        <c:v>39744</c:v>
                      </c:pt>
                      <c:pt idx="130">
                        <c:v>39752</c:v>
                      </c:pt>
                      <c:pt idx="131">
                        <c:v>39760</c:v>
                      </c:pt>
                      <c:pt idx="132">
                        <c:v>39768</c:v>
                      </c:pt>
                      <c:pt idx="133">
                        <c:v>39776</c:v>
                      </c:pt>
                      <c:pt idx="134">
                        <c:v>39784</c:v>
                      </c:pt>
                      <c:pt idx="135">
                        <c:v>39792</c:v>
                      </c:pt>
                      <c:pt idx="136">
                        <c:v>39800</c:v>
                      </c:pt>
                      <c:pt idx="137">
                        <c:v>39808</c:v>
                      </c:pt>
                    </c:numCache>
                  </c:numRef>
                </c:cat>
                <c:val>
                  <c:numRef>
                    <c:extLst xmlns:c15="http://schemas.microsoft.com/office/drawing/2012/chart">
                      <c:ext xmlns:c15="http://schemas.microsoft.com/office/drawing/2012/chart" uri="{02D57815-91ED-43cb-92C2-25804820EDAC}">
                        <c15:formulaRef>
                          <c15:sqref>'MODIS data'!$S$10:$S$55</c15:sqref>
                        </c15:formulaRef>
                      </c:ext>
                    </c:extLst>
                    <c:numCache>
                      <c:formatCode>0.00</c:formatCode>
                      <c:ptCount val="46"/>
                      <c:pt idx="0">
                        <c:v>0.57584191483440017</c:v>
                      </c:pt>
                      <c:pt idx="1">
                        <c:v>0.57584191483440017</c:v>
                      </c:pt>
                      <c:pt idx="2">
                        <c:v>0.57584191483440017</c:v>
                      </c:pt>
                      <c:pt idx="3">
                        <c:v>0.57908383751080383</c:v>
                      </c:pt>
                      <c:pt idx="4">
                        <c:v>0.57908383751080383</c:v>
                      </c:pt>
                      <c:pt idx="5">
                        <c:v>0.57908383751080383</c:v>
                      </c:pt>
                      <c:pt idx="6">
                        <c:v>0.31387559808612442</c:v>
                      </c:pt>
                      <c:pt idx="7">
                        <c:v>0.53742008273787134</c:v>
                      </c:pt>
                      <c:pt idx="8">
                        <c:v>0.53742008273787134</c:v>
                      </c:pt>
                      <c:pt idx="9">
                        <c:v>0.53742008273787134</c:v>
                      </c:pt>
                      <c:pt idx="10">
                        <c:v>0.50466562986003105</c:v>
                      </c:pt>
                      <c:pt idx="11">
                        <c:v>0.51355107713690062</c:v>
                      </c:pt>
                      <c:pt idx="12">
                        <c:v>0.61083743842364535</c:v>
                      </c:pt>
                      <c:pt idx="13">
                        <c:v>0.61083743842364535</c:v>
                      </c:pt>
                      <c:pt idx="14">
                        <c:v>0.61083743842364535</c:v>
                      </c:pt>
                      <c:pt idx="15">
                        <c:v>0.80435729847494553</c:v>
                      </c:pt>
                      <c:pt idx="16">
                        <c:v>0.80435729847494553</c:v>
                      </c:pt>
                      <c:pt idx="17">
                        <c:v>0.80435729847494553</c:v>
                      </c:pt>
                      <c:pt idx="18">
                        <c:v>0.8665730337078652</c:v>
                      </c:pt>
                      <c:pt idx="19">
                        <c:v>0.89509740954827655</c:v>
                      </c:pt>
                      <c:pt idx="20">
                        <c:v>0.89509740954827655</c:v>
                      </c:pt>
                      <c:pt idx="21">
                        <c:v>0.90631554416219995</c:v>
                      </c:pt>
                      <c:pt idx="22">
                        <c:v>0.90631554416219995</c:v>
                      </c:pt>
                      <c:pt idx="23">
                        <c:v>0.90631554416219995</c:v>
                      </c:pt>
                      <c:pt idx="24">
                        <c:v>0.8705722070844687</c:v>
                      </c:pt>
                      <c:pt idx="25">
                        <c:v>0.8705722070844687</c:v>
                      </c:pt>
                      <c:pt idx="26">
                        <c:v>0.8705722070844687</c:v>
                      </c:pt>
                      <c:pt idx="27">
                        <c:v>0.78795180722891567</c:v>
                      </c:pt>
                      <c:pt idx="28">
                        <c:v>0.72951582867783982</c:v>
                      </c:pt>
                      <c:pt idx="29">
                        <c:v>0.85807422266800404</c:v>
                      </c:pt>
                      <c:pt idx="30">
                        <c:v>0.85807422266800404</c:v>
                      </c:pt>
                      <c:pt idx="31">
                        <c:v>0.85807422266800404</c:v>
                      </c:pt>
                      <c:pt idx="32">
                        <c:v>0.84643995749202972</c:v>
                      </c:pt>
                      <c:pt idx="33">
                        <c:v>0.8931611388318168</c:v>
                      </c:pt>
                      <c:pt idx="34">
                        <c:v>0.8931611388318168</c:v>
                      </c:pt>
                      <c:pt idx="35">
                        <c:v>0.8931611388318168</c:v>
                      </c:pt>
                      <c:pt idx="36">
                        <c:v>0.84803767660910523</c:v>
                      </c:pt>
                      <c:pt idx="37">
                        <c:v>0.81484395489116179</c:v>
                      </c:pt>
                      <c:pt idx="38">
                        <c:v>0.73505976095617531</c:v>
                      </c:pt>
                      <c:pt idx="39">
                        <c:v>0.73172462739531585</c:v>
                      </c:pt>
                      <c:pt idx="40">
                        <c:v>0.56937799043062198</c:v>
                      </c:pt>
                      <c:pt idx="41">
                        <c:v>0.47278911564625853</c:v>
                      </c:pt>
                      <c:pt idx="42">
                        <c:v>0.61290322580645162</c:v>
                      </c:pt>
                      <c:pt idx="43">
                        <c:v>0.63328631875881525</c:v>
                      </c:pt>
                      <c:pt idx="44">
                        <c:v>0.63328631875881525</c:v>
                      </c:pt>
                      <c:pt idx="45">
                        <c:v>0.63328631875881525</c:v>
                      </c:pt>
                    </c:numCache>
                  </c:numRef>
                </c:val>
                <c:smooth val="0"/>
                <c:extLst xmlns:c15="http://schemas.microsoft.com/office/drawing/2012/chart">
                  <c:ext xmlns:c16="http://schemas.microsoft.com/office/drawing/2014/chart" uri="{C3380CC4-5D6E-409C-BE32-E72D297353CC}">
                    <c16:uniqueId val="{00000003-2786-4369-818D-A114D073E2D5}"/>
                  </c:ext>
                </c:extLst>
              </c15:ser>
            </c15:filteredLineSeries>
          </c:ext>
        </c:extLst>
      </c:lineChart>
      <c:dateAx>
        <c:axId val="601016928"/>
        <c:scaling>
          <c:orientation val="minMax"/>
        </c:scaling>
        <c:delete val="0"/>
        <c:axPos val="b"/>
        <c:majorGridlines>
          <c:spPr>
            <a:ln w="3175">
              <a:solidFill>
                <a:srgbClr val="C0C0C0"/>
              </a:solidFill>
              <a:prstDash val="solid"/>
            </a:ln>
          </c:spPr>
        </c:majorGridlines>
        <c:numFmt formatCode="yyyy\/mm\/dd" sourceLinked="0"/>
        <c:majorTickMark val="out"/>
        <c:minorTickMark val="none"/>
        <c:tickLblPos val="low"/>
        <c:spPr>
          <a:ln w="3175">
            <a:solidFill>
              <a:srgbClr val="000000"/>
            </a:solidFill>
            <a:prstDash val="solid"/>
          </a:ln>
        </c:spPr>
        <c:txPr>
          <a:bodyPr rot="-5400000" vert="horz"/>
          <a:lstStyle/>
          <a:p>
            <a:pPr>
              <a:defRPr sz="1000" b="0" i="0" u="none" strike="noStrike" baseline="0">
                <a:solidFill>
                  <a:srgbClr val="000000"/>
                </a:solidFill>
                <a:latin typeface="Arial"/>
                <a:ea typeface="Arial"/>
                <a:cs typeface="Arial"/>
              </a:defRPr>
            </a:pPr>
            <a:endParaRPr lang="en-US"/>
          </a:p>
        </c:txPr>
        <c:crossAx val="601015360"/>
        <c:crossesAt val="0"/>
        <c:auto val="1"/>
        <c:lblOffset val="100"/>
        <c:baseTimeUnit val="days"/>
        <c:majorUnit val="16"/>
        <c:majorTimeUnit val="days"/>
        <c:minorUnit val="8"/>
        <c:minorTimeUnit val="days"/>
      </c:dateAx>
      <c:valAx>
        <c:axId val="601015360"/>
        <c:scaling>
          <c:orientation val="minMax"/>
          <c:max val="1"/>
          <c:min val="0"/>
        </c:scaling>
        <c:delete val="0"/>
        <c:axPos val="l"/>
        <c:majorGridlines>
          <c:spPr>
            <a:ln w="3175">
              <a:solidFill>
                <a:srgbClr val="C0C0C0"/>
              </a:solidFill>
              <a:prstDash val="solid"/>
            </a:ln>
          </c:spPr>
        </c:majorGridlines>
        <c:numFmt formatCode="0.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601016928"/>
        <c:crosses val="autoZero"/>
        <c:crossBetween val="between"/>
        <c:majorUnit val="0.1"/>
      </c:valAx>
      <c:spPr>
        <a:solidFill>
          <a:srgbClr val="FFFFFF"/>
        </a:solid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39"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a:latin typeface="Arial" charset="0"/>
                <a:ea typeface="MS PGothic" charset="0"/>
                <a:cs typeface="MS PGothic" charset="0"/>
              </a:defRPr>
            </a:lvl1pPr>
          </a:lstStyle>
          <a:p>
            <a:pPr>
              <a:defRPr/>
            </a:pPr>
            <a:endParaRPr lang="it-IT"/>
          </a:p>
        </p:txBody>
      </p:sp>
      <p:sp>
        <p:nvSpPr>
          <p:cNvPr id="628740"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41"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a:latin typeface="Arial" charset="0"/>
                <a:ea typeface="MS PGothic" charset="-128"/>
              </a:defRPr>
            </a:lvl1pPr>
          </a:lstStyle>
          <a:p>
            <a:pPr>
              <a:defRPr/>
            </a:pPr>
            <a:fld id="{81911F50-FE0F-5946-AE7F-DB68643ECA25}" type="slidenum">
              <a:rPr lang="it-IT" altLang="x-none"/>
              <a:pPr>
                <a:defRPr/>
              </a:pPr>
              <a:t>‹#›</a:t>
            </a:fld>
            <a:endParaRPr lang="it-IT"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1" name="Rectangle 3"/>
          <p:cNvSpPr>
            <a:spLocks noGrp="1" noChangeArrowheads="1"/>
          </p:cNvSpPr>
          <p:nvPr>
            <p:ph type="dt" idx="1"/>
          </p:nvPr>
        </p:nvSpPr>
        <p:spPr bwMode="auto">
          <a:xfrm>
            <a:off x="386715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a:latin typeface="Arial" charset="0"/>
                <a:ea typeface="MS PGothic" charset="-128"/>
              </a:defRPr>
            </a:lvl1pPr>
          </a:lstStyle>
          <a:p>
            <a:pPr>
              <a:defRPr/>
            </a:pPr>
            <a:fld id="{FB6B53B6-A490-BA4E-929A-F40726DD482A}" type="datetimeFigureOut">
              <a:rPr lang="en-US" altLang="x-none"/>
              <a:pPr>
                <a:defRPr/>
              </a:pPr>
              <a:t>2/28/2022</a:t>
            </a:fld>
            <a:endParaRPr lang="en-US" altLang="x-none"/>
          </a:p>
        </p:txBody>
      </p:sp>
      <p:sp>
        <p:nvSpPr>
          <p:cNvPr id="1638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3" name="Rectangle 5"/>
          <p:cNvSpPr>
            <a:spLocks noGrp="1" noChangeArrowheads="1"/>
          </p:cNvSpPr>
          <p:nvPr>
            <p:ph type="body" sz="quarter" idx="3"/>
          </p:nvPr>
        </p:nvSpPr>
        <p:spPr bwMode="auto">
          <a:xfrm>
            <a:off x="876300" y="4730750"/>
            <a:ext cx="5033963" cy="4433888"/>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5" name="Rectangle 7"/>
          <p:cNvSpPr>
            <a:spLocks noGrp="1" noChangeArrowheads="1"/>
          </p:cNvSpPr>
          <p:nvPr>
            <p:ph type="sldNum" sz="quarter" idx="5"/>
          </p:nvPr>
        </p:nvSpPr>
        <p:spPr bwMode="auto">
          <a:xfrm>
            <a:off x="386715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a:latin typeface="Arial" charset="0"/>
                <a:ea typeface="MS PGothic" charset="-128"/>
              </a:defRPr>
            </a:lvl1pPr>
          </a:lstStyle>
          <a:p>
            <a:pPr>
              <a:defRPr/>
            </a:pPr>
            <a:fld id="{B1C1B1E2-4475-074F-89EB-5387F18A9490}"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a:t>
            </a:fld>
            <a:endParaRPr lang="en-US" altLang="x-none"/>
          </a:p>
        </p:txBody>
      </p:sp>
    </p:spTree>
    <p:extLst>
      <p:ext uri="{BB962C8B-B14F-4D97-AF65-F5344CB8AC3E}">
        <p14:creationId xmlns:p14="http://schemas.microsoft.com/office/powerpoint/2010/main" val="25769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15</a:t>
            </a:fld>
            <a:endParaRPr lang="en-US" altLang="x-none"/>
          </a:p>
        </p:txBody>
      </p:sp>
    </p:spTree>
    <p:extLst>
      <p:ext uri="{BB962C8B-B14F-4D97-AF65-F5344CB8AC3E}">
        <p14:creationId xmlns:p14="http://schemas.microsoft.com/office/powerpoint/2010/main" val="211758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31</a:t>
            </a:fld>
            <a:endParaRPr lang="en-US" altLang="x-none"/>
          </a:p>
        </p:txBody>
      </p:sp>
    </p:spTree>
    <p:extLst>
      <p:ext uri="{BB962C8B-B14F-4D97-AF65-F5344CB8AC3E}">
        <p14:creationId xmlns:p14="http://schemas.microsoft.com/office/powerpoint/2010/main" val="38645685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4.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6.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4.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6.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4.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6.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1.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4.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6.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4.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6.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2.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1.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O Africa COVER">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811786"/>
            <a:ext cx="529265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2328154"/>
            <a:ext cx="5224579" cy="2211992"/>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dirty="0"/>
              <a:t>Name Surname</a:t>
            </a:r>
          </a:p>
          <a:p>
            <a:pPr lvl="0"/>
            <a:r>
              <a:rPr lang="en-GB" noProof="0" dirty="0"/>
              <a:t>Where are you today?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85564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wipe(left)">
                                      <p:cBhvr>
                                        <p:cTn id="19" dur="500"/>
                                        <p:tgtEl>
                                          <p:spTgt spid="92"/>
                                        </p:tgtEl>
                                      </p:cBhvr>
                                    </p:animEffect>
                                  </p:childTnLst>
                                </p:cTn>
                              </p:par>
                            </p:childTnLst>
                          </p:cTn>
                        </p:par>
                        <p:par>
                          <p:cTn id="20" fill="hold">
                            <p:stCondLst>
                              <p:cond delay="2500"/>
                            </p:stCondLst>
                            <p:childTnLst>
                              <p:par>
                                <p:cTn id="21" presetID="18" presetClass="entr" presetSubtype="3"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strips(upRight)">
                                      <p:cBhvr>
                                        <p:cTn id="23" dur="500"/>
                                        <p:tgtEl>
                                          <p:spTgt spid="153"/>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3500"/>
                            </p:stCondLst>
                            <p:childTnLst>
                              <p:par>
                                <p:cTn id="29" presetID="22" presetClass="entr" presetSubtype="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226688" y="6572055"/>
            <a:ext cx="928092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77932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99600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56571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453481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877014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404810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8"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87338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339751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0782" y="214287"/>
            <a:ext cx="9566461" cy="5436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33" b="0" dirty="0" smtClean="0">
                <a:solidFill>
                  <a:schemeClr val="bg1"/>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a:p>
        </p:txBody>
      </p:sp>
      <p:sp>
        <p:nvSpPr>
          <p:cNvPr id="4" name="Date Placeholder 3">
            <a:extLst>
              <a:ext uri="{FF2B5EF4-FFF2-40B4-BE49-F238E27FC236}">
                <a16:creationId xmlns:a16="http://schemas.microsoft.com/office/drawing/2014/main" id="{D84D468B-6941-42EE-A82C-88117D44BE61}"/>
              </a:ext>
            </a:extLst>
          </p:cNvPr>
          <p:cNvSpPr>
            <a:spLocks noGrp="1"/>
          </p:cNvSpPr>
          <p:nvPr>
            <p:ph type="dt" sz="half" idx="2"/>
          </p:nvPr>
        </p:nvSpPr>
        <p:spPr>
          <a:xfrm>
            <a:off x="8729397" y="6039147"/>
            <a:ext cx="2743200" cy="329900"/>
          </a:xfrm>
          <a:prstGeom prst="rect">
            <a:avLst/>
          </a:prstGeom>
        </p:spPr>
        <p:txBody>
          <a:bodyPr vert="horz" lIns="91440" tIns="45720" rIns="91440" bIns="45720" rtlCol="0" anchor="ctr"/>
          <a:lstStyle>
            <a:lvl1pPr algn="r">
              <a:defRPr sz="1067">
                <a:solidFill>
                  <a:schemeClr val="tx1">
                    <a:tint val="75000"/>
                  </a:schemeClr>
                </a:solidFill>
              </a:defRPr>
            </a:lvl1pPr>
          </a:lstStyle>
          <a:p>
            <a:r>
              <a:rPr lang="nl-NL" dirty="0"/>
              <a:t>28 May 2021</a:t>
            </a:r>
          </a:p>
        </p:txBody>
      </p:sp>
      <p:sp>
        <p:nvSpPr>
          <p:cNvPr id="7" name="Slide Number Placeholder 5">
            <a:extLst>
              <a:ext uri="{FF2B5EF4-FFF2-40B4-BE49-F238E27FC236}">
                <a16:creationId xmlns:a16="http://schemas.microsoft.com/office/drawing/2014/main" id="{712D2702-8570-48BB-A53E-9570890EC234}"/>
              </a:ext>
            </a:extLst>
          </p:cNvPr>
          <p:cNvSpPr>
            <a:spLocks noGrp="1"/>
          </p:cNvSpPr>
          <p:nvPr>
            <p:ph type="sldNum" sz="quarter" idx="4"/>
          </p:nvPr>
        </p:nvSpPr>
        <p:spPr>
          <a:xfrm>
            <a:off x="11472598" y="6039148"/>
            <a:ext cx="630965" cy="329901"/>
          </a:xfrm>
          <a:prstGeom prst="rect">
            <a:avLst/>
          </a:prstGeom>
        </p:spPr>
        <p:txBody>
          <a:bodyPr vert="horz" lIns="91440" tIns="45720" rIns="91440" bIns="45720" rtlCol="0" anchor="ctr"/>
          <a:lstStyle>
            <a:lvl1pPr algn="r">
              <a:defRPr sz="1067">
                <a:solidFill>
                  <a:schemeClr val="tx1">
                    <a:tint val="75000"/>
                  </a:schemeClr>
                </a:solidFill>
              </a:defRPr>
            </a:lvl1pPr>
          </a:lstStyle>
          <a:p>
            <a:fld id="{A8E026D9-DF3B-4DE9-AE1C-81B7E5BD826E}" type="slidenum">
              <a:rPr lang="nl-NL" smtClean="0"/>
              <a:pPr/>
              <a:t>‹#›</a:t>
            </a:fld>
            <a:endParaRPr lang="nl-NL"/>
          </a:p>
        </p:txBody>
      </p:sp>
      <p:sp>
        <p:nvSpPr>
          <p:cNvPr id="8" name="Content Placeholder 7">
            <a:extLst>
              <a:ext uri="{FF2B5EF4-FFF2-40B4-BE49-F238E27FC236}">
                <a16:creationId xmlns:a16="http://schemas.microsoft.com/office/drawing/2014/main" id="{D14AD6ED-8126-4587-9A85-5F668872ADD5}"/>
              </a:ext>
            </a:extLst>
          </p:cNvPr>
          <p:cNvSpPr>
            <a:spLocks noGrp="1"/>
          </p:cNvSpPr>
          <p:nvPr>
            <p:ph sz="quarter" idx="10"/>
          </p:nvPr>
        </p:nvSpPr>
        <p:spPr>
          <a:xfrm>
            <a:off x="143339" y="1221317"/>
            <a:ext cx="11960224" cy="48178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2229693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O Africa slides">
    <p:bg>
      <p:bgPr>
        <a:solidFill>
          <a:srgbClr val="0032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B4D7-A696-D741-8178-685E15E6A75D}"/>
              </a:ext>
            </a:extLst>
          </p:cNvPr>
          <p:cNvSpPr>
            <a:spLocks noGrp="1"/>
          </p:cNvSpPr>
          <p:nvPr>
            <p:ph type="title" hasCustomPrompt="1"/>
          </p:nvPr>
        </p:nvSpPr>
        <p:spPr/>
        <p:txBody>
          <a:bodyPr/>
          <a:lstStyle/>
          <a:p>
            <a:r>
              <a:rPr lang="en-US" dirty="0"/>
              <a:t>CLICK TO </a:t>
            </a:r>
            <a:r>
              <a:rPr lang="en-GB" noProof="0" dirty="0"/>
              <a:t>EDIT</a:t>
            </a:r>
            <a:r>
              <a:rPr lang="en-US" dirty="0"/>
              <a:t> MASTER TITLE STYLE</a:t>
            </a:r>
            <a:endParaRPr lang="it-IT" dirty="0"/>
          </a:p>
        </p:txBody>
      </p:sp>
      <p:sp>
        <p:nvSpPr>
          <p:cNvPr id="3" name="Date Placeholder 2">
            <a:extLst>
              <a:ext uri="{FF2B5EF4-FFF2-40B4-BE49-F238E27FC236}">
                <a16:creationId xmlns:a16="http://schemas.microsoft.com/office/drawing/2014/main" id="{FC93CB14-1C16-432C-A705-1FFF6207BA65}"/>
              </a:ext>
            </a:extLst>
          </p:cNvPr>
          <p:cNvSpPr>
            <a:spLocks noGrp="1"/>
          </p:cNvSpPr>
          <p:nvPr>
            <p:ph type="dt" sz="half" idx="10"/>
          </p:nvPr>
        </p:nvSpPr>
        <p:spPr>
          <a:xfrm>
            <a:off x="219633" y="6203962"/>
            <a:ext cx="959825" cy="215998"/>
          </a:xfrm>
        </p:spPr>
        <p:txBody>
          <a:bodyPr/>
          <a:lstStyle/>
          <a:p>
            <a:r>
              <a:rPr lang="nl-NL" dirty="0" err="1"/>
              <a:t>This</a:t>
            </a:r>
            <a:r>
              <a:rPr lang="nl-NL" dirty="0"/>
              <a:t> is </a:t>
            </a:r>
            <a:r>
              <a:rPr lang="nl-NL" dirty="0" err="1"/>
              <a:t>the</a:t>
            </a:r>
            <a:r>
              <a:rPr lang="nl-NL" dirty="0"/>
              <a:t> date</a:t>
            </a:r>
          </a:p>
        </p:txBody>
      </p:sp>
      <p:sp>
        <p:nvSpPr>
          <p:cNvPr id="4" name="Footer Placeholder 3">
            <a:extLst>
              <a:ext uri="{FF2B5EF4-FFF2-40B4-BE49-F238E27FC236}">
                <a16:creationId xmlns:a16="http://schemas.microsoft.com/office/drawing/2014/main" id="{14936EFC-D948-4B42-BE7F-5B930770E481}"/>
              </a:ext>
            </a:extLst>
          </p:cNvPr>
          <p:cNvSpPr>
            <a:spLocks noGrp="1"/>
          </p:cNvSpPr>
          <p:nvPr>
            <p:ph type="ftr" sz="quarter" idx="11"/>
          </p:nvPr>
        </p:nvSpPr>
        <p:spPr>
          <a:xfrm>
            <a:off x="1368916" y="6203791"/>
            <a:ext cx="9469416" cy="216000"/>
          </a:xfrm>
        </p:spPr>
        <p:txBody>
          <a:bodyPr/>
          <a:lstStyle/>
          <a:p>
            <a:r>
              <a:rPr lang="nl-NL"/>
              <a:t>This is the footer</a:t>
            </a:r>
            <a:endParaRPr lang="nl-NL" dirty="0"/>
          </a:p>
        </p:txBody>
      </p:sp>
      <p:sp>
        <p:nvSpPr>
          <p:cNvPr id="5" name="Slide Number Placeholder 4">
            <a:extLst>
              <a:ext uri="{FF2B5EF4-FFF2-40B4-BE49-F238E27FC236}">
                <a16:creationId xmlns:a16="http://schemas.microsoft.com/office/drawing/2014/main" id="{C0175FC2-4995-44DF-A6FB-857FFB80872A}"/>
              </a:ext>
            </a:extLst>
          </p:cNvPr>
          <p:cNvSpPr>
            <a:spLocks noGrp="1"/>
          </p:cNvSpPr>
          <p:nvPr>
            <p:ph type="sldNum" sz="quarter" idx="12"/>
          </p:nvPr>
        </p:nvSpPr>
        <p:spPr>
          <a:xfrm>
            <a:off x="11125199" y="6208735"/>
            <a:ext cx="855718" cy="216000"/>
          </a:xfrm>
        </p:spPr>
        <p:txBody>
          <a:bodyPr/>
          <a:lstStyle/>
          <a:p>
            <a:fld id="{87422A85-F2FB-4BE3-8EC9-625DE2A6C1F4}" type="slidenum">
              <a:rPr lang="nl-NL" smtClean="0"/>
              <a:pPr/>
              <a:t>‹#›</a:t>
            </a:fld>
            <a:endParaRPr lang="nl-NL"/>
          </a:p>
        </p:txBody>
      </p:sp>
      <p:sp>
        <p:nvSpPr>
          <p:cNvPr id="6" name="Rectangle 2">
            <a:extLst>
              <a:ext uri="{FF2B5EF4-FFF2-40B4-BE49-F238E27FC236}">
                <a16:creationId xmlns:a16="http://schemas.microsoft.com/office/drawing/2014/main" id="{E640BBDC-897B-4A32-9830-BC3E2F2578A0}"/>
              </a:ext>
            </a:extLst>
          </p:cNvPr>
          <p:cNvSpPr>
            <a:spLocks noGrp="1" noChangeArrowheads="1"/>
          </p:cNvSpPr>
          <p:nvPr>
            <p:ph idx="1"/>
          </p:nvPr>
        </p:nvSpPr>
        <p:spPr bwMode="auto">
          <a:xfrm>
            <a:off x="218262" y="1134835"/>
            <a:ext cx="11763662" cy="506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Tree>
    <p:extLst>
      <p:ext uri="{BB962C8B-B14F-4D97-AF65-F5344CB8AC3E}">
        <p14:creationId xmlns:p14="http://schemas.microsoft.com/office/powerpoint/2010/main" val="406246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972802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0782" y="214287"/>
            <a:ext cx="9566461" cy="5436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33" b="0" dirty="0" smtClean="0">
                <a:solidFill>
                  <a:schemeClr val="bg1"/>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a:p>
        </p:txBody>
      </p:sp>
      <p:sp>
        <p:nvSpPr>
          <p:cNvPr id="4" name="Date Placeholder 3">
            <a:extLst>
              <a:ext uri="{FF2B5EF4-FFF2-40B4-BE49-F238E27FC236}">
                <a16:creationId xmlns:a16="http://schemas.microsoft.com/office/drawing/2014/main" id="{D84D468B-6941-42EE-A82C-88117D44BE61}"/>
              </a:ext>
            </a:extLst>
          </p:cNvPr>
          <p:cNvSpPr>
            <a:spLocks noGrp="1"/>
          </p:cNvSpPr>
          <p:nvPr>
            <p:ph type="dt" sz="half" idx="2"/>
          </p:nvPr>
        </p:nvSpPr>
        <p:spPr>
          <a:xfrm>
            <a:off x="8729397" y="6039147"/>
            <a:ext cx="2743200" cy="329900"/>
          </a:xfrm>
          <a:prstGeom prst="rect">
            <a:avLst/>
          </a:prstGeom>
        </p:spPr>
        <p:txBody>
          <a:bodyPr vert="horz" lIns="91440" tIns="45720" rIns="91440" bIns="45720" rtlCol="0" anchor="ctr"/>
          <a:lstStyle>
            <a:lvl1pPr algn="r">
              <a:defRPr sz="1067">
                <a:solidFill>
                  <a:schemeClr val="tx1">
                    <a:tint val="75000"/>
                  </a:schemeClr>
                </a:solidFill>
              </a:defRPr>
            </a:lvl1pPr>
          </a:lstStyle>
          <a:p>
            <a:r>
              <a:rPr lang="nl-NL" dirty="0"/>
              <a:t>28 May 2021</a:t>
            </a:r>
          </a:p>
        </p:txBody>
      </p:sp>
      <p:sp>
        <p:nvSpPr>
          <p:cNvPr id="7" name="Slide Number Placeholder 5">
            <a:extLst>
              <a:ext uri="{FF2B5EF4-FFF2-40B4-BE49-F238E27FC236}">
                <a16:creationId xmlns:a16="http://schemas.microsoft.com/office/drawing/2014/main" id="{712D2702-8570-48BB-A53E-9570890EC234}"/>
              </a:ext>
            </a:extLst>
          </p:cNvPr>
          <p:cNvSpPr>
            <a:spLocks noGrp="1"/>
          </p:cNvSpPr>
          <p:nvPr>
            <p:ph type="sldNum" sz="quarter" idx="4"/>
          </p:nvPr>
        </p:nvSpPr>
        <p:spPr>
          <a:xfrm>
            <a:off x="11472598" y="6039148"/>
            <a:ext cx="630965" cy="329901"/>
          </a:xfrm>
          <a:prstGeom prst="rect">
            <a:avLst/>
          </a:prstGeom>
        </p:spPr>
        <p:txBody>
          <a:bodyPr vert="horz" lIns="91440" tIns="45720" rIns="91440" bIns="45720" rtlCol="0" anchor="ctr"/>
          <a:lstStyle>
            <a:lvl1pPr algn="r">
              <a:defRPr sz="1067">
                <a:solidFill>
                  <a:schemeClr val="tx1">
                    <a:tint val="75000"/>
                  </a:schemeClr>
                </a:solidFill>
              </a:defRPr>
            </a:lvl1pPr>
          </a:lstStyle>
          <a:p>
            <a:fld id="{A8E026D9-DF3B-4DE9-AE1C-81B7E5BD826E}" type="slidenum">
              <a:rPr lang="nl-NL" smtClean="0"/>
              <a:pPr/>
              <a:t>‹#›</a:t>
            </a:fld>
            <a:endParaRPr lang="nl-NL"/>
          </a:p>
        </p:txBody>
      </p:sp>
      <p:sp>
        <p:nvSpPr>
          <p:cNvPr id="8" name="Content Placeholder 7">
            <a:extLst>
              <a:ext uri="{FF2B5EF4-FFF2-40B4-BE49-F238E27FC236}">
                <a16:creationId xmlns:a16="http://schemas.microsoft.com/office/drawing/2014/main" id="{D14AD6ED-8126-4587-9A85-5F668872ADD5}"/>
              </a:ext>
            </a:extLst>
          </p:cNvPr>
          <p:cNvSpPr>
            <a:spLocks noGrp="1"/>
          </p:cNvSpPr>
          <p:nvPr>
            <p:ph sz="quarter" idx="10"/>
          </p:nvPr>
        </p:nvSpPr>
        <p:spPr>
          <a:xfrm>
            <a:off x="143339" y="1221317"/>
            <a:ext cx="11960224" cy="48178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3615325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EO Africa COVER">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811786"/>
            <a:ext cx="529265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2328154"/>
            <a:ext cx="5224579" cy="2211992"/>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513026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wipe(left)">
                                      <p:cBhvr>
                                        <p:cTn id="19" dur="500"/>
                                        <p:tgtEl>
                                          <p:spTgt spid="92"/>
                                        </p:tgtEl>
                                      </p:cBhvr>
                                    </p:animEffect>
                                  </p:childTnLst>
                                </p:cTn>
                              </p:par>
                            </p:childTnLst>
                          </p:cTn>
                        </p:par>
                        <p:par>
                          <p:cTn id="20" fill="hold">
                            <p:stCondLst>
                              <p:cond delay="2500"/>
                            </p:stCondLst>
                            <p:childTnLst>
                              <p:par>
                                <p:cTn id="21" presetID="18" presetClass="entr" presetSubtype="3"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strips(upRight)">
                                      <p:cBhvr>
                                        <p:cTn id="23" dur="500"/>
                                        <p:tgtEl>
                                          <p:spTgt spid="153"/>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3500"/>
                            </p:stCondLst>
                            <p:childTnLst>
                              <p:par>
                                <p:cTn id="29" presetID="22" presetClass="entr" presetSubtype="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11D8D26-D994-FC46-875F-6F64DB4D026F}"/>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6" y="-2"/>
            <a:ext cx="12210136" cy="6858002"/>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solidFill>
                  <a:schemeClr val="bg1"/>
                </a:solidFill>
              </a:defRPr>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7" name="TextBox 36"/>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210588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7"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ctangle 6">
            <a:extLst>
              <a:ext uri="{FF2B5EF4-FFF2-40B4-BE49-F238E27FC236}">
                <a16:creationId xmlns:a16="http://schemas.microsoft.com/office/drawing/2014/main" id="{B2630FB4-0043-964B-A87A-FFCB3139DED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4" name="Content Placeholder 2">
            <a:extLst>
              <a:ext uri="{FF2B5EF4-FFF2-40B4-BE49-F238E27FC236}">
                <a16:creationId xmlns:a16="http://schemas.microsoft.com/office/drawing/2014/main" id="{4D97AA66-51B6-E346-86AC-0DB59D5022D5}"/>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100866D1-4C96-604E-ADA1-E8D39C7D00C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008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6570320-3196-EF45-AA70-55A3A8412E2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sp>
        <p:nvSpPr>
          <p:cNvPr id="33" name="Content Placeholder 2">
            <a:extLst>
              <a:ext uri="{FF2B5EF4-FFF2-40B4-BE49-F238E27FC236}">
                <a16:creationId xmlns:a16="http://schemas.microsoft.com/office/drawing/2014/main" id="{BE56DB9E-ADEC-C041-9F85-12B8B19C015A}"/>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9" name="Straight Connector 28">
            <a:extLst>
              <a:ext uri="{FF2B5EF4-FFF2-40B4-BE49-F238E27FC236}">
                <a16:creationId xmlns:a16="http://schemas.microsoft.com/office/drawing/2014/main" id="{535E5E0F-3BDB-C24D-BC1B-B04099CF0B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869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665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7" name="Straight Connector 6">
            <a:extLst>
              <a:ext uri="{FF2B5EF4-FFF2-40B4-BE49-F238E27FC236}">
                <a16:creationId xmlns:a16="http://schemas.microsoft.com/office/drawing/2014/main" id="{E4DD319A-FF79-A641-BC47-9B3E6F0EDF0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942C04B5-56FD-9D4A-846B-7FFFA4F531B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6" name="Straight Connector 5">
            <a:extLst>
              <a:ext uri="{FF2B5EF4-FFF2-40B4-BE49-F238E27FC236}">
                <a16:creationId xmlns:a16="http://schemas.microsoft.com/office/drawing/2014/main" id="{004CC20C-FA37-8D4F-94B7-181CC04E7FC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70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hasCustomPrompt="1"/>
          </p:nvPr>
        </p:nvSpPr>
        <p:spPr bwMode="auto">
          <a:xfrm>
            <a:off x="218262"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86698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8297D345-0D41-B341-ACC9-1539BA9D2860}"/>
              </a:ext>
            </a:extLst>
          </p:cNvPr>
          <p:cNvSpPr>
            <a:spLocks noGrp="1" noChangeArrowheads="1"/>
          </p:cNvSpPr>
          <p:nvPr>
            <p:ph idx="1" hasCustomPrompt="1"/>
          </p:nvPr>
        </p:nvSpPr>
        <p:spPr bwMode="auto">
          <a:xfrm>
            <a:off x="218262" y="882192"/>
            <a:ext cx="11763662"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D020A4-AAA0-0E46-8F82-4F2F25AF60DC}"/>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D130AEE6-5840-104D-9047-85BB639F569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67D599FE-2A89-2D4B-85E5-C1902A9C58C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F5F5947A-E089-B54E-845E-2839B7AA05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BE6E3F54-F5B2-804F-BEED-3A9423631C3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47CDF1C8-EB83-7747-A49C-0D3CCBCA36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D9A9826-4297-2547-98A0-74792565186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80BC5C9-0521-8246-AD9C-19D3EB5371F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E2D91EA2-D86E-3943-8BAF-6BB32599DB1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246BBDB-BE64-F24E-B788-3D0D5955959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EF2EED0-D4A2-3C4F-ADD8-F7E494A5E6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31BCB96-F6B7-C94C-B9FD-6C1937EF179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77C5190-BB3A-934E-8810-42BBEBF286A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46E7BF2A-431D-F247-BA27-83E4763E50D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9A4D1CC-A386-8A41-8139-B1A56CE6C4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163FDCDA-22EA-E447-B6C1-24931EDB82D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34B15F5F-4F30-164F-9DA4-F87EFD1BB9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3EF0D0-C5B6-1144-BC99-EAFF7B0ED75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4EFF61DF-389D-CA49-A287-4DA0F96714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DDEC7C23-469A-A74C-A65A-CD5371BD1C0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4DCA47C7-9277-3042-9FEC-23CE95F4320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B84F60E3-93CA-0E4E-BCC7-90F0BA9F261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6B55D2B5-4EA6-E44E-9079-A848111317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8869034D-65D2-AD46-8241-0FE09662FEB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7F1F394-4E22-234D-BFFC-2500B90F1DB6}"/>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6072B3-E16B-954C-937B-B44A7640B63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5765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7C7E23D6-E0C4-8E49-95DA-B39889496A35}"/>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A1C63FD4-AD07-8649-989B-4DD73B7CC6C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0396658-B41A-1946-85D2-0F00F5FA22FD}"/>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720BD8E4-F716-EA44-A5CC-68F26A21B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FBF2792-8936-514E-A34C-CD0E32BDB9E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51D8D44D-58CE-8547-B185-112FEC9DCE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CD3A4948-12A6-1243-9CA1-BD76412B8B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887E7DF7-5357-CF48-9661-914BE99B6E2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FDE70BA-D391-5D42-BF32-596AA299634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7E7833A-B7A4-D94E-925D-A4EC128D3DD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BE03A8-C013-E647-935C-AC64F126398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F125B9CF-2C16-6942-891D-A8CC10E0F92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F2A20A64-308A-EB4C-9845-6FE6BEB978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E583F5F7-8340-D246-A36D-4F0869CB3D2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9D1FFE5-9A30-BD45-9858-E0F6A68F779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5D86026-37BC-3B49-A4C7-893A3A6CDC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285C1D7-C1C8-7A4E-8AD5-27645B22DD5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0DE7280-4F41-2E40-BB72-2159CFBAFC6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F13394C0-EE0E-F046-8C5A-CC0FD07D494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82EFA060-C6F0-6A42-83E1-BB270C065A8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E91D17B7-F659-DA44-842A-DCAA581741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35A48409-25CA-1F43-B477-653A5C62474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5FA122F0-D77E-1D44-BA5F-193570B8D66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E6996F27-12EC-DA40-9F73-BDE04644E1E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79400F8-F836-6C40-B8E4-DF91C85587A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9A5A338-FF0C-D444-94D7-016BB8EE1D7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BF21B3-557E-A149-99E9-907F1499E19F}"/>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A566A66-59A6-CA43-8EB8-A20FC63EA4F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5881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302275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48B109FA-866B-484E-AAC9-AA7877D61F74}"/>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3C86A017-B445-7941-BBD0-4A2EEB9C24B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B4ACA101-DA26-3048-A82E-1C555FFF5F8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B2A10C12-50B9-B741-BA96-16E5AA77F8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1C2A7AD6-4378-5B47-BAF8-4618C4664C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8D7ED800-E907-6A40-A50C-775476FE748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68CE000-8191-7C45-9AB4-9AE1D1ABF70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14DB987-66B8-6A48-84C7-2A43E8C6C8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D78CE89-1538-E145-9E56-0EC9FBB924F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50914015-32E3-7641-8F3A-85B1AA1F52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A5C18262-4B2C-A649-A3F5-8B3FD0998A9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76AE6B7E-385B-5249-A522-49AE9218A1F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DC8AE1B-0858-2047-90D9-8C5B02143C9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2E6C932-9BEC-E34A-843A-F798D5C614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7888AA-E83F-164E-A311-A2AEEBC0E7D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D01E1C22-5424-FB45-BACB-330FB6FDAD5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AC9E924-C3B0-0E43-8AAC-0C72D326688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3BF387A1-84D1-E940-9D89-C7A3B364E23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F4BA622-717F-2C40-BDEA-1096CF4C2A6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6F50523A-85A5-5F40-948F-A68A3431F44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06E9CC06-6372-D94D-8E94-B9F9CBF8202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BECF7359-BD97-DB47-9736-28305EB8DB1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C061DEF-9E22-B545-9EAA-9AA03F06C08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8B10722B-B282-7B4B-BEE8-6799F22CAE7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FAEEC269-4A9C-544B-AFB8-5015CEF0137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7B1C3952-0FE2-214B-8286-378A19FD3DB4}"/>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5708676-A3D0-EF4F-81F9-5A47BE53FF23}"/>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123CE14-0AEF-1C44-BE5D-CEE8CAF2FB6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94597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AFE3D2EE-9466-FE40-B2A2-43D0EF22C1F3}"/>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AF28F19B-7C3E-084C-9576-DD78AF4F52F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3980DFC1-CC94-774D-A03F-D7294F65451E}"/>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F387236C-E9B8-4B41-9114-C28AC556C6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7A73F97E-1CA9-8243-AF17-77C07FFCB2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43CBBB78-4D8D-9F47-A112-79064DF79AB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79E38E4-9B68-D047-B71C-D08E6B06457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B7C0E25-B4F5-3649-9CE4-F70FAAD058D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4FA38D3A-F40C-EE48-93FF-D6E2F862D93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7AEF6048-636D-3D4D-BC42-2153C86AE03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8E4114A-51C4-3F4B-B8F5-06425353BA6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0E2AAD1-718A-2E47-8142-683770A658E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A6C2326-AE11-D54F-9107-6D8B6B80EEF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8A833B57-F4D9-DF4F-8CC3-9601EAFE9AF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5DCDD42C-E001-B843-A955-6587382EE3A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C34F8BE9-9EAC-E843-AD17-A5B97D20717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DF49D2B4-AE08-6C48-A075-6181F92401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10509CE-7C9A-114F-AB3D-5F35D385C50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195739E-A5BF-E34B-B8DB-CE3A2CBBB52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FCDB9A-3A1E-414B-8373-6F8F633BBF8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9888CA0-8E68-C54D-9A53-2CCD1B4A93D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8A4CBC9F-52B5-2A48-A4F1-F355B8C9EE3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5640869-6CD1-2341-9EA2-66D5FC3067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A310B31-1C72-0C42-AF3E-880234982C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4AC8D70-9226-CC45-9106-DD83403133D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E5EFDBF-9533-6D43-A6A1-65C9CDDA8D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9DC287E-D98B-3943-AF8E-9B224CE7C79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D260898-5519-6B4F-B6B1-2DE6F95519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79429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17" name="Text Placeholder 2"/>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rgbClr val="8197A6"/>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685FD51B-FCED-4645-B034-140CE779462A}"/>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444170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5E70-B245-8E4F-82BB-81B61D2B4C62}"/>
              </a:ext>
            </a:extLst>
          </p:cNvPr>
          <p:cNvSpPr>
            <a:spLocks noGrp="1"/>
          </p:cNvSpPr>
          <p:nvPr>
            <p:ph type="title" hasCustomPrompt="1"/>
          </p:nvPr>
        </p:nvSpPr>
        <p:spPr/>
        <p:txBody>
          <a:bodyPr/>
          <a:lstStyle/>
          <a:p>
            <a:r>
              <a:rPr lang="en-US" dirty="0"/>
              <a:t>CLICK TO EDIT MASTER TITLE STYLE</a:t>
            </a:r>
            <a:endParaRPr lang="it-IT" dirty="0"/>
          </a:p>
        </p:txBody>
      </p:sp>
      <p:cxnSp>
        <p:nvCxnSpPr>
          <p:cNvPr id="3" name="Straight Connector 2">
            <a:extLst>
              <a:ext uri="{FF2B5EF4-FFF2-40B4-BE49-F238E27FC236}">
                <a16:creationId xmlns:a16="http://schemas.microsoft.com/office/drawing/2014/main" id="{4D5AB551-3A27-7E4B-A2F3-D5E9E79F24A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58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3"/>
          <a:stretch/>
        </p:blipFill>
        <p:spPr>
          <a:xfrm>
            <a:off x="0"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635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600906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extLst>
              <p:ext uri="{D42A27DB-BD31-4B8C-83A1-F6EECF244321}">
                <p14:modId xmlns:p14="http://schemas.microsoft.com/office/powerpoint/2010/main" val="79933853"/>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6135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extLst>
              <p:ext uri="{D42A27DB-BD31-4B8C-83A1-F6EECF244321}">
                <p14:modId xmlns:p14="http://schemas.microsoft.com/office/powerpoint/2010/main" val="1083639943"/>
              </p:ext>
            </p:extLst>
          </p:nvPr>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7654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2"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00520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721326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7.png"/><Relationship Id="rId39" Type="http://schemas.openxmlformats.org/officeDocument/2006/relationships/image" Target="../media/image20.png"/><Relationship Id="rId21" Type="http://schemas.openxmlformats.org/officeDocument/2006/relationships/image" Target="../media/image2.png"/><Relationship Id="rId34" Type="http://schemas.openxmlformats.org/officeDocument/2006/relationships/image" Target="../media/image15.png"/><Relationship Id="rId42" Type="http://schemas.openxmlformats.org/officeDocument/2006/relationships/image" Target="../media/image23.png"/><Relationship Id="rId47" Type="http://schemas.openxmlformats.org/officeDocument/2006/relationships/image" Target="../media/image28.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32" Type="http://schemas.openxmlformats.org/officeDocument/2006/relationships/image" Target="../media/image13.png"/><Relationship Id="rId37" Type="http://schemas.openxmlformats.org/officeDocument/2006/relationships/image" Target="../media/image18.png"/><Relationship Id="rId40" Type="http://schemas.openxmlformats.org/officeDocument/2006/relationships/image" Target="../media/image21.png"/><Relationship Id="rId45" Type="http://schemas.openxmlformats.org/officeDocument/2006/relationships/image" Target="../media/image2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28" Type="http://schemas.openxmlformats.org/officeDocument/2006/relationships/image" Target="../media/image9.png"/><Relationship Id="rId36" Type="http://schemas.openxmlformats.org/officeDocument/2006/relationships/image" Target="../media/image17.png"/><Relationship Id="rId10" Type="http://schemas.openxmlformats.org/officeDocument/2006/relationships/slideLayout" Target="../slideLayouts/slideLayout10.xml"/><Relationship Id="rId19" Type="http://schemas.openxmlformats.org/officeDocument/2006/relationships/theme" Target="../theme/theme1.xml"/><Relationship Id="rId31" Type="http://schemas.openxmlformats.org/officeDocument/2006/relationships/image" Target="../media/image12.png"/><Relationship Id="rId44" Type="http://schemas.openxmlformats.org/officeDocument/2006/relationships/image" Target="../media/image2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 Id="rId27" Type="http://schemas.openxmlformats.org/officeDocument/2006/relationships/image" Target="../media/image8.png"/><Relationship Id="rId30" Type="http://schemas.openxmlformats.org/officeDocument/2006/relationships/image" Target="../media/image11.png"/><Relationship Id="rId35" Type="http://schemas.openxmlformats.org/officeDocument/2006/relationships/image" Target="../media/image16.png"/><Relationship Id="rId43" Type="http://schemas.openxmlformats.org/officeDocument/2006/relationships/image" Target="../media/image24.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png"/><Relationship Id="rId33" Type="http://schemas.openxmlformats.org/officeDocument/2006/relationships/image" Target="../media/image14.png"/><Relationship Id="rId38" Type="http://schemas.openxmlformats.org/officeDocument/2006/relationships/image" Target="../media/image19.png"/><Relationship Id="rId46" Type="http://schemas.openxmlformats.org/officeDocument/2006/relationships/image" Target="../media/image27.png"/><Relationship Id="rId20" Type="http://schemas.openxmlformats.org/officeDocument/2006/relationships/image" Target="../media/image1.png"/><Relationship Id="rId41" Type="http://schemas.openxmlformats.org/officeDocument/2006/relationships/image" Target="../media/image22.png"/></Relationships>
</file>

<file path=ppt/slideMasters/_rels/slideMaster2.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 Type="http://schemas.openxmlformats.org/officeDocument/2006/relationships/slideLayout" Target="../slideLayouts/slideLayout21.xml"/><Relationship Id="rId21" Type="http://schemas.openxmlformats.org/officeDocument/2006/relationships/image" Target="../media/image17.png"/><Relationship Id="rId34" Type="http://schemas.openxmlformats.org/officeDocument/2006/relationships/image" Target="../media/image35.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png"/><Relationship Id="rId33" Type="http://schemas.openxmlformats.org/officeDocument/2006/relationships/image" Target="../media/image34.png"/><Relationship Id="rId2" Type="http://schemas.openxmlformats.org/officeDocument/2006/relationships/slideLayout" Target="../slideLayouts/slideLayout20.xml"/><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png"/><Relationship Id="rId32" Type="http://schemas.openxmlformats.org/officeDocument/2006/relationships/image" Target="../media/image28.png"/><Relationship Id="rId5" Type="http://schemas.openxmlformats.org/officeDocument/2006/relationships/image" Target="../media/image33.jp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png"/><Relationship Id="rId10" Type="http://schemas.openxmlformats.org/officeDocument/2006/relationships/image" Target="../media/image6.png"/><Relationship Id="rId19" Type="http://schemas.openxmlformats.org/officeDocument/2006/relationships/image" Target="../media/image15.png"/><Relationship Id="rId31" Type="http://schemas.openxmlformats.org/officeDocument/2006/relationships/image" Target="../media/image27.png"/><Relationship Id="rId4" Type="http://schemas.openxmlformats.org/officeDocument/2006/relationships/theme" Target="../theme/theme2.xml"/><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 Id="rId8"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6.png"/><Relationship Id="rId26" Type="http://schemas.openxmlformats.org/officeDocument/2006/relationships/image" Target="../media/image14.png"/><Relationship Id="rId39" Type="http://schemas.openxmlformats.org/officeDocument/2006/relationships/image" Target="../media/image27.png"/><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28.xml"/><Relationship Id="rId12" Type="http://schemas.openxmlformats.org/officeDocument/2006/relationships/theme" Target="../theme/theme3.xml"/><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23.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40" Type="http://schemas.openxmlformats.org/officeDocument/2006/relationships/image" Target="../media/image28.png"/><Relationship Id="rId5" Type="http://schemas.openxmlformats.org/officeDocument/2006/relationships/slideLayout" Target="../slideLayouts/slideLayout26.xml"/><Relationship Id="rId15" Type="http://schemas.openxmlformats.org/officeDocument/2006/relationships/image" Target="../media/image34.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31.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36.pn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 Id="rId8" Type="http://schemas.openxmlformats.org/officeDocument/2006/relationships/slideLayout" Target="../slideLayouts/slideLayout29.xml"/><Relationship Id="rId3"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4.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3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4.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6.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dirty="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8"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46"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55142989"/>
      </p:ext>
    </p:extLst>
  </p:cSld>
  <p:clrMap bg1="lt1" tx1="dk1" bg2="lt2" tx2="dk2" accent1="accent1" accent2="accent2" accent3="accent3" accent4="accent4" accent5="accent5" accent6="accent6" hlink="hlink" folHlink="folHlink"/>
  <p:sldLayoutIdLst>
    <p:sldLayoutId id="2147487104" r:id="rId1"/>
    <p:sldLayoutId id="2147487105" r:id="rId2"/>
    <p:sldLayoutId id="2147487106" r:id="rId3"/>
    <p:sldLayoutId id="2147487107" r:id="rId4"/>
    <p:sldLayoutId id="2147487108" r:id="rId5"/>
    <p:sldLayoutId id="2147487109" r:id="rId6"/>
    <p:sldLayoutId id="2147487110" r:id="rId7"/>
    <p:sldLayoutId id="2147487111" r:id="rId8"/>
    <p:sldLayoutId id="2147487114" r:id="rId9"/>
    <p:sldLayoutId id="2147487116" r:id="rId10"/>
    <p:sldLayoutId id="2147487117" r:id="rId11"/>
    <p:sldLayoutId id="2147487118" r:id="rId12"/>
    <p:sldLayoutId id="2147487119" r:id="rId13"/>
    <p:sldLayoutId id="2147487120" r:id="rId14"/>
    <p:sldLayoutId id="2147487121" r:id="rId15"/>
    <p:sldLayoutId id="2147487122" r:id="rId16"/>
    <p:sldLayoutId id="2147487123" r:id="rId17"/>
    <p:sldLayoutId id="2147487139" r:id="rId18"/>
  </p:sldLayoutIdLst>
  <p:hf hdr="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04" y="-8965"/>
            <a:ext cx="12192000" cy="6858000"/>
          </a:xfrm>
          <a:prstGeom prst="rect">
            <a:avLst/>
          </a:prstGeom>
        </p:spPr>
      </p:pic>
      <p:pic>
        <p:nvPicPr>
          <p:cNvPr id="1028" name="Picture 35" descr="PPT_Header0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1134835"/>
            <a:ext cx="11763662" cy="50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942109" y="156382"/>
            <a:ext cx="9383165" cy="563779"/>
          </a:xfrm>
          <a:prstGeom prst="rect">
            <a:avLst/>
          </a:prstGeom>
        </p:spPr>
        <p:txBody>
          <a:bodyPr vert="horz" lIns="0" tIns="45720" rIns="0" bIns="45720" rtlCol="0" anchor="ctr" anchorCtr="0">
            <a:normAutofit/>
          </a:bodyPr>
          <a:lstStyle/>
          <a:p>
            <a:r>
              <a:rPr lang="en-GB" noProof="0" dirty="0"/>
              <a:t>CLICK TO EDIT MASTER TITLE STYLE</a:t>
            </a:r>
          </a:p>
        </p:txBody>
      </p:sp>
      <p:pic>
        <p:nvPicPr>
          <p:cNvPr id="36" name="Picture 35">
            <a:extLst>
              <a:ext uri="{FF2B5EF4-FFF2-40B4-BE49-F238E27FC236}">
                <a16:creationId xmlns:a16="http://schemas.microsoft.com/office/drawing/2014/main" id="{68673324-7E47-2849-ABFE-CFCE924180D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7" name="Straight Connector 36">
            <a:extLst>
              <a:ext uri="{FF2B5EF4-FFF2-40B4-BE49-F238E27FC236}">
                <a16:creationId xmlns:a16="http://schemas.microsoft.com/office/drawing/2014/main" id="{12966744-7AFD-514D-B904-4B018BE0A0A2}"/>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CD0FF82D-7048-3143-A742-6C31618FFC2E}"/>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93B7FE3A-4359-A447-9B32-14F5094D7AD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85C17C33-4EEF-AB48-A58B-3E7C2895B72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F30D6C9F-3118-4144-B8CA-62A7D45701C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6C461C24-C1DC-D245-90A2-3314BA31D6D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60F96A84-B039-7342-93E3-ED516B266E3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AE96FBE8-840D-6642-BB73-D88C770A8A4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B7065868-FF44-3E4D-AA22-1240C02F626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41951BAC-C603-8446-99E7-83F31EAB402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9263D2E6-26B3-1D46-B728-72B5CFDB72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3F4A4008-8ECF-3945-9FF6-C9BA8752D23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688FBFA8-9BBC-DB43-8AC0-9D5D48F69E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9421AAA9-2F33-E941-8716-76C32CF6BE5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AB102CE7-A627-2D4A-BD3C-AFA25F9788FE}"/>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2028DF-BD96-DE4A-99BA-772B0B28795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956E597D-5C79-5A47-A437-2FDD947491D4}"/>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D255C4B1-8D3C-8446-8706-D4FF66776F4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3ED57513-957D-074D-8A79-8B97F2D9F9C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45555DA6-9964-D040-87BA-B94A9FBDBF5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9F25888C-CDAE-6D4F-823B-C40B3FDF46C3}"/>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86291AC9-4EBD-D243-9BD8-EADCE0DB063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7E7B10B-4C7D-264C-9B75-DA7F808A4598}"/>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D3CA376A-B471-6245-B8BE-306D2F3DA5A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509DE819-2CF7-D846-A43B-280AD4BCC47E}"/>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F67656D1-F2A4-9649-9F40-EF8C1D0CC474}"/>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870AC420-1BCD-A640-8346-79694C2CE981}"/>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39" name="Picture 38">
            <a:extLst>
              <a:ext uri="{FF2B5EF4-FFF2-40B4-BE49-F238E27FC236}">
                <a16:creationId xmlns:a16="http://schemas.microsoft.com/office/drawing/2014/main" id="{4A98235A-908E-9E4D-97CE-A7BE035FCD96}"/>
              </a:ext>
            </a:extLst>
          </p:cNvPr>
          <p:cNvPicPr>
            <a:picLocks noChangeAspect="1"/>
          </p:cNvPicPr>
          <p:nvPr userDrawn="1"/>
        </p:nvPicPr>
        <p:blipFill>
          <a:blip r:embed="rId3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41" name="Straight Connector 40">
            <a:extLst>
              <a:ext uri="{FF2B5EF4-FFF2-40B4-BE49-F238E27FC236}">
                <a16:creationId xmlns:a16="http://schemas.microsoft.com/office/drawing/2014/main" id="{88D6837A-A6B3-7945-8B79-FE698D2EDBB3}"/>
              </a:ext>
            </a:extLst>
          </p:cNvPr>
          <p:cNvCxnSpPr>
            <a:cxnSpLocks/>
          </p:cNvCxnSpPr>
          <p:nvPr userDrawn="1"/>
        </p:nvCxnSpPr>
        <p:spPr>
          <a:xfrm>
            <a:off x="235042" y="6428414"/>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39" descr="Logo, company name&#10;&#10;Description automatically generated">
            <a:extLst>
              <a:ext uri="{FF2B5EF4-FFF2-40B4-BE49-F238E27FC236}">
                <a16:creationId xmlns:a16="http://schemas.microsoft.com/office/drawing/2014/main" id="{31954EFA-EEA7-4A99-AE36-2A5CD236ACDC}"/>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37414" y="0"/>
            <a:ext cx="979524" cy="1072548"/>
          </a:xfrm>
          <a:prstGeom prst="rect">
            <a:avLst/>
          </a:prstGeom>
        </p:spPr>
      </p:pic>
      <p:sp>
        <p:nvSpPr>
          <p:cNvPr id="5" name="Date Placeholder 4">
            <a:extLst>
              <a:ext uri="{FF2B5EF4-FFF2-40B4-BE49-F238E27FC236}">
                <a16:creationId xmlns:a16="http://schemas.microsoft.com/office/drawing/2014/main" id="{EBBA2D28-A522-4369-8857-1ECD3B80518A}"/>
              </a:ext>
            </a:extLst>
          </p:cNvPr>
          <p:cNvSpPr>
            <a:spLocks noGrp="1"/>
          </p:cNvSpPr>
          <p:nvPr>
            <p:ph type="dt" sz="half" idx="2"/>
          </p:nvPr>
        </p:nvSpPr>
        <p:spPr>
          <a:xfrm>
            <a:off x="219633" y="6203962"/>
            <a:ext cx="959825" cy="215998"/>
          </a:xfrm>
          <a:prstGeom prst="rect">
            <a:avLst/>
          </a:prstGeom>
        </p:spPr>
        <p:txBody>
          <a:bodyPr vert="horz" lIns="91440" tIns="45720" rIns="91440" bIns="45720" rtlCol="0" anchor="ctr"/>
          <a:lstStyle>
            <a:lvl1pPr algn="l">
              <a:defRPr sz="900">
                <a:solidFill>
                  <a:schemeClr val="tx1">
                    <a:tint val="75000"/>
                  </a:schemeClr>
                </a:solidFill>
                <a:latin typeface="+mn-lt"/>
              </a:defRPr>
            </a:lvl1pPr>
          </a:lstStyle>
          <a:p>
            <a:r>
              <a:rPr lang="nl-NL" dirty="0" err="1"/>
              <a:t>This</a:t>
            </a:r>
            <a:r>
              <a:rPr lang="nl-NL" dirty="0"/>
              <a:t> is </a:t>
            </a:r>
            <a:r>
              <a:rPr lang="nl-NL" dirty="0" err="1"/>
              <a:t>the</a:t>
            </a:r>
            <a:r>
              <a:rPr lang="nl-NL" dirty="0"/>
              <a:t> date</a:t>
            </a:r>
          </a:p>
        </p:txBody>
      </p:sp>
      <p:sp>
        <p:nvSpPr>
          <p:cNvPr id="6" name="Footer Placeholder 5">
            <a:extLst>
              <a:ext uri="{FF2B5EF4-FFF2-40B4-BE49-F238E27FC236}">
                <a16:creationId xmlns:a16="http://schemas.microsoft.com/office/drawing/2014/main" id="{28B87ADF-471E-48E2-A586-B4A9C1A2B68B}"/>
              </a:ext>
            </a:extLst>
          </p:cNvPr>
          <p:cNvSpPr>
            <a:spLocks noGrp="1"/>
          </p:cNvSpPr>
          <p:nvPr>
            <p:ph type="ftr" sz="quarter" idx="3"/>
          </p:nvPr>
        </p:nvSpPr>
        <p:spPr>
          <a:xfrm>
            <a:off x="1368916" y="6203791"/>
            <a:ext cx="9469416" cy="216000"/>
          </a:xfrm>
          <a:prstGeom prst="rect">
            <a:avLst/>
          </a:prstGeom>
        </p:spPr>
        <p:txBody>
          <a:bodyPr vert="horz" lIns="91440" tIns="45720" rIns="91440" bIns="45720" rtlCol="0" anchor="ctr"/>
          <a:lstStyle>
            <a:lvl1pPr algn="ctr">
              <a:defRPr sz="900">
                <a:solidFill>
                  <a:schemeClr val="tx1">
                    <a:tint val="75000"/>
                  </a:schemeClr>
                </a:solidFill>
                <a:latin typeface="+mn-lt"/>
              </a:defRPr>
            </a:lvl1pPr>
          </a:lstStyle>
          <a:p>
            <a:r>
              <a:rPr lang="nl-NL"/>
              <a:t>This is the footer</a:t>
            </a:r>
            <a:endParaRPr lang="nl-NL" dirty="0"/>
          </a:p>
        </p:txBody>
      </p:sp>
      <p:sp>
        <p:nvSpPr>
          <p:cNvPr id="7" name="Slide Number Placeholder 6">
            <a:extLst>
              <a:ext uri="{FF2B5EF4-FFF2-40B4-BE49-F238E27FC236}">
                <a16:creationId xmlns:a16="http://schemas.microsoft.com/office/drawing/2014/main" id="{1A1D854B-23C2-4003-A1DE-B05DE0A11B07}"/>
              </a:ext>
            </a:extLst>
          </p:cNvPr>
          <p:cNvSpPr>
            <a:spLocks noGrp="1"/>
          </p:cNvSpPr>
          <p:nvPr>
            <p:ph type="sldNum" sz="quarter" idx="4"/>
          </p:nvPr>
        </p:nvSpPr>
        <p:spPr>
          <a:xfrm>
            <a:off x="11125199" y="6208735"/>
            <a:ext cx="855718" cy="216000"/>
          </a:xfrm>
          <a:prstGeom prst="rect">
            <a:avLst/>
          </a:prstGeom>
        </p:spPr>
        <p:txBody>
          <a:bodyPr vert="horz" lIns="91440" tIns="45720" rIns="91440" bIns="45720" rtlCol="0" anchor="ctr"/>
          <a:lstStyle>
            <a:lvl1pPr algn="r">
              <a:defRPr sz="900">
                <a:solidFill>
                  <a:schemeClr val="tx1">
                    <a:tint val="75000"/>
                  </a:schemeClr>
                </a:solidFill>
                <a:latin typeface="+mn-lt"/>
              </a:defRPr>
            </a:lvl1pPr>
          </a:lstStyle>
          <a:p>
            <a:fld id="{87422A85-F2FB-4BE3-8EC9-625DE2A6C1F4}" type="slidenum">
              <a:rPr lang="nl-NL" smtClean="0"/>
              <a:pPr/>
              <a:t>‹#›</a:t>
            </a:fld>
            <a:endParaRPr lang="nl-NL"/>
          </a:p>
        </p:txBody>
      </p:sp>
    </p:spTree>
    <p:extLst>
      <p:ext uri="{BB962C8B-B14F-4D97-AF65-F5344CB8AC3E}">
        <p14:creationId xmlns:p14="http://schemas.microsoft.com/office/powerpoint/2010/main" val="1355596931"/>
      </p:ext>
    </p:extLst>
  </p:cSld>
  <p:clrMap bg1="lt1" tx1="dk1" bg2="lt2" tx2="dk2" accent1="accent1" accent2="accent2" accent3="accent3" accent4="accent4" accent5="accent5" accent6="accent6" hlink="hlink" folHlink="folHlink"/>
  <p:sldLayoutIdLst>
    <p:sldLayoutId id="2147487133" r:id="rId1"/>
    <p:sldLayoutId id="2147487138" r:id="rId2"/>
    <p:sldLayoutId id="2147487140" r:id="rId3"/>
  </p:sldLayoutIdLst>
  <p:hf hdr="0"/>
  <p:txStyles>
    <p:titleStyle>
      <a:lvl1pPr algn="l" rtl="0" eaLnBrk="0" fontAlgn="base" hangingPunct="0">
        <a:spcBef>
          <a:spcPct val="0"/>
        </a:spcBef>
        <a:spcAft>
          <a:spcPct val="0"/>
        </a:spcAft>
        <a:defRPr sz="3000" b="1" i="0">
          <a:solidFill>
            <a:schemeClr val="bg1"/>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14"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8" name="Picture 37">
            <a:extLst>
              <a:ext uri="{FF2B5EF4-FFF2-40B4-BE49-F238E27FC236}">
                <a16:creationId xmlns:a16="http://schemas.microsoft.com/office/drawing/2014/main" id="{4A98235A-908E-9E4D-97CE-A7BE035FCD9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39" name="Straight Connector 38">
            <a:extLst>
              <a:ext uri="{FF2B5EF4-FFF2-40B4-BE49-F238E27FC236}">
                <a16:creationId xmlns:a16="http://schemas.microsoft.com/office/drawing/2014/main" id="{88D6837A-A6B3-7945-8B79-FE698D2EDBB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178C65F7-2688-B645-B8E3-2B9FAEDF0F36}"/>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A52E0A18-E273-2242-82E5-C3746DF1D4D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EA2130B9-A9A0-6046-AD1D-70D5050D0C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53F85A0B-24AA-4C4E-ABE5-4F432092D18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98789C69-E55F-0F45-9211-C5F72045977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E070005B-481E-D14C-ADCA-B91B537738E9}"/>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C7708920-5A91-8A40-B2E4-CFBDBCF5C3F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D55A5191-7187-794E-BE28-1FBD0687C40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3BB24710-F05A-5241-A7A5-13323166077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7BA315E5-0C31-FB43-B1BB-DAE9140A28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0FC36517-5A08-C543-BCFD-0A6FC61CFD6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A443BDCF-5161-0C41-9887-20261585DA7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CEC53681-F54F-E24D-BE98-D13C771C501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9359D085-5B30-2E4E-B347-85C20B9D6B4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73D5AB-0943-7F42-B5CF-66BF3036BE9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B7DB2800-3FBD-0442-AD77-E738DC3DD8A3}"/>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6A7883EB-A595-5042-AA17-1BBBEE45C1B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AED34C86-2E21-3846-A864-D7403FCD8147}"/>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D19C51F3-6334-D642-91C7-AAA1F283651D}"/>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241CD090-4E5A-8644-9DE6-E31D3F604077}"/>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AE18BFF2-64F5-9B40-9020-4FC4CB94AD2D}"/>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D7DFFBC-E3F0-8641-80CA-05B02B6FDFAD}"/>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32FDEBBE-7B6A-4042-8476-2020352869D4}"/>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FBEED6DD-52B4-7A42-B5EC-2A2D71DACB51}"/>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5A2C547D-F2C2-E54F-9736-136FAB167EA9}"/>
                </a:ext>
              </a:extLst>
            </p:cNvPr>
            <p:cNvPicPr>
              <a:picLocks noChangeAspect="1"/>
            </p:cNvPicPr>
            <p:nvPr userDrawn="1"/>
          </p:nvPicPr>
          <p:blipFill>
            <a:blip r:embed="rId3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614673E0-AB0A-1241-B7C2-A6F982B41D96}"/>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cSld>
  <p:clrMap bg1="lt1" tx1="dk1" bg2="lt2" tx2="dk2" accent1="accent1" accent2="accent2" accent3="accent3" accent4="accent4" accent5="accent5" accent6="accent6" hlink="hlink" folHlink="folHlink"/>
  <p:sldLayoutIdLst>
    <p:sldLayoutId id="2147487136" r:id="rId1"/>
    <p:sldLayoutId id="2147487130" r:id="rId2"/>
    <p:sldLayoutId id="2147487090" r:id="rId3"/>
    <p:sldLayoutId id="2147487033" r:id="rId4"/>
    <p:sldLayoutId id="2147487035" r:id="rId5"/>
    <p:sldLayoutId id="2147487096" r:id="rId6"/>
    <p:sldLayoutId id="2147487125" r:id="rId7"/>
    <p:sldLayoutId id="2147487126" r:id="rId8"/>
    <p:sldLayoutId id="2147487127" r:id="rId9"/>
    <p:sldLayoutId id="2147487128" r:id="rId10"/>
    <p:sldLayoutId id="2147487135" r:id="rId11"/>
  </p:sldLayoutIdLst>
  <p:hf hdr="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8918"/>
            <a:ext cx="11763662" cy="552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ormAutofit/>
          </a:bodyPr>
          <a:lstStyle/>
          <a:p>
            <a:r>
              <a:rPr lang="en-GB" noProof="0"/>
              <a:t>CLICK TO EDIT MASTER TITLE STYLE</a:t>
            </a:r>
          </a:p>
        </p:txBody>
      </p:sp>
      <p:pic>
        <p:nvPicPr>
          <p:cNvPr id="37" name="Picture 36">
            <a:extLst>
              <a:ext uri="{FF2B5EF4-FFF2-40B4-BE49-F238E27FC236}">
                <a16:creationId xmlns:a16="http://schemas.microsoft.com/office/drawing/2014/main" id="{9194957C-8731-DE4C-83AD-724558FB1C0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5" name="Group 164">
            <a:extLst>
              <a:ext uri="{FF2B5EF4-FFF2-40B4-BE49-F238E27FC236}">
                <a16:creationId xmlns:a16="http://schemas.microsoft.com/office/drawing/2014/main" id="{EF1A1700-92FB-6445-B55E-4BB5B7CD5FC6}"/>
              </a:ext>
            </a:extLst>
          </p:cNvPr>
          <p:cNvGrpSpPr/>
          <p:nvPr userDrawn="1"/>
        </p:nvGrpSpPr>
        <p:grpSpPr>
          <a:xfrm>
            <a:off x="226688" y="6572055"/>
            <a:ext cx="9280921" cy="144114"/>
            <a:chOff x="226688" y="6572055"/>
            <a:chExt cx="9280921" cy="144114"/>
          </a:xfrm>
        </p:grpSpPr>
        <p:pic>
          <p:nvPicPr>
            <p:cNvPr id="166" name="Picture 165" descr="at.png">
              <a:extLst>
                <a:ext uri="{FF2B5EF4-FFF2-40B4-BE49-F238E27FC236}">
                  <a16:creationId xmlns:a16="http://schemas.microsoft.com/office/drawing/2014/main" id="{EEC49457-8255-6247-8B35-6C236A81013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7" name="Picture 166" descr="be.png">
              <a:extLst>
                <a:ext uri="{FF2B5EF4-FFF2-40B4-BE49-F238E27FC236}">
                  <a16:creationId xmlns:a16="http://schemas.microsoft.com/office/drawing/2014/main" id="{C8C3555C-6F97-5340-923D-FB1BEA234E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68" name="Picture 167" descr="ch.png">
              <a:extLst>
                <a:ext uri="{FF2B5EF4-FFF2-40B4-BE49-F238E27FC236}">
                  <a16:creationId xmlns:a16="http://schemas.microsoft.com/office/drawing/2014/main" id="{CFAC6D5E-E6F0-3248-9A39-C702C4664C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69" name="Picture 168" descr="cz.png">
              <a:extLst>
                <a:ext uri="{FF2B5EF4-FFF2-40B4-BE49-F238E27FC236}">
                  <a16:creationId xmlns:a16="http://schemas.microsoft.com/office/drawing/2014/main" id="{B52857C4-9738-1E48-9CBC-FF7549A4EF6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0" name="Picture 169" descr="de.png">
              <a:extLst>
                <a:ext uri="{FF2B5EF4-FFF2-40B4-BE49-F238E27FC236}">
                  <a16:creationId xmlns:a16="http://schemas.microsoft.com/office/drawing/2014/main" id="{F42AB927-96C0-D84F-AE59-99B3C5C3513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1" name="Picture 170" descr="dk.png">
              <a:extLst>
                <a:ext uri="{FF2B5EF4-FFF2-40B4-BE49-F238E27FC236}">
                  <a16:creationId xmlns:a16="http://schemas.microsoft.com/office/drawing/2014/main" id="{67279B20-7639-B84C-938E-1A743D4C36A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2" name="Picture 171" descr="ee.png">
              <a:extLst>
                <a:ext uri="{FF2B5EF4-FFF2-40B4-BE49-F238E27FC236}">
                  <a16:creationId xmlns:a16="http://schemas.microsoft.com/office/drawing/2014/main" id="{7364A940-ED46-4A45-965A-D84DFB5CD02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3" name="Picture 172" descr="es.png">
              <a:extLst>
                <a:ext uri="{FF2B5EF4-FFF2-40B4-BE49-F238E27FC236}">
                  <a16:creationId xmlns:a16="http://schemas.microsoft.com/office/drawing/2014/main" id="{16B9D2EB-4E49-464D-9060-0CCB59C1D7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4" name="Picture 173" descr="fi.png">
              <a:extLst>
                <a:ext uri="{FF2B5EF4-FFF2-40B4-BE49-F238E27FC236}">
                  <a16:creationId xmlns:a16="http://schemas.microsoft.com/office/drawing/2014/main" id="{91C8A21A-5ABE-D44C-A072-7506546F00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5" name="Picture 174" descr="fr.png">
              <a:extLst>
                <a:ext uri="{FF2B5EF4-FFF2-40B4-BE49-F238E27FC236}">
                  <a16:creationId xmlns:a16="http://schemas.microsoft.com/office/drawing/2014/main" id="{61ABAF23-03D4-E446-AFC1-6DCCEFB3D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6" name="Picture 175" descr="gr.png">
              <a:extLst>
                <a:ext uri="{FF2B5EF4-FFF2-40B4-BE49-F238E27FC236}">
                  <a16:creationId xmlns:a16="http://schemas.microsoft.com/office/drawing/2014/main" id="{84D6CD89-9E40-FF4C-8136-C2911C32839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7" name="Picture 176" descr="hu.png">
              <a:extLst>
                <a:ext uri="{FF2B5EF4-FFF2-40B4-BE49-F238E27FC236}">
                  <a16:creationId xmlns:a16="http://schemas.microsoft.com/office/drawing/2014/main" id="{DE15D156-E845-E240-97B3-864BBB8DE7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78" name="Picture 177" descr="ie.png">
              <a:extLst>
                <a:ext uri="{FF2B5EF4-FFF2-40B4-BE49-F238E27FC236}">
                  <a16:creationId xmlns:a16="http://schemas.microsoft.com/office/drawing/2014/main" id="{D1A196E5-5A1C-4B46-81D6-71591EF4FA6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79" name="Picture 178" descr="it.png">
              <a:extLst>
                <a:ext uri="{FF2B5EF4-FFF2-40B4-BE49-F238E27FC236}">
                  <a16:creationId xmlns:a16="http://schemas.microsoft.com/office/drawing/2014/main" id="{87971AD1-3EEA-3747-8F78-463B92B8305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0" name="Picture 179" descr="lu.png">
              <a:extLst>
                <a:ext uri="{FF2B5EF4-FFF2-40B4-BE49-F238E27FC236}">
                  <a16:creationId xmlns:a16="http://schemas.microsoft.com/office/drawing/2014/main" id="{8115CCE6-C83E-F043-A0D1-E9F3CC5A5F1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1" name="Picture 180" descr="nl.png">
              <a:extLst>
                <a:ext uri="{FF2B5EF4-FFF2-40B4-BE49-F238E27FC236}">
                  <a16:creationId xmlns:a16="http://schemas.microsoft.com/office/drawing/2014/main" id="{617A95D2-ABC0-7943-984C-B36FF90878A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2" name="Picture 181" descr="no.png">
              <a:extLst>
                <a:ext uri="{FF2B5EF4-FFF2-40B4-BE49-F238E27FC236}">
                  <a16:creationId xmlns:a16="http://schemas.microsoft.com/office/drawing/2014/main" id="{8F31B59C-2E1A-AA4C-A6EB-7E3885C37D9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3" name="Picture 182" descr="pl.png">
              <a:extLst>
                <a:ext uri="{FF2B5EF4-FFF2-40B4-BE49-F238E27FC236}">
                  <a16:creationId xmlns:a16="http://schemas.microsoft.com/office/drawing/2014/main" id="{0A65D069-8346-B348-8106-42F07F76A8F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4" name="Picture 183" descr="pt.png">
              <a:extLst>
                <a:ext uri="{FF2B5EF4-FFF2-40B4-BE49-F238E27FC236}">
                  <a16:creationId xmlns:a16="http://schemas.microsoft.com/office/drawing/2014/main" id="{B7F2677F-5B46-FE40-8CE4-5E04FE0E73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5" name="Picture 184" descr="ro.png">
              <a:extLst>
                <a:ext uri="{FF2B5EF4-FFF2-40B4-BE49-F238E27FC236}">
                  <a16:creationId xmlns:a16="http://schemas.microsoft.com/office/drawing/2014/main" id="{D9EF3265-FE1F-6C4C-BD50-90D174F1E6E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6" name="Picture 185" descr="se.png">
              <a:extLst>
                <a:ext uri="{FF2B5EF4-FFF2-40B4-BE49-F238E27FC236}">
                  <a16:creationId xmlns:a16="http://schemas.microsoft.com/office/drawing/2014/main" id="{C8B182A9-201C-7C42-A5A3-F9778D90764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7" name="Picture 186" descr="uk.png">
              <a:extLst>
                <a:ext uri="{FF2B5EF4-FFF2-40B4-BE49-F238E27FC236}">
                  <a16:creationId xmlns:a16="http://schemas.microsoft.com/office/drawing/2014/main" id="{DCCA2FD8-EA64-3048-95C1-2F517C24B29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88" name="Picture 187" descr="ca.png">
              <a:extLst>
                <a:ext uri="{FF2B5EF4-FFF2-40B4-BE49-F238E27FC236}">
                  <a16:creationId xmlns:a16="http://schemas.microsoft.com/office/drawing/2014/main" id="{4B641A7A-D419-784E-8E18-227B243C914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89" name="Picture 188">
              <a:extLst>
                <a:ext uri="{FF2B5EF4-FFF2-40B4-BE49-F238E27FC236}">
                  <a16:creationId xmlns:a16="http://schemas.microsoft.com/office/drawing/2014/main" id="{9069DDE4-FAA9-6940-AEFC-6EFBCBF29936}"/>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0" name="Picture 189" descr="si.png">
              <a:extLst>
                <a:ext uri="{FF2B5EF4-FFF2-40B4-BE49-F238E27FC236}">
                  <a16:creationId xmlns:a16="http://schemas.microsoft.com/office/drawing/2014/main" id="{774A8E6C-76BF-F04F-93C6-6758EF16B66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122845605"/>
      </p:ext>
    </p:extLst>
  </p:cSld>
  <p:clrMap bg1="lt1" tx1="dk1" bg2="lt2" tx2="dk2" accent1="accent1" accent2="accent2" accent3="accent3" accent4="accent4" accent5="accent5" accent6="accent6" hlink="hlink" folHlink="folHlink"/>
  <p:sldLayoutIdLst>
    <p:sldLayoutId id="2147487134" r:id="rId1"/>
  </p:sldLayoutIdLst>
  <p:hf hdr="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learning.fao.org/pluginfile.php/354151/mod_scorm/content/1/index_lms_html5.html" TargetMode="External"/><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hyperlink" Target="https://elearning.fao.org/pluginfile.php/354151/mod_scorm/content/1/index_lms_html5.html" TargetMode="External"/><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hyperlink" Target="https://elearning.fao.org/pluginfile.php/354151/mod_scorm/content/1/index_lms_html5.html" TargetMode="External"/><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hyperlink" Target="https://elearning.fao.org/pluginfile.php/354151/mod_scorm/content/1/index_lms_html5.html" TargetMode="External"/><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20.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0.xml"/><Relationship Id="rId1" Type="http://schemas.openxmlformats.org/officeDocument/2006/relationships/tags" Target="../tags/tag8.xml"/><Relationship Id="rId5" Type="http://schemas.openxmlformats.org/officeDocument/2006/relationships/hyperlink" Target="https://elearning.fao.org/pluginfile.php/354151/mod_scorm/content/1/index_lms_html5.html" TargetMode="External"/><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0.xml"/><Relationship Id="rId4" Type="http://schemas.openxmlformats.org/officeDocument/2006/relationships/hyperlink" Target="https://elearning.fao.org/pluginfile.php/354151/mod_scorm/content/1/index_lms_html5.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hyperlink" Target="https://www.seos-project.eu/remotesensing/remotesensing-c01-p06.html" TargetMode="External"/><Relationship Id="rId2" Type="http://schemas.openxmlformats.org/officeDocument/2006/relationships/image" Target="../media/image39.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hyperlink" Target="https://elearning.fao.org/pluginfile.php/354151/mod_scorm/content/1/index_lms_html5.html" TargetMode="External"/><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3.xml"/><Relationship Id="rId7" Type="http://schemas.openxmlformats.org/officeDocument/2006/relationships/slideLayout" Target="../slideLayouts/slideLayout20.xml"/><Relationship Id="rId12" Type="http://schemas.openxmlformats.org/officeDocument/2006/relationships/hyperlink" Target="https://elearning.fao.org/pluginfile.php/354151/mod_scorm/content/1/index_lms_html5.html"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6.png"/><Relationship Id="rId5" Type="http://schemas.openxmlformats.org/officeDocument/2006/relationships/tags" Target="../tags/tag5.xml"/><Relationship Id="rId10" Type="http://schemas.openxmlformats.org/officeDocument/2006/relationships/image" Target="../media/image45.png"/><Relationship Id="rId4" Type="http://schemas.openxmlformats.org/officeDocument/2006/relationships/tags" Target="../tags/tag4.xml"/><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png"/><Relationship Id="rId7" Type="http://schemas.microsoft.com/office/2007/relationships/hdphoto" Target="../media/hdphoto1.wdp"/><Relationship Id="rId2" Type="http://schemas.openxmlformats.org/officeDocument/2006/relationships/image" Target="../media/image47.jpeg"/><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hyperlink" Target="https://elearning.fao.org/pluginfile.php/354151/mod_scorm/content/1/index_lms_html5.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elearning.fao.org/pluginfile.php/354151/mod_scorm/content/1/index_lms_html5.html" TargetMode="External"/><Relationship Id="rId2" Type="http://schemas.openxmlformats.org/officeDocument/2006/relationships/image" Target="../media/image53.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p:txBody>
          <a:bodyPr/>
          <a:lstStyle/>
          <a:p>
            <a:r>
              <a:rPr lang="en-GB" dirty="0" err="1">
                <a:latin typeface="Candara" panose="020E0502030303020204" pitchFamily="34" charset="0"/>
              </a:rPr>
              <a:t>EO</a:t>
            </a:r>
            <a:r>
              <a:rPr lang="en-GB" dirty="0">
                <a:latin typeface="Candara" panose="020E0502030303020204" pitchFamily="34" charset="0"/>
              </a:rPr>
              <a:t> </a:t>
            </a:r>
            <a:r>
              <a:rPr lang="en-GB" dirty="0" smtClean="0">
                <a:latin typeface="Candara" panose="020E0502030303020204" pitchFamily="34" charset="0"/>
              </a:rPr>
              <a:t>AFRICA</a:t>
            </a:r>
            <a:r>
              <a:rPr lang="en-GB" sz="3200" i="1" dirty="0">
                <a:latin typeface="Candara" panose="020E0502030303020204" pitchFamily="34" charset="0"/>
              </a:rPr>
              <a:t/>
            </a:r>
            <a:br>
              <a:rPr lang="en-GB" sz="3200" i="1" dirty="0">
                <a:latin typeface="Candara" panose="020E0502030303020204" pitchFamily="34" charset="0"/>
              </a:rPr>
            </a:br>
            <a:r>
              <a:rPr lang="en-GB" sz="3200" i="1" dirty="0">
                <a:latin typeface="Candara" panose="020E0502030303020204" pitchFamily="34" charset="0"/>
              </a:rPr>
              <a:t/>
            </a:r>
            <a:br>
              <a:rPr lang="en-GB" sz="3200" i="1" dirty="0">
                <a:latin typeface="Candara" panose="020E0502030303020204" pitchFamily="34" charset="0"/>
              </a:rPr>
            </a:br>
            <a:r>
              <a:rPr lang="en-GB" sz="2800" i="1" dirty="0">
                <a:latin typeface="Candara" panose="020E0502030303020204" pitchFamily="34" charset="0"/>
              </a:rPr>
              <a:t>C</a:t>
            </a:r>
            <a:r>
              <a:rPr lang="en-GB" sz="2800" dirty="0">
                <a:latin typeface="Candara" panose="020E0502030303020204" pitchFamily="34" charset="0"/>
              </a:rPr>
              <a:t>hapter 7.1 | </a:t>
            </a:r>
            <a:r>
              <a:rPr lang="en-US" sz="2800" dirty="0">
                <a:latin typeface="Candara" panose="020E0502030303020204" pitchFamily="34" charset="0"/>
              </a:rPr>
              <a:t>Hyper-Temporal Mapping of Ecological </a:t>
            </a:r>
            <a:r>
              <a:rPr lang="en-US" sz="2800" dirty="0" smtClean="0">
                <a:latin typeface="Candara" panose="020E0502030303020204" pitchFamily="34" charset="0"/>
              </a:rPr>
              <a:t>Systems </a:t>
            </a:r>
            <a:r>
              <a:rPr lang="en-US" sz="2800" i="1" dirty="0" smtClean="0">
                <a:solidFill>
                  <a:srgbClr val="FF0000"/>
                </a:solidFill>
                <a:latin typeface="Candara" panose="020E0502030303020204" pitchFamily="34" charset="0"/>
              </a:rPr>
              <a:t>Part 1</a:t>
            </a:r>
            <a:r>
              <a:rPr lang="en-GB" sz="2400" b="0" dirty="0">
                <a:latin typeface="Candara" panose="020E0502030303020204" pitchFamily="34" charset="0"/>
              </a:rPr>
              <a:t/>
            </a:r>
            <a:br>
              <a:rPr lang="en-GB" sz="2400" b="0" dirty="0">
                <a:latin typeface="Candara" panose="020E0502030303020204" pitchFamily="34" charset="0"/>
              </a:rPr>
            </a:br>
            <a:r>
              <a:rPr lang="en-GB" sz="2400" b="0" dirty="0">
                <a:latin typeface="Candara" panose="020E0502030303020204" pitchFamily="34" charset="0"/>
              </a:rPr>
              <a:t/>
            </a:r>
            <a:br>
              <a:rPr lang="en-GB" sz="2400" b="0" dirty="0">
                <a:latin typeface="Candara" panose="020E0502030303020204" pitchFamily="34" charset="0"/>
              </a:rPr>
            </a:br>
            <a:r>
              <a:rPr lang="en-GB" sz="2400" dirty="0">
                <a:latin typeface="Candara" panose="020E0502030303020204" pitchFamily="34" charset="0"/>
              </a:rPr>
              <a:t/>
            </a:r>
            <a:br>
              <a:rPr lang="en-GB" sz="2400" dirty="0">
                <a:latin typeface="Candara" panose="020E0502030303020204" pitchFamily="34" charset="0"/>
              </a:rPr>
            </a:br>
            <a:r>
              <a:rPr lang="en-GB" sz="2400" b="0" i="1" dirty="0">
                <a:latin typeface="Candara" panose="020E0502030303020204" pitchFamily="34" charset="0"/>
              </a:rPr>
              <a:t>Kees de Bie and Andy </a:t>
            </a:r>
            <a:r>
              <a:rPr lang="en-GB" sz="2400" b="0" i="1" dirty="0" smtClean="0">
                <a:latin typeface="Candara" panose="020E0502030303020204" pitchFamily="34" charset="0"/>
              </a:rPr>
              <a:t>Nelson</a:t>
            </a:r>
            <a:br>
              <a:rPr lang="en-GB" sz="2400" b="0" i="1" dirty="0" smtClean="0">
                <a:latin typeface="Candara" panose="020E0502030303020204" pitchFamily="34" charset="0"/>
              </a:rPr>
            </a:br>
            <a:r>
              <a:rPr lang="en-GB" sz="2400" b="0" i="1" dirty="0" smtClean="0">
                <a:latin typeface="Candara" panose="020E0502030303020204" pitchFamily="34" charset="0"/>
              </a:rPr>
              <a:t>ITC</a:t>
            </a:r>
            <a:r>
              <a:rPr lang="en-GB" sz="2400" b="0" i="1" dirty="0">
                <a:latin typeface="Candara" panose="020E0502030303020204" pitchFamily="34" charset="0"/>
              </a:rPr>
              <a:t>, </a:t>
            </a:r>
            <a:r>
              <a:rPr lang="en-GB" sz="2400" b="0" i="1" dirty="0" err="1">
                <a:latin typeface="Candara" panose="020E0502030303020204" pitchFamily="34" charset="0"/>
              </a:rPr>
              <a:t>UTwente</a:t>
            </a:r>
            <a:endParaRPr lang="en-GB" sz="2400" b="0" i="1" dirty="0">
              <a:latin typeface="Candara" panose="020E0502030303020204" pitchFamily="34" charset="0"/>
            </a:endParaRPr>
          </a:p>
        </p:txBody>
      </p:sp>
      <p:sp>
        <p:nvSpPr>
          <p:cNvPr id="4" name="Title 1">
            <a:extLst>
              <a:ext uri="{FF2B5EF4-FFF2-40B4-BE49-F238E27FC236}">
                <a16:creationId xmlns:a16="http://schemas.microsoft.com/office/drawing/2014/main" id="{79192429-32D3-4C7D-917A-C33BD4C2D10F}"/>
              </a:ext>
            </a:extLst>
          </p:cNvPr>
          <p:cNvSpPr txBox="1">
            <a:spLocks/>
          </p:cNvSpPr>
          <p:nvPr/>
        </p:nvSpPr>
        <p:spPr>
          <a:xfrm>
            <a:off x="285698" y="3912902"/>
            <a:ext cx="5224579" cy="2211992"/>
          </a:xfrm>
          <a:prstGeom prst="rect">
            <a:avLst/>
          </a:prstGeom>
        </p:spPr>
        <p:txBody>
          <a:bodyPr vert="horz" lIns="0" tIns="45720" rIns="0" bIns="45720" rtlCol="0" anchor="b" anchorCtr="0">
            <a:noAutofit/>
          </a:bodyPr>
          <a:lstStyle>
            <a:lvl1pPr algn="l" rtl="0" eaLnBrk="0" fontAlgn="base" hangingPunct="0">
              <a:spcBef>
                <a:spcPct val="0"/>
              </a:spcBef>
              <a:spcAft>
                <a:spcPct val="0"/>
              </a:spcAft>
              <a:defRPr sz="4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endParaRPr lang="en-GB" i="1" kern="0" dirty="0">
              <a:latin typeface="Candara" panose="020E0502030303020204" pitchFamily="34" charset="0"/>
            </a:endParaRPr>
          </a:p>
        </p:txBody>
      </p:sp>
      <p:pic>
        <p:nvPicPr>
          <p:cNvPr id="6" name="Picture 5" descr="Logo&#10;&#10;Description automatically generated">
            <a:extLst>
              <a:ext uri="{FF2B5EF4-FFF2-40B4-BE49-F238E27FC236}">
                <a16:creationId xmlns:a16="http://schemas.microsoft.com/office/drawing/2014/main" id="{DCD9EEE6-FD91-4A8D-B323-E2AD2B95C5F8}"/>
              </a:ext>
            </a:extLst>
          </p:cNvPr>
          <p:cNvPicPr>
            <a:picLocks/>
          </p:cNvPicPr>
          <p:nvPr/>
        </p:nvPicPr>
        <p:blipFill rotWithShape="1">
          <a:blip r:embed="rId3">
            <a:clrChange>
              <a:clrFrom>
                <a:srgbClr val="003246"/>
              </a:clrFrom>
              <a:clrTo>
                <a:srgbClr val="003246">
                  <a:alpha val="0"/>
                </a:srgbClr>
              </a:clrTo>
            </a:clrChange>
            <a:extLst>
              <a:ext uri="{28A0092B-C50C-407E-A947-70E740481C1C}">
                <a14:useLocalDpi xmlns:a14="http://schemas.microsoft.com/office/drawing/2010/main" val="0"/>
              </a:ext>
            </a:extLst>
          </a:blip>
          <a:srcRect l="24889" t="22019" r="22425" b="29215"/>
          <a:stretch/>
        </p:blipFill>
        <p:spPr>
          <a:xfrm>
            <a:off x="5530011" y="61634"/>
            <a:ext cx="5184000" cy="5208066"/>
          </a:xfrm>
          <a:prstGeom prst="rect">
            <a:avLst/>
          </a:prstGeom>
        </p:spPr>
      </p:pic>
    </p:spTree>
    <p:extLst>
      <p:ext uri="{BB962C8B-B14F-4D97-AF65-F5344CB8AC3E}">
        <p14:creationId xmlns:p14="http://schemas.microsoft.com/office/powerpoint/2010/main" val="2351361287"/>
      </p:ext>
    </p:extLst>
  </p:cSld>
  <p:clrMapOvr>
    <a:masterClrMapping/>
  </p:clrMapOvr>
  <mc:AlternateContent xmlns:mc="http://schemas.openxmlformats.org/markup-compatibility/2006" xmlns:p14="http://schemas.microsoft.com/office/powerpoint/2010/main">
    <mc:Choice Requires="p14">
      <p:transition p14:dur="10" advTm="15374"/>
    </mc:Choice>
    <mc:Fallback xmlns="">
      <p:transition advTm="1537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err="1"/>
              <a:t>PROBA</a:t>
            </a:r>
            <a:r>
              <a:rPr lang="en-US" sz="2000" b="1" dirty="0"/>
              <a:t>-V (</a:t>
            </a:r>
            <a:r>
              <a:rPr lang="en-US" sz="2000" b="1" dirty="0" smtClean="0"/>
              <a:t>2014-2020)</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10</a:t>
            </a:fld>
            <a:endParaRPr lang="nl-NL"/>
          </a:p>
        </p:txBody>
      </p:sp>
      <p:pic>
        <p:nvPicPr>
          <p:cNvPr id="5" name="Content Placeholder 5"/>
          <p:cNvPicPr>
            <a:picLocks noGrp="1" noChangeAspect="1"/>
          </p:cNvPicPr>
          <p:nvPr>
            <p:ph idx="4294967295"/>
          </p:nvPr>
        </p:nvPicPr>
        <p:blipFill>
          <a:blip r:embed="rId2"/>
          <a:stretch>
            <a:fillRect/>
          </a:stretch>
        </p:blipFill>
        <p:spPr>
          <a:xfrm>
            <a:off x="323032" y="1162492"/>
            <a:ext cx="10691764" cy="4618876"/>
          </a:xfrm>
          <a:prstGeom prst="rect">
            <a:avLst/>
          </a:prstGeom>
        </p:spPr>
      </p:pic>
      <p:sp>
        <p:nvSpPr>
          <p:cNvPr id="6" name="Rectangle 5"/>
          <p:cNvSpPr/>
          <p:nvPr/>
        </p:nvSpPr>
        <p:spPr>
          <a:xfrm>
            <a:off x="5788742" y="5875000"/>
            <a:ext cx="4604871" cy="461665"/>
          </a:xfrm>
          <a:prstGeom prst="rect">
            <a:avLst/>
          </a:prstGeom>
        </p:spPr>
        <p:txBody>
          <a:bodyPr wrap="square">
            <a:spAutoFit/>
          </a:bodyPr>
          <a:lstStyle/>
          <a:p>
            <a:pPr fontAlgn="ctr"/>
            <a:r>
              <a:rPr lang="en-GB" sz="1200" i="1" dirty="0">
                <a:latin typeface="open_sans"/>
              </a:rPr>
              <a:t>Adapted from the FAO </a:t>
            </a:r>
            <a:r>
              <a:rPr lang="en-GB" sz="1200" i="1" dirty="0" smtClean="0">
                <a:latin typeface="open_sans"/>
              </a:rPr>
              <a:t>eLearning </a:t>
            </a:r>
            <a:r>
              <a:rPr lang="en-GB" sz="1200" i="1" dirty="0">
                <a:latin typeface="open_sans"/>
              </a:rPr>
              <a:t>Academy course </a:t>
            </a:r>
            <a:r>
              <a:rPr lang="en-GB" sz="1200" i="1" dirty="0" err="1" smtClean="0">
                <a:latin typeface="open_sans"/>
                <a:hlinkClick r:id="rId3"/>
              </a:rPr>
              <a:t>HT</a:t>
            </a:r>
            <a:r>
              <a:rPr lang="en-GB" sz="1200" i="1" dirty="0" smtClean="0">
                <a:latin typeface="open_sans"/>
                <a:hlinkClick r:id="rId3"/>
              </a:rPr>
              <a:t>-remote </a:t>
            </a:r>
            <a:r>
              <a:rPr lang="en-GB" sz="1200" i="1" dirty="0">
                <a:latin typeface="open_sans"/>
                <a:hlinkClick r:id="rId3"/>
              </a:rPr>
              <a:t>sensing to support agricultural </a:t>
            </a:r>
            <a:r>
              <a:rPr lang="en-GB" sz="1200" i="1" dirty="0" smtClean="0">
                <a:latin typeface="open_sans"/>
                <a:hlinkClick r:id="rId3"/>
              </a:rPr>
              <a:t>monitoring</a:t>
            </a:r>
            <a:endParaRPr lang="en-GB" sz="1200" i="1" dirty="0">
              <a:latin typeface="open_sans"/>
            </a:endParaRPr>
          </a:p>
        </p:txBody>
      </p:sp>
    </p:spTree>
    <p:extLst>
      <p:ext uri="{BB962C8B-B14F-4D97-AF65-F5344CB8AC3E}">
        <p14:creationId xmlns:p14="http://schemas.microsoft.com/office/powerpoint/2010/main" val="21392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err="1"/>
              <a:t>PROBA</a:t>
            </a:r>
            <a:r>
              <a:rPr lang="en-US" sz="2000" b="1" dirty="0"/>
              <a:t>-V (</a:t>
            </a:r>
            <a:r>
              <a:rPr lang="en-US" sz="2000" b="1" dirty="0" smtClean="0"/>
              <a:t>2014-2020)</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11</a:t>
            </a:fld>
            <a:endParaRPr lang="nl-NL"/>
          </a:p>
        </p:txBody>
      </p:sp>
      <p:pic>
        <p:nvPicPr>
          <p:cNvPr id="5" name="Content Placeholder 6"/>
          <p:cNvPicPr>
            <a:picLocks noGrp="1" noChangeAspect="1"/>
          </p:cNvPicPr>
          <p:nvPr>
            <p:ph idx="4294967295"/>
          </p:nvPr>
        </p:nvPicPr>
        <p:blipFill>
          <a:blip r:embed="rId2"/>
          <a:stretch>
            <a:fillRect/>
          </a:stretch>
        </p:blipFill>
        <p:spPr>
          <a:xfrm>
            <a:off x="388083" y="1101808"/>
            <a:ext cx="10702204" cy="4726917"/>
          </a:xfrm>
          <a:prstGeom prst="rect">
            <a:avLst/>
          </a:prstGeom>
        </p:spPr>
      </p:pic>
      <p:sp>
        <p:nvSpPr>
          <p:cNvPr id="6" name="Rectangle 5"/>
          <p:cNvSpPr/>
          <p:nvPr/>
        </p:nvSpPr>
        <p:spPr>
          <a:xfrm>
            <a:off x="2568089" y="5828725"/>
            <a:ext cx="4940151" cy="461665"/>
          </a:xfrm>
          <a:prstGeom prst="rect">
            <a:avLst/>
          </a:prstGeom>
        </p:spPr>
        <p:txBody>
          <a:bodyPr wrap="square">
            <a:spAutoFit/>
          </a:bodyPr>
          <a:lstStyle/>
          <a:p>
            <a:pPr fontAlgn="ctr"/>
            <a:r>
              <a:rPr lang="en-GB" sz="1200" i="1" dirty="0">
                <a:latin typeface="open_sans"/>
              </a:rPr>
              <a:t>Adapted from the FAO </a:t>
            </a:r>
            <a:r>
              <a:rPr lang="en-GB" sz="1200" i="1" dirty="0" smtClean="0">
                <a:latin typeface="open_sans"/>
              </a:rPr>
              <a:t>eLearning </a:t>
            </a:r>
            <a:r>
              <a:rPr lang="en-GB" sz="1200" i="1" dirty="0">
                <a:latin typeface="open_sans"/>
              </a:rPr>
              <a:t>Academy course </a:t>
            </a:r>
            <a:r>
              <a:rPr lang="en-GB" sz="1200" i="1" dirty="0" err="1" smtClean="0">
                <a:latin typeface="open_sans"/>
                <a:hlinkClick r:id="rId3"/>
              </a:rPr>
              <a:t>HT</a:t>
            </a:r>
            <a:r>
              <a:rPr lang="en-GB" sz="1200" i="1" dirty="0" smtClean="0">
                <a:latin typeface="open_sans"/>
                <a:hlinkClick r:id="rId3"/>
              </a:rPr>
              <a:t>-remote </a:t>
            </a:r>
            <a:r>
              <a:rPr lang="en-GB" sz="1200" i="1" dirty="0">
                <a:latin typeface="open_sans"/>
                <a:hlinkClick r:id="rId3"/>
              </a:rPr>
              <a:t>sensing to support agricultural </a:t>
            </a:r>
            <a:r>
              <a:rPr lang="en-GB" sz="1200" i="1" dirty="0" smtClean="0">
                <a:latin typeface="open_sans"/>
                <a:hlinkClick r:id="rId3"/>
              </a:rPr>
              <a:t>monitoring</a:t>
            </a:r>
            <a:endParaRPr lang="en-GB" sz="1200" i="1" dirty="0">
              <a:latin typeface="open_sans"/>
            </a:endParaRPr>
          </a:p>
        </p:txBody>
      </p:sp>
    </p:spTree>
    <p:extLst>
      <p:ext uri="{BB962C8B-B14F-4D97-AF65-F5344CB8AC3E}">
        <p14:creationId xmlns:p14="http://schemas.microsoft.com/office/powerpoint/2010/main" val="90053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MODIS (</a:t>
            </a:r>
            <a:r>
              <a:rPr lang="en-US" sz="2000" b="1" dirty="0" smtClean="0"/>
              <a:t>2000 - )</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12</a:t>
            </a:fld>
            <a:endParaRPr lang="nl-NL"/>
          </a:p>
        </p:txBody>
      </p:sp>
      <p:pic>
        <p:nvPicPr>
          <p:cNvPr id="5" name="Content Placeholder 7"/>
          <p:cNvPicPr>
            <a:picLocks noGrp="1" noChangeAspect="1"/>
          </p:cNvPicPr>
          <p:nvPr>
            <p:ph idx="4294967295"/>
          </p:nvPr>
        </p:nvPicPr>
        <p:blipFill>
          <a:blip r:embed="rId2"/>
          <a:stretch>
            <a:fillRect/>
          </a:stretch>
        </p:blipFill>
        <p:spPr>
          <a:xfrm>
            <a:off x="369023" y="1222682"/>
            <a:ext cx="11032942" cy="4810289"/>
          </a:xfrm>
          <a:prstGeom prst="rect">
            <a:avLst/>
          </a:prstGeom>
        </p:spPr>
      </p:pic>
      <p:sp>
        <p:nvSpPr>
          <p:cNvPr id="6" name="Rectangle 5"/>
          <p:cNvSpPr/>
          <p:nvPr/>
        </p:nvSpPr>
        <p:spPr>
          <a:xfrm>
            <a:off x="6449209" y="5968028"/>
            <a:ext cx="4604871" cy="461665"/>
          </a:xfrm>
          <a:prstGeom prst="rect">
            <a:avLst/>
          </a:prstGeom>
        </p:spPr>
        <p:txBody>
          <a:bodyPr wrap="square">
            <a:spAutoFit/>
          </a:bodyPr>
          <a:lstStyle/>
          <a:p>
            <a:pPr fontAlgn="ctr"/>
            <a:r>
              <a:rPr lang="en-GB" sz="1200" i="1" dirty="0">
                <a:latin typeface="open_sans"/>
              </a:rPr>
              <a:t>Adapted from the FAO </a:t>
            </a:r>
            <a:r>
              <a:rPr lang="en-GB" sz="1200" i="1" dirty="0" smtClean="0">
                <a:latin typeface="open_sans"/>
              </a:rPr>
              <a:t>eLearning </a:t>
            </a:r>
            <a:r>
              <a:rPr lang="en-GB" sz="1200" i="1" dirty="0">
                <a:latin typeface="open_sans"/>
              </a:rPr>
              <a:t>Academy course </a:t>
            </a:r>
            <a:r>
              <a:rPr lang="en-GB" sz="1200" i="1" dirty="0" err="1" smtClean="0">
                <a:latin typeface="open_sans"/>
                <a:hlinkClick r:id="rId3"/>
              </a:rPr>
              <a:t>HT</a:t>
            </a:r>
            <a:r>
              <a:rPr lang="en-GB" sz="1200" i="1" dirty="0" smtClean="0">
                <a:latin typeface="open_sans"/>
                <a:hlinkClick r:id="rId3"/>
              </a:rPr>
              <a:t>-remote </a:t>
            </a:r>
            <a:r>
              <a:rPr lang="en-GB" sz="1200" i="1" dirty="0">
                <a:latin typeface="open_sans"/>
                <a:hlinkClick r:id="rId3"/>
              </a:rPr>
              <a:t>sensing to support agricultural </a:t>
            </a:r>
            <a:r>
              <a:rPr lang="en-GB" sz="1200" i="1" dirty="0" smtClean="0">
                <a:latin typeface="open_sans"/>
                <a:hlinkClick r:id="rId3"/>
              </a:rPr>
              <a:t>monitoring</a:t>
            </a:r>
            <a:endParaRPr lang="en-GB" sz="1200" i="1" dirty="0">
              <a:latin typeface="open_sans"/>
            </a:endParaRPr>
          </a:p>
        </p:txBody>
      </p:sp>
    </p:spTree>
    <p:extLst>
      <p:ext uri="{BB962C8B-B14F-4D97-AF65-F5344CB8AC3E}">
        <p14:creationId xmlns:p14="http://schemas.microsoft.com/office/powerpoint/2010/main" val="92537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SENTINEL-3 (</a:t>
            </a:r>
            <a:r>
              <a:rPr lang="en-US" sz="2000" b="1" dirty="0" smtClean="0"/>
              <a:t>2017 -  )</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13</a:t>
            </a:fld>
            <a:endParaRPr lang="nl-NL"/>
          </a:p>
        </p:txBody>
      </p:sp>
      <p:pic>
        <p:nvPicPr>
          <p:cNvPr id="5" name="Content Placeholder 4"/>
          <p:cNvPicPr>
            <a:picLocks noGrp="1" noChangeAspect="1"/>
          </p:cNvPicPr>
          <p:nvPr>
            <p:ph idx="4294967295"/>
          </p:nvPr>
        </p:nvPicPr>
        <p:blipFill>
          <a:blip r:embed="rId2"/>
          <a:stretch>
            <a:fillRect/>
          </a:stretch>
        </p:blipFill>
        <p:spPr>
          <a:xfrm>
            <a:off x="469225" y="1187236"/>
            <a:ext cx="10566026" cy="4780792"/>
          </a:xfrm>
          <a:prstGeom prst="rect">
            <a:avLst/>
          </a:prstGeom>
        </p:spPr>
      </p:pic>
      <p:sp>
        <p:nvSpPr>
          <p:cNvPr id="6" name="Rectangle 5"/>
          <p:cNvSpPr/>
          <p:nvPr/>
        </p:nvSpPr>
        <p:spPr>
          <a:xfrm>
            <a:off x="6095084" y="5932770"/>
            <a:ext cx="4604871" cy="461665"/>
          </a:xfrm>
          <a:prstGeom prst="rect">
            <a:avLst/>
          </a:prstGeom>
        </p:spPr>
        <p:txBody>
          <a:bodyPr wrap="square">
            <a:spAutoFit/>
          </a:bodyPr>
          <a:lstStyle/>
          <a:p>
            <a:pPr fontAlgn="ctr"/>
            <a:r>
              <a:rPr lang="en-GB" sz="1200" i="1" dirty="0">
                <a:latin typeface="open_sans"/>
              </a:rPr>
              <a:t>Adapted from the FAO </a:t>
            </a:r>
            <a:r>
              <a:rPr lang="en-GB" sz="1200" i="1" dirty="0" smtClean="0">
                <a:latin typeface="open_sans"/>
              </a:rPr>
              <a:t>eLearning </a:t>
            </a:r>
            <a:r>
              <a:rPr lang="en-GB" sz="1200" i="1" dirty="0">
                <a:latin typeface="open_sans"/>
              </a:rPr>
              <a:t>Academy course </a:t>
            </a:r>
            <a:r>
              <a:rPr lang="en-GB" sz="1200" i="1" dirty="0" err="1" smtClean="0">
                <a:latin typeface="open_sans"/>
                <a:hlinkClick r:id="rId3"/>
              </a:rPr>
              <a:t>HT</a:t>
            </a:r>
            <a:r>
              <a:rPr lang="en-GB" sz="1200" i="1" dirty="0" smtClean="0">
                <a:latin typeface="open_sans"/>
                <a:hlinkClick r:id="rId3"/>
              </a:rPr>
              <a:t>-remote </a:t>
            </a:r>
            <a:r>
              <a:rPr lang="en-GB" sz="1200" i="1" dirty="0">
                <a:latin typeface="open_sans"/>
                <a:hlinkClick r:id="rId3"/>
              </a:rPr>
              <a:t>sensing to support agricultural </a:t>
            </a:r>
            <a:r>
              <a:rPr lang="en-GB" sz="1200" i="1" dirty="0" smtClean="0">
                <a:latin typeface="open_sans"/>
                <a:hlinkClick r:id="rId3"/>
              </a:rPr>
              <a:t>monitoring</a:t>
            </a:r>
            <a:endParaRPr lang="en-GB" sz="1200" i="1" dirty="0">
              <a:latin typeface="open_sans"/>
            </a:endParaRPr>
          </a:p>
        </p:txBody>
      </p:sp>
    </p:spTree>
    <p:extLst>
      <p:ext uri="{BB962C8B-B14F-4D97-AF65-F5344CB8AC3E}">
        <p14:creationId xmlns:p14="http://schemas.microsoft.com/office/powerpoint/2010/main" val="7691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Identify </a:t>
            </a:r>
            <a:r>
              <a:rPr lang="en-US" sz="2000" b="1" dirty="0"/>
              <a:t>the main </a:t>
            </a:r>
            <a:r>
              <a:rPr lang="en-US" sz="2000" b="1" dirty="0" err="1" smtClean="0"/>
              <a:t>HT</a:t>
            </a:r>
            <a:r>
              <a:rPr lang="en-US" sz="2000" b="1" dirty="0" smtClean="0"/>
              <a:t>-datasets </a:t>
            </a:r>
            <a:r>
              <a:rPr lang="en-US" sz="2000" b="1" dirty="0"/>
              <a:t>and their evolution in </a:t>
            </a:r>
            <a:r>
              <a:rPr lang="en-US" sz="2000" b="1" dirty="0" smtClean="0"/>
              <a:t>time</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14</a:t>
            </a:fld>
            <a:endParaRPr lang="nl-NL"/>
          </a:p>
        </p:txBody>
      </p:sp>
      <p:sp>
        <p:nvSpPr>
          <p:cNvPr id="6" name="Content Placeholder 2"/>
          <p:cNvSpPr>
            <a:spLocks noGrp="1"/>
          </p:cNvSpPr>
          <p:nvPr>
            <p:ph idx="4294967295"/>
          </p:nvPr>
        </p:nvSpPr>
        <p:spPr>
          <a:xfrm>
            <a:off x="1330722" y="1415205"/>
            <a:ext cx="9472472" cy="4587804"/>
          </a:xfrm>
          <a:prstGeom prst="rect">
            <a:avLst/>
          </a:prstGeom>
        </p:spPr>
        <p:txBody>
          <a:bodyPr/>
          <a:lstStyle/>
          <a:p>
            <a:pPr marL="0" indent="0"/>
            <a:r>
              <a:rPr lang="en-GB" sz="2000" b="1" dirty="0" smtClean="0">
                <a:solidFill>
                  <a:schemeClr val="tx1"/>
                </a:solidFill>
              </a:rPr>
              <a:t>The common characteristics of SPOT-</a:t>
            </a:r>
            <a:r>
              <a:rPr lang="en-GB" sz="2000" b="1" dirty="0" err="1" smtClean="0">
                <a:solidFill>
                  <a:schemeClr val="tx1"/>
                </a:solidFill>
              </a:rPr>
              <a:t>VGT</a:t>
            </a:r>
            <a:r>
              <a:rPr lang="en-GB" sz="2000" b="1" dirty="0" smtClean="0">
                <a:solidFill>
                  <a:schemeClr val="tx1"/>
                </a:solidFill>
              </a:rPr>
              <a:t>, MODIS, </a:t>
            </a:r>
            <a:r>
              <a:rPr lang="en-GB" sz="2000" b="1" dirty="0" err="1" smtClean="0">
                <a:solidFill>
                  <a:schemeClr val="tx1"/>
                </a:solidFill>
              </a:rPr>
              <a:t>Proba</a:t>
            </a:r>
            <a:r>
              <a:rPr lang="en-GB" sz="2000" b="1" dirty="0" smtClean="0">
                <a:solidFill>
                  <a:schemeClr val="tx1"/>
                </a:solidFill>
              </a:rPr>
              <a:t>-V and  Sentinel-3 data are:</a:t>
            </a:r>
          </a:p>
          <a:p>
            <a:pPr marL="0" indent="0">
              <a:buNone/>
            </a:pPr>
            <a:endParaRPr lang="en-GB" sz="2000" b="1" dirty="0" smtClean="0">
              <a:solidFill>
                <a:schemeClr val="tx1"/>
              </a:solidFill>
            </a:endParaRPr>
          </a:p>
          <a:p>
            <a:pPr marL="285750" indent="-285750">
              <a:buFont typeface="Arial" panose="020B0604020202020204" pitchFamily="34" charset="0"/>
              <a:buChar char="•"/>
            </a:pPr>
            <a:r>
              <a:rPr lang="en-GB" sz="2000" dirty="0" smtClean="0">
                <a:solidFill>
                  <a:schemeClr val="tx1"/>
                </a:solidFill>
              </a:rPr>
              <a:t>Moderate spatial resolution (250m to 1000m)</a:t>
            </a:r>
          </a:p>
          <a:p>
            <a:pPr marL="285750" indent="-285750">
              <a:buFont typeface="Arial" panose="020B0604020202020204" pitchFamily="34" charset="0"/>
              <a:buChar char="•"/>
            </a:pPr>
            <a:r>
              <a:rPr lang="en-GB" sz="2000" dirty="0" smtClean="0">
                <a:solidFill>
                  <a:schemeClr val="tx1"/>
                </a:solidFill>
              </a:rPr>
              <a:t>High temporal resolution (approx. every day)</a:t>
            </a:r>
          </a:p>
          <a:p>
            <a:pPr marL="285750" indent="-285750">
              <a:buFont typeface="Arial" panose="020B0604020202020204" pitchFamily="34" charset="0"/>
              <a:buChar char="•"/>
            </a:pPr>
            <a:r>
              <a:rPr lang="en-GB" sz="2000" dirty="0" smtClean="0">
                <a:solidFill>
                  <a:schemeClr val="tx1"/>
                </a:solidFill>
              </a:rPr>
              <a:t>VIS and NIR bands for computing vegetation indices (e.g. NDVI)</a:t>
            </a:r>
          </a:p>
          <a:p>
            <a:pPr marL="285750" indent="-285750">
              <a:buFont typeface="Arial" panose="020B0604020202020204" pitchFamily="34" charset="0"/>
              <a:buChar char="•"/>
            </a:pPr>
            <a:r>
              <a:rPr lang="en-GB" sz="2000" dirty="0" smtClean="0">
                <a:solidFill>
                  <a:schemeClr val="tx1"/>
                </a:solidFill>
              </a:rPr>
              <a:t>Widely used for both research and operational purposes</a:t>
            </a:r>
          </a:p>
          <a:p>
            <a:pPr marL="285750" indent="-285750">
              <a:buFont typeface="Arial" panose="020B0604020202020204" pitchFamily="34" charset="0"/>
              <a:buChar char="•"/>
            </a:pPr>
            <a:r>
              <a:rPr lang="en-GB" sz="2000" dirty="0" smtClean="0">
                <a:solidFill>
                  <a:schemeClr val="tx1"/>
                </a:solidFill>
              </a:rPr>
              <a:t>Global coverage</a:t>
            </a:r>
          </a:p>
          <a:p>
            <a:pPr marL="285750" indent="-285750">
              <a:buFont typeface="Arial" panose="020B0604020202020204" pitchFamily="34" charset="0"/>
              <a:buChar char="•"/>
            </a:pPr>
            <a:r>
              <a:rPr lang="en-GB" sz="2000" dirty="0" smtClean="0">
                <a:solidFill>
                  <a:schemeClr val="tx1"/>
                </a:solidFill>
              </a:rPr>
              <a:t>Free to use</a:t>
            </a:r>
          </a:p>
          <a:p>
            <a:pPr marL="285750" indent="-285750">
              <a:buFont typeface="Arial" panose="020B0604020202020204" pitchFamily="34" charset="0"/>
              <a:buChar char="•"/>
            </a:pPr>
            <a:r>
              <a:rPr lang="en-GB" sz="2000" dirty="0" smtClean="0">
                <a:solidFill>
                  <a:schemeClr val="tx1"/>
                </a:solidFill>
              </a:rPr>
              <a:t>Like all optical data, they all suffer from atmospheric and cloud contamination</a:t>
            </a:r>
          </a:p>
        </p:txBody>
      </p:sp>
    </p:spTree>
    <p:extLst>
      <p:ext uri="{BB962C8B-B14F-4D97-AF65-F5344CB8AC3E}">
        <p14:creationId xmlns:p14="http://schemas.microsoft.com/office/powerpoint/2010/main" val="271414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Indicate </a:t>
            </a:r>
            <a:r>
              <a:rPr lang="en-US" sz="2000" b="1" dirty="0"/>
              <a:t>some pre-processing </a:t>
            </a:r>
            <a:r>
              <a:rPr lang="en-US" sz="2000" b="1" dirty="0" smtClean="0"/>
              <a:t>needs of </a:t>
            </a:r>
            <a:r>
              <a:rPr lang="en-US" sz="2000" b="1" dirty="0" err="1" smtClean="0"/>
              <a:t>HT</a:t>
            </a:r>
            <a:r>
              <a:rPr lang="en-US" sz="2000" b="1" dirty="0" smtClean="0"/>
              <a:t>-data</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15</a:t>
            </a:fld>
            <a:endParaRPr lang="nl-NL"/>
          </a:p>
        </p:txBody>
      </p:sp>
      <p:sp>
        <p:nvSpPr>
          <p:cNvPr id="5" name="Content Placeholder 7"/>
          <p:cNvSpPr>
            <a:spLocks noGrp="1"/>
          </p:cNvSpPr>
          <p:nvPr>
            <p:ph idx="4294967295"/>
          </p:nvPr>
        </p:nvSpPr>
        <p:spPr>
          <a:xfrm>
            <a:off x="1079999" y="1577500"/>
            <a:ext cx="9096387" cy="4587804"/>
          </a:xfrm>
          <a:prstGeom prst="rect">
            <a:avLst/>
          </a:prstGeom>
        </p:spPr>
        <p:txBody>
          <a:bodyPr/>
          <a:lstStyle/>
          <a:p>
            <a:pPr marL="0" indent="0">
              <a:buNone/>
            </a:pPr>
            <a:r>
              <a:rPr lang="en-GB" sz="2000" b="1" dirty="0" smtClean="0">
                <a:solidFill>
                  <a:schemeClr val="tx1"/>
                </a:solidFill>
              </a:rPr>
              <a:t>Question – why would you need to pre-process hyper temporal data?</a:t>
            </a:r>
          </a:p>
          <a:p>
            <a:pPr marL="0" indent="0">
              <a:buNone/>
            </a:pPr>
            <a:endParaRPr lang="en-GB" sz="2000" b="1" dirty="0" smtClean="0">
              <a:solidFill>
                <a:schemeClr val="tx1"/>
              </a:solidFill>
            </a:endParaRPr>
          </a:p>
          <a:p>
            <a:pPr>
              <a:buFont typeface="Arial" panose="020B0604020202020204" pitchFamily="34" charset="0"/>
              <a:buChar char="•"/>
            </a:pPr>
            <a:r>
              <a:rPr lang="en-GB" sz="2000" dirty="0" smtClean="0">
                <a:solidFill>
                  <a:schemeClr val="tx1"/>
                </a:solidFill>
                <a:latin typeface="+mn-lt"/>
              </a:rPr>
              <a:t>Cloud</a:t>
            </a:r>
            <a:r>
              <a:rPr lang="en-GB" sz="2000" dirty="0" smtClean="0">
                <a:solidFill>
                  <a:schemeClr val="tx1"/>
                </a:solidFill>
              </a:rPr>
              <a:t> contamination and atmospheric issues reduce data quality and lead to data gaps</a:t>
            </a:r>
          </a:p>
          <a:p>
            <a:pPr>
              <a:buFont typeface="Arial" panose="020B0604020202020204" pitchFamily="34" charset="0"/>
              <a:buChar char="•"/>
            </a:pPr>
            <a:r>
              <a:rPr lang="en-GB" sz="2000" dirty="0" smtClean="0">
                <a:solidFill>
                  <a:schemeClr val="tx1"/>
                </a:solidFill>
              </a:rPr>
              <a:t>To reduce the amount of data to something manageable</a:t>
            </a:r>
          </a:p>
          <a:p>
            <a:pPr>
              <a:buFont typeface="Arial" panose="020B0604020202020204" pitchFamily="34" charset="0"/>
              <a:buChar char="•"/>
            </a:pPr>
            <a:r>
              <a:rPr lang="en-GB" sz="2000" dirty="0" smtClean="0">
                <a:solidFill>
                  <a:schemeClr val="tx1"/>
                </a:solidFill>
              </a:rPr>
              <a:t>To reduce noise in the data</a:t>
            </a:r>
          </a:p>
          <a:p>
            <a:pPr>
              <a:buFont typeface="Arial" panose="020B0604020202020204" pitchFamily="34" charset="0"/>
              <a:buChar char="•"/>
            </a:pPr>
            <a:r>
              <a:rPr lang="en-GB" sz="2000" dirty="0" smtClean="0">
                <a:solidFill>
                  <a:schemeClr val="tx1"/>
                </a:solidFill>
              </a:rPr>
              <a:t>…</a:t>
            </a:r>
          </a:p>
          <a:p>
            <a:pPr>
              <a:buFont typeface="Arial" panose="020B0604020202020204" pitchFamily="34" charset="0"/>
              <a:buChar char="•"/>
            </a:pPr>
            <a:r>
              <a:rPr lang="en-GB" sz="2000" dirty="0" smtClean="0">
                <a:solidFill>
                  <a:schemeClr val="tx1"/>
                </a:solidFill>
              </a:rPr>
              <a:t>…</a:t>
            </a:r>
          </a:p>
          <a:p>
            <a:pPr marL="0" indent="0">
              <a:buNone/>
            </a:pPr>
            <a:endParaRPr lang="en-GB" sz="2000" b="1" dirty="0" smtClean="0">
              <a:solidFill>
                <a:schemeClr val="tx1"/>
              </a:solidFill>
            </a:endParaRPr>
          </a:p>
        </p:txBody>
      </p:sp>
    </p:spTree>
    <p:extLst>
      <p:ext uri="{BB962C8B-B14F-4D97-AF65-F5344CB8AC3E}">
        <p14:creationId xmlns:p14="http://schemas.microsoft.com/office/powerpoint/2010/main" val="401052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Maximum Value Compositing (</a:t>
            </a:r>
            <a:r>
              <a:rPr lang="en-US" sz="2000" b="1" dirty="0" err="1"/>
              <a:t>MVC</a:t>
            </a:r>
            <a:r>
              <a:rPr lang="en-US" sz="2000" b="1" dirty="0" smtClean="0"/>
              <a:t>)</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16</a:t>
            </a:fld>
            <a:endParaRPr lang="nl-NL"/>
          </a:p>
        </p:txBody>
      </p:sp>
      <p:sp>
        <p:nvSpPr>
          <p:cNvPr id="3" name="Rectangle 2"/>
          <p:cNvSpPr/>
          <p:nvPr/>
        </p:nvSpPr>
        <p:spPr>
          <a:xfrm>
            <a:off x="437589" y="1104075"/>
            <a:ext cx="11665974" cy="5243487"/>
          </a:xfrm>
          <a:prstGeom prst="rect">
            <a:avLst/>
          </a:prstGeom>
        </p:spPr>
        <p:txBody>
          <a:bodyPr wrap="square">
            <a:spAutoFit/>
          </a:bodyPr>
          <a:lstStyle/>
          <a:p>
            <a:pPr>
              <a:lnSpc>
                <a:spcPct val="110000"/>
              </a:lnSpc>
              <a:spcBef>
                <a:spcPts val="1200"/>
              </a:spcBef>
              <a:spcAft>
                <a:spcPts val="0"/>
              </a:spcAft>
            </a:pPr>
            <a:r>
              <a:rPr lang="en-US" sz="2000" dirty="0">
                <a:solidFill>
                  <a:srgbClr val="3F3F3F"/>
                </a:solidFill>
                <a:latin typeface="+mn-lt"/>
                <a:ea typeface="Verdana" pitchFamily="34" charset="0"/>
                <a:cs typeface="Verdana" pitchFamily="34" charset="0"/>
              </a:rPr>
              <a:t>Maximum </a:t>
            </a:r>
            <a:r>
              <a:rPr lang="en-US" sz="2000" dirty="0" smtClean="0">
                <a:solidFill>
                  <a:srgbClr val="3F3F3F"/>
                </a:solidFill>
                <a:latin typeface="+mn-lt"/>
                <a:ea typeface="Verdana" pitchFamily="34" charset="0"/>
                <a:cs typeface="Verdana" pitchFamily="34" charset="0"/>
              </a:rPr>
              <a:t>Value Compositing (</a:t>
            </a:r>
            <a:r>
              <a:rPr lang="en-US" sz="2000" dirty="0" err="1" smtClean="0">
                <a:solidFill>
                  <a:srgbClr val="3F3F3F"/>
                </a:solidFill>
                <a:latin typeface="+mn-lt"/>
                <a:ea typeface="Verdana" pitchFamily="34" charset="0"/>
                <a:cs typeface="Verdana" pitchFamily="34" charset="0"/>
              </a:rPr>
              <a:t>MVC</a:t>
            </a:r>
            <a:r>
              <a:rPr lang="en-US" sz="2000" dirty="0" smtClean="0">
                <a:solidFill>
                  <a:srgbClr val="3F3F3F"/>
                </a:solidFill>
                <a:latin typeface="+mn-lt"/>
                <a:ea typeface="Verdana" pitchFamily="34" charset="0"/>
                <a:cs typeface="Verdana" pitchFamily="34" charset="0"/>
              </a:rPr>
              <a:t>) uses </a:t>
            </a:r>
            <a:r>
              <a:rPr lang="en-US" sz="2000" dirty="0">
                <a:solidFill>
                  <a:srgbClr val="3F3F3F"/>
                </a:solidFill>
                <a:latin typeface="+mn-lt"/>
                <a:ea typeface="Verdana" pitchFamily="34" charset="0"/>
                <a:cs typeface="Verdana" pitchFamily="34" charset="0"/>
              </a:rPr>
              <a:t>the highest </a:t>
            </a:r>
            <a:r>
              <a:rPr lang="en-US" sz="2000" dirty="0" err="1">
                <a:solidFill>
                  <a:srgbClr val="3F3F3F"/>
                </a:solidFill>
                <a:latin typeface="+mn-lt"/>
                <a:ea typeface="Verdana" pitchFamily="34" charset="0"/>
                <a:cs typeface="Verdana" pitchFamily="34" charset="0"/>
              </a:rPr>
              <a:t>NDVI</a:t>
            </a:r>
            <a:r>
              <a:rPr lang="en-US" sz="2000" dirty="0">
                <a:solidFill>
                  <a:srgbClr val="3F3F3F"/>
                </a:solidFill>
                <a:latin typeface="+mn-lt"/>
                <a:ea typeface="Verdana" pitchFamily="34" charset="0"/>
                <a:cs typeface="Verdana" pitchFamily="34" charset="0"/>
              </a:rPr>
              <a:t> pixels over a range of daily images in order to minimize the negative impact of atmospheric effects like clouds and aerosols. Generally these atmospheric effects lower the </a:t>
            </a:r>
            <a:r>
              <a:rPr lang="en-US" sz="2000" dirty="0" err="1">
                <a:solidFill>
                  <a:srgbClr val="3F3F3F"/>
                </a:solidFill>
                <a:latin typeface="+mn-lt"/>
                <a:ea typeface="Verdana" pitchFamily="34" charset="0"/>
                <a:cs typeface="Verdana" pitchFamily="34" charset="0"/>
              </a:rPr>
              <a:t>NDVI</a:t>
            </a:r>
            <a:r>
              <a:rPr lang="en-US" sz="2000" dirty="0">
                <a:solidFill>
                  <a:srgbClr val="3F3F3F"/>
                </a:solidFill>
                <a:latin typeface="+mn-lt"/>
                <a:ea typeface="Verdana" pitchFamily="34" charset="0"/>
                <a:cs typeface="Verdana" pitchFamily="34" charset="0"/>
              </a:rPr>
              <a:t> values by reducing the near infrared reflectance by absorbing radiation in the near-infrared domain and reflecting in the visual part of the spectrum. Therefore the highest </a:t>
            </a:r>
            <a:r>
              <a:rPr lang="en-US" sz="2000" dirty="0" err="1">
                <a:solidFill>
                  <a:srgbClr val="3F3F3F"/>
                </a:solidFill>
                <a:latin typeface="+mn-lt"/>
                <a:ea typeface="Verdana" pitchFamily="34" charset="0"/>
                <a:cs typeface="Verdana" pitchFamily="34" charset="0"/>
              </a:rPr>
              <a:t>NDVI</a:t>
            </a:r>
            <a:r>
              <a:rPr lang="en-US" sz="2000" dirty="0">
                <a:solidFill>
                  <a:srgbClr val="3F3F3F"/>
                </a:solidFill>
                <a:latin typeface="+mn-lt"/>
                <a:ea typeface="Verdana" pitchFamily="34" charset="0"/>
                <a:cs typeface="Verdana" pitchFamily="34" charset="0"/>
              </a:rPr>
              <a:t> values over a number of days do generally correspond to the highest quality of observations.</a:t>
            </a:r>
          </a:p>
          <a:p>
            <a:pPr>
              <a:lnSpc>
                <a:spcPct val="110000"/>
              </a:lnSpc>
              <a:spcAft>
                <a:spcPts val="0"/>
              </a:spcAft>
            </a:pPr>
            <a:endParaRPr lang="en-US" sz="1200" dirty="0">
              <a:solidFill>
                <a:srgbClr val="3F3F3F"/>
              </a:solidFill>
              <a:latin typeface="+mn-lt"/>
              <a:ea typeface="Verdana" pitchFamily="34" charset="0"/>
              <a:cs typeface="Verdana" pitchFamily="34" charset="0"/>
            </a:endParaRPr>
          </a:p>
          <a:p>
            <a:pPr>
              <a:lnSpc>
                <a:spcPct val="110000"/>
              </a:lnSpc>
              <a:spcBef>
                <a:spcPts val="1200"/>
              </a:spcBef>
              <a:spcAft>
                <a:spcPts val="0"/>
              </a:spcAft>
            </a:pPr>
            <a:r>
              <a:rPr lang="en-US" sz="2000" dirty="0">
                <a:solidFill>
                  <a:srgbClr val="3F3F3F"/>
                </a:solidFill>
                <a:latin typeface="+mn-lt"/>
                <a:ea typeface="Verdana" pitchFamily="34" charset="0"/>
                <a:cs typeface="Verdana" pitchFamily="34" charset="0"/>
              </a:rPr>
              <a:t>Although the method clearly improves the quality of land images it also has side effects:</a:t>
            </a:r>
          </a:p>
          <a:p>
            <a:pPr marL="800100" lvl="1" indent="-342900">
              <a:lnSpc>
                <a:spcPct val="110000"/>
              </a:lnSpc>
              <a:spcBef>
                <a:spcPts val="1200"/>
              </a:spcBef>
              <a:buFont typeface="+mj-lt"/>
              <a:buAutoNum type="arabicParenR"/>
            </a:pPr>
            <a:r>
              <a:rPr lang="en-US" sz="2000" dirty="0">
                <a:solidFill>
                  <a:srgbClr val="3F3F3F"/>
                </a:solidFill>
                <a:latin typeface="+mn-lt"/>
                <a:ea typeface="Verdana" pitchFamily="34" charset="0"/>
                <a:cs typeface="Verdana" pitchFamily="34" charset="0"/>
              </a:rPr>
              <a:t>adjacent pixels of an </a:t>
            </a:r>
            <a:r>
              <a:rPr lang="en-US" sz="2000" dirty="0" err="1">
                <a:solidFill>
                  <a:srgbClr val="3F3F3F"/>
                </a:solidFill>
                <a:latin typeface="+mn-lt"/>
                <a:ea typeface="Verdana" pitchFamily="34" charset="0"/>
                <a:cs typeface="Verdana" pitchFamily="34" charset="0"/>
              </a:rPr>
              <a:t>MVC</a:t>
            </a:r>
            <a:r>
              <a:rPr lang="en-US" sz="2000" dirty="0">
                <a:solidFill>
                  <a:srgbClr val="3F3F3F"/>
                </a:solidFill>
                <a:latin typeface="+mn-lt"/>
                <a:ea typeface="Verdana" pitchFamily="34" charset="0"/>
                <a:cs typeface="Verdana" pitchFamily="34" charset="0"/>
              </a:rPr>
              <a:t> image can belong to different days of the time period, e.g. in a 10-daily composite they can theoretically be 10 days apart;</a:t>
            </a:r>
          </a:p>
          <a:p>
            <a:pPr marL="800100" lvl="1" indent="-342900">
              <a:lnSpc>
                <a:spcPct val="110000"/>
              </a:lnSpc>
              <a:spcBef>
                <a:spcPts val="200"/>
              </a:spcBef>
              <a:buFont typeface="+mj-lt"/>
              <a:buAutoNum type="arabicParenR"/>
            </a:pPr>
            <a:r>
              <a:rPr lang="en-US" sz="2000" dirty="0">
                <a:solidFill>
                  <a:srgbClr val="3F3F3F"/>
                </a:solidFill>
                <a:latin typeface="+mn-lt"/>
                <a:ea typeface="Verdana" pitchFamily="34" charset="0"/>
                <a:cs typeface="Verdana" pitchFamily="34" charset="0"/>
              </a:rPr>
              <a:t>in vegetation monitoring, </a:t>
            </a:r>
            <a:r>
              <a:rPr lang="en-US" sz="2000" dirty="0" err="1">
                <a:solidFill>
                  <a:srgbClr val="3F3F3F"/>
                </a:solidFill>
                <a:latin typeface="+mn-lt"/>
                <a:ea typeface="Verdana" pitchFamily="34" charset="0"/>
                <a:cs typeface="Verdana" pitchFamily="34" charset="0"/>
              </a:rPr>
              <a:t>MVC’s</a:t>
            </a:r>
            <a:r>
              <a:rPr lang="en-US" sz="2000" dirty="0">
                <a:solidFill>
                  <a:srgbClr val="3F3F3F"/>
                </a:solidFill>
                <a:latin typeface="+mn-lt"/>
                <a:ea typeface="Verdana" pitchFamily="34" charset="0"/>
                <a:cs typeface="Verdana" pitchFamily="34" charset="0"/>
              </a:rPr>
              <a:t> of the growing phase will </a:t>
            </a:r>
            <a:r>
              <a:rPr lang="en-US" sz="2000" dirty="0" smtClean="0">
                <a:solidFill>
                  <a:srgbClr val="3F3F3F"/>
                </a:solidFill>
                <a:latin typeface="+mn-lt"/>
                <a:ea typeface="Verdana" pitchFamily="34" charset="0"/>
                <a:cs typeface="Verdana" pitchFamily="34" charset="0"/>
              </a:rPr>
              <a:t>tend to select </a:t>
            </a:r>
            <a:r>
              <a:rPr lang="en-US" sz="2000" dirty="0">
                <a:solidFill>
                  <a:srgbClr val="3F3F3F"/>
                </a:solidFill>
                <a:latin typeface="+mn-lt"/>
                <a:ea typeface="Verdana" pitchFamily="34" charset="0"/>
                <a:cs typeface="Verdana" pitchFamily="34" charset="0"/>
              </a:rPr>
              <a:t>more pixels of </a:t>
            </a:r>
            <a:r>
              <a:rPr lang="en-US" sz="2000" dirty="0" smtClean="0">
                <a:solidFill>
                  <a:srgbClr val="3F3F3F"/>
                </a:solidFill>
                <a:latin typeface="+mn-lt"/>
                <a:ea typeface="Verdana" pitchFamily="34" charset="0"/>
                <a:cs typeface="Verdana" pitchFamily="34" charset="0"/>
              </a:rPr>
              <a:t>later days </a:t>
            </a:r>
            <a:r>
              <a:rPr lang="en-US" sz="2000" dirty="0">
                <a:solidFill>
                  <a:srgbClr val="3F3F3F"/>
                </a:solidFill>
                <a:latin typeface="+mn-lt"/>
                <a:ea typeface="Verdana" pitchFamily="34" charset="0"/>
                <a:cs typeface="Verdana" pitchFamily="34" charset="0"/>
              </a:rPr>
              <a:t>of the time period while in senescence phases the opposite happens; and</a:t>
            </a:r>
          </a:p>
          <a:p>
            <a:pPr marL="800100" lvl="1" indent="-342900">
              <a:lnSpc>
                <a:spcPct val="110000"/>
              </a:lnSpc>
              <a:spcBef>
                <a:spcPts val="200"/>
              </a:spcBef>
              <a:buFont typeface="+mj-lt"/>
              <a:buAutoNum type="arabicParenR"/>
            </a:pPr>
            <a:r>
              <a:rPr lang="en-US" sz="2000" dirty="0">
                <a:latin typeface="+mn-lt"/>
                <a:ea typeface="Verdana" pitchFamily="34" charset="0"/>
                <a:cs typeface="Verdana" pitchFamily="34" charset="0"/>
              </a:rPr>
              <a:t>the method reduces the temporal resolution of the time series.</a:t>
            </a:r>
          </a:p>
          <a:p>
            <a:pPr>
              <a:lnSpc>
                <a:spcPct val="110000"/>
              </a:lnSpc>
              <a:spcBef>
                <a:spcPts val="1200"/>
              </a:spcBef>
              <a:spcAft>
                <a:spcPts val="0"/>
              </a:spcAft>
            </a:pPr>
            <a:r>
              <a:rPr lang="en-US" sz="2000" dirty="0" smtClean="0">
                <a:solidFill>
                  <a:srgbClr val="3F3F3F"/>
                </a:solidFill>
                <a:latin typeface="+mn-lt"/>
                <a:ea typeface="Verdana" pitchFamily="34" charset="0"/>
                <a:cs typeface="Verdana" pitchFamily="34" charset="0"/>
              </a:rPr>
              <a:t>Finally: </a:t>
            </a:r>
            <a:r>
              <a:rPr lang="en-US" sz="2000" dirty="0" err="1">
                <a:solidFill>
                  <a:srgbClr val="3F3F3F"/>
                </a:solidFill>
                <a:latin typeface="+mn-lt"/>
                <a:ea typeface="Verdana" pitchFamily="34" charset="0"/>
                <a:cs typeface="Verdana" pitchFamily="34" charset="0"/>
              </a:rPr>
              <a:t>MVC</a:t>
            </a:r>
            <a:r>
              <a:rPr lang="en-US" sz="2000" dirty="0">
                <a:solidFill>
                  <a:srgbClr val="3F3F3F"/>
                </a:solidFill>
                <a:latin typeface="+mn-lt"/>
                <a:ea typeface="Verdana" pitchFamily="34" charset="0"/>
                <a:cs typeface="Verdana" pitchFamily="34" charset="0"/>
              </a:rPr>
              <a:t> cannot eliminate all cloud problems </a:t>
            </a:r>
            <a:endParaRPr lang="en-GB" sz="2000" dirty="0">
              <a:latin typeface="+mn-lt"/>
            </a:endParaRPr>
          </a:p>
        </p:txBody>
      </p:sp>
    </p:spTree>
    <p:extLst>
      <p:ext uri="{BB962C8B-B14F-4D97-AF65-F5344CB8AC3E}">
        <p14:creationId xmlns:p14="http://schemas.microsoft.com/office/powerpoint/2010/main" val="391253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4.  Indicate some pre-processing needs of </a:t>
            </a:r>
            <a:r>
              <a:rPr lang="en-US" sz="2000" b="1" dirty="0" err="1" smtClean="0"/>
              <a:t>HT</a:t>
            </a:r>
            <a:r>
              <a:rPr lang="en-US" sz="2000" b="1" dirty="0" smtClean="0"/>
              <a:t>-data</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17</a:t>
            </a:fld>
            <a:endParaRPr lang="nl-NL"/>
          </a:p>
        </p:txBody>
      </p:sp>
      <p:sp>
        <p:nvSpPr>
          <p:cNvPr id="5" name="Content Placeholder 2"/>
          <p:cNvSpPr>
            <a:spLocks noGrp="1"/>
          </p:cNvSpPr>
          <p:nvPr>
            <p:ph idx="4294967295"/>
          </p:nvPr>
        </p:nvSpPr>
        <p:spPr>
          <a:xfrm>
            <a:off x="2215492" y="1208791"/>
            <a:ext cx="8985908" cy="4587804"/>
          </a:xfrm>
          <a:prstGeom prst="rect">
            <a:avLst/>
          </a:prstGeom>
        </p:spPr>
        <p:txBody>
          <a:bodyPr/>
          <a:lstStyle/>
          <a:p>
            <a:pPr marL="2957513" lvl="7" indent="0">
              <a:lnSpc>
                <a:spcPct val="110000"/>
              </a:lnSpc>
              <a:spcBef>
                <a:spcPts val="1200"/>
              </a:spcBef>
              <a:buNone/>
            </a:pPr>
            <a:r>
              <a:rPr lang="en-US" altLang="it-IT" sz="2000" dirty="0">
                <a:solidFill>
                  <a:schemeClr val="tx1"/>
                </a:solidFill>
              </a:rPr>
              <a:t>Besides aerosol and water vapor related problems, </a:t>
            </a:r>
            <a:r>
              <a:rPr lang="en-US" altLang="it-IT" sz="2000" b="1" dirty="0">
                <a:solidFill>
                  <a:schemeClr val="tx1"/>
                </a:solidFill>
              </a:rPr>
              <a:t>cloud contamination</a:t>
            </a:r>
            <a:r>
              <a:rPr lang="en-US" altLang="it-IT" sz="2000" dirty="0">
                <a:solidFill>
                  <a:schemeClr val="tx1"/>
                </a:solidFill>
              </a:rPr>
              <a:t> remains the biggest problem for low resolution images. </a:t>
            </a:r>
          </a:p>
          <a:p>
            <a:pPr marL="2957513" indent="0" eaLnBrk="1" hangingPunct="1">
              <a:lnSpc>
                <a:spcPct val="110000"/>
              </a:lnSpc>
              <a:spcBef>
                <a:spcPts val="1200"/>
              </a:spcBef>
              <a:buNone/>
            </a:pPr>
            <a:r>
              <a:rPr lang="en-US" altLang="it-IT" sz="2000" dirty="0" smtClean="0">
                <a:solidFill>
                  <a:schemeClr val="tx1"/>
                </a:solidFill>
              </a:rPr>
              <a:t>For </a:t>
            </a:r>
            <a:r>
              <a:rPr lang="en-US" altLang="it-IT" sz="2000" dirty="0">
                <a:solidFill>
                  <a:schemeClr val="tx1"/>
                </a:solidFill>
              </a:rPr>
              <a:t>most applications </a:t>
            </a:r>
            <a:r>
              <a:rPr lang="en-US" altLang="it-IT" sz="2000" b="1" dirty="0">
                <a:solidFill>
                  <a:schemeClr val="tx1"/>
                </a:solidFill>
              </a:rPr>
              <a:t>10-daily </a:t>
            </a:r>
            <a:r>
              <a:rPr lang="en-US" altLang="it-IT" sz="2000" dirty="0">
                <a:solidFill>
                  <a:schemeClr val="tx1"/>
                </a:solidFill>
              </a:rPr>
              <a:t>i</a:t>
            </a:r>
            <a:r>
              <a:rPr lang="en-US" altLang="it-IT" sz="2000" dirty="0" smtClean="0">
                <a:solidFill>
                  <a:schemeClr val="tx1"/>
                </a:solidFill>
              </a:rPr>
              <a:t>mages </a:t>
            </a:r>
            <a:r>
              <a:rPr lang="en-US" altLang="it-IT" sz="2000" dirty="0">
                <a:solidFill>
                  <a:schemeClr val="tx1"/>
                </a:solidFill>
              </a:rPr>
              <a:t>are </a:t>
            </a:r>
            <a:r>
              <a:rPr lang="en-US" altLang="it-IT" sz="2000" dirty="0" smtClean="0">
                <a:solidFill>
                  <a:schemeClr val="tx1"/>
                </a:solidFill>
              </a:rPr>
              <a:t>used, where </a:t>
            </a:r>
            <a:r>
              <a:rPr lang="en-US" altLang="it-IT" sz="2000" dirty="0">
                <a:solidFill>
                  <a:schemeClr val="tx1"/>
                </a:solidFill>
              </a:rPr>
              <a:t>the daily images are composited in so called </a:t>
            </a:r>
            <a:r>
              <a:rPr lang="en-US" altLang="it-IT" sz="2000" b="1" dirty="0" smtClean="0">
                <a:solidFill>
                  <a:schemeClr val="tx1"/>
                </a:solidFill>
              </a:rPr>
              <a:t>Maximum </a:t>
            </a:r>
            <a:r>
              <a:rPr lang="en-US" altLang="it-IT" sz="2000" b="1" dirty="0">
                <a:solidFill>
                  <a:schemeClr val="tx1"/>
                </a:solidFill>
              </a:rPr>
              <a:t>Value Composites (MVC)</a:t>
            </a:r>
            <a:r>
              <a:rPr lang="en-US" altLang="it-IT" sz="2000" dirty="0">
                <a:solidFill>
                  <a:schemeClr val="tx1"/>
                </a:solidFill>
              </a:rPr>
              <a:t> to eliminate at </a:t>
            </a:r>
            <a:r>
              <a:rPr lang="en-US" altLang="it-IT" sz="2000" dirty="0" smtClean="0">
                <a:solidFill>
                  <a:schemeClr val="tx1"/>
                </a:solidFill>
              </a:rPr>
              <a:t>least </a:t>
            </a:r>
            <a:r>
              <a:rPr lang="en-US" altLang="it-IT" sz="2000" dirty="0">
                <a:solidFill>
                  <a:schemeClr val="tx1"/>
                </a:solidFill>
              </a:rPr>
              <a:t>the most perturbing atmospheric artifacts. </a:t>
            </a:r>
            <a:endParaRPr lang="en-US" altLang="it-IT" sz="2000" dirty="0" smtClean="0">
              <a:solidFill>
                <a:schemeClr val="tx1"/>
              </a:solidFill>
            </a:endParaRPr>
          </a:p>
          <a:p>
            <a:pPr marL="0" indent="0" eaLnBrk="1" hangingPunct="1">
              <a:lnSpc>
                <a:spcPct val="110000"/>
              </a:lnSpc>
              <a:spcBef>
                <a:spcPts val="1200"/>
              </a:spcBef>
              <a:buNone/>
            </a:pPr>
            <a:r>
              <a:rPr lang="en-US" altLang="it-IT" sz="2000" dirty="0" smtClean="0">
                <a:solidFill>
                  <a:schemeClr val="tx1"/>
                </a:solidFill>
              </a:rPr>
              <a:t>The </a:t>
            </a:r>
            <a:r>
              <a:rPr lang="en-US" altLang="it-IT" sz="2000" dirty="0">
                <a:solidFill>
                  <a:schemeClr val="tx1"/>
                </a:solidFill>
              </a:rPr>
              <a:t>assumption here is that both clouds and atmospheric effects, such as </a:t>
            </a:r>
            <a:r>
              <a:rPr lang="en-US" altLang="it-IT" sz="2000" dirty="0" err="1">
                <a:solidFill>
                  <a:schemeClr val="tx1"/>
                </a:solidFill>
              </a:rPr>
              <a:t>vapour</a:t>
            </a:r>
            <a:r>
              <a:rPr lang="en-US" altLang="it-IT" sz="2000" dirty="0">
                <a:solidFill>
                  <a:schemeClr val="tx1"/>
                </a:solidFill>
              </a:rPr>
              <a:t> and haze, are generally lowering NDVI, so by taking the maximum NDVI values during a time step of some days these effects are automatically reduced. </a:t>
            </a:r>
          </a:p>
          <a:p>
            <a:pPr marL="0" indent="0" eaLnBrk="1" hangingPunct="1">
              <a:lnSpc>
                <a:spcPct val="110000"/>
              </a:lnSpc>
              <a:spcBef>
                <a:spcPts val="1200"/>
              </a:spcBef>
              <a:buNone/>
            </a:pPr>
            <a:r>
              <a:rPr lang="en-US" altLang="it-IT" sz="2000" b="1" dirty="0">
                <a:solidFill>
                  <a:schemeClr val="tx1"/>
                </a:solidFill>
              </a:rPr>
              <a:t>Although very helpful, MVC cannot fully eliminate all the atmospheric noise present in the images. </a:t>
            </a:r>
          </a:p>
          <a:p>
            <a:pPr marL="0" indent="0">
              <a:buNone/>
            </a:pPr>
            <a:endParaRPr lang="en-GB" sz="2000" b="1" dirty="0">
              <a:solidFill>
                <a:schemeClr val="tx1"/>
              </a:solidFill>
            </a:endParaRPr>
          </a:p>
        </p:txBody>
      </p:sp>
      <p:pic>
        <p:nvPicPr>
          <p:cNvPr id="6" name="Picture 11"/>
          <p:cNvPicPr>
            <a:picLocks noChangeAspect="1"/>
          </p:cNvPicPr>
          <p:nvPr>
            <p:custDataLst>
              <p:tags r:id="rId1"/>
            </p:custDataLst>
          </p:nvPr>
        </p:nvPicPr>
        <p:blipFill rotWithShape="1">
          <a:blip r:embed="rId3" cstate="email">
            <a:extLst>
              <a:ext uri="{28A0092B-C50C-407E-A947-70E740481C1C}">
                <a14:useLocalDpi xmlns:a14="http://schemas.microsoft.com/office/drawing/2010/main"/>
              </a:ext>
            </a:extLst>
          </a:blip>
          <a:srcRect r="-755"/>
          <a:stretch/>
        </p:blipFill>
        <p:spPr>
          <a:xfrm>
            <a:off x="2464041" y="1275158"/>
            <a:ext cx="2521426" cy="2377426"/>
          </a:xfrm>
          <a:prstGeom prst="rect">
            <a:avLst/>
          </a:prstGeom>
          <a:ln>
            <a:noFill/>
          </a:ln>
          <a:effectLst>
            <a:softEdge rad="112500"/>
          </a:effectLst>
        </p:spPr>
      </p:pic>
    </p:spTree>
    <p:extLst>
      <p:ext uri="{BB962C8B-B14F-4D97-AF65-F5344CB8AC3E}">
        <p14:creationId xmlns:p14="http://schemas.microsoft.com/office/powerpoint/2010/main" val="207018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Indicate </a:t>
            </a:r>
            <a:r>
              <a:rPr lang="en-US" sz="2000" b="1" dirty="0"/>
              <a:t>some pre-processing needs of </a:t>
            </a:r>
            <a:r>
              <a:rPr lang="en-US" sz="2000" b="1" dirty="0" err="1" smtClean="0"/>
              <a:t>HT</a:t>
            </a:r>
            <a:r>
              <a:rPr lang="en-US" sz="2000" b="1" dirty="0" smtClean="0"/>
              <a:t>-data</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18</a:t>
            </a:fld>
            <a:endParaRPr lang="nl-NL"/>
          </a:p>
        </p:txBody>
      </p:sp>
      <p:pic>
        <p:nvPicPr>
          <p:cNvPr id="5" name="Content Placeholder 4"/>
          <p:cNvPicPr>
            <a:picLocks noGrp="1" noChangeAspect="1"/>
          </p:cNvPicPr>
          <p:nvPr>
            <p:ph idx="4294967295"/>
          </p:nvPr>
        </p:nvPicPr>
        <p:blipFill>
          <a:blip r:embed="rId3"/>
          <a:stretch>
            <a:fillRect/>
          </a:stretch>
        </p:blipFill>
        <p:spPr>
          <a:xfrm>
            <a:off x="877529" y="1149039"/>
            <a:ext cx="9450445" cy="3548322"/>
          </a:xfrm>
          <a:prstGeom prst="rect">
            <a:avLst/>
          </a:prstGeom>
        </p:spPr>
      </p:pic>
      <p:sp>
        <p:nvSpPr>
          <p:cNvPr id="6" name="TextBox 2"/>
          <p:cNvSpPr txBox="1">
            <a:spLocks noChangeArrowheads="1"/>
          </p:cNvSpPr>
          <p:nvPr>
            <p:custDataLst>
              <p:tags r:id="rId1"/>
            </p:custDataLst>
          </p:nvPr>
        </p:nvSpPr>
        <p:spPr bwMode="auto">
          <a:xfrm flipH="1">
            <a:off x="2629518" y="4676555"/>
            <a:ext cx="83432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900">
                <a:solidFill>
                  <a:schemeClr val="tx1"/>
                </a:solidFill>
                <a:latin typeface="Arial" charset="0"/>
                <a:cs typeface="Arial" charset="0"/>
              </a:defRPr>
            </a:lvl1pPr>
            <a:lvl2pPr marL="742950" indent="-285750" eaLnBrk="0" hangingPunct="0">
              <a:defRPr sz="1900">
                <a:solidFill>
                  <a:schemeClr val="tx1"/>
                </a:solidFill>
                <a:latin typeface="Arial" charset="0"/>
                <a:cs typeface="Arial" charset="0"/>
              </a:defRPr>
            </a:lvl2pPr>
            <a:lvl3pPr marL="1143000" indent="-228600" eaLnBrk="0" hangingPunct="0">
              <a:defRPr sz="1900">
                <a:solidFill>
                  <a:schemeClr val="tx1"/>
                </a:solidFill>
                <a:latin typeface="Arial" charset="0"/>
                <a:cs typeface="Arial" charset="0"/>
              </a:defRPr>
            </a:lvl3pPr>
            <a:lvl4pPr marL="1600200" indent="-228600" eaLnBrk="0" hangingPunct="0">
              <a:defRPr sz="1900">
                <a:solidFill>
                  <a:schemeClr val="tx1"/>
                </a:solidFill>
                <a:latin typeface="Arial" charset="0"/>
                <a:cs typeface="Arial" charset="0"/>
              </a:defRPr>
            </a:lvl4pPr>
            <a:lvl5pPr marL="2057400" indent="-228600" eaLnBrk="0" hangingPunct="0">
              <a:defRPr sz="1900">
                <a:solidFill>
                  <a:schemeClr val="tx1"/>
                </a:solidFill>
                <a:latin typeface="Arial" charset="0"/>
                <a:cs typeface="Arial" charset="0"/>
              </a:defRPr>
            </a:lvl5pPr>
            <a:lvl6pPr marL="2514600" indent="-228600" defTabSz="973138" eaLnBrk="0" fontAlgn="base" hangingPunct="0">
              <a:spcBef>
                <a:spcPct val="0"/>
              </a:spcBef>
              <a:spcAft>
                <a:spcPct val="0"/>
              </a:spcAft>
              <a:defRPr sz="1900">
                <a:solidFill>
                  <a:schemeClr val="tx1"/>
                </a:solidFill>
                <a:latin typeface="Arial" charset="0"/>
                <a:cs typeface="Arial" charset="0"/>
              </a:defRPr>
            </a:lvl6pPr>
            <a:lvl7pPr marL="2971800" indent="-228600" defTabSz="973138" eaLnBrk="0" fontAlgn="base" hangingPunct="0">
              <a:spcBef>
                <a:spcPct val="0"/>
              </a:spcBef>
              <a:spcAft>
                <a:spcPct val="0"/>
              </a:spcAft>
              <a:defRPr sz="1900">
                <a:solidFill>
                  <a:schemeClr val="tx1"/>
                </a:solidFill>
                <a:latin typeface="Arial" charset="0"/>
                <a:cs typeface="Arial" charset="0"/>
              </a:defRPr>
            </a:lvl7pPr>
            <a:lvl8pPr marL="3429000" indent="-228600" defTabSz="973138" eaLnBrk="0" fontAlgn="base" hangingPunct="0">
              <a:spcBef>
                <a:spcPct val="0"/>
              </a:spcBef>
              <a:spcAft>
                <a:spcPct val="0"/>
              </a:spcAft>
              <a:defRPr sz="1900">
                <a:solidFill>
                  <a:schemeClr val="tx1"/>
                </a:solidFill>
                <a:latin typeface="Arial" charset="0"/>
                <a:cs typeface="Arial" charset="0"/>
              </a:defRPr>
            </a:lvl8pPr>
            <a:lvl9pPr marL="3886200" indent="-228600" defTabSz="973138" eaLnBrk="0" fontAlgn="base" hangingPunct="0">
              <a:spcBef>
                <a:spcPct val="0"/>
              </a:spcBef>
              <a:spcAft>
                <a:spcPct val="0"/>
              </a:spcAft>
              <a:defRPr sz="1900">
                <a:solidFill>
                  <a:schemeClr val="tx1"/>
                </a:solidFill>
                <a:latin typeface="Arial" charset="0"/>
                <a:cs typeface="Arial" charset="0"/>
              </a:defRPr>
            </a:lvl9pPr>
          </a:lstStyle>
          <a:p>
            <a:pPr eaLnBrk="1" hangingPunct="1">
              <a:lnSpc>
                <a:spcPct val="110000"/>
              </a:lnSpc>
              <a:spcBef>
                <a:spcPts val="600"/>
              </a:spcBef>
            </a:pPr>
            <a:r>
              <a:rPr lang="en-US" altLang="it-IT" sz="2000" dirty="0" smtClean="0">
                <a:latin typeface="Calibri" panose="020F0502020204030204" pitchFamily="34" charset="0"/>
              </a:rPr>
              <a:t>The </a:t>
            </a:r>
            <a:r>
              <a:rPr lang="en-US" altLang="it-IT" sz="2000" b="1" dirty="0" smtClean="0">
                <a:latin typeface="Calibri" panose="020F0502020204030204" pitchFamily="34" charset="0"/>
              </a:rPr>
              <a:t>10-daily</a:t>
            </a:r>
            <a:r>
              <a:rPr lang="en-US" altLang="it-IT" sz="2000" dirty="0" smtClean="0">
                <a:latin typeface="Calibri" panose="020F0502020204030204" pitchFamily="34" charset="0"/>
              </a:rPr>
              <a:t> time interval is a common time aggregation in crop monitoring. It also matches well with available rainfall data. Some time series are also available as 8 or 16 day composites or monthly composites, as in many </a:t>
            </a:r>
            <a:r>
              <a:rPr lang="en-US" altLang="it-IT" sz="2000" u="sng" dirty="0" smtClean="0">
                <a:latin typeface="Calibri" panose="020F0502020204030204" pitchFamily="34" charset="0"/>
              </a:rPr>
              <a:t>MODIS</a:t>
            </a:r>
            <a:r>
              <a:rPr lang="en-US" altLang="it-IT" sz="2000" dirty="0" smtClean="0">
                <a:latin typeface="Calibri" panose="020F0502020204030204" pitchFamily="34" charset="0"/>
              </a:rPr>
              <a:t> products. </a:t>
            </a: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75905" y="4687940"/>
            <a:ext cx="883360" cy="94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018720" y="5907384"/>
            <a:ext cx="3769360" cy="461665"/>
          </a:xfrm>
          <a:prstGeom prst="rect">
            <a:avLst/>
          </a:prstGeom>
        </p:spPr>
        <p:txBody>
          <a:bodyPr wrap="square">
            <a:spAutoFit/>
          </a:bodyPr>
          <a:lstStyle/>
          <a:p>
            <a:pPr fontAlgn="ctr"/>
            <a:r>
              <a:rPr lang="en-GB" sz="1200" i="1" dirty="0">
                <a:latin typeface="open_sans"/>
              </a:rPr>
              <a:t>Adapted from the FAO </a:t>
            </a:r>
            <a:r>
              <a:rPr lang="en-GB" sz="1200" i="1" dirty="0" smtClean="0">
                <a:latin typeface="open_sans"/>
              </a:rPr>
              <a:t>eLearning </a:t>
            </a:r>
            <a:r>
              <a:rPr lang="en-GB" sz="1200" i="1" dirty="0">
                <a:latin typeface="open_sans"/>
              </a:rPr>
              <a:t>Academy course </a:t>
            </a:r>
            <a:r>
              <a:rPr lang="en-GB" sz="1200" i="1" dirty="0" err="1" smtClean="0">
                <a:latin typeface="open_sans"/>
                <a:hlinkClick r:id="rId5"/>
              </a:rPr>
              <a:t>HT</a:t>
            </a:r>
            <a:r>
              <a:rPr lang="en-GB" sz="1200" i="1" dirty="0" smtClean="0">
                <a:latin typeface="open_sans"/>
                <a:hlinkClick r:id="rId5"/>
              </a:rPr>
              <a:t>-remote </a:t>
            </a:r>
            <a:r>
              <a:rPr lang="en-GB" sz="1200" i="1" dirty="0">
                <a:latin typeface="open_sans"/>
                <a:hlinkClick r:id="rId5"/>
              </a:rPr>
              <a:t>sensing to support agricultural </a:t>
            </a:r>
            <a:r>
              <a:rPr lang="en-GB" sz="1200" i="1" dirty="0" smtClean="0">
                <a:latin typeface="open_sans"/>
                <a:hlinkClick r:id="rId5"/>
              </a:rPr>
              <a:t>monitoring</a:t>
            </a:r>
            <a:endParaRPr lang="en-GB" sz="1200" i="1" dirty="0">
              <a:latin typeface="open_sans"/>
            </a:endParaRPr>
          </a:p>
        </p:txBody>
      </p:sp>
    </p:spTree>
    <p:extLst>
      <p:ext uri="{BB962C8B-B14F-4D97-AF65-F5344CB8AC3E}">
        <p14:creationId xmlns:p14="http://schemas.microsoft.com/office/powerpoint/2010/main" val="381810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Indicate </a:t>
            </a:r>
            <a:r>
              <a:rPr lang="en-US" sz="2000" b="1" dirty="0"/>
              <a:t>some pre-processing needs of </a:t>
            </a:r>
            <a:r>
              <a:rPr lang="en-US" sz="2000" b="1" dirty="0" err="1" smtClean="0"/>
              <a:t>HT</a:t>
            </a:r>
            <a:r>
              <a:rPr lang="en-US" sz="2000" b="1" dirty="0" smtClean="0"/>
              <a:t>-data</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19</a:t>
            </a:fld>
            <a:endParaRPr lang="nl-NL"/>
          </a:p>
        </p:txBody>
      </p:sp>
      <p:sp>
        <p:nvSpPr>
          <p:cNvPr id="5" name="Content Placeholder 2"/>
          <p:cNvSpPr>
            <a:spLocks noGrp="1"/>
          </p:cNvSpPr>
          <p:nvPr>
            <p:ph idx="4294967295"/>
          </p:nvPr>
        </p:nvSpPr>
        <p:spPr>
          <a:xfrm>
            <a:off x="1146366" y="1275158"/>
            <a:ext cx="9442975" cy="4587804"/>
          </a:xfrm>
          <a:prstGeom prst="rect">
            <a:avLst/>
          </a:prstGeom>
        </p:spPr>
        <p:txBody>
          <a:bodyPr/>
          <a:lstStyle/>
          <a:p>
            <a:pPr marL="0" indent="0">
              <a:buNone/>
            </a:pPr>
            <a:r>
              <a:rPr lang="en-GB" sz="2000" b="1" dirty="0" smtClean="0">
                <a:solidFill>
                  <a:schemeClr val="tx1"/>
                </a:solidFill>
              </a:rPr>
              <a:t>But what about remaining noise in </a:t>
            </a:r>
            <a:r>
              <a:rPr lang="en-GB" sz="2000" b="1" dirty="0" err="1" smtClean="0">
                <a:solidFill>
                  <a:schemeClr val="tx1"/>
                </a:solidFill>
              </a:rPr>
              <a:t>MVCs</a:t>
            </a:r>
            <a:r>
              <a:rPr lang="en-GB" sz="2000" b="1" dirty="0" smtClean="0">
                <a:solidFill>
                  <a:schemeClr val="tx1"/>
                </a:solidFill>
              </a:rPr>
              <a:t> ? </a:t>
            </a:r>
            <a:endParaRPr lang="en-US" sz="2000" dirty="0">
              <a:solidFill>
                <a:schemeClr val="tx1"/>
              </a:solidFill>
            </a:endParaRPr>
          </a:p>
        </p:txBody>
      </p:sp>
      <p:graphicFrame>
        <p:nvGraphicFramePr>
          <p:cNvPr id="7" name="Chart 6"/>
          <p:cNvGraphicFramePr>
            <a:graphicFrameLocks/>
          </p:cNvGraphicFramePr>
          <p:nvPr>
            <p:extLst>
              <p:ext uri="{D42A27DB-BD31-4B8C-83A1-F6EECF244321}">
                <p14:modId xmlns:p14="http://schemas.microsoft.com/office/powerpoint/2010/main" val="4219876144"/>
              </p:ext>
            </p:extLst>
          </p:nvPr>
        </p:nvGraphicFramePr>
        <p:xfrm>
          <a:off x="1241295" y="1970622"/>
          <a:ext cx="7364362" cy="4176007"/>
        </p:xfrm>
        <a:graphic>
          <a:graphicData uri="http://schemas.openxmlformats.org/drawingml/2006/chart">
            <c:chart xmlns:c="http://schemas.openxmlformats.org/drawingml/2006/chart" xmlns:r="http://schemas.openxmlformats.org/officeDocument/2006/relationships" r:id="rId2"/>
          </a:graphicData>
        </a:graphic>
      </p:graphicFrame>
      <p:sp>
        <p:nvSpPr>
          <p:cNvPr id="9" name="Freeform 8"/>
          <p:cNvSpPr/>
          <p:nvPr/>
        </p:nvSpPr>
        <p:spPr>
          <a:xfrm>
            <a:off x="1594920" y="2281287"/>
            <a:ext cx="6887885" cy="1332067"/>
          </a:xfrm>
          <a:custGeom>
            <a:avLst/>
            <a:gdLst>
              <a:gd name="connsiteX0" fmla="*/ 0 w 8544560"/>
              <a:gd name="connsiteY0" fmla="*/ 1677305 h 1687465"/>
              <a:gd name="connsiteX1" fmla="*/ 1615440 w 8544560"/>
              <a:gd name="connsiteY1" fmla="*/ 1667145 h 1687465"/>
              <a:gd name="connsiteX2" fmla="*/ 1615440 w 8544560"/>
              <a:gd name="connsiteY2" fmla="*/ 1667145 h 1687465"/>
              <a:gd name="connsiteX3" fmla="*/ 2702560 w 8544560"/>
              <a:gd name="connsiteY3" fmla="*/ 1301385 h 1687465"/>
              <a:gd name="connsiteX4" fmla="*/ 3667760 w 8544560"/>
              <a:gd name="connsiteY4" fmla="*/ 326025 h 1687465"/>
              <a:gd name="connsiteX5" fmla="*/ 5130800 w 8544560"/>
              <a:gd name="connsiteY5" fmla="*/ 905 h 1687465"/>
              <a:gd name="connsiteX6" fmla="*/ 6807200 w 8544560"/>
              <a:gd name="connsiteY6" fmla="*/ 265065 h 1687465"/>
              <a:gd name="connsiteX7" fmla="*/ 8046720 w 8544560"/>
              <a:gd name="connsiteY7" fmla="*/ 1199785 h 1687465"/>
              <a:gd name="connsiteX8" fmla="*/ 8544560 w 8544560"/>
              <a:gd name="connsiteY8" fmla="*/ 1687465 h 168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4560" h="1687465">
                <a:moveTo>
                  <a:pt x="0" y="1677305"/>
                </a:moveTo>
                <a:lnTo>
                  <a:pt x="1615440" y="1667145"/>
                </a:lnTo>
                <a:lnTo>
                  <a:pt x="1615440" y="1667145"/>
                </a:lnTo>
                <a:cubicBezTo>
                  <a:pt x="1796627" y="1606185"/>
                  <a:pt x="2360507" y="1524905"/>
                  <a:pt x="2702560" y="1301385"/>
                </a:cubicBezTo>
                <a:cubicBezTo>
                  <a:pt x="3044613" y="1077865"/>
                  <a:pt x="3263053" y="542772"/>
                  <a:pt x="3667760" y="326025"/>
                </a:cubicBezTo>
                <a:cubicBezTo>
                  <a:pt x="4072467" y="109278"/>
                  <a:pt x="4607560" y="11065"/>
                  <a:pt x="5130800" y="905"/>
                </a:cubicBezTo>
                <a:cubicBezTo>
                  <a:pt x="5654040" y="-9255"/>
                  <a:pt x="6321213" y="65252"/>
                  <a:pt x="6807200" y="265065"/>
                </a:cubicBezTo>
                <a:cubicBezTo>
                  <a:pt x="7293187" y="464878"/>
                  <a:pt x="7757160" y="962718"/>
                  <a:pt x="8046720" y="1199785"/>
                </a:cubicBezTo>
                <a:cubicBezTo>
                  <a:pt x="8336280" y="1436852"/>
                  <a:pt x="8440420" y="1562158"/>
                  <a:pt x="8544560" y="1687465"/>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8654798" y="2103818"/>
            <a:ext cx="2842957" cy="3539430"/>
          </a:xfrm>
          <a:prstGeom prst="rect">
            <a:avLst/>
          </a:prstGeom>
          <a:noFill/>
        </p:spPr>
        <p:txBody>
          <a:bodyPr wrap="square" rtlCol="0">
            <a:spAutoFit/>
          </a:bodyPr>
          <a:lstStyle/>
          <a:p>
            <a:pPr marL="361950" indent="-361950"/>
            <a:r>
              <a:rPr lang="en-US" sz="1600" dirty="0"/>
              <a:t>Dark </a:t>
            </a:r>
            <a:r>
              <a:rPr lang="en-US" sz="1600" dirty="0" smtClean="0"/>
              <a:t>green</a:t>
            </a:r>
            <a:br>
              <a:rPr lang="en-US" sz="1600" dirty="0" smtClean="0"/>
            </a:br>
            <a:r>
              <a:rPr lang="en-US" sz="1600" dirty="0" smtClean="0"/>
              <a:t>expected </a:t>
            </a:r>
            <a:r>
              <a:rPr lang="en-US" sz="1600" dirty="0"/>
              <a:t>NDVI for a summer crop in </a:t>
            </a:r>
            <a:r>
              <a:rPr lang="en-US" sz="1600" dirty="0" smtClean="0"/>
              <a:t>Europe</a:t>
            </a:r>
          </a:p>
          <a:p>
            <a:pPr marL="361950" indent="-361950"/>
            <a:endParaRPr lang="en-US" sz="1600" dirty="0"/>
          </a:p>
          <a:p>
            <a:pPr marL="361950" indent="-361950"/>
            <a:r>
              <a:rPr lang="en-US" sz="1600" dirty="0" smtClean="0"/>
              <a:t>Brown	</a:t>
            </a:r>
            <a:br>
              <a:rPr lang="en-US" sz="1600" dirty="0" smtClean="0"/>
            </a:br>
            <a:r>
              <a:rPr lang="en-US" sz="1600" dirty="0" err="1" smtClean="0"/>
              <a:t>NDVI</a:t>
            </a:r>
            <a:r>
              <a:rPr lang="en-US" sz="1600" dirty="0" smtClean="0"/>
              <a:t> </a:t>
            </a:r>
            <a:r>
              <a:rPr lang="en-US" sz="1600" dirty="0"/>
              <a:t>from a MODIS pixel in the cropped </a:t>
            </a:r>
            <a:r>
              <a:rPr lang="en-US" sz="1600" dirty="0" smtClean="0"/>
              <a:t>area</a:t>
            </a:r>
          </a:p>
          <a:p>
            <a:pPr marL="361950" indent="-361950"/>
            <a:endParaRPr lang="en-US" sz="1600" dirty="0"/>
          </a:p>
          <a:p>
            <a:pPr marL="361950" indent="-361950"/>
            <a:r>
              <a:rPr lang="en-US" sz="1600" dirty="0" smtClean="0"/>
              <a:t>Red	</a:t>
            </a:r>
            <a:br>
              <a:rPr lang="en-US" sz="1600" dirty="0" smtClean="0"/>
            </a:br>
            <a:r>
              <a:rPr lang="en-US" sz="1600" dirty="0" smtClean="0"/>
              <a:t>Upper </a:t>
            </a:r>
            <a:r>
              <a:rPr lang="en-US" sz="1600" dirty="0"/>
              <a:t>envelope temporal </a:t>
            </a:r>
            <a:r>
              <a:rPr lang="en-US" sz="1600" dirty="0" smtClean="0"/>
              <a:t>filter (with smoothing)</a:t>
            </a:r>
            <a:endParaRPr lang="en-US" sz="1600" dirty="0"/>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1612145" y="2422608"/>
            <a:ext cx="6993537" cy="1362075"/>
          </a:xfrm>
          <a:prstGeom prst="rect">
            <a:avLst/>
          </a:prstGeom>
        </p:spPr>
      </p:pic>
    </p:spTree>
    <p:extLst>
      <p:ext uri="{BB962C8B-B14F-4D97-AF65-F5344CB8AC3E}">
        <p14:creationId xmlns:p14="http://schemas.microsoft.com/office/powerpoint/2010/main" val="422957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CB72D6-0CBC-4DF3-8895-241F1A055F9A}"/>
              </a:ext>
            </a:extLst>
          </p:cNvPr>
          <p:cNvSpPr>
            <a:spLocks noGrp="1"/>
          </p:cNvSpPr>
          <p:nvPr>
            <p:ph type="title"/>
          </p:nvPr>
        </p:nvSpPr>
        <p:spPr>
          <a:xfrm>
            <a:off x="883240" y="164737"/>
            <a:ext cx="9566461" cy="553998"/>
          </a:xfrm>
        </p:spPr>
        <p:txBody>
          <a:bodyPr/>
          <a:lstStyle/>
          <a:p>
            <a:r>
              <a:rPr lang="en-GB" sz="3000" b="1" dirty="0">
                <a:latin typeface="Candara" panose="020E0502030303020204" pitchFamily="34" charset="0"/>
              </a:rPr>
              <a:t>Specific Learning Objectives</a:t>
            </a:r>
            <a:endParaRPr lang="en-GB" sz="3000" b="1" dirty="0">
              <a:latin typeface="Candara" panose="020E0502030303020204" pitchFamily="34" charset="0"/>
            </a:endParaRPr>
          </a:p>
        </p:txBody>
      </p:sp>
      <p:pic>
        <p:nvPicPr>
          <p:cNvPr id="6" name="Picture 5" descr="Logo&#10;&#10;Description automatically generated">
            <a:extLst>
              <a:ext uri="{FF2B5EF4-FFF2-40B4-BE49-F238E27FC236}">
                <a16:creationId xmlns:a16="http://schemas.microsoft.com/office/drawing/2014/main" id="{F610F526-2C2E-4308-BD69-29883C27F5C3}"/>
              </a:ext>
            </a:extLst>
          </p:cNvPr>
          <p:cNvPicPr>
            <a:picLocks noChangeAspect="1"/>
          </p:cNvPicPr>
          <p:nvPr/>
        </p:nvPicPr>
        <p:blipFill rotWithShape="1">
          <a:blip r:embed="rId2" cstate="hqprint">
            <a:clrChange>
              <a:clrFrom>
                <a:srgbClr val="003246"/>
              </a:clrFrom>
              <a:clrTo>
                <a:srgbClr val="003246">
                  <a:alpha val="0"/>
                </a:srgbClr>
              </a:clrTo>
            </a:clrChange>
            <a:extLst>
              <a:ext uri="{28A0092B-C50C-407E-A947-70E740481C1C}">
                <a14:useLocalDpi xmlns:a14="http://schemas.microsoft.com/office/drawing/2010/main" val="0"/>
              </a:ext>
            </a:extLst>
          </a:blip>
          <a:srcRect l="24889" t="22019" r="22425" b="29215"/>
          <a:stretch/>
        </p:blipFill>
        <p:spPr>
          <a:xfrm>
            <a:off x="108849" y="47288"/>
            <a:ext cx="680489" cy="683648"/>
          </a:xfrm>
          <a:prstGeom prst="rect">
            <a:avLst/>
          </a:prstGeom>
        </p:spPr>
      </p:pic>
      <p:sp>
        <p:nvSpPr>
          <p:cNvPr id="5" name="Content Placeholder 2"/>
          <p:cNvSpPr>
            <a:spLocks noGrp="1"/>
          </p:cNvSpPr>
          <p:nvPr>
            <p:ph idx="4294967295"/>
          </p:nvPr>
        </p:nvSpPr>
        <p:spPr>
          <a:xfrm>
            <a:off x="757656" y="1228844"/>
            <a:ext cx="10280927" cy="4587804"/>
          </a:xfrm>
          <a:prstGeom prst="rect">
            <a:avLst/>
          </a:prstGeom>
        </p:spPr>
        <p:txBody>
          <a:bodyPr/>
          <a:lstStyle/>
          <a:p>
            <a:pPr marL="0" indent="0">
              <a:buNone/>
            </a:pPr>
            <a:r>
              <a:rPr lang="en-US" sz="2000" b="1" dirty="0" smtClean="0">
                <a:solidFill>
                  <a:schemeClr val="bg1"/>
                </a:solidFill>
              </a:rPr>
              <a:t>What </a:t>
            </a:r>
            <a:r>
              <a:rPr lang="en-US" sz="2000" b="1" dirty="0">
                <a:solidFill>
                  <a:schemeClr val="bg1"/>
                </a:solidFill>
              </a:rPr>
              <a:t>is hyper-temporal remote sensing </a:t>
            </a:r>
            <a:endParaRPr lang="en-US" sz="2000" b="1" dirty="0" smtClean="0">
              <a:solidFill>
                <a:schemeClr val="bg1"/>
              </a:solidFill>
            </a:endParaRPr>
          </a:p>
          <a:p>
            <a:pPr marL="457200" indent="-457200">
              <a:buFont typeface="+mj-lt"/>
              <a:buAutoNum type="arabicPeriod"/>
            </a:pPr>
            <a:r>
              <a:rPr lang="en-US" sz="2000" dirty="0" smtClean="0">
                <a:solidFill>
                  <a:schemeClr val="bg1"/>
                </a:solidFill>
              </a:rPr>
              <a:t>Define what hyper-temporal RS is</a:t>
            </a:r>
          </a:p>
          <a:p>
            <a:pPr marL="457200" indent="-457200">
              <a:buFont typeface="+mj-lt"/>
              <a:buAutoNum type="arabicPeriod"/>
            </a:pPr>
            <a:r>
              <a:rPr lang="en-US" sz="2000" dirty="0" smtClean="0">
                <a:solidFill>
                  <a:schemeClr val="bg1"/>
                </a:solidFill>
              </a:rPr>
              <a:t>Identify the causes of variability observed with hyper-temporal RS</a:t>
            </a:r>
            <a:endParaRPr lang="en-US" sz="2000" dirty="0">
              <a:solidFill>
                <a:schemeClr val="bg1"/>
              </a:solidFill>
            </a:endParaRPr>
          </a:p>
          <a:p>
            <a:pPr marL="457200" indent="-457200">
              <a:buFont typeface="+mj-lt"/>
              <a:buAutoNum type="arabicPeriod"/>
            </a:pPr>
            <a:r>
              <a:rPr lang="en-US" sz="2000" dirty="0" smtClean="0">
                <a:solidFill>
                  <a:schemeClr val="bg1"/>
                </a:solidFill>
              </a:rPr>
              <a:t>Identify </a:t>
            </a:r>
            <a:r>
              <a:rPr lang="en-US" sz="2000" dirty="0">
                <a:solidFill>
                  <a:schemeClr val="bg1"/>
                </a:solidFill>
              </a:rPr>
              <a:t>the main hyper-temporal data sets and their evolution in </a:t>
            </a:r>
            <a:r>
              <a:rPr lang="en-US" sz="2000" dirty="0" smtClean="0">
                <a:solidFill>
                  <a:schemeClr val="bg1"/>
                </a:solidFill>
              </a:rPr>
              <a:t>time</a:t>
            </a:r>
            <a:endParaRPr lang="en-US" sz="2000" dirty="0">
              <a:solidFill>
                <a:schemeClr val="bg1"/>
              </a:solidFill>
            </a:endParaRPr>
          </a:p>
          <a:p>
            <a:pPr marL="457200" indent="-457200">
              <a:buFont typeface="+mj-lt"/>
              <a:buAutoNum type="arabicPeriod"/>
            </a:pPr>
            <a:r>
              <a:rPr lang="en-US" sz="2000" dirty="0" smtClean="0">
                <a:solidFill>
                  <a:schemeClr val="bg1"/>
                </a:solidFill>
              </a:rPr>
              <a:t>Indicate </a:t>
            </a:r>
            <a:r>
              <a:rPr lang="en-US" sz="2000" dirty="0">
                <a:solidFill>
                  <a:schemeClr val="bg1"/>
                </a:solidFill>
              </a:rPr>
              <a:t>some </a:t>
            </a:r>
            <a:r>
              <a:rPr lang="en-US" sz="2000" dirty="0" smtClean="0">
                <a:solidFill>
                  <a:schemeClr val="bg1"/>
                </a:solidFill>
              </a:rPr>
              <a:t>pre-processing methods for </a:t>
            </a:r>
            <a:r>
              <a:rPr lang="en-US" sz="2000" dirty="0">
                <a:solidFill>
                  <a:schemeClr val="bg1"/>
                </a:solidFill>
              </a:rPr>
              <a:t>hyper-temporal </a:t>
            </a:r>
            <a:r>
              <a:rPr lang="en-US" sz="2000" dirty="0" smtClean="0">
                <a:solidFill>
                  <a:schemeClr val="bg1"/>
                </a:solidFill>
              </a:rPr>
              <a:t>data</a:t>
            </a:r>
            <a:endParaRPr lang="en-US" sz="2000" dirty="0">
              <a:solidFill>
                <a:schemeClr val="bg1"/>
              </a:solidFill>
            </a:endParaRPr>
          </a:p>
          <a:p>
            <a:pPr marL="457200" indent="-457200">
              <a:buFont typeface="+mj-lt"/>
              <a:buAutoNum type="arabicPeriod"/>
            </a:pPr>
            <a:r>
              <a:rPr lang="en-US" sz="2000" dirty="0" smtClean="0">
                <a:solidFill>
                  <a:schemeClr val="bg1"/>
                </a:solidFill>
              </a:rPr>
              <a:t>Recommend where hyper-temporal RS can be used</a:t>
            </a:r>
          </a:p>
          <a:p>
            <a:pPr marL="0" indent="0">
              <a:buNone/>
            </a:pPr>
            <a:endParaRPr lang="en-US" sz="2000" b="1" dirty="0" smtClean="0">
              <a:solidFill>
                <a:schemeClr val="bg1"/>
              </a:solidFill>
            </a:endParaRPr>
          </a:p>
          <a:p>
            <a:pPr marL="0" indent="0">
              <a:buNone/>
            </a:pPr>
            <a:r>
              <a:rPr lang="en-US" sz="2000" b="1" dirty="0" smtClean="0">
                <a:solidFill>
                  <a:schemeClr val="bg1"/>
                </a:solidFill>
              </a:rPr>
              <a:t>How to use hyper-temporal remote sensing data</a:t>
            </a:r>
          </a:p>
          <a:p>
            <a:pPr marL="457200" indent="-457200">
              <a:buFont typeface="+mj-lt"/>
              <a:buAutoNum type="arabicPeriod"/>
            </a:pPr>
            <a:r>
              <a:rPr lang="en-US" sz="2000" dirty="0" smtClean="0">
                <a:solidFill>
                  <a:schemeClr val="bg1"/>
                </a:solidFill>
              </a:rPr>
              <a:t>Understand why and how to classify </a:t>
            </a:r>
            <a:r>
              <a:rPr lang="en-US" sz="2000" dirty="0">
                <a:solidFill>
                  <a:schemeClr val="bg1"/>
                </a:solidFill>
              </a:rPr>
              <a:t>hyper-temporal RS </a:t>
            </a:r>
            <a:r>
              <a:rPr lang="en-US" sz="2000" dirty="0" smtClean="0">
                <a:solidFill>
                  <a:schemeClr val="bg1"/>
                </a:solidFill>
              </a:rPr>
              <a:t>data</a:t>
            </a:r>
          </a:p>
          <a:p>
            <a:pPr marL="457200" indent="-457200">
              <a:buFont typeface="+mj-lt"/>
              <a:buAutoNum type="arabicPeriod"/>
            </a:pPr>
            <a:r>
              <a:rPr lang="en-US" sz="2000" dirty="0" smtClean="0">
                <a:solidFill>
                  <a:schemeClr val="bg1"/>
                </a:solidFill>
              </a:rPr>
              <a:t>Indicate </a:t>
            </a:r>
            <a:r>
              <a:rPr lang="en-US" sz="2000" dirty="0">
                <a:solidFill>
                  <a:schemeClr val="bg1"/>
                </a:solidFill>
              </a:rPr>
              <a:t>methods to select the optimum amount of </a:t>
            </a:r>
            <a:r>
              <a:rPr lang="en-US" sz="2000" dirty="0" smtClean="0">
                <a:solidFill>
                  <a:schemeClr val="bg1"/>
                </a:solidFill>
              </a:rPr>
              <a:t>classes</a:t>
            </a:r>
          </a:p>
          <a:p>
            <a:pPr marL="457200" indent="-457200">
              <a:buFont typeface="+mj-lt"/>
              <a:buAutoNum type="arabicPeriod"/>
            </a:pPr>
            <a:r>
              <a:rPr lang="en-US" sz="2000" dirty="0" smtClean="0">
                <a:solidFill>
                  <a:schemeClr val="bg1"/>
                </a:solidFill>
              </a:rPr>
              <a:t>Know </a:t>
            </a:r>
            <a:r>
              <a:rPr lang="en-US" sz="2000" dirty="0">
                <a:solidFill>
                  <a:schemeClr val="bg1"/>
                </a:solidFill>
              </a:rPr>
              <a:t>how hyper-temporal data are visualized in profiles and </a:t>
            </a:r>
            <a:r>
              <a:rPr lang="en-US" sz="2000" dirty="0" smtClean="0">
                <a:solidFill>
                  <a:schemeClr val="bg1"/>
                </a:solidFill>
              </a:rPr>
              <a:t>maps</a:t>
            </a:r>
          </a:p>
          <a:p>
            <a:pPr marL="457200" indent="-457200">
              <a:buFont typeface="+mj-lt"/>
              <a:buAutoNum type="arabicPeriod" startAt="5"/>
            </a:pPr>
            <a:endParaRPr lang="en-GB" sz="2000" dirty="0">
              <a:solidFill>
                <a:schemeClr val="bg1"/>
              </a:solidFill>
            </a:endParaRPr>
          </a:p>
        </p:txBody>
      </p:sp>
    </p:spTree>
    <p:extLst>
      <p:ext uri="{BB962C8B-B14F-4D97-AF65-F5344CB8AC3E}">
        <p14:creationId xmlns:p14="http://schemas.microsoft.com/office/powerpoint/2010/main" val="2292972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6304">
        <p159:morph option="byObject"/>
      </p:transition>
    </mc:Choice>
    <mc:Fallback xmlns="">
      <p:transition spd="slow" advTm="36304">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Indicate </a:t>
            </a:r>
            <a:r>
              <a:rPr lang="en-US" sz="2000" b="1" dirty="0"/>
              <a:t>some pre-processing needs of </a:t>
            </a:r>
            <a:r>
              <a:rPr lang="en-US" sz="2000" b="1" dirty="0" err="1" smtClean="0"/>
              <a:t>HT</a:t>
            </a:r>
            <a:r>
              <a:rPr lang="en-US" sz="2000" b="1" dirty="0" smtClean="0"/>
              <a:t>-data</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20</a:t>
            </a:fld>
            <a:endParaRPr lang="nl-NL"/>
          </a:p>
        </p:txBody>
      </p:sp>
      <p:sp>
        <p:nvSpPr>
          <p:cNvPr id="5" name="Content Placeholder 4"/>
          <p:cNvSpPr>
            <a:spLocks noGrp="1"/>
          </p:cNvSpPr>
          <p:nvPr>
            <p:ph idx="4294967295"/>
          </p:nvPr>
        </p:nvSpPr>
        <p:spPr>
          <a:xfrm>
            <a:off x="1441334" y="1289906"/>
            <a:ext cx="8853039" cy="4587804"/>
          </a:xfrm>
          <a:prstGeom prst="rect">
            <a:avLst/>
          </a:prstGeom>
        </p:spPr>
        <p:txBody>
          <a:bodyPr/>
          <a:lstStyle/>
          <a:p>
            <a:pPr eaLnBrk="1" hangingPunct="1">
              <a:lnSpc>
                <a:spcPct val="110000"/>
              </a:lnSpc>
              <a:spcBef>
                <a:spcPts val="1200"/>
              </a:spcBef>
            </a:pPr>
            <a:r>
              <a:rPr lang="en-US" altLang="it-IT" sz="2000" b="1" dirty="0">
                <a:solidFill>
                  <a:schemeClr val="tx1"/>
                </a:solidFill>
              </a:rPr>
              <a:t>Temporal filtering </a:t>
            </a:r>
            <a:r>
              <a:rPr lang="en-US" altLang="it-IT" sz="2000" dirty="0">
                <a:solidFill>
                  <a:schemeClr val="tx1"/>
                </a:solidFill>
              </a:rPr>
              <a:t>techniques are commonly used in time series analysis and the number of different algorithms for temporal filtering continues to grow. The aim of these techniques is to </a:t>
            </a:r>
            <a:r>
              <a:rPr lang="en-US" altLang="it-IT" sz="2000" b="1" dirty="0">
                <a:solidFill>
                  <a:schemeClr val="tx1"/>
                </a:solidFill>
              </a:rPr>
              <a:t>remove artifacts </a:t>
            </a:r>
            <a:r>
              <a:rPr lang="en-US" altLang="it-IT" sz="2000" dirty="0">
                <a:solidFill>
                  <a:schemeClr val="tx1"/>
                </a:solidFill>
              </a:rPr>
              <a:t>related for example to </a:t>
            </a:r>
            <a:r>
              <a:rPr lang="en-US" altLang="it-IT" sz="2000" b="1" dirty="0">
                <a:solidFill>
                  <a:schemeClr val="tx1"/>
                </a:solidFill>
              </a:rPr>
              <a:t>undetected clouds </a:t>
            </a:r>
            <a:r>
              <a:rPr lang="en-US" altLang="it-IT" sz="2000" dirty="0">
                <a:solidFill>
                  <a:schemeClr val="tx1"/>
                </a:solidFill>
              </a:rPr>
              <a:t>and </a:t>
            </a:r>
            <a:r>
              <a:rPr lang="en-US" altLang="it-IT" sz="2000" b="1" dirty="0">
                <a:solidFill>
                  <a:schemeClr val="tx1"/>
                </a:solidFill>
              </a:rPr>
              <a:t>poor atmospheric </a:t>
            </a:r>
            <a:r>
              <a:rPr lang="en-US" altLang="it-IT" sz="2000" dirty="0">
                <a:solidFill>
                  <a:schemeClr val="tx1"/>
                </a:solidFill>
              </a:rPr>
              <a:t>conditions. Also, possibly occurring </a:t>
            </a:r>
            <a:r>
              <a:rPr lang="en-US" altLang="it-IT" sz="2000" b="1" dirty="0">
                <a:solidFill>
                  <a:schemeClr val="tx1"/>
                </a:solidFill>
              </a:rPr>
              <a:t>data gaps </a:t>
            </a:r>
            <a:r>
              <a:rPr lang="en-US" altLang="it-IT" sz="2000" dirty="0">
                <a:solidFill>
                  <a:schemeClr val="tx1"/>
                </a:solidFill>
              </a:rPr>
              <a:t>should be filled. </a:t>
            </a:r>
          </a:p>
          <a:p>
            <a:pPr eaLnBrk="1" hangingPunct="1">
              <a:lnSpc>
                <a:spcPct val="110000"/>
              </a:lnSpc>
              <a:spcBef>
                <a:spcPts val="1800"/>
              </a:spcBef>
            </a:pPr>
            <a:r>
              <a:rPr lang="en-US" altLang="it-IT" sz="2000" b="1" dirty="0">
                <a:solidFill>
                  <a:schemeClr val="tx1"/>
                </a:solidFill>
              </a:rPr>
              <a:t>Upper envelop </a:t>
            </a:r>
            <a:r>
              <a:rPr lang="en-US" altLang="it-IT" sz="2000" b="1" dirty="0" smtClean="0">
                <a:solidFill>
                  <a:schemeClr val="tx1"/>
                </a:solidFill>
              </a:rPr>
              <a:t>temporal filtering </a:t>
            </a:r>
            <a:r>
              <a:rPr lang="en-US" altLang="it-IT" sz="2000" dirty="0">
                <a:solidFill>
                  <a:schemeClr val="tx1"/>
                </a:solidFill>
              </a:rPr>
              <a:t>also follows the principle of MVC that high NDVI values are generally good measurements, while sudden dips in NDVI are mainly due to cloud contamination and haze. Differently from MVC it looks at good quality data before and after the current composite, while MVC operates inside the compositing period.</a:t>
            </a:r>
          </a:p>
          <a:p>
            <a:pPr eaLnBrk="1" hangingPunct="1">
              <a:lnSpc>
                <a:spcPct val="110000"/>
              </a:lnSpc>
              <a:spcBef>
                <a:spcPts val="1800"/>
              </a:spcBef>
            </a:pPr>
            <a:r>
              <a:rPr lang="en-US" altLang="it-IT" sz="2000" dirty="0">
                <a:solidFill>
                  <a:schemeClr val="tx1"/>
                </a:solidFill>
              </a:rPr>
              <a:t>A large number of algorithms has been proposed for filtering out the bad </a:t>
            </a:r>
            <a:r>
              <a:rPr lang="en-US" altLang="it-IT" sz="2000" dirty="0" err="1">
                <a:solidFill>
                  <a:schemeClr val="tx1"/>
                </a:solidFill>
              </a:rPr>
              <a:t>dekads</a:t>
            </a:r>
            <a:r>
              <a:rPr lang="en-US" altLang="it-IT" sz="2000" dirty="0">
                <a:solidFill>
                  <a:schemeClr val="tx1"/>
                </a:solidFill>
              </a:rPr>
              <a:t> and resulting </a:t>
            </a:r>
            <a:r>
              <a:rPr lang="en-US" altLang="it-IT" sz="2000" b="1" dirty="0">
                <a:solidFill>
                  <a:schemeClr val="tx1"/>
                </a:solidFill>
              </a:rPr>
              <a:t>images</a:t>
            </a:r>
            <a:r>
              <a:rPr lang="en-US" altLang="it-IT" sz="2000" dirty="0">
                <a:solidFill>
                  <a:schemeClr val="tx1"/>
                </a:solidFill>
              </a:rPr>
              <a:t> are usually appearing much </a:t>
            </a:r>
            <a:r>
              <a:rPr lang="en-US" altLang="it-IT" sz="2000" b="1" dirty="0">
                <a:solidFill>
                  <a:schemeClr val="tx1"/>
                </a:solidFill>
              </a:rPr>
              <a:t>cleaner</a:t>
            </a:r>
            <a:r>
              <a:rPr lang="en-US" altLang="it-IT" sz="2000" dirty="0">
                <a:solidFill>
                  <a:schemeClr val="tx1"/>
                </a:solidFill>
              </a:rPr>
              <a:t> than the original ones.</a:t>
            </a:r>
          </a:p>
          <a:p>
            <a:endParaRPr lang="en-GB" sz="2000" dirty="0">
              <a:solidFill>
                <a:schemeClr val="tx1"/>
              </a:solidFill>
            </a:endParaRPr>
          </a:p>
        </p:txBody>
      </p:sp>
    </p:spTree>
    <p:extLst>
      <p:ext uri="{BB962C8B-B14F-4D97-AF65-F5344CB8AC3E}">
        <p14:creationId xmlns:p14="http://schemas.microsoft.com/office/powerpoint/2010/main" val="134953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Indicate </a:t>
            </a:r>
            <a:r>
              <a:rPr lang="en-US" sz="2000" b="1" dirty="0"/>
              <a:t>some pre-processing needs of </a:t>
            </a:r>
            <a:r>
              <a:rPr lang="en-US" sz="2000" b="1" dirty="0" err="1" smtClean="0"/>
              <a:t>HT</a:t>
            </a:r>
            <a:r>
              <a:rPr lang="en-US" sz="2000" b="1" dirty="0" smtClean="0"/>
              <a:t>-data</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21</a:t>
            </a:fld>
            <a:endParaRPr lang="nl-NL"/>
          </a:p>
        </p:txBody>
      </p:sp>
      <p:pic>
        <p:nvPicPr>
          <p:cNvPr id="6" name="Picture 2"/>
          <p:cNvPicPr>
            <a:picLocks noGrp="1"/>
          </p:cNvPicPr>
          <p:nvPr>
            <p:ph idx="4294967295"/>
          </p:nvPr>
        </p:nvPicPr>
        <p:blipFill>
          <a:blip r:embed="rId2" cstate="email"/>
          <a:srcRect/>
          <a:stretch>
            <a:fillRect/>
          </a:stretch>
        </p:blipFill>
        <p:spPr bwMode="auto">
          <a:xfrm>
            <a:off x="1135626" y="1181315"/>
            <a:ext cx="9144000" cy="4176464"/>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7" name="Rectangle 6"/>
          <p:cNvSpPr/>
          <p:nvPr/>
        </p:nvSpPr>
        <p:spPr>
          <a:xfrm>
            <a:off x="340886" y="5497333"/>
            <a:ext cx="11236597" cy="904863"/>
          </a:xfrm>
          <a:prstGeom prst="rect">
            <a:avLst/>
          </a:prstGeom>
        </p:spPr>
        <p:txBody>
          <a:bodyPr wrap="square">
            <a:spAutoFit/>
          </a:bodyPr>
          <a:lstStyle/>
          <a:p>
            <a:pPr eaLnBrk="1" hangingPunct="1">
              <a:lnSpc>
                <a:spcPct val="110000"/>
              </a:lnSpc>
              <a:spcBef>
                <a:spcPts val="600"/>
              </a:spcBef>
            </a:pPr>
            <a:r>
              <a:rPr lang="en-US" altLang="it-IT" dirty="0">
                <a:solidFill>
                  <a:srgbClr val="3F3F3F"/>
                </a:solidFill>
                <a:latin typeface="Calibri" panose="020F0502020204030204" pitchFamily="34" charset="0"/>
              </a:rPr>
              <a:t>The upper envelope filter replaces the NDVI values corresponding to irregular and unexpected dips by interpolated values and following good measurements.</a:t>
            </a:r>
          </a:p>
        </p:txBody>
      </p:sp>
    </p:spTree>
    <p:extLst>
      <p:ext uri="{BB962C8B-B14F-4D97-AF65-F5344CB8AC3E}">
        <p14:creationId xmlns:p14="http://schemas.microsoft.com/office/powerpoint/2010/main" val="100937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Recommend </a:t>
            </a:r>
            <a:r>
              <a:rPr lang="en-US" sz="2000" b="1" dirty="0"/>
              <a:t>where hyper-temporal RS can be </a:t>
            </a:r>
            <a:r>
              <a:rPr lang="en-US" sz="2000" b="1" dirty="0" smtClean="0"/>
              <a:t>used</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22</a:t>
            </a:fld>
            <a:endParaRPr lang="nl-NL"/>
          </a:p>
        </p:txBody>
      </p:sp>
      <p:sp>
        <p:nvSpPr>
          <p:cNvPr id="5" name="Content Placeholder 4"/>
          <p:cNvSpPr>
            <a:spLocks noGrp="1"/>
          </p:cNvSpPr>
          <p:nvPr>
            <p:ph idx="4294967295"/>
          </p:nvPr>
        </p:nvSpPr>
        <p:spPr>
          <a:xfrm>
            <a:off x="1102122" y="1348900"/>
            <a:ext cx="9730568" cy="4587804"/>
          </a:xfrm>
          <a:prstGeom prst="rect">
            <a:avLst/>
          </a:prstGeom>
        </p:spPr>
        <p:txBody>
          <a:bodyPr/>
          <a:lstStyle/>
          <a:p>
            <a:pPr marL="0" indent="0">
              <a:buNone/>
            </a:pPr>
            <a:r>
              <a:rPr lang="en-US" sz="2000" dirty="0">
                <a:solidFill>
                  <a:schemeClr val="tx1"/>
                </a:solidFill>
              </a:rPr>
              <a:t>Green cover, whether it is natural or managed has strong spatial patterns and temporal dynamics.  </a:t>
            </a:r>
            <a:r>
              <a:rPr lang="en-US" sz="2000" dirty="0" smtClean="0">
                <a:solidFill>
                  <a:schemeClr val="tx1"/>
                </a:solidFill>
              </a:rPr>
              <a:t>Hyper-temporal </a:t>
            </a:r>
            <a:r>
              <a:rPr lang="en-US" sz="2000" dirty="0">
                <a:solidFill>
                  <a:schemeClr val="tx1"/>
                </a:solidFill>
              </a:rPr>
              <a:t>RS is the </a:t>
            </a:r>
            <a:r>
              <a:rPr lang="en-US" sz="2000" b="1" dirty="0">
                <a:solidFill>
                  <a:schemeClr val="tx1"/>
                </a:solidFill>
              </a:rPr>
              <a:t>use</a:t>
            </a:r>
            <a:r>
              <a:rPr lang="en-US" sz="2000" dirty="0">
                <a:solidFill>
                  <a:schemeClr val="tx1"/>
                </a:solidFill>
              </a:rPr>
              <a:t> and </a:t>
            </a:r>
            <a:r>
              <a:rPr lang="en-US" sz="2000" b="1" dirty="0">
                <a:solidFill>
                  <a:schemeClr val="tx1"/>
                </a:solidFill>
              </a:rPr>
              <a:t>interpretation</a:t>
            </a:r>
            <a:r>
              <a:rPr lang="en-US" sz="2000" dirty="0">
                <a:solidFill>
                  <a:schemeClr val="tx1"/>
                </a:solidFill>
              </a:rPr>
              <a:t> of RS imagery that is frequent enough and over a long enough duration to capture the </a:t>
            </a:r>
            <a:r>
              <a:rPr lang="en-US" sz="2000" b="1" dirty="0">
                <a:solidFill>
                  <a:schemeClr val="tx1"/>
                </a:solidFill>
              </a:rPr>
              <a:t>temporal</a:t>
            </a:r>
            <a:r>
              <a:rPr lang="en-US" sz="2000" dirty="0">
                <a:solidFill>
                  <a:schemeClr val="tx1"/>
                </a:solidFill>
              </a:rPr>
              <a:t> dynamics of the system that we want to study. </a:t>
            </a:r>
          </a:p>
          <a:p>
            <a:pPr marL="0" indent="0">
              <a:buNone/>
            </a:pPr>
            <a:endParaRPr lang="en-US" sz="2000" dirty="0">
              <a:solidFill>
                <a:schemeClr val="tx1"/>
              </a:solidFill>
            </a:endParaRPr>
          </a:p>
          <a:p>
            <a:pPr>
              <a:lnSpc>
                <a:spcPct val="150000"/>
              </a:lnSpc>
              <a:spcAft>
                <a:spcPts val="600"/>
              </a:spcAft>
              <a:buFont typeface="Arial" panose="020B0604020202020204" pitchFamily="34" charset="0"/>
              <a:buChar char="•"/>
            </a:pPr>
            <a:r>
              <a:rPr lang="en-US" sz="2000" b="1" dirty="0" smtClean="0">
                <a:solidFill>
                  <a:schemeClr val="tx1"/>
                </a:solidFill>
              </a:rPr>
              <a:t>Changes </a:t>
            </a:r>
            <a:r>
              <a:rPr lang="en-US" sz="2000" b="1" dirty="0">
                <a:solidFill>
                  <a:schemeClr val="tx1"/>
                </a:solidFill>
              </a:rPr>
              <a:t>within a cycle (a year or a season</a:t>
            </a:r>
            <a:r>
              <a:rPr lang="en-US" sz="2000" b="1" dirty="0" smtClean="0">
                <a:solidFill>
                  <a:schemeClr val="tx1"/>
                </a:solidFill>
              </a:rPr>
              <a:t>)</a:t>
            </a:r>
          </a:p>
          <a:p>
            <a:pPr>
              <a:lnSpc>
                <a:spcPct val="150000"/>
              </a:lnSpc>
              <a:spcAft>
                <a:spcPts val="600"/>
              </a:spcAft>
              <a:buFont typeface="Arial" panose="020B0604020202020204" pitchFamily="34" charset="0"/>
              <a:buChar char="•"/>
            </a:pPr>
            <a:r>
              <a:rPr lang="en-US" sz="2000" b="1" dirty="0" smtClean="0">
                <a:solidFill>
                  <a:schemeClr val="tx1"/>
                </a:solidFill>
              </a:rPr>
              <a:t>Changes </a:t>
            </a:r>
            <a:r>
              <a:rPr lang="en-US" sz="2000" b="1" dirty="0">
                <a:solidFill>
                  <a:schemeClr val="tx1"/>
                </a:solidFill>
              </a:rPr>
              <a:t>across a number of </a:t>
            </a:r>
            <a:r>
              <a:rPr lang="en-US" sz="2000" b="1" dirty="0" smtClean="0">
                <a:solidFill>
                  <a:schemeClr val="tx1"/>
                </a:solidFill>
              </a:rPr>
              <a:t>cycles</a:t>
            </a:r>
          </a:p>
          <a:p>
            <a:pPr>
              <a:lnSpc>
                <a:spcPct val="150000"/>
              </a:lnSpc>
              <a:spcAft>
                <a:spcPts val="600"/>
              </a:spcAft>
              <a:buFont typeface="Arial" panose="020B0604020202020204" pitchFamily="34" charset="0"/>
              <a:buChar char="•"/>
            </a:pPr>
            <a:r>
              <a:rPr lang="en-US" sz="2000" b="1" dirty="0" smtClean="0">
                <a:solidFill>
                  <a:schemeClr val="tx1"/>
                </a:solidFill>
              </a:rPr>
              <a:t>Changes </a:t>
            </a:r>
            <a:r>
              <a:rPr lang="en-US" sz="2000" b="1" dirty="0">
                <a:solidFill>
                  <a:schemeClr val="tx1"/>
                </a:solidFill>
              </a:rPr>
              <a:t>across space</a:t>
            </a:r>
            <a:r>
              <a:rPr lang="en-US" sz="2000" b="1" dirty="0" smtClean="0">
                <a:solidFill>
                  <a:schemeClr val="tx1"/>
                </a:solidFill>
              </a:rPr>
              <a:t>.</a:t>
            </a:r>
            <a:endParaRPr lang="en-US" sz="2000" b="1" dirty="0">
              <a:solidFill>
                <a:schemeClr val="tx1"/>
              </a:solidFill>
            </a:endParaRPr>
          </a:p>
        </p:txBody>
      </p:sp>
    </p:spTree>
    <p:extLst>
      <p:ext uri="{BB962C8B-B14F-4D97-AF65-F5344CB8AC3E}">
        <p14:creationId xmlns:p14="http://schemas.microsoft.com/office/powerpoint/2010/main" val="133019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Changes within a cycle (a year or a season)</a:t>
            </a:r>
          </a:p>
        </p:txBody>
      </p:sp>
      <p:sp>
        <p:nvSpPr>
          <p:cNvPr id="4" name="Slide Number Placeholder 3"/>
          <p:cNvSpPr>
            <a:spLocks noGrp="1"/>
          </p:cNvSpPr>
          <p:nvPr>
            <p:ph type="sldNum" sz="quarter" idx="4"/>
          </p:nvPr>
        </p:nvSpPr>
        <p:spPr/>
        <p:txBody>
          <a:bodyPr/>
          <a:lstStyle/>
          <a:p>
            <a:fld id="{A8E026D9-DF3B-4DE9-AE1C-81B7E5BD826E}" type="slidenum">
              <a:rPr lang="nl-NL" smtClean="0"/>
              <a:pPr/>
              <a:t>23</a:t>
            </a:fld>
            <a:endParaRPr lang="nl-NL"/>
          </a:p>
        </p:txBody>
      </p:sp>
      <p:sp>
        <p:nvSpPr>
          <p:cNvPr id="5" name="Oval 2"/>
          <p:cNvSpPr>
            <a:spLocks noChangeArrowheads="1"/>
          </p:cNvSpPr>
          <p:nvPr/>
        </p:nvSpPr>
        <p:spPr bwMode="auto">
          <a:xfrm rot="19895240">
            <a:off x="1620069" y="4212307"/>
            <a:ext cx="2663825" cy="217487"/>
          </a:xfrm>
          <a:prstGeom prst="ellipse">
            <a:avLst/>
          </a:prstGeom>
          <a:solidFill>
            <a:srgbClr val="FFCC66"/>
          </a:solidFill>
          <a:ln w="9525">
            <a:solidFill>
              <a:schemeClr val="tx1"/>
            </a:solidFill>
            <a:round/>
            <a:headEnd/>
            <a:tailEnd/>
          </a:ln>
        </p:spPr>
        <p:txBody>
          <a:bodyPr wrap="none" anchor="ctr"/>
          <a:lstStyle/>
          <a:p>
            <a:pPr eaLnBrk="0" hangingPunct="0"/>
            <a:endParaRPr lang="en-US"/>
          </a:p>
        </p:txBody>
      </p:sp>
      <p:sp>
        <p:nvSpPr>
          <p:cNvPr id="6" name="Line 4"/>
          <p:cNvSpPr>
            <a:spLocks noChangeShapeType="1"/>
          </p:cNvSpPr>
          <p:nvPr/>
        </p:nvSpPr>
        <p:spPr bwMode="auto">
          <a:xfrm>
            <a:off x="1762944" y="2989932"/>
            <a:ext cx="0" cy="2016125"/>
          </a:xfrm>
          <a:prstGeom prst="line">
            <a:avLst/>
          </a:prstGeom>
          <a:noFill/>
          <a:ln w="9525">
            <a:solidFill>
              <a:schemeClr val="tx1"/>
            </a:solidFill>
            <a:round/>
            <a:headEnd/>
            <a:tailEnd/>
          </a:ln>
        </p:spPr>
        <p:txBody>
          <a:bodyPr/>
          <a:lstStyle/>
          <a:p>
            <a:endParaRPr lang="en-US"/>
          </a:p>
        </p:txBody>
      </p:sp>
      <p:sp>
        <p:nvSpPr>
          <p:cNvPr id="7" name="Line 5"/>
          <p:cNvSpPr>
            <a:spLocks noChangeShapeType="1"/>
          </p:cNvSpPr>
          <p:nvPr/>
        </p:nvSpPr>
        <p:spPr bwMode="auto">
          <a:xfrm>
            <a:off x="1762944" y="5006057"/>
            <a:ext cx="2305050" cy="0"/>
          </a:xfrm>
          <a:prstGeom prst="line">
            <a:avLst/>
          </a:prstGeom>
          <a:noFill/>
          <a:ln w="9525">
            <a:solidFill>
              <a:schemeClr val="tx1"/>
            </a:solidFill>
            <a:round/>
            <a:headEnd/>
            <a:tailEnd/>
          </a:ln>
        </p:spPr>
        <p:txBody>
          <a:bodyPr/>
          <a:lstStyle/>
          <a:p>
            <a:endParaRPr lang="en-US"/>
          </a:p>
        </p:txBody>
      </p:sp>
      <p:sp>
        <p:nvSpPr>
          <p:cNvPr id="8" name="Line 6"/>
          <p:cNvSpPr>
            <a:spLocks noChangeShapeType="1"/>
          </p:cNvSpPr>
          <p:nvPr/>
        </p:nvSpPr>
        <p:spPr bwMode="auto">
          <a:xfrm flipV="1">
            <a:off x="1835969" y="3710657"/>
            <a:ext cx="2232025" cy="1223962"/>
          </a:xfrm>
          <a:prstGeom prst="line">
            <a:avLst/>
          </a:prstGeom>
          <a:noFill/>
          <a:ln w="9525">
            <a:solidFill>
              <a:schemeClr val="tx1"/>
            </a:solidFill>
            <a:round/>
            <a:headEnd/>
            <a:tailEnd/>
          </a:ln>
        </p:spPr>
        <p:txBody>
          <a:bodyPr/>
          <a:lstStyle/>
          <a:p>
            <a:endParaRPr lang="en-US"/>
          </a:p>
        </p:txBody>
      </p:sp>
      <p:sp>
        <p:nvSpPr>
          <p:cNvPr id="9" name="Oval 7"/>
          <p:cNvSpPr>
            <a:spLocks noChangeArrowheads="1"/>
          </p:cNvSpPr>
          <p:nvPr/>
        </p:nvSpPr>
        <p:spPr bwMode="auto">
          <a:xfrm rot="665049">
            <a:off x="1983607" y="2847057"/>
            <a:ext cx="287338" cy="935037"/>
          </a:xfrm>
          <a:prstGeom prst="ellipse">
            <a:avLst/>
          </a:prstGeom>
          <a:solidFill>
            <a:schemeClr val="folHlink"/>
          </a:solidFill>
          <a:ln w="9525">
            <a:solidFill>
              <a:schemeClr val="tx1"/>
            </a:solidFill>
            <a:round/>
            <a:headEnd/>
            <a:tailEnd/>
          </a:ln>
        </p:spPr>
        <p:txBody>
          <a:bodyPr wrap="none" anchor="ctr"/>
          <a:lstStyle/>
          <a:p>
            <a:pPr eaLnBrk="0" hangingPunct="0"/>
            <a:endParaRPr lang="en-US"/>
          </a:p>
        </p:txBody>
      </p:sp>
      <p:sp>
        <p:nvSpPr>
          <p:cNvPr id="10" name="Text Box 9"/>
          <p:cNvSpPr txBox="1">
            <a:spLocks noChangeArrowheads="1"/>
          </p:cNvSpPr>
          <p:nvPr/>
        </p:nvSpPr>
        <p:spPr bwMode="auto">
          <a:xfrm>
            <a:off x="3563169" y="5150520"/>
            <a:ext cx="666750" cy="366712"/>
          </a:xfrm>
          <a:prstGeom prst="rect">
            <a:avLst/>
          </a:prstGeom>
          <a:noFill/>
          <a:ln w="9525">
            <a:noFill/>
            <a:miter lim="800000"/>
            <a:headEnd/>
            <a:tailEnd/>
          </a:ln>
        </p:spPr>
        <p:txBody>
          <a:bodyPr wrap="none">
            <a:spAutoFit/>
          </a:bodyPr>
          <a:lstStyle/>
          <a:p>
            <a:r>
              <a:rPr lang="en-GB" b="1" dirty="0"/>
              <a:t>RED</a:t>
            </a:r>
            <a:endParaRPr lang="en-US" b="1" dirty="0"/>
          </a:p>
        </p:txBody>
      </p:sp>
      <p:sp>
        <p:nvSpPr>
          <p:cNvPr id="11" name="Line 10"/>
          <p:cNvSpPr>
            <a:spLocks noChangeShapeType="1"/>
          </p:cNvSpPr>
          <p:nvPr/>
        </p:nvSpPr>
        <p:spPr bwMode="auto">
          <a:xfrm>
            <a:off x="3491732" y="4071020"/>
            <a:ext cx="752701" cy="236779"/>
          </a:xfrm>
          <a:prstGeom prst="line">
            <a:avLst/>
          </a:prstGeom>
          <a:noFill/>
          <a:ln w="9525">
            <a:solidFill>
              <a:schemeClr val="tx1"/>
            </a:solidFill>
            <a:round/>
            <a:headEnd type="triangle" w="med" len="med"/>
            <a:tailEnd/>
          </a:ln>
        </p:spPr>
        <p:txBody>
          <a:bodyPr/>
          <a:lstStyle/>
          <a:p>
            <a:endParaRPr lang="en-US"/>
          </a:p>
        </p:txBody>
      </p:sp>
      <p:sp>
        <p:nvSpPr>
          <p:cNvPr id="12" name="Text Box 11"/>
          <p:cNvSpPr txBox="1">
            <a:spLocks noChangeArrowheads="1"/>
          </p:cNvSpPr>
          <p:nvPr/>
        </p:nvSpPr>
        <p:spPr bwMode="auto">
          <a:xfrm>
            <a:off x="4244433" y="4157476"/>
            <a:ext cx="1060450" cy="366712"/>
          </a:xfrm>
          <a:prstGeom prst="rect">
            <a:avLst/>
          </a:prstGeom>
          <a:noFill/>
          <a:ln w="9525">
            <a:noFill/>
            <a:miter lim="800000"/>
            <a:headEnd/>
            <a:tailEnd/>
          </a:ln>
        </p:spPr>
        <p:txBody>
          <a:bodyPr wrap="none">
            <a:spAutoFit/>
          </a:bodyPr>
          <a:lstStyle/>
          <a:p>
            <a:r>
              <a:rPr lang="en-GB" b="1" dirty="0"/>
              <a:t>Soil line</a:t>
            </a:r>
            <a:endParaRPr lang="en-US" b="1" dirty="0"/>
          </a:p>
        </p:txBody>
      </p:sp>
      <p:sp>
        <p:nvSpPr>
          <p:cNvPr id="13" name="Text Box 12"/>
          <p:cNvSpPr txBox="1">
            <a:spLocks noChangeArrowheads="1"/>
          </p:cNvSpPr>
          <p:nvPr/>
        </p:nvSpPr>
        <p:spPr bwMode="auto">
          <a:xfrm>
            <a:off x="2344198" y="2099674"/>
            <a:ext cx="2076450" cy="366712"/>
          </a:xfrm>
          <a:prstGeom prst="rect">
            <a:avLst/>
          </a:prstGeom>
          <a:noFill/>
          <a:ln w="9525">
            <a:noFill/>
            <a:miter lim="800000"/>
            <a:headEnd/>
            <a:tailEnd/>
          </a:ln>
        </p:spPr>
        <p:txBody>
          <a:bodyPr wrap="none">
            <a:spAutoFit/>
          </a:bodyPr>
          <a:lstStyle/>
          <a:p>
            <a:r>
              <a:rPr lang="en-GB" b="1" dirty="0"/>
              <a:t>Dense vegetation</a:t>
            </a:r>
            <a:endParaRPr lang="en-US" b="1" dirty="0"/>
          </a:p>
        </p:txBody>
      </p:sp>
      <p:sp>
        <p:nvSpPr>
          <p:cNvPr id="14" name="Line 13"/>
          <p:cNvSpPr>
            <a:spLocks noChangeShapeType="1"/>
          </p:cNvSpPr>
          <p:nvPr/>
        </p:nvSpPr>
        <p:spPr bwMode="auto">
          <a:xfrm flipV="1">
            <a:off x="1762944" y="2629570"/>
            <a:ext cx="504825" cy="2376487"/>
          </a:xfrm>
          <a:prstGeom prst="line">
            <a:avLst/>
          </a:prstGeom>
          <a:noFill/>
          <a:ln w="9525">
            <a:solidFill>
              <a:schemeClr val="tx1"/>
            </a:solidFill>
            <a:round/>
            <a:headEnd/>
            <a:tailEnd/>
          </a:ln>
        </p:spPr>
        <p:txBody>
          <a:bodyPr/>
          <a:lstStyle/>
          <a:p>
            <a:endParaRPr lang="en-US"/>
          </a:p>
        </p:txBody>
      </p:sp>
      <p:sp>
        <p:nvSpPr>
          <p:cNvPr id="15" name="Text Box 15"/>
          <p:cNvSpPr txBox="1">
            <a:spLocks noChangeArrowheads="1"/>
          </p:cNvSpPr>
          <p:nvPr/>
        </p:nvSpPr>
        <p:spPr bwMode="auto">
          <a:xfrm>
            <a:off x="4212457" y="3494757"/>
            <a:ext cx="1308100" cy="366712"/>
          </a:xfrm>
          <a:prstGeom prst="rect">
            <a:avLst/>
          </a:prstGeom>
          <a:noFill/>
          <a:ln w="9525">
            <a:noFill/>
            <a:miter lim="800000"/>
            <a:headEnd/>
            <a:tailEnd/>
          </a:ln>
        </p:spPr>
        <p:txBody>
          <a:bodyPr wrap="none">
            <a:spAutoFit/>
          </a:bodyPr>
          <a:lstStyle/>
          <a:p>
            <a:r>
              <a:rPr lang="en-GB" b="1"/>
              <a:t>NDVI ~ 0.0</a:t>
            </a:r>
            <a:endParaRPr lang="en-US" b="1"/>
          </a:p>
        </p:txBody>
      </p:sp>
      <p:sp>
        <p:nvSpPr>
          <p:cNvPr id="16" name="Text Box 16"/>
          <p:cNvSpPr txBox="1">
            <a:spLocks noChangeArrowheads="1"/>
          </p:cNvSpPr>
          <p:nvPr/>
        </p:nvSpPr>
        <p:spPr bwMode="auto">
          <a:xfrm>
            <a:off x="2339207" y="2413670"/>
            <a:ext cx="1308100" cy="366712"/>
          </a:xfrm>
          <a:prstGeom prst="rect">
            <a:avLst/>
          </a:prstGeom>
          <a:noFill/>
          <a:ln w="9525">
            <a:noFill/>
            <a:miter lim="800000"/>
            <a:headEnd/>
            <a:tailEnd/>
          </a:ln>
        </p:spPr>
        <p:txBody>
          <a:bodyPr wrap="none">
            <a:spAutoFit/>
          </a:bodyPr>
          <a:lstStyle/>
          <a:p>
            <a:r>
              <a:rPr lang="en-GB" b="1" dirty="0"/>
              <a:t>NDVI ~ 0.8</a:t>
            </a:r>
            <a:endParaRPr lang="en-US" b="1" dirty="0"/>
          </a:p>
        </p:txBody>
      </p:sp>
      <p:sp>
        <p:nvSpPr>
          <p:cNvPr id="17" name="Text Box 9"/>
          <p:cNvSpPr txBox="1">
            <a:spLocks noChangeArrowheads="1"/>
          </p:cNvSpPr>
          <p:nvPr/>
        </p:nvSpPr>
        <p:spPr bwMode="auto">
          <a:xfrm>
            <a:off x="971600" y="2989436"/>
            <a:ext cx="582211" cy="369332"/>
          </a:xfrm>
          <a:prstGeom prst="rect">
            <a:avLst/>
          </a:prstGeom>
          <a:noFill/>
          <a:ln w="9525">
            <a:noFill/>
            <a:miter lim="800000"/>
            <a:headEnd/>
            <a:tailEnd/>
          </a:ln>
        </p:spPr>
        <p:txBody>
          <a:bodyPr wrap="none">
            <a:spAutoFit/>
          </a:bodyPr>
          <a:lstStyle/>
          <a:p>
            <a:r>
              <a:rPr lang="en-GB" b="1" dirty="0" smtClean="0"/>
              <a:t>NIR</a:t>
            </a:r>
            <a:endParaRPr lang="en-US" b="1" dirty="0"/>
          </a:p>
        </p:txBody>
      </p:sp>
      <p:pic>
        <p:nvPicPr>
          <p:cNvPr id="18" name="Picture 2" descr="NDVI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5491" y="1445295"/>
            <a:ext cx="4266269" cy="4741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21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Changes </a:t>
            </a:r>
            <a:r>
              <a:rPr lang="en-US" sz="2000" b="1" dirty="0" err="1" smtClean="0"/>
              <a:t>withis</a:t>
            </a:r>
            <a:r>
              <a:rPr lang="en-US" sz="2000" b="1" dirty="0" smtClean="0"/>
              <a:t> a cycle (a year or a season)</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24</a:t>
            </a:fld>
            <a:endParaRPr lang="nl-NL"/>
          </a:p>
        </p:txBody>
      </p:sp>
      <p:pic>
        <p:nvPicPr>
          <p:cNvPr id="6" name="Picture 5"/>
          <p:cNvPicPr>
            <a:picLocks noChangeAspect="1"/>
          </p:cNvPicPr>
          <p:nvPr/>
        </p:nvPicPr>
        <p:blipFill>
          <a:blip r:embed="rId2"/>
          <a:stretch>
            <a:fillRect/>
          </a:stretch>
        </p:blipFill>
        <p:spPr>
          <a:xfrm>
            <a:off x="291858" y="1221486"/>
            <a:ext cx="10292907" cy="4707366"/>
          </a:xfrm>
          <a:prstGeom prst="rect">
            <a:avLst/>
          </a:prstGeom>
        </p:spPr>
      </p:pic>
      <p:pic>
        <p:nvPicPr>
          <p:cNvPr id="7" name="Picture 2" descr="http://www.mdpi.com/remotesensing/remotesensing-06-10773/article_deploy/html/images/remotesensing-06-10773-g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8395" y="5233545"/>
            <a:ext cx="2848896" cy="1135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0843" y="5918118"/>
            <a:ext cx="3726599" cy="461665"/>
          </a:xfrm>
          <a:prstGeom prst="rect">
            <a:avLst/>
          </a:prstGeom>
        </p:spPr>
        <p:txBody>
          <a:bodyPr wrap="square">
            <a:spAutoFit/>
          </a:bodyPr>
          <a:lstStyle/>
          <a:p>
            <a:pPr fontAlgn="ctr"/>
            <a:r>
              <a:rPr lang="en-GB" sz="1200" i="1" dirty="0">
                <a:latin typeface="open_sans"/>
              </a:rPr>
              <a:t>Adapted from the FAO </a:t>
            </a:r>
            <a:r>
              <a:rPr lang="en-GB" sz="1200" i="1" dirty="0" smtClean="0">
                <a:latin typeface="open_sans"/>
              </a:rPr>
              <a:t>eLearning </a:t>
            </a:r>
            <a:r>
              <a:rPr lang="en-GB" sz="1200" i="1" dirty="0">
                <a:latin typeface="open_sans"/>
              </a:rPr>
              <a:t>Academy course </a:t>
            </a:r>
            <a:r>
              <a:rPr lang="en-GB" sz="1200" i="1" dirty="0" err="1" smtClean="0">
                <a:latin typeface="open_sans"/>
                <a:hlinkClick r:id="rId4"/>
              </a:rPr>
              <a:t>HT</a:t>
            </a:r>
            <a:r>
              <a:rPr lang="en-GB" sz="1200" i="1" dirty="0" smtClean="0">
                <a:latin typeface="open_sans"/>
                <a:hlinkClick r:id="rId4"/>
              </a:rPr>
              <a:t>-remote </a:t>
            </a:r>
            <a:r>
              <a:rPr lang="en-GB" sz="1200" i="1" dirty="0">
                <a:latin typeface="open_sans"/>
                <a:hlinkClick r:id="rId4"/>
              </a:rPr>
              <a:t>sensing to support agricultural </a:t>
            </a:r>
            <a:r>
              <a:rPr lang="en-GB" sz="1200" i="1" dirty="0" smtClean="0">
                <a:latin typeface="open_sans"/>
                <a:hlinkClick r:id="rId4"/>
              </a:rPr>
              <a:t>monitoring</a:t>
            </a:r>
            <a:endParaRPr lang="en-GB" sz="1200" i="1" dirty="0">
              <a:latin typeface="open_sans"/>
            </a:endParaRPr>
          </a:p>
        </p:txBody>
      </p:sp>
    </p:spTree>
    <p:extLst>
      <p:ext uri="{BB962C8B-B14F-4D97-AF65-F5344CB8AC3E}">
        <p14:creationId xmlns:p14="http://schemas.microsoft.com/office/powerpoint/2010/main" val="400949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Changes across a number of cycles</a:t>
            </a:r>
          </a:p>
        </p:txBody>
      </p:sp>
      <p:sp>
        <p:nvSpPr>
          <p:cNvPr id="4" name="Slide Number Placeholder 3"/>
          <p:cNvSpPr>
            <a:spLocks noGrp="1"/>
          </p:cNvSpPr>
          <p:nvPr>
            <p:ph type="sldNum" sz="quarter" idx="4"/>
          </p:nvPr>
        </p:nvSpPr>
        <p:spPr/>
        <p:txBody>
          <a:bodyPr/>
          <a:lstStyle/>
          <a:p>
            <a:fld id="{A8E026D9-DF3B-4DE9-AE1C-81B7E5BD826E}" type="slidenum">
              <a:rPr lang="nl-NL" smtClean="0"/>
              <a:pPr/>
              <a:t>25</a:t>
            </a:fld>
            <a:endParaRPr lang="nl-NL"/>
          </a:p>
        </p:txBody>
      </p:sp>
      <p:pic>
        <p:nvPicPr>
          <p:cNvPr id="5" name="Picture 2"/>
          <p:cNvPicPr>
            <a:picLocks noChangeAspect="1" noChangeArrowheads="1"/>
          </p:cNvPicPr>
          <p:nvPr/>
        </p:nvPicPr>
        <p:blipFill>
          <a:blip r:embed="rId2" cstate="print">
            <a:clrChange>
              <a:clrFrom>
                <a:srgbClr val="B4D79E"/>
              </a:clrFrom>
              <a:clrTo>
                <a:srgbClr val="B4D79E">
                  <a:alpha val="0"/>
                </a:srgbClr>
              </a:clrTo>
            </a:clrChange>
            <a:lum bright="10000"/>
          </a:blip>
          <a:srcRect/>
          <a:stretch>
            <a:fillRect/>
          </a:stretch>
        </p:blipFill>
        <p:spPr bwMode="auto">
          <a:xfrm>
            <a:off x="7787627" y="1914566"/>
            <a:ext cx="2912328" cy="3044505"/>
          </a:xfrm>
          <a:prstGeom prst="rect">
            <a:avLst/>
          </a:prstGeom>
          <a:noFill/>
          <a:ln w="9525">
            <a:noFill/>
            <a:miter lim="800000"/>
            <a:headEnd/>
            <a:tailEnd/>
          </a:ln>
        </p:spPr>
      </p:pic>
      <p:pic>
        <p:nvPicPr>
          <p:cNvPr id="6" name="Picture 4"/>
          <p:cNvPicPr>
            <a:picLocks noChangeAspect="1" noChangeArrowheads="1"/>
          </p:cNvPicPr>
          <p:nvPr/>
        </p:nvPicPr>
        <p:blipFill>
          <a:blip r:embed="rId3" cstate="print">
            <a:clrChange>
              <a:clrFrom>
                <a:srgbClr val="FFFFFF"/>
              </a:clrFrom>
              <a:clrTo>
                <a:srgbClr val="FFFFFF">
                  <a:alpha val="0"/>
                </a:srgbClr>
              </a:clrTo>
            </a:clrChange>
            <a:lum bright="-20000"/>
          </a:blip>
          <a:srcRect t="-3265" b="-4144"/>
          <a:stretch>
            <a:fillRect/>
          </a:stretch>
        </p:blipFill>
        <p:spPr bwMode="auto">
          <a:xfrm>
            <a:off x="669258" y="987917"/>
            <a:ext cx="6480720" cy="5511536"/>
          </a:xfrm>
          <a:prstGeom prst="rect">
            <a:avLst/>
          </a:prstGeom>
          <a:noFill/>
          <a:ln w="9525">
            <a:noFill/>
            <a:miter lim="800000"/>
            <a:headEnd/>
            <a:tailEnd/>
          </a:ln>
        </p:spPr>
      </p:pic>
      <p:sp>
        <p:nvSpPr>
          <p:cNvPr id="7" name="Title 1"/>
          <p:cNvSpPr txBox="1">
            <a:spLocks/>
          </p:cNvSpPr>
          <p:nvPr/>
        </p:nvSpPr>
        <p:spPr bwMode="auto">
          <a:xfrm>
            <a:off x="7669161" y="1258886"/>
            <a:ext cx="3613355" cy="707886"/>
          </a:xfrm>
          <a:prstGeom prst="rect">
            <a:avLst/>
          </a:prstGeom>
          <a:noFill/>
          <a:ln>
            <a:noFill/>
          </a:ln>
        </p:spPr>
        <p:txBody>
          <a:bodyPr vert="horz" wrap="square" lIns="91440" tIns="45720" rIns="91440" bIns="45720" numCol="1" rtlCol="0" anchor="ctr" anchorCtr="0" compatLnSpc="1">
            <a:prstTxWarp prst="textNoShape">
              <a:avLst/>
            </a:prstTxWarp>
            <a:spAutoFit/>
          </a:bodyPr>
          <a:lstStyle>
            <a:lvl1pPr algn="l" rtl="0" eaLnBrk="0" fontAlgn="base" hangingPunct="0">
              <a:spcBef>
                <a:spcPct val="0"/>
              </a:spcBef>
              <a:spcAft>
                <a:spcPct val="0"/>
              </a:spcAft>
              <a:defRPr lang="en-GB" sz="2933" b="0" i="0" dirty="0" smtClean="0">
                <a:solidFill>
                  <a:schemeClr val="bg1"/>
                </a:solidFill>
                <a:latin typeface="Verdana"/>
                <a:ea typeface="+mj-ea"/>
                <a:cs typeface="Verdana"/>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sz="2000" kern="0" dirty="0" smtClean="0">
                <a:solidFill>
                  <a:schemeClr val="tx1"/>
                </a:solidFill>
              </a:rPr>
              <a:t>Rice systems in the Mekong, Vietnam</a:t>
            </a:r>
            <a:endParaRPr lang="en-US" sz="2000" kern="0" dirty="0">
              <a:solidFill>
                <a:schemeClr val="tx1"/>
              </a:solidFill>
            </a:endParaRPr>
          </a:p>
        </p:txBody>
      </p:sp>
    </p:spTree>
    <p:extLst>
      <p:ext uri="{BB962C8B-B14F-4D97-AF65-F5344CB8AC3E}">
        <p14:creationId xmlns:p14="http://schemas.microsoft.com/office/powerpoint/2010/main" val="34460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Changes across a number of cycles</a:t>
            </a:r>
          </a:p>
        </p:txBody>
      </p:sp>
      <p:sp>
        <p:nvSpPr>
          <p:cNvPr id="4" name="Slide Number Placeholder 3"/>
          <p:cNvSpPr>
            <a:spLocks noGrp="1"/>
          </p:cNvSpPr>
          <p:nvPr>
            <p:ph type="sldNum" sz="quarter" idx="4"/>
          </p:nvPr>
        </p:nvSpPr>
        <p:spPr/>
        <p:txBody>
          <a:bodyPr/>
          <a:lstStyle/>
          <a:p>
            <a:fld id="{A8E026D9-DF3B-4DE9-AE1C-81B7E5BD826E}" type="slidenum">
              <a:rPr lang="nl-NL" smtClean="0"/>
              <a:pPr/>
              <a:t>26</a:t>
            </a:fld>
            <a:endParaRPr lang="nl-NL"/>
          </a:p>
        </p:txBody>
      </p:sp>
      <p:pic>
        <p:nvPicPr>
          <p:cNvPr id="5" name="Picture 2"/>
          <p:cNvPicPr>
            <a:picLocks noChangeAspect="1" noChangeArrowheads="1"/>
          </p:cNvPicPr>
          <p:nvPr/>
        </p:nvPicPr>
        <p:blipFill>
          <a:blip r:embed="rId2" cstate="print"/>
          <a:srcRect t="11117" b="7660"/>
          <a:stretch>
            <a:fillRect/>
          </a:stretch>
        </p:blipFill>
        <p:spPr bwMode="auto">
          <a:xfrm>
            <a:off x="1319981" y="1086219"/>
            <a:ext cx="8716916" cy="5282830"/>
          </a:xfrm>
          <a:prstGeom prst="rect">
            <a:avLst/>
          </a:prstGeom>
          <a:noFill/>
          <a:ln w="9525">
            <a:noFill/>
            <a:miter lim="800000"/>
            <a:headEnd/>
            <a:tailEnd/>
          </a:ln>
        </p:spPr>
      </p:pic>
    </p:spTree>
    <p:extLst>
      <p:ext uri="{BB962C8B-B14F-4D97-AF65-F5344CB8AC3E}">
        <p14:creationId xmlns:p14="http://schemas.microsoft.com/office/powerpoint/2010/main" val="174187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Changes across Space (each pixel is a </a:t>
            </a:r>
            <a:r>
              <a:rPr lang="en-US" sz="2000" b="1" dirty="0" err="1" smtClean="0"/>
              <a:t>mixel</a:t>
            </a:r>
            <a:r>
              <a:rPr lang="en-US" sz="2000" b="1" dirty="0" smtClean="0"/>
              <a:t> of …)</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27</a:t>
            </a:fld>
            <a:endParaRPr lang="nl-NL"/>
          </a:p>
        </p:txBody>
      </p:sp>
      <p:pic>
        <p:nvPicPr>
          <p:cNvPr id="5" name="Picture 2"/>
          <p:cNvPicPr>
            <a:picLocks noChangeAspect="1" noChangeArrowheads="1"/>
          </p:cNvPicPr>
          <p:nvPr/>
        </p:nvPicPr>
        <p:blipFill>
          <a:blip r:embed="rId2" cstate="screen"/>
          <a:srcRect/>
          <a:stretch>
            <a:fillRect/>
          </a:stretch>
        </p:blipFill>
        <p:spPr bwMode="auto">
          <a:xfrm>
            <a:off x="877529" y="1224515"/>
            <a:ext cx="8199437" cy="4770437"/>
          </a:xfrm>
          <a:prstGeom prst="rect">
            <a:avLst/>
          </a:prstGeom>
          <a:noFill/>
          <a:ln w="9525">
            <a:noFill/>
            <a:miter lim="800000"/>
            <a:headEnd/>
            <a:tailEnd/>
          </a:ln>
        </p:spPr>
      </p:pic>
      <p:pic>
        <p:nvPicPr>
          <p:cNvPr id="6" name="Picture 3"/>
          <p:cNvPicPr>
            <a:picLocks noChangeAspect="1" noChangeArrowheads="1"/>
          </p:cNvPicPr>
          <p:nvPr/>
        </p:nvPicPr>
        <p:blipFill>
          <a:blip r:embed="rId3" cstate="screen"/>
          <a:srcRect/>
          <a:stretch>
            <a:fillRect/>
          </a:stretch>
        </p:blipFill>
        <p:spPr bwMode="auto">
          <a:xfrm>
            <a:off x="6486457" y="3114722"/>
            <a:ext cx="4213498" cy="31459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0969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
          </p:nvPr>
        </p:nvSpPr>
        <p:spPr/>
        <p:txBody>
          <a:bodyPr/>
          <a:lstStyle/>
          <a:p>
            <a:fld id="{A8E026D9-DF3B-4DE9-AE1C-81B7E5BD826E}" type="slidenum">
              <a:rPr lang="nl-NL" smtClean="0"/>
              <a:pPr/>
              <a:t>28</a:t>
            </a:fld>
            <a:endParaRPr lang="nl-NL"/>
          </a:p>
        </p:txBody>
      </p:sp>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331042" y="86148"/>
            <a:ext cx="8915400" cy="6282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482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Why is it important? Why is it valuable?</a:t>
            </a:r>
          </a:p>
        </p:txBody>
      </p:sp>
      <p:sp>
        <p:nvSpPr>
          <p:cNvPr id="4" name="Slide Number Placeholder 3"/>
          <p:cNvSpPr>
            <a:spLocks noGrp="1"/>
          </p:cNvSpPr>
          <p:nvPr>
            <p:ph type="sldNum" sz="quarter" idx="4"/>
          </p:nvPr>
        </p:nvSpPr>
        <p:spPr/>
        <p:txBody>
          <a:bodyPr/>
          <a:lstStyle/>
          <a:p>
            <a:fld id="{A8E026D9-DF3B-4DE9-AE1C-81B7E5BD826E}" type="slidenum">
              <a:rPr lang="nl-NL" smtClean="0"/>
              <a:pPr/>
              <a:t>29</a:t>
            </a:fld>
            <a:endParaRPr lang="nl-NL"/>
          </a:p>
        </p:txBody>
      </p:sp>
      <p:sp>
        <p:nvSpPr>
          <p:cNvPr id="5" name="Content Placeholder 2"/>
          <p:cNvSpPr>
            <a:spLocks noGrp="1"/>
          </p:cNvSpPr>
          <p:nvPr>
            <p:ph idx="4294967295"/>
          </p:nvPr>
        </p:nvSpPr>
        <p:spPr>
          <a:xfrm>
            <a:off x="1183239" y="1297281"/>
            <a:ext cx="9347110" cy="4587804"/>
          </a:xfrm>
          <a:prstGeom prst="rect">
            <a:avLst/>
          </a:prstGeom>
        </p:spPr>
        <p:txBody>
          <a:bodyPr/>
          <a:lstStyle/>
          <a:p>
            <a:pPr marL="0" indent="0">
              <a:buNone/>
            </a:pPr>
            <a:r>
              <a:rPr lang="en-US" sz="2000" b="1" dirty="0" smtClean="0">
                <a:solidFill>
                  <a:schemeClr val="tx1"/>
                </a:solidFill>
              </a:rPr>
              <a:t>Hyper-temporal RS gives you a rich dataset that can be interpreted to provide information on what is growing, where it is growing, when it is growing and how it is growing.</a:t>
            </a:r>
          </a:p>
          <a:p>
            <a:pPr marL="0" indent="0">
              <a:buNone/>
            </a:pPr>
            <a:endParaRPr lang="en-US" sz="2000" b="1" dirty="0">
              <a:solidFill>
                <a:schemeClr val="tx1"/>
              </a:solidFill>
            </a:endParaRPr>
          </a:p>
          <a:p>
            <a:pPr marL="0" indent="0">
              <a:buNone/>
            </a:pPr>
            <a:r>
              <a:rPr lang="en-US" sz="2000" b="1" dirty="0" smtClean="0">
                <a:solidFill>
                  <a:schemeClr val="tx1"/>
                </a:solidFill>
              </a:rPr>
              <a:t>This information is essential for </a:t>
            </a:r>
            <a:endParaRPr lang="en-US" sz="2000" dirty="0" smtClean="0">
              <a:solidFill>
                <a:schemeClr val="tx1"/>
              </a:solidFill>
            </a:endParaRPr>
          </a:p>
          <a:p>
            <a:pPr marL="342900" lvl="0" indent="-342900">
              <a:buFont typeface="+mj-lt"/>
              <a:buAutoNum type="arabicPeriod"/>
            </a:pPr>
            <a:r>
              <a:rPr lang="en-US" sz="2000" dirty="0" smtClean="0">
                <a:solidFill>
                  <a:schemeClr val="tx1"/>
                </a:solidFill>
              </a:rPr>
              <a:t>Mapping land cover and land use with a strong time component in the legend.</a:t>
            </a:r>
          </a:p>
          <a:p>
            <a:pPr marL="342900" lvl="0" indent="-342900">
              <a:buFont typeface="+mj-lt"/>
              <a:buAutoNum type="arabicPeriod"/>
            </a:pPr>
            <a:r>
              <a:rPr lang="en-US" sz="2000" dirty="0" smtClean="0">
                <a:solidFill>
                  <a:schemeClr val="tx1"/>
                </a:solidFill>
              </a:rPr>
              <a:t>Monitoring areas – the monitored spatial units should be homogenous in their land cover/use, meaning uniform spatial and temporal patterns.</a:t>
            </a:r>
          </a:p>
          <a:p>
            <a:pPr marL="342900" lvl="0" indent="-342900">
              <a:buFont typeface="+mj-lt"/>
              <a:buAutoNum type="arabicPeriod"/>
            </a:pPr>
            <a:r>
              <a:rPr lang="en-US" sz="2000" dirty="0" smtClean="0">
                <a:solidFill>
                  <a:schemeClr val="tx1"/>
                </a:solidFill>
              </a:rPr>
              <a:t>Mapping crop calendars – the </a:t>
            </a:r>
            <a:r>
              <a:rPr lang="en-US" sz="2000" i="1" dirty="0" smtClean="0">
                <a:solidFill>
                  <a:schemeClr val="tx1"/>
                </a:solidFill>
              </a:rPr>
              <a:t>where</a:t>
            </a:r>
            <a:r>
              <a:rPr lang="en-US" sz="2000" dirty="0" smtClean="0">
                <a:solidFill>
                  <a:schemeClr val="tx1"/>
                </a:solidFill>
              </a:rPr>
              <a:t> and </a:t>
            </a:r>
            <a:r>
              <a:rPr lang="en-US" sz="2000" i="1" dirty="0" smtClean="0">
                <a:solidFill>
                  <a:schemeClr val="tx1"/>
                </a:solidFill>
              </a:rPr>
              <a:t>when</a:t>
            </a:r>
            <a:r>
              <a:rPr lang="en-US" sz="2000" dirty="0" smtClean="0">
                <a:solidFill>
                  <a:schemeClr val="tx1"/>
                </a:solidFill>
              </a:rPr>
              <a:t> and </a:t>
            </a:r>
            <a:r>
              <a:rPr lang="en-US" sz="2000" i="1" dirty="0" smtClean="0">
                <a:solidFill>
                  <a:schemeClr val="tx1"/>
                </a:solidFill>
              </a:rPr>
              <a:t>how</a:t>
            </a:r>
            <a:r>
              <a:rPr lang="en-US" sz="2000" dirty="0" smtClean="0">
                <a:solidFill>
                  <a:schemeClr val="tx1"/>
                </a:solidFill>
              </a:rPr>
              <a:t> of crops</a:t>
            </a:r>
          </a:p>
          <a:p>
            <a:pPr marL="342900" lvl="0" indent="-342900">
              <a:buFont typeface="+mj-lt"/>
              <a:buAutoNum type="arabicPeriod"/>
            </a:pPr>
            <a:r>
              <a:rPr lang="en-US" sz="2000" dirty="0" smtClean="0">
                <a:solidFill>
                  <a:schemeClr val="tx1"/>
                </a:solidFill>
              </a:rPr>
              <a:t>Mapping anomalies / detecting change – Gradual? Abrupt? Effects of drought, flood, heat, cold?</a:t>
            </a:r>
          </a:p>
        </p:txBody>
      </p:sp>
    </p:spTree>
    <p:extLst>
      <p:ext uri="{BB962C8B-B14F-4D97-AF65-F5344CB8AC3E}">
        <p14:creationId xmlns:p14="http://schemas.microsoft.com/office/powerpoint/2010/main" val="334318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What </a:t>
            </a:r>
            <a:r>
              <a:rPr lang="en-US" sz="2000" b="1" dirty="0"/>
              <a:t>is hyper-temporal remote </a:t>
            </a:r>
            <a:r>
              <a:rPr lang="en-US" sz="2000" b="1" dirty="0" smtClean="0"/>
              <a:t>sensing</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3</a:t>
            </a:fld>
            <a:endParaRPr lang="nl-NL"/>
          </a:p>
        </p:txBody>
      </p:sp>
      <p:sp>
        <p:nvSpPr>
          <p:cNvPr id="5" name="Content Placeholder 2"/>
          <p:cNvSpPr>
            <a:spLocks noGrp="1"/>
          </p:cNvSpPr>
          <p:nvPr>
            <p:ph idx="4294967295"/>
          </p:nvPr>
        </p:nvSpPr>
        <p:spPr>
          <a:xfrm>
            <a:off x="1080000" y="1577500"/>
            <a:ext cx="8064000" cy="4587804"/>
          </a:xfrm>
          <a:prstGeom prst="rect">
            <a:avLst/>
          </a:prstGeom>
        </p:spPr>
        <p:txBody>
          <a:bodyPr/>
          <a:lstStyle/>
          <a:p>
            <a:pPr marL="0" indent="0">
              <a:buNone/>
            </a:pPr>
            <a:r>
              <a:rPr lang="en-US" dirty="0">
                <a:solidFill>
                  <a:schemeClr val="tx1"/>
                </a:solidFill>
              </a:rPr>
              <a:t>Hyper-temporal observations consist of images of the same area captured at regular </a:t>
            </a:r>
            <a:r>
              <a:rPr lang="en-US" dirty="0" smtClean="0">
                <a:solidFill>
                  <a:schemeClr val="tx1"/>
                </a:solidFill>
              </a:rPr>
              <a:t>intervals.  Normally, they are captured daily (or more frequently) and then processed to, and distributed as, e.g. weekly, 10-daily, </a:t>
            </a:r>
            <a:r>
              <a:rPr lang="en-US" dirty="0" err="1" smtClean="0">
                <a:solidFill>
                  <a:schemeClr val="tx1"/>
                </a:solidFill>
              </a:rPr>
              <a:t>etc</a:t>
            </a:r>
            <a:r>
              <a:rPr lang="en-US" dirty="0" smtClean="0">
                <a:solidFill>
                  <a:schemeClr val="tx1"/>
                </a:solidFill>
              </a:rPr>
              <a:t> imagery. </a:t>
            </a:r>
            <a:br>
              <a:rPr lang="en-US" dirty="0" smtClean="0">
                <a:solidFill>
                  <a:schemeClr val="tx1"/>
                </a:solidFill>
              </a:rPr>
            </a:br>
            <a:endParaRPr lang="en-US" dirty="0" smtClean="0">
              <a:solidFill>
                <a:schemeClr val="tx1"/>
              </a:solidFill>
            </a:endParaRPr>
          </a:p>
          <a:p>
            <a:pPr marL="0" indent="0">
              <a:buNone/>
            </a:pPr>
            <a:r>
              <a:rPr lang="en-US" dirty="0" smtClean="0">
                <a:solidFill>
                  <a:schemeClr val="tx1"/>
                </a:solidFill>
              </a:rPr>
              <a:t>Each image is fully identical regarding the sensor used, the pre-processing applied, etc. </a:t>
            </a:r>
            <a:r>
              <a:rPr lang="en-US" dirty="0" err="1" smtClean="0">
                <a:solidFill>
                  <a:schemeClr val="tx1"/>
                </a:solidFill>
              </a:rPr>
              <a:t>HT</a:t>
            </a:r>
            <a:r>
              <a:rPr lang="en-US" dirty="0" smtClean="0">
                <a:solidFill>
                  <a:schemeClr val="tx1"/>
                </a:solidFill>
              </a:rPr>
              <a:t>-imagery come as ’catalogues’.</a:t>
            </a:r>
          </a:p>
          <a:p>
            <a:pPr marL="0" indent="0">
              <a:buNone/>
            </a:pPr>
            <a:endParaRPr lang="en-US" dirty="0" smtClean="0">
              <a:solidFill>
                <a:schemeClr val="tx1"/>
              </a:solidFill>
            </a:endParaRPr>
          </a:p>
          <a:p>
            <a:pPr marL="0" indent="0">
              <a:buNone/>
            </a:pPr>
            <a:r>
              <a:rPr lang="en-US" b="1" dirty="0" smtClean="0">
                <a:solidFill>
                  <a:schemeClr val="tx1"/>
                </a:solidFill>
              </a:rPr>
              <a:t>Question – Why are these observations useful?</a:t>
            </a:r>
          </a:p>
          <a:p>
            <a:pPr marL="0" indent="0">
              <a:buNone/>
            </a:pPr>
            <a:r>
              <a:rPr lang="en-US" dirty="0" smtClean="0">
                <a:solidFill>
                  <a:schemeClr val="tx1"/>
                </a:solidFill>
              </a:rPr>
              <a:t>They are </a:t>
            </a:r>
            <a:r>
              <a:rPr lang="en-US" dirty="0">
                <a:solidFill>
                  <a:schemeClr val="tx1"/>
                </a:solidFill>
              </a:rPr>
              <a:t>crucial to study seasonal aspects of crop and vegetation and to </a:t>
            </a:r>
            <a:r>
              <a:rPr lang="en-US" dirty="0" err="1">
                <a:solidFill>
                  <a:schemeClr val="tx1"/>
                </a:solidFill>
              </a:rPr>
              <a:t>analyse</a:t>
            </a:r>
            <a:r>
              <a:rPr lang="en-US" dirty="0">
                <a:solidFill>
                  <a:schemeClr val="tx1"/>
                </a:solidFill>
              </a:rPr>
              <a:t> trends over the </a:t>
            </a:r>
            <a:r>
              <a:rPr lang="en-US" dirty="0" smtClean="0">
                <a:solidFill>
                  <a:schemeClr val="tx1"/>
                </a:solidFill>
              </a:rPr>
              <a:t>year(s). </a:t>
            </a:r>
          </a:p>
          <a:p>
            <a:pPr marL="0" indent="0">
              <a:buNone/>
            </a:pPr>
            <a:endParaRPr lang="en-US" b="1" dirty="0">
              <a:solidFill>
                <a:schemeClr val="tx1"/>
              </a:solidFill>
            </a:endParaRPr>
          </a:p>
        </p:txBody>
      </p:sp>
    </p:spTree>
    <p:extLst>
      <p:ext uri="{BB962C8B-B14F-4D97-AF65-F5344CB8AC3E}">
        <p14:creationId xmlns:p14="http://schemas.microsoft.com/office/powerpoint/2010/main" val="21516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CB72D6-0CBC-4DF3-8895-241F1A055F9A}"/>
              </a:ext>
            </a:extLst>
          </p:cNvPr>
          <p:cNvSpPr>
            <a:spLocks noGrp="1"/>
          </p:cNvSpPr>
          <p:nvPr>
            <p:ph type="title"/>
          </p:nvPr>
        </p:nvSpPr>
        <p:spPr>
          <a:xfrm>
            <a:off x="883240" y="164737"/>
            <a:ext cx="9566461" cy="553998"/>
          </a:xfrm>
        </p:spPr>
        <p:txBody>
          <a:bodyPr/>
          <a:lstStyle/>
          <a:p>
            <a:r>
              <a:rPr lang="en-GB" sz="3000" b="1" dirty="0" smtClean="0">
                <a:latin typeface="Candara" panose="020E0502030303020204" pitchFamily="34" charset="0"/>
              </a:rPr>
              <a:t>RECAP</a:t>
            </a:r>
            <a:endParaRPr lang="en-GB" sz="3000" b="1" dirty="0">
              <a:latin typeface="Candara" panose="020E0502030303020204" pitchFamily="34" charset="0"/>
            </a:endParaRPr>
          </a:p>
        </p:txBody>
      </p:sp>
      <p:pic>
        <p:nvPicPr>
          <p:cNvPr id="6" name="Picture 5" descr="Logo&#10;&#10;Description automatically generated">
            <a:extLst>
              <a:ext uri="{FF2B5EF4-FFF2-40B4-BE49-F238E27FC236}">
                <a16:creationId xmlns:a16="http://schemas.microsoft.com/office/drawing/2014/main" id="{F610F526-2C2E-4308-BD69-29883C27F5C3}"/>
              </a:ext>
            </a:extLst>
          </p:cNvPr>
          <p:cNvPicPr>
            <a:picLocks noChangeAspect="1"/>
          </p:cNvPicPr>
          <p:nvPr/>
        </p:nvPicPr>
        <p:blipFill rotWithShape="1">
          <a:blip r:embed="rId2" cstate="hqprint">
            <a:clrChange>
              <a:clrFrom>
                <a:srgbClr val="003246"/>
              </a:clrFrom>
              <a:clrTo>
                <a:srgbClr val="003246">
                  <a:alpha val="0"/>
                </a:srgbClr>
              </a:clrTo>
            </a:clrChange>
            <a:extLst>
              <a:ext uri="{28A0092B-C50C-407E-A947-70E740481C1C}">
                <a14:useLocalDpi xmlns:a14="http://schemas.microsoft.com/office/drawing/2010/main" val="0"/>
              </a:ext>
            </a:extLst>
          </a:blip>
          <a:srcRect l="24889" t="22019" r="22425" b="29215"/>
          <a:stretch/>
        </p:blipFill>
        <p:spPr>
          <a:xfrm>
            <a:off x="115426" y="35087"/>
            <a:ext cx="680489" cy="683648"/>
          </a:xfrm>
          <a:prstGeom prst="rect">
            <a:avLst/>
          </a:prstGeom>
        </p:spPr>
      </p:pic>
      <p:sp>
        <p:nvSpPr>
          <p:cNvPr id="5" name="Rectangle 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a:spLocks noGrp="1"/>
          </p:cNvSpPr>
          <p:nvPr>
            <p:ph idx="4294967295"/>
          </p:nvPr>
        </p:nvSpPr>
        <p:spPr>
          <a:xfrm>
            <a:off x="1080000" y="1577500"/>
            <a:ext cx="8513826" cy="4587804"/>
          </a:xfrm>
          <a:prstGeom prst="rect">
            <a:avLst/>
          </a:prstGeom>
        </p:spPr>
        <p:txBody>
          <a:bodyPr/>
          <a:lstStyle/>
          <a:p>
            <a:pPr marL="457200" indent="-457200">
              <a:lnSpc>
                <a:spcPct val="150000"/>
              </a:lnSpc>
              <a:buFont typeface="+mj-lt"/>
              <a:buAutoNum type="arabicPeriod"/>
            </a:pPr>
            <a:r>
              <a:rPr lang="en-US" sz="2000" dirty="0">
                <a:solidFill>
                  <a:schemeClr val="tx1"/>
                </a:solidFill>
              </a:rPr>
              <a:t>Define what hyper-temporal RS is</a:t>
            </a:r>
          </a:p>
          <a:p>
            <a:pPr marL="457200" indent="-457200">
              <a:lnSpc>
                <a:spcPct val="150000"/>
              </a:lnSpc>
              <a:buFont typeface="+mj-lt"/>
              <a:buAutoNum type="arabicPeriod"/>
            </a:pPr>
            <a:r>
              <a:rPr lang="en-US" sz="2000" dirty="0">
                <a:solidFill>
                  <a:schemeClr val="tx1"/>
                </a:solidFill>
              </a:rPr>
              <a:t>Identify the causes of variability observed with hyper-temporal RS</a:t>
            </a:r>
          </a:p>
          <a:p>
            <a:pPr marL="457200" indent="-457200">
              <a:lnSpc>
                <a:spcPct val="150000"/>
              </a:lnSpc>
              <a:buFont typeface="+mj-lt"/>
              <a:buAutoNum type="arabicPeriod"/>
            </a:pPr>
            <a:r>
              <a:rPr lang="en-US" sz="2000" dirty="0">
                <a:solidFill>
                  <a:schemeClr val="tx1"/>
                </a:solidFill>
              </a:rPr>
              <a:t>Identify the main hyper-temporal data sets and their evolution in time</a:t>
            </a:r>
          </a:p>
          <a:p>
            <a:pPr marL="457200" indent="-457200">
              <a:lnSpc>
                <a:spcPct val="150000"/>
              </a:lnSpc>
              <a:buFont typeface="+mj-lt"/>
              <a:buAutoNum type="arabicPeriod"/>
            </a:pPr>
            <a:r>
              <a:rPr lang="en-US" sz="2000" dirty="0">
                <a:solidFill>
                  <a:schemeClr val="tx1"/>
                </a:solidFill>
              </a:rPr>
              <a:t>Indicate some pre-processing methods for hyper-temporal data</a:t>
            </a:r>
          </a:p>
          <a:p>
            <a:pPr marL="457200" indent="-457200">
              <a:lnSpc>
                <a:spcPct val="150000"/>
              </a:lnSpc>
              <a:buFont typeface="+mj-lt"/>
              <a:buAutoNum type="arabicPeriod"/>
            </a:pPr>
            <a:r>
              <a:rPr lang="en-US" sz="2000" dirty="0">
                <a:solidFill>
                  <a:schemeClr val="tx1"/>
                </a:solidFill>
              </a:rPr>
              <a:t>Recommend where hyper-temporal RS can be used</a:t>
            </a:r>
          </a:p>
        </p:txBody>
      </p:sp>
    </p:spTree>
    <p:extLst>
      <p:ext uri="{BB962C8B-B14F-4D97-AF65-F5344CB8AC3E}">
        <p14:creationId xmlns:p14="http://schemas.microsoft.com/office/powerpoint/2010/main" val="3626046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6304">
        <p159:morph option="byObject"/>
      </p:transition>
    </mc:Choice>
    <mc:Fallback xmlns="">
      <p:transition spd="slow" advTm="36304">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p:txBody>
          <a:bodyPr/>
          <a:lstStyle/>
          <a:p>
            <a:r>
              <a:rPr lang="en-GB" dirty="0" err="1">
                <a:latin typeface="Candara" panose="020E0502030303020204" pitchFamily="34" charset="0"/>
              </a:rPr>
              <a:t>EO</a:t>
            </a:r>
            <a:r>
              <a:rPr lang="en-GB" dirty="0">
                <a:latin typeface="Candara" panose="020E0502030303020204" pitchFamily="34" charset="0"/>
              </a:rPr>
              <a:t> </a:t>
            </a:r>
            <a:r>
              <a:rPr lang="en-GB" dirty="0" smtClean="0">
                <a:latin typeface="Candara" panose="020E0502030303020204" pitchFamily="34" charset="0"/>
              </a:rPr>
              <a:t>AFRICA</a:t>
            </a:r>
            <a:r>
              <a:rPr lang="en-GB" sz="3200" i="1" dirty="0">
                <a:latin typeface="Candara" panose="020E0502030303020204" pitchFamily="34" charset="0"/>
              </a:rPr>
              <a:t/>
            </a:r>
            <a:br>
              <a:rPr lang="en-GB" sz="3200" i="1" dirty="0">
                <a:latin typeface="Candara" panose="020E0502030303020204" pitchFamily="34" charset="0"/>
              </a:rPr>
            </a:br>
            <a:r>
              <a:rPr lang="en-GB" sz="3200" i="1" dirty="0">
                <a:latin typeface="Candara" panose="020E0502030303020204" pitchFamily="34" charset="0"/>
              </a:rPr>
              <a:t/>
            </a:r>
            <a:br>
              <a:rPr lang="en-GB" sz="3200" i="1" dirty="0">
                <a:latin typeface="Candara" panose="020E0502030303020204" pitchFamily="34" charset="0"/>
              </a:rPr>
            </a:br>
            <a:r>
              <a:rPr lang="en-GB" sz="2800" i="1" dirty="0">
                <a:latin typeface="Candara" panose="020E0502030303020204" pitchFamily="34" charset="0"/>
              </a:rPr>
              <a:t>C</a:t>
            </a:r>
            <a:r>
              <a:rPr lang="en-GB" sz="2800" dirty="0">
                <a:latin typeface="Candara" panose="020E0502030303020204" pitchFamily="34" charset="0"/>
              </a:rPr>
              <a:t>hapter 7.1 | </a:t>
            </a:r>
            <a:r>
              <a:rPr lang="en-US" sz="2800" dirty="0">
                <a:latin typeface="Candara" panose="020E0502030303020204" pitchFamily="34" charset="0"/>
              </a:rPr>
              <a:t>Hyper-Temporal Mapping of Ecological Systems </a:t>
            </a:r>
            <a:r>
              <a:rPr lang="en-US" sz="2800" i="1" dirty="0">
                <a:solidFill>
                  <a:srgbClr val="FF0000"/>
                </a:solidFill>
                <a:latin typeface="Candara" panose="020E0502030303020204" pitchFamily="34" charset="0"/>
              </a:rPr>
              <a:t>Part 1</a:t>
            </a:r>
            <a:r>
              <a:rPr lang="en-GB" sz="2400" b="0" dirty="0">
                <a:latin typeface="Candara" panose="020E0502030303020204" pitchFamily="34" charset="0"/>
              </a:rPr>
              <a:t/>
            </a:r>
            <a:br>
              <a:rPr lang="en-GB" sz="2400" b="0" dirty="0">
                <a:latin typeface="Candara" panose="020E0502030303020204" pitchFamily="34" charset="0"/>
              </a:rPr>
            </a:br>
            <a:r>
              <a:rPr lang="en-GB" sz="2400" b="0" dirty="0">
                <a:latin typeface="Candara" panose="020E0502030303020204" pitchFamily="34" charset="0"/>
              </a:rPr>
              <a:t/>
            </a:r>
            <a:br>
              <a:rPr lang="en-GB" sz="2400" b="0" dirty="0">
                <a:latin typeface="Candara" panose="020E0502030303020204" pitchFamily="34" charset="0"/>
              </a:rPr>
            </a:br>
            <a:r>
              <a:rPr lang="en-GB" sz="2400" dirty="0">
                <a:latin typeface="Candara" panose="020E0502030303020204" pitchFamily="34" charset="0"/>
              </a:rPr>
              <a:t/>
            </a:r>
            <a:br>
              <a:rPr lang="en-GB" sz="2400" dirty="0">
                <a:latin typeface="Candara" panose="020E0502030303020204" pitchFamily="34" charset="0"/>
              </a:rPr>
            </a:br>
            <a:r>
              <a:rPr lang="en-GB" sz="2400" b="0" i="1" dirty="0">
                <a:latin typeface="Candara" panose="020E0502030303020204" pitchFamily="34" charset="0"/>
              </a:rPr>
              <a:t>Kees de Bie and Andy </a:t>
            </a:r>
            <a:r>
              <a:rPr lang="en-GB" sz="2400" b="0" i="1" dirty="0" smtClean="0">
                <a:latin typeface="Candara" panose="020E0502030303020204" pitchFamily="34" charset="0"/>
              </a:rPr>
              <a:t>Nelson</a:t>
            </a:r>
            <a:br>
              <a:rPr lang="en-GB" sz="2400" b="0" i="1" dirty="0" smtClean="0">
                <a:latin typeface="Candara" panose="020E0502030303020204" pitchFamily="34" charset="0"/>
              </a:rPr>
            </a:br>
            <a:r>
              <a:rPr lang="en-GB" sz="2400" b="0" i="1" dirty="0" smtClean="0">
                <a:latin typeface="Candara" panose="020E0502030303020204" pitchFamily="34" charset="0"/>
              </a:rPr>
              <a:t>ITC</a:t>
            </a:r>
            <a:r>
              <a:rPr lang="en-GB" sz="2400" b="0" i="1" dirty="0">
                <a:latin typeface="Candara" panose="020E0502030303020204" pitchFamily="34" charset="0"/>
              </a:rPr>
              <a:t>, </a:t>
            </a:r>
            <a:r>
              <a:rPr lang="en-GB" sz="2400" b="0" i="1" dirty="0" err="1">
                <a:latin typeface="Candara" panose="020E0502030303020204" pitchFamily="34" charset="0"/>
              </a:rPr>
              <a:t>UTwente</a:t>
            </a:r>
            <a:endParaRPr lang="en-GB" sz="3200" b="0" i="1" dirty="0">
              <a:latin typeface="Candara" panose="020E0502030303020204" pitchFamily="34" charset="0"/>
            </a:endParaRPr>
          </a:p>
        </p:txBody>
      </p:sp>
      <p:sp>
        <p:nvSpPr>
          <p:cNvPr id="4" name="Title 1">
            <a:extLst>
              <a:ext uri="{FF2B5EF4-FFF2-40B4-BE49-F238E27FC236}">
                <a16:creationId xmlns:a16="http://schemas.microsoft.com/office/drawing/2014/main" id="{79192429-32D3-4C7D-917A-C33BD4C2D10F}"/>
              </a:ext>
            </a:extLst>
          </p:cNvPr>
          <p:cNvSpPr txBox="1">
            <a:spLocks/>
          </p:cNvSpPr>
          <p:nvPr/>
        </p:nvSpPr>
        <p:spPr>
          <a:xfrm>
            <a:off x="285698" y="3912902"/>
            <a:ext cx="5224579" cy="2211992"/>
          </a:xfrm>
          <a:prstGeom prst="rect">
            <a:avLst/>
          </a:prstGeom>
        </p:spPr>
        <p:txBody>
          <a:bodyPr vert="horz" lIns="0" tIns="45720" rIns="0" bIns="45720" rtlCol="0" anchor="b" anchorCtr="0">
            <a:noAutofit/>
          </a:bodyPr>
          <a:lstStyle>
            <a:lvl1pPr algn="l" rtl="0" eaLnBrk="0" fontAlgn="base" hangingPunct="0">
              <a:spcBef>
                <a:spcPct val="0"/>
              </a:spcBef>
              <a:spcAft>
                <a:spcPct val="0"/>
              </a:spcAft>
              <a:defRPr sz="4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endParaRPr lang="en-GB" i="1" kern="0" dirty="0">
              <a:latin typeface="Candara" panose="020E0502030303020204" pitchFamily="34" charset="0"/>
            </a:endParaRPr>
          </a:p>
        </p:txBody>
      </p:sp>
      <p:pic>
        <p:nvPicPr>
          <p:cNvPr id="6" name="Picture 5" descr="Logo&#10;&#10;Description automatically generated">
            <a:extLst>
              <a:ext uri="{FF2B5EF4-FFF2-40B4-BE49-F238E27FC236}">
                <a16:creationId xmlns:a16="http://schemas.microsoft.com/office/drawing/2014/main" id="{DCD9EEE6-FD91-4A8D-B323-E2AD2B95C5F8}"/>
              </a:ext>
            </a:extLst>
          </p:cNvPr>
          <p:cNvPicPr>
            <a:picLocks/>
          </p:cNvPicPr>
          <p:nvPr/>
        </p:nvPicPr>
        <p:blipFill rotWithShape="1">
          <a:blip r:embed="rId3">
            <a:clrChange>
              <a:clrFrom>
                <a:srgbClr val="003246"/>
              </a:clrFrom>
              <a:clrTo>
                <a:srgbClr val="003246">
                  <a:alpha val="0"/>
                </a:srgbClr>
              </a:clrTo>
            </a:clrChange>
            <a:extLst>
              <a:ext uri="{28A0092B-C50C-407E-A947-70E740481C1C}">
                <a14:useLocalDpi xmlns:a14="http://schemas.microsoft.com/office/drawing/2010/main" val="0"/>
              </a:ext>
            </a:extLst>
          </a:blip>
          <a:srcRect l="24889" t="22019" r="22425" b="29215"/>
          <a:stretch/>
        </p:blipFill>
        <p:spPr>
          <a:xfrm>
            <a:off x="5529460" y="63946"/>
            <a:ext cx="5184000" cy="5208066"/>
          </a:xfrm>
          <a:prstGeom prst="rect">
            <a:avLst/>
          </a:prstGeom>
        </p:spPr>
      </p:pic>
      <p:sp>
        <p:nvSpPr>
          <p:cNvPr id="5" name="Title 1">
            <a:extLst>
              <a:ext uri="{FF2B5EF4-FFF2-40B4-BE49-F238E27FC236}">
                <a16:creationId xmlns:a16="http://schemas.microsoft.com/office/drawing/2014/main" id="{4C749FB0-89F8-4BC2-972B-FFCE50907F8F}"/>
              </a:ext>
            </a:extLst>
          </p:cNvPr>
          <p:cNvSpPr txBox="1">
            <a:spLocks/>
          </p:cNvSpPr>
          <p:nvPr/>
        </p:nvSpPr>
        <p:spPr>
          <a:xfrm>
            <a:off x="6967421" y="3757811"/>
            <a:ext cx="5224579" cy="2211992"/>
          </a:xfrm>
          <a:prstGeom prst="rect">
            <a:avLst/>
          </a:prstGeom>
        </p:spPr>
        <p:txBody>
          <a:bodyPr vert="horz" lIns="0" tIns="45720" rIns="0" bIns="45720" rtlCol="0" anchor="b" anchorCtr="0">
            <a:noAutofit/>
          </a:bodyPr>
          <a:lstStyle>
            <a:lvl1pPr algn="l" rtl="0" eaLnBrk="0" fontAlgn="base" hangingPunct="0">
              <a:spcBef>
                <a:spcPct val="0"/>
              </a:spcBef>
              <a:spcAft>
                <a:spcPct val="0"/>
              </a:spcAft>
              <a:defRPr sz="4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FEFFFF"/>
                </a:solidFill>
                <a:effectLst/>
                <a:uLnTx/>
                <a:uFillTx/>
                <a:latin typeface="Candara" panose="020E0502030303020204" pitchFamily="34" charset="0"/>
                <a:ea typeface="MS PGothic" pitchFamily="34" charset="-128"/>
                <a:cs typeface="Arial" charset="0"/>
              </a:rPr>
              <a:t>Thank you</a:t>
            </a:r>
            <a:endParaRPr kumimoji="0" lang="en-GB" sz="3200" b="0" i="1" u="none" strike="noStrike" kern="0" cap="none" spc="0" normalizeH="0" baseline="0" noProof="0" dirty="0">
              <a:ln>
                <a:noFill/>
              </a:ln>
              <a:solidFill>
                <a:srgbClr val="FEFFFF"/>
              </a:solidFill>
              <a:effectLst/>
              <a:uLnTx/>
              <a:uFillTx/>
              <a:latin typeface="Candara" panose="020E0502030303020204" pitchFamily="34" charset="0"/>
              <a:ea typeface="MS PGothic" pitchFamily="34" charset="-128"/>
              <a:cs typeface="Arial" charset="0"/>
            </a:endParaRPr>
          </a:p>
        </p:txBody>
      </p:sp>
    </p:spTree>
    <p:extLst>
      <p:ext uri="{BB962C8B-B14F-4D97-AF65-F5344CB8AC3E}">
        <p14:creationId xmlns:p14="http://schemas.microsoft.com/office/powerpoint/2010/main" val="3643141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306">
        <p159:morph option="byObject"/>
      </p:transition>
    </mc:Choice>
    <mc:Fallback xmlns="">
      <p:transition spd="slow" advTm="9306">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A </a:t>
            </a:r>
            <a:r>
              <a:rPr lang="en-US" sz="2000" b="1" dirty="0"/>
              <a:t>brief reminder on </a:t>
            </a:r>
            <a:r>
              <a:rPr lang="en-US" sz="2000" b="1" dirty="0" err="1" smtClean="0"/>
              <a:t>NDVI</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4</a:t>
            </a:fld>
            <a:endParaRPr lang="nl-NL"/>
          </a:p>
        </p:txBody>
      </p:sp>
      <p:sp>
        <p:nvSpPr>
          <p:cNvPr id="8" name="Content Placeholder 2"/>
          <p:cNvSpPr>
            <a:spLocks noGrp="1"/>
          </p:cNvSpPr>
          <p:nvPr>
            <p:ph idx="4294967295"/>
          </p:nvPr>
        </p:nvSpPr>
        <p:spPr>
          <a:xfrm>
            <a:off x="1033951" y="1134583"/>
            <a:ext cx="9011292" cy="671203"/>
          </a:xfrm>
          <a:prstGeom prst="rect">
            <a:avLst/>
          </a:prstGeom>
        </p:spPr>
        <p:txBody>
          <a:bodyPr/>
          <a:lstStyle/>
          <a:p>
            <a:pPr marL="0" indent="0">
              <a:buNone/>
            </a:pPr>
            <a:r>
              <a:rPr lang="en-US" sz="2000" dirty="0">
                <a:solidFill>
                  <a:schemeClr val="tx1"/>
                </a:solidFill>
              </a:rPr>
              <a:t>NDVI is the most widely used and possibly most successful spectral difference indices. It is the ratio of the difference of the near infrared and red radiances over their sum. Dividing by the sum is the normalization part. </a:t>
            </a:r>
          </a:p>
        </p:txBody>
      </p:sp>
      <p:sp>
        <p:nvSpPr>
          <p:cNvPr id="9" name="Rectangle 8"/>
          <p:cNvSpPr/>
          <p:nvPr/>
        </p:nvSpPr>
        <p:spPr>
          <a:xfrm>
            <a:off x="3018677" y="2304649"/>
            <a:ext cx="6865548" cy="461665"/>
          </a:xfrm>
          <a:prstGeom prst="rect">
            <a:avLst/>
          </a:prstGeom>
        </p:spPr>
        <p:txBody>
          <a:bodyPr wrap="square">
            <a:spAutoFit/>
          </a:bodyPr>
          <a:lstStyle/>
          <a:p>
            <a:r>
              <a:rPr lang="en-US" b="1" dirty="0" err="1"/>
              <a:t>NDVI</a:t>
            </a:r>
            <a:r>
              <a:rPr lang="en-US" b="1" dirty="0"/>
              <a:t> = (</a:t>
            </a:r>
            <a:r>
              <a:rPr lang="en-US" b="1" dirty="0" err="1"/>
              <a:t>NIR</a:t>
            </a:r>
            <a:r>
              <a:rPr lang="en-US" b="1" dirty="0"/>
              <a:t> - Red) / (</a:t>
            </a:r>
            <a:r>
              <a:rPr lang="en-US" b="1" dirty="0" err="1"/>
              <a:t>NIR</a:t>
            </a:r>
            <a:r>
              <a:rPr lang="en-US" b="1" dirty="0"/>
              <a:t> + Red)</a:t>
            </a:r>
          </a:p>
        </p:txBody>
      </p:sp>
      <p:pic>
        <p:nvPicPr>
          <p:cNvPr id="10" name="Picture 2">
            <a:extLst>
              <a:ext uri="{FF2B5EF4-FFF2-40B4-BE49-F238E27FC236}">
                <a16:creationId xmlns:a16="http://schemas.microsoft.com/office/drawing/2014/main" id="{9734BCD8-F7C4-4183-B5AB-AF761FFF3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677" y="2885408"/>
            <a:ext cx="4923304" cy="30439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799796" y="3477548"/>
            <a:ext cx="3303767" cy="1569660"/>
          </a:xfrm>
          <a:prstGeom prst="rect">
            <a:avLst/>
          </a:prstGeom>
        </p:spPr>
        <p:txBody>
          <a:bodyPr wrap="square">
            <a:spAutoFit/>
          </a:bodyPr>
          <a:lstStyle/>
          <a:p>
            <a:pPr marL="0" indent="0">
              <a:buNone/>
            </a:pPr>
            <a:r>
              <a:rPr lang="en-US" dirty="0"/>
              <a:t>There are many other indices, but we will focus on </a:t>
            </a:r>
            <a:r>
              <a:rPr lang="en-US" dirty="0" err="1"/>
              <a:t>NDVI</a:t>
            </a:r>
            <a:r>
              <a:rPr lang="en-US" dirty="0"/>
              <a:t>.</a:t>
            </a:r>
          </a:p>
        </p:txBody>
      </p:sp>
      <p:sp>
        <p:nvSpPr>
          <p:cNvPr id="12" name="Rectangle 11"/>
          <p:cNvSpPr/>
          <p:nvPr/>
        </p:nvSpPr>
        <p:spPr>
          <a:xfrm>
            <a:off x="3018677" y="5893040"/>
            <a:ext cx="4923304" cy="476009"/>
          </a:xfrm>
          <a:prstGeom prst="rect">
            <a:avLst/>
          </a:prstGeom>
        </p:spPr>
        <p:txBody>
          <a:bodyPr wrap="square">
            <a:spAutoFit/>
          </a:bodyPr>
          <a:lstStyle/>
          <a:p>
            <a:r>
              <a:rPr lang="en-GB" sz="1200" i="1" dirty="0">
                <a:hlinkClick r:id="rId3"/>
              </a:rPr>
              <a:t>Source</a:t>
            </a:r>
            <a:r>
              <a:rPr lang="en-GB" sz="1200" i="1" dirty="0"/>
              <a:t>: Science Education through Earth Observation for High Schools (SEOS</a:t>
            </a:r>
            <a:r>
              <a:rPr lang="en-GB" sz="1200" i="1" dirty="0" smtClean="0"/>
              <a:t>)</a:t>
            </a:r>
            <a:endParaRPr lang="en-US" sz="1400" dirty="0"/>
          </a:p>
        </p:txBody>
      </p:sp>
    </p:spTree>
    <p:extLst>
      <p:ext uri="{BB962C8B-B14F-4D97-AF65-F5344CB8AC3E}">
        <p14:creationId xmlns:p14="http://schemas.microsoft.com/office/powerpoint/2010/main" val="410305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77529" y="286070"/>
            <a:ext cx="9822426" cy="400110"/>
          </a:xfrm>
        </p:spPr>
        <p:txBody>
          <a:bodyPr/>
          <a:lstStyle/>
          <a:p>
            <a:r>
              <a:rPr lang="en-US" sz="2000" b="1" dirty="0"/>
              <a:t>A brief reminder on </a:t>
            </a:r>
            <a:r>
              <a:rPr lang="en-US" sz="2000" b="1" dirty="0" err="1"/>
              <a:t>NDVI</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5</a:t>
            </a:fld>
            <a:endParaRPr lang="nl-NL"/>
          </a:p>
        </p:txBody>
      </p:sp>
      <p:pic>
        <p:nvPicPr>
          <p:cNvPr id="5" name="Content Placeholder 6"/>
          <p:cNvPicPr>
            <a:picLocks noGrp="1" noChangeAspect="1"/>
          </p:cNvPicPr>
          <p:nvPr>
            <p:ph idx="4294967295"/>
          </p:nvPr>
        </p:nvPicPr>
        <p:blipFill>
          <a:blip r:embed="rId2"/>
          <a:stretch>
            <a:fillRect/>
          </a:stretch>
        </p:blipFill>
        <p:spPr>
          <a:xfrm>
            <a:off x="877529" y="1503456"/>
            <a:ext cx="8806311" cy="3897291"/>
          </a:xfrm>
          <a:prstGeom prst="rect">
            <a:avLst/>
          </a:prstGeom>
        </p:spPr>
      </p:pic>
      <p:sp>
        <p:nvSpPr>
          <p:cNvPr id="6" name="Rectangle 5"/>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itle 1"/>
          <p:cNvSpPr txBox="1">
            <a:spLocks/>
          </p:cNvSpPr>
          <p:nvPr/>
        </p:nvSpPr>
        <p:spPr bwMode="auto">
          <a:xfrm>
            <a:off x="877529" y="355319"/>
            <a:ext cx="9822426" cy="261610"/>
          </a:xfrm>
          <a:prstGeom prst="rect">
            <a:avLst/>
          </a:prstGeom>
          <a:noFill/>
          <a:ln>
            <a:noFill/>
          </a:ln>
        </p:spPr>
        <p:txBody>
          <a:bodyPr vert="horz" wrap="square" lIns="91440" tIns="45720" rIns="91440" bIns="45720" numCol="1" rtlCol="0" anchor="ctr" anchorCtr="0" compatLnSpc="1">
            <a:prstTxWarp prst="textNoShape">
              <a:avLst/>
            </a:prstTxWarp>
            <a:spAutoFit/>
          </a:bodyPr>
          <a:lstStyle>
            <a:lvl1pPr algn="l" rtl="0" eaLnBrk="0" fontAlgn="base" hangingPunct="0">
              <a:spcBef>
                <a:spcPct val="0"/>
              </a:spcBef>
              <a:spcAft>
                <a:spcPct val="0"/>
              </a:spcAft>
              <a:defRPr lang="en-GB" sz="2933" b="0" i="0" dirty="0" smtClean="0">
                <a:solidFill>
                  <a:schemeClr val="bg1"/>
                </a:solidFill>
                <a:latin typeface="Verdana"/>
                <a:ea typeface="+mj-ea"/>
                <a:cs typeface="Verdana"/>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sz="1100" b="1" kern="0" smtClean="0"/>
              <a:t>A brief reminder on NDVI</a:t>
            </a:r>
            <a:endParaRPr lang="en-US" sz="1100" b="1" kern="0"/>
          </a:p>
        </p:txBody>
      </p:sp>
      <p:sp>
        <p:nvSpPr>
          <p:cNvPr id="8" name="Slide Number Placeholder 3"/>
          <p:cNvSpPr txBox="1">
            <a:spLocks/>
          </p:cNvSpPr>
          <p:nvPr/>
        </p:nvSpPr>
        <p:spPr>
          <a:xfrm>
            <a:off x="11472598" y="6039148"/>
            <a:ext cx="630965" cy="329901"/>
          </a:xfrm>
          <a:prstGeom prst="rect">
            <a:avLst/>
          </a:prstGeom>
        </p:spPr>
        <p:txBody>
          <a:bodyPr vert="horz" lIns="91440" tIns="45720" rIns="91440" bIns="45720" rtlCol="0" anchor="ctr"/>
          <a:lstStyle>
            <a:defPPr>
              <a:defRPr lang="en-GB"/>
            </a:defPPr>
            <a:lvl1pPr algn="r" rtl="0" eaLnBrk="0" fontAlgn="base" hangingPunct="0">
              <a:spcBef>
                <a:spcPct val="0"/>
              </a:spcBef>
              <a:spcAft>
                <a:spcPct val="0"/>
              </a:spcAft>
              <a:defRPr sz="1067" kern="1200">
                <a:solidFill>
                  <a:schemeClr val="tx1">
                    <a:tint val="75000"/>
                  </a:schemeClr>
                </a:solidFill>
                <a:latin typeface="+mn-lt"/>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a:lstStyle>
          <a:p>
            <a:fld id="{A8E026D9-DF3B-4DE9-AE1C-81B7E5BD826E}" type="slidenum">
              <a:rPr lang="nl-NL" sz="700" smtClean="0"/>
              <a:pPr/>
              <a:t>5</a:t>
            </a:fld>
            <a:endParaRPr lang="nl-NL" sz="700"/>
          </a:p>
        </p:txBody>
      </p:sp>
      <p:pic>
        <p:nvPicPr>
          <p:cNvPr id="9" name="Content Placeholder 6"/>
          <p:cNvPicPr>
            <a:picLocks noGrp="1" noChangeAspect="1"/>
          </p:cNvPicPr>
          <p:nvPr>
            <p:ph idx="4294967295"/>
          </p:nvPr>
        </p:nvPicPr>
        <p:blipFill>
          <a:blip r:embed="rId2"/>
          <a:stretch>
            <a:fillRect/>
          </a:stretch>
        </p:blipFill>
        <p:spPr>
          <a:xfrm>
            <a:off x="877529" y="1503456"/>
            <a:ext cx="8806311" cy="3897291"/>
          </a:xfrm>
          <a:prstGeom prst="rect">
            <a:avLst/>
          </a:prstGeom>
        </p:spPr>
      </p:pic>
      <p:sp>
        <p:nvSpPr>
          <p:cNvPr id="10" name="Rectangle 9"/>
          <p:cNvSpPr/>
          <p:nvPr/>
        </p:nvSpPr>
        <p:spPr>
          <a:xfrm>
            <a:off x="4748947" y="5437327"/>
            <a:ext cx="4934893" cy="461665"/>
          </a:xfrm>
          <a:prstGeom prst="rect">
            <a:avLst/>
          </a:prstGeom>
        </p:spPr>
        <p:txBody>
          <a:bodyPr wrap="square">
            <a:spAutoFit/>
          </a:bodyPr>
          <a:lstStyle/>
          <a:p>
            <a:pPr fontAlgn="ctr"/>
            <a:r>
              <a:rPr lang="en-GB" sz="1200" i="1" dirty="0">
                <a:latin typeface="open_sans"/>
              </a:rPr>
              <a:t>Adapted from the FAO </a:t>
            </a:r>
            <a:r>
              <a:rPr lang="en-GB" sz="1200" i="1" dirty="0" smtClean="0">
                <a:latin typeface="open_sans"/>
              </a:rPr>
              <a:t>eLearning </a:t>
            </a:r>
            <a:r>
              <a:rPr lang="en-GB" sz="1200" i="1" dirty="0">
                <a:latin typeface="open_sans"/>
              </a:rPr>
              <a:t>Academy course </a:t>
            </a:r>
            <a:r>
              <a:rPr lang="en-GB" sz="1200" i="1" dirty="0" err="1" smtClean="0">
                <a:latin typeface="open_sans"/>
                <a:hlinkClick r:id="rId3"/>
              </a:rPr>
              <a:t>HT</a:t>
            </a:r>
            <a:r>
              <a:rPr lang="en-GB" sz="1200" i="1" dirty="0" smtClean="0">
                <a:latin typeface="open_sans"/>
                <a:hlinkClick r:id="rId3"/>
              </a:rPr>
              <a:t>-remote </a:t>
            </a:r>
            <a:r>
              <a:rPr lang="en-GB" sz="1200" i="1" dirty="0">
                <a:latin typeface="open_sans"/>
                <a:hlinkClick r:id="rId3"/>
              </a:rPr>
              <a:t>sensing to support agricultural </a:t>
            </a:r>
            <a:r>
              <a:rPr lang="en-GB" sz="1200" i="1" dirty="0" smtClean="0">
                <a:latin typeface="open_sans"/>
                <a:hlinkClick r:id="rId3"/>
              </a:rPr>
              <a:t>monitoring</a:t>
            </a:r>
            <a:endParaRPr lang="en-GB" sz="1200" i="1" dirty="0">
              <a:latin typeface="open_sans"/>
            </a:endParaRPr>
          </a:p>
        </p:txBody>
      </p:sp>
    </p:spTree>
    <p:extLst>
      <p:ext uri="{BB962C8B-B14F-4D97-AF65-F5344CB8AC3E}">
        <p14:creationId xmlns:p14="http://schemas.microsoft.com/office/powerpoint/2010/main" val="320509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A brief reminder on </a:t>
            </a:r>
            <a:r>
              <a:rPr lang="en-US" sz="2000" b="1" dirty="0" err="1"/>
              <a:t>NDVI</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6</a:t>
            </a:fld>
            <a:endParaRPr lang="nl-NL"/>
          </a:p>
        </p:txBody>
      </p:sp>
      <p:pic>
        <p:nvPicPr>
          <p:cNvPr id="5" name="Picture 2" descr="D:\LUCAS2009\SPOT\EU_loop3.gif"/>
          <p:cNvPicPr>
            <a:picLocks noChangeAspect="1" noChangeArrowheads="1" noCrop="1"/>
          </p:cNvPicPr>
          <p:nvPr/>
        </p:nvPicPr>
        <p:blipFill>
          <a:blip r:embed="rId2" cstate="print"/>
          <a:srcRect/>
          <a:stretch>
            <a:fillRect/>
          </a:stretch>
        </p:blipFill>
        <p:spPr bwMode="auto">
          <a:xfrm>
            <a:off x="3993099" y="1151439"/>
            <a:ext cx="5999548" cy="505265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noChangeArrowheads="1"/>
          </p:cNvPicPr>
          <p:nvPr/>
        </p:nvPicPr>
        <p:blipFill>
          <a:blip r:embed="rId3" cstate="print"/>
          <a:srcRect t="5733" r="23077" b="6354"/>
          <a:stretch>
            <a:fillRect/>
          </a:stretch>
        </p:blipFill>
        <p:spPr bwMode="auto">
          <a:xfrm>
            <a:off x="11040798" y="1633595"/>
            <a:ext cx="863600" cy="3975100"/>
          </a:xfrm>
          <a:prstGeom prst="rect">
            <a:avLst/>
          </a:prstGeom>
          <a:ln>
            <a:noFill/>
          </a:ln>
          <a:effectLst>
            <a:outerShdw blurRad="292100" dist="139700" dir="2700000" algn="tl" rotWithShape="0">
              <a:srgbClr val="333333">
                <a:alpha val="65000"/>
              </a:srgbClr>
            </a:outerShdw>
          </a:effectLst>
          <a:extLst/>
        </p:spPr>
      </p:pic>
      <p:sp>
        <p:nvSpPr>
          <p:cNvPr id="7" name="TextBox 11"/>
          <p:cNvSpPr txBox="1">
            <a:spLocks noChangeArrowheads="1"/>
          </p:cNvSpPr>
          <p:nvPr/>
        </p:nvSpPr>
        <p:spPr bwMode="auto">
          <a:xfrm>
            <a:off x="242439" y="1557897"/>
            <a:ext cx="3671720" cy="1200329"/>
          </a:xfrm>
          <a:prstGeom prst="rect">
            <a:avLst/>
          </a:prstGeom>
          <a:noFill/>
          <a:ln w="9525">
            <a:noFill/>
            <a:miter lim="800000"/>
            <a:headEnd/>
            <a:tailEnd/>
          </a:ln>
        </p:spPr>
        <p:txBody>
          <a:bodyPr wrap="square">
            <a:spAutoFit/>
          </a:bodyPr>
          <a:lstStyle/>
          <a:p>
            <a:pPr>
              <a:lnSpc>
                <a:spcPct val="150000"/>
              </a:lnSpc>
            </a:pPr>
            <a:r>
              <a:rPr lang="en-US" sz="1600" b="1" dirty="0" smtClean="0"/>
              <a:t>NDVI images through the year, displayed one after another to make a movie</a:t>
            </a:r>
            <a:endParaRPr lang="en-US" sz="2000" b="1" dirty="0"/>
          </a:p>
        </p:txBody>
      </p:sp>
      <p:sp>
        <p:nvSpPr>
          <p:cNvPr id="8" name="TextBox 11"/>
          <p:cNvSpPr txBox="1">
            <a:spLocks noChangeArrowheads="1"/>
          </p:cNvSpPr>
          <p:nvPr/>
        </p:nvSpPr>
        <p:spPr bwMode="auto">
          <a:xfrm>
            <a:off x="242439" y="3621145"/>
            <a:ext cx="2987564" cy="830997"/>
          </a:xfrm>
          <a:prstGeom prst="rect">
            <a:avLst/>
          </a:prstGeom>
          <a:noFill/>
          <a:ln w="9525">
            <a:noFill/>
            <a:miter lim="800000"/>
            <a:headEnd/>
            <a:tailEnd/>
          </a:ln>
        </p:spPr>
        <p:txBody>
          <a:bodyPr wrap="square">
            <a:spAutoFit/>
          </a:bodyPr>
          <a:lstStyle/>
          <a:p>
            <a:pPr marL="0" indent="0">
              <a:buNone/>
            </a:pPr>
            <a:r>
              <a:rPr lang="en-US" sz="1600" b="1" dirty="0">
                <a:solidFill>
                  <a:srgbClr val="FF0000"/>
                </a:solidFill>
              </a:rPr>
              <a:t>What causes the variation you </a:t>
            </a:r>
            <a:r>
              <a:rPr lang="en-US" sz="1600" b="1" dirty="0" smtClean="0">
                <a:solidFill>
                  <a:srgbClr val="FF0000"/>
                </a:solidFill>
              </a:rPr>
              <a:t>observe in the movie?</a:t>
            </a:r>
            <a:endParaRPr lang="en-US" sz="1600" b="1" dirty="0">
              <a:solidFill>
                <a:srgbClr val="FF0000"/>
              </a:solidFill>
            </a:endParaRPr>
          </a:p>
        </p:txBody>
      </p:sp>
    </p:spTree>
    <p:extLst>
      <p:ext uri="{BB962C8B-B14F-4D97-AF65-F5344CB8AC3E}">
        <p14:creationId xmlns:p14="http://schemas.microsoft.com/office/powerpoint/2010/main" val="17678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A brief reminder on </a:t>
            </a:r>
            <a:r>
              <a:rPr lang="en-US" sz="2000" b="1" dirty="0" err="1"/>
              <a:t>NDVI</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7</a:t>
            </a:fld>
            <a:endParaRPr lang="nl-NL"/>
          </a:p>
        </p:txBody>
      </p:sp>
      <p:sp>
        <p:nvSpPr>
          <p:cNvPr id="5" name="Rettangolo arrotondato 73"/>
          <p:cNvSpPr/>
          <p:nvPr>
            <p:custDataLst>
              <p:tags r:id="rId1"/>
            </p:custDataLst>
          </p:nvPr>
        </p:nvSpPr>
        <p:spPr>
          <a:xfrm>
            <a:off x="3513835" y="2522464"/>
            <a:ext cx="4938346" cy="1067472"/>
          </a:xfrm>
          <a:prstGeom prst="roundRect">
            <a:avLst/>
          </a:prstGeom>
          <a:solidFill>
            <a:srgbClr val="EEECE1"/>
          </a:solidFill>
          <a:ln w="28575" cap="flat" cmpd="sng" algn="ctr">
            <a:solidFill>
              <a:srgbClr val="EEECE1">
                <a:lumMod val="75000"/>
              </a:srgbClr>
            </a:solidFill>
            <a:prstDash val="solid"/>
          </a:ln>
          <a:effectLst>
            <a:outerShdw blurRad="40000" dist="20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12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000000"/>
              </a:solidFill>
              <a:effectLst/>
              <a:uLnTx/>
              <a:uFillTx/>
              <a:latin typeface="Verdana"/>
              <a:ea typeface="+mn-ea"/>
              <a:cs typeface="+mn-cs"/>
            </a:endParaRPr>
          </a:p>
        </p:txBody>
      </p:sp>
      <p:sp>
        <p:nvSpPr>
          <p:cNvPr id="6" name="Rettangolo arrotondato 74"/>
          <p:cNvSpPr/>
          <p:nvPr>
            <p:custDataLst>
              <p:tags r:id="rId2"/>
            </p:custDataLst>
          </p:nvPr>
        </p:nvSpPr>
        <p:spPr>
          <a:xfrm>
            <a:off x="3521353" y="1276362"/>
            <a:ext cx="4938346" cy="1067472"/>
          </a:xfrm>
          <a:prstGeom prst="roundRect">
            <a:avLst/>
          </a:prstGeom>
          <a:solidFill>
            <a:srgbClr val="EEECE1"/>
          </a:solidFill>
          <a:ln w="28575" cap="flat" cmpd="sng" algn="ctr">
            <a:solidFill>
              <a:srgbClr val="EEECE1">
                <a:lumMod val="75000"/>
              </a:srgbClr>
            </a:solidFill>
            <a:prstDash val="solid"/>
          </a:ln>
          <a:effectLst>
            <a:outerShdw blurRad="40000" dist="20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12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000000"/>
              </a:solidFill>
              <a:effectLst/>
              <a:uLnTx/>
              <a:uFillTx/>
              <a:latin typeface="Verdana"/>
              <a:ea typeface="+mn-ea"/>
              <a:cs typeface="+mn-cs"/>
            </a:endParaRPr>
          </a:p>
        </p:txBody>
      </p:sp>
      <p:sp>
        <p:nvSpPr>
          <p:cNvPr id="7" name="CasellaDiTesto 75"/>
          <p:cNvSpPr txBox="1"/>
          <p:nvPr>
            <p:custDataLst>
              <p:tags r:id="rId3"/>
            </p:custDataLst>
          </p:nvPr>
        </p:nvSpPr>
        <p:spPr>
          <a:xfrm>
            <a:off x="4113045" y="1429696"/>
            <a:ext cx="3793101" cy="769441"/>
          </a:xfrm>
          <a:prstGeom prst="rect">
            <a:avLst/>
          </a:prstGeom>
          <a:noFill/>
        </p:spPr>
        <p:txBody>
          <a:bodyPr vert="horz" wrap="square" rtlCol="0">
            <a:spAutoFit/>
          </a:bodyPr>
          <a:lstStyle/>
          <a:p>
            <a:pPr fontAlgn="auto">
              <a:lnSpc>
                <a:spcPct val="110000"/>
              </a:lnSpc>
              <a:spcBef>
                <a:spcPts val="0"/>
              </a:spcBef>
              <a:spcAft>
                <a:spcPts val="0"/>
              </a:spcAft>
              <a:buFont typeface="Wingdings" pitchFamily="2" charset="2"/>
              <a:buChar char="§"/>
            </a:pPr>
            <a:r>
              <a:rPr lang="en-US" sz="2000" dirty="0" smtClean="0">
                <a:solidFill>
                  <a:srgbClr val="3F3F3F"/>
                </a:solidFill>
                <a:latin typeface="Calibri" panose="020F0502020204030204" pitchFamily="34" charset="0"/>
                <a:cs typeface="+mn-cs"/>
              </a:rPr>
              <a:t> Latitude, longitude, altitude</a:t>
            </a:r>
          </a:p>
          <a:p>
            <a:pPr fontAlgn="auto">
              <a:lnSpc>
                <a:spcPct val="110000"/>
              </a:lnSpc>
              <a:spcBef>
                <a:spcPts val="0"/>
              </a:spcBef>
              <a:spcAft>
                <a:spcPts val="0"/>
              </a:spcAft>
              <a:buFont typeface="Wingdings" pitchFamily="2" charset="2"/>
              <a:buChar char="§"/>
            </a:pPr>
            <a:r>
              <a:rPr lang="en-US" sz="2000" dirty="0" smtClean="0">
                <a:solidFill>
                  <a:srgbClr val="3F3F3F"/>
                </a:solidFill>
                <a:latin typeface="Calibri" panose="020F0502020204030204" pitchFamily="34" charset="0"/>
                <a:cs typeface="+mn-cs"/>
              </a:rPr>
              <a:t> Slope, aspect</a:t>
            </a:r>
          </a:p>
        </p:txBody>
      </p:sp>
      <p:sp>
        <p:nvSpPr>
          <p:cNvPr id="8" name="CasellaDiTesto 76"/>
          <p:cNvSpPr txBox="1"/>
          <p:nvPr>
            <p:custDataLst>
              <p:tags r:id="rId4"/>
            </p:custDataLst>
          </p:nvPr>
        </p:nvSpPr>
        <p:spPr>
          <a:xfrm>
            <a:off x="4113045" y="2713323"/>
            <a:ext cx="4116822" cy="769441"/>
          </a:xfrm>
          <a:prstGeom prst="rect">
            <a:avLst/>
          </a:prstGeom>
          <a:noFill/>
        </p:spPr>
        <p:txBody>
          <a:bodyPr vert="horz" wrap="square" rtlCol="0">
            <a:spAutoFit/>
          </a:bodyPr>
          <a:lstStyle/>
          <a:p>
            <a:pPr fontAlgn="auto">
              <a:lnSpc>
                <a:spcPct val="110000"/>
              </a:lnSpc>
              <a:spcBef>
                <a:spcPts val="0"/>
              </a:spcBef>
              <a:spcAft>
                <a:spcPts val="0"/>
              </a:spcAft>
              <a:buFont typeface="Wingdings" pitchFamily="2" charset="2"/>
              <a:buChar char="§"/>
            </a:pPr>
            <a:r>
              <a:rPr lang="en-US" sz="2000" dirty="0" smtClean="0">
                <a:solidFill>
                  <a:srgbClr val="3F3F3F"/>
                </a:solidFill>
                <a:latin typeface="Calibri" panose="020F0502020204030204" pitchFamily="34" charset="0"/>
                <a:cs typeface="+mn-cs"/>
              </a:rPr>
              <a:t> Climate, weather, start of rains…</a:t>
            </a:r>
          </a:p>
          <a:p>
            <a:pPr fontAlgn="auto">
              <a:lnSpc>
                <a:spcPct val="110000"/>
              </a:lnSpc>
              <a:spcBef>
                <a:spcPts val="0"/>
              </a:spcBef>
              <a:spcAft>
                <a:spcPts val="0"/>
              </a:spcAft>
              <a:buFont typeface="Wingdings" pitchFamily="2" charset="2"/>
              <a:buChar char="§"/>
            </a:pPr>
            <a:r>
              <a:rPr lang="en-US" sz="2000" dirty="0" smtClean="0">
                <a:solidFill>
                  <a:srgbClr val="3F3F3F"/>
                </a:solidFill>
                <a:latin typeface="Calibri" panose="020F0502020204030204" pitchFamily="34" charset="0"/>
                <a:cs typeface="+mn-cs"/>
              </a:rPr>
              <a:t> Extreme weather, disasters</a:t>
            </a:r>
          </a:p>
        </p:txBody>
      </p:sp>
      <p:pic>
        <p:nvPicPr>
          <p:cNvPr id="9" name="Picture 2"/>
          <p:cNvPicPr>
            <a:picLocks noChangeAspect="1" noChangeArrowheads="1"/>
          </p:cNvPicPr>
          <p:nvPr/>
        </p:nvPicPr>
        <p:blipFill>
          <a:blip r:embed="rId8" cstate="email">
            <a:clrChange>
              <a:clrFrom>
                <a:srgbClr val="FFFFFF"/>
              </a:clrFrom>
              <a:clrTo>
                <a:srgbClr val="FFFFFF">
                  <a:alpha val="0"/>
                </a:srgbClr>
              </a:clrTo>
            </a:clrChange>
          </a:blip>
          <a:srcRect/>
          <a:stretch>
            <a:fillRect/>
          </a:stretch>
        </p:blipFill>
        <p:spPr bwMode="auto">
          <a:xfrm>
            <a:off x="2657257" y="1141664"/>
            <a:ext cx="1114404" cy="1206963"/>
          </a:xfrm>
          <a:prstGeom prst="rect">
            <a:avLst/>
          </a:prstGeom>
          <a:noFill/>
          <a:ln w="9525">
            <a:noFill/>
            <a:miter lim="800000"/>
            <a:headEnd/>
            <a:tailEnd/>
          </a:ln>
        </p:spPr>
      </p:pic>
      <p:pic>
        <p:nvPicPr>
          <p:cNvPr id="10" name="Immagine 78" descr="Lo1_p13.png"/>
          <p:cNvPicPr>
            <a:picLocks noChangeAspect="1"/>
          </p:cNvPicPr>
          <p:nvPr/>
        </p:nvPicPr>
        <p:blipFill>
          <a:blip r:embed="rId9" cstate="email"/>
          <a:stretch>
            <a:fillRect/>
          </a:stretch>
        </p:blipFill>
        <p:spPr>
          <a:xfrm>
            <a:off x="2627051" y="2437808"/>
            <a:ext cx="1114404" cy="1247223"/>
          </a:xfrm>
          <a:prstGeom prst="ellipse">
            <a:avLst/>
          </a:prstGeom>
          <a:ln>
            <a:solidFill>
              <a:sysClr val="window" lastClr="FFFFFF">
                <a:lumMod val="85000"/>
              </a:sysClr>
            </a:solidFill>
          </a:ln>
        </p:spPr>
      </p:pic>
      <p:sp>
        <p:nvSpPr>
          <p:cNvPr id="11" name="Rettangolo arrotondato 85"/>
          <p:cNvSpPr/>
          <p:nvPr>
            <p:custDataLst>
              <p:tags r:id="rId5"/>
            </p:custDataLst>
          </p:nvPr>
        </p:nvSpPr>
        <p:spPr>
          <a:xfrm>
            <a:off x="3603356" y="4980054"/>
            <a:ext cx="4844769" cy="1067472"/>
          </a:xfrm>
          <a:prstGeom prst="roundRect">
            <a:avLst/>
          </a:prstGeom>
          <a:solidFill>
            <a:srgbClr val="EEECE1"/>
          </a:solidFill>
          <a:ln w="28575" cap="flat" cmpd="sng" algn="ctr">
            <a:solidFill>
              <a:srgbClr val="EEECE1">
                <a:lumMod val="75000"/>
              </a:srgbClr>
            </a:solidFill>
            <a:prstDash val="solid"/>
          </a:ln>
          <a:effectLst>
            <a:outerShdw blurRad="40000" dist="20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12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000000"/>
              </a:solidFill>
              <a:effectLst/>
              <a:uLnTx/>
              <a:uFillTx/>
              <a:latin typeface="Verdana"/>
              <a:ea typeface="+mn-ea"/>
              <a:cs typeface="+mn-cs"/>
            </a:endParaRPr>
          </a:p>
        </p:txBody>
      </p:sp>
      <p:sp>
        <p:nvSpPr>
          <p:cNvPr id="12" name="CasellaDiTesto 86"/>
          <p:cNvSpPr txBox="1"/>
          <p:nvPr/>
        </p:nvSpPr>
        <p:spPr>
          <a:xfrm>
            <a:off x="4113044" y="4980054"/>
            <a:ext cx="4460442" cy="1107996"/>
          </a:xfrm>
          <a:prstGeom prst="rect">
            <a:avLst/>
          </a:prstGeom>
          <a:noFill/>
        </p:spPr>
        <p:txBody>
          <a:bodyPr vert="horz" wrap="square" rtlCol="0">
            <a:spAutoFit/>
          </a:bodyPr>
          <a:lstStyle/>
          <a:p>
            <a:pPr fontAlgn="auto">
              <a:lnSpc>
                <a:spcPct val="110000"/>
              </a:lnSpc>
              <a:spcBef>
                <a:spcPts val="0"/>
              </a:spcBef>
              <a:spcAft>
                <a:spcPts val="0"/>
              </a:spcAft>
              <a:buFont typeface="Wingdings" pitchFamily="2" charset="2"/>
              <a:buChar char="§"/>
            </a:pPr>
            <a:r>
              <a:rPr lang="en-US" sz="2000" dirty="0" smtClean="0">
                <a:solidFill>
                  <a:srgbClr val="3F3F3F"/>
                </a:solidFill>
                <a:latin typeface="Calibri" panose="020F0502020204030204" pitchFamily="34" charset="0"/>
                <a:cs typeface="+mn-cs"/>
              </a:rPr>
              <a:t> Crop type, variety, health</a:t>
            </a:r>
          </a:p>
          <a:p>
            <a:pPr fontAlgn="auto">
              <a:lnSpc>
                <a:spcPct val="110000"/>
              </a:lnSpc>
              <a:spcBef>
                <a:spcPts val="0"/>
              </a:spcBef>
              <a:spcAft>
                <a:spcPts val="0"/>
              </a:spcAft>
              <a:buFont typeface="Wingdings" pitchFamily="2" charset="2"/>
              <a:buChar char="§"/>
            </a:pPr>
            <a:r>
              <a:rPr lang="en-US" sz="2000" dirty="0" smtClean="0">
                <a:solidFill>
                  <a:srgbClr val="3F3F3F"/>
                </a:solidFill>
                <a:latin typeface="Calibri" panose="020F0502020204030204" pitchFamily="34" charset="0"/>
                <a:cs typeface="+mn-cs"/>
              </a:rPr>
              <a:t> Crop stage, crop calendar</a:t>
            </a:r>
          </a:p>
          <a:p>
            <a:pPr fontAlgn="auto">
              <a:lnSpc>
                <a:spcPct val="110000"/>
              </a:lnSpc>
              <a:spcBef>
                <a:spcPts val="0"/>
              </a:spcBef>
              <a:spcAft>
                <a:spcPts val="0"/>
              </a:spcAft>
              <a:buFont typeface="Wingdings" pitchFamily="2" charset="2"/>
              <a:buChar char="§"/>
            </a:pPr>
            <a:r>
              <a:rPr lang="en-US" sz="2000" dirty="0" smtClean="0">
                <a:solidFill>
                  <a:srgbClr val="3F3F3F"/>
                </a:solidFill>
                <a:latin typeface="Calibri" panose="020F0502020204030204" pitchFamily="34" charset="0"/>
                <a:cs typeface="+mn-cs"/>
              </a:rPr>
              <a:t> Crop, water, soil management</a:t>
            </a:r>
          </a:p>
        </p:txBody>
      </p:sp>
      <p:sp>
        <p:nvSpPr>
          <p:cNvPr id="13" name="Rettangolo arrotondato 87"/>
          <p:cNvSpPr/>
          <p:nvPr>
            <p:custDataLst>
              <p:tags r:id="rId6"/>
            </p:custDataLst>
          </p:nvPr>
        </p:nvSpPr>
        <p:spPr>
          <a:xfrm>
            <a:off x="3555637" y="3754818"/>
            <a:ext cx="4892488" cy="1067472"/>
          </a:xfrm>
          <a:prstGeom prst="roundRect">
            <a:avLst/>
          </a:prstGeom>
          <a:solidFill>
            <a:srgbClr val="EEECE1"/>
          </a:solidFill>
          <a:ln w="28575" cap="flat" cmpd="sng" algn="ctr">
            <a:solidFill>
              <a:srgbClr val="EEECE1">
                <a:lumMod val="75000"/>
              </a:srgbClr>
            </a:solidFill>
            <a:prstDash val="solid"/>
          </a:ln>
          <a:effectLst>
            <a:outerShdw blurRad="40000" dist="20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12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000000"/>
              </a:solidFill>
              <a:effectLst/>
              <a:uLnTx/>
              <a:uFillTx/>
              <a:latin typeface="Verdana"/>
              <a:ea typeface="+mn-ea"/>
              <a:cs typeface="+mn-cs"/>
            </a:endParaRPr>
          </a:p>
        </p:txBody>
      </p:sp>
      <p:sp>
        <p:nvSpPr>
          <p:cNvPr id="14" name="CasellaDiTesto 88"/>
          <p:cNvSpPr txBox="1"/>
          <p:nvPr/>
        </p:nvSpPr>
        <p:spPr>
          <a:xfrm>
            <a:off x="4113045" y="3754818"/>
            <a:ext cx="4464496" cy="1107996"/>
          </a:xfrm>
          <a:prstGeom prst="rect">
            <a:avLst/>
          </a:prstGeom>
          <a:noFill/>
        </p:spPr>
        <p:txBody>
          <a:bodyPr vert="horz" wrap="square" rtlCol="0">
            <a:spAutoFit/>
          </a:bodyPr>
          <a:lstStyle/>
          <a:p>
            <a:pPr fontAlgn="auto">
              <a:lnSpc>
                <a:spcPct val="110000"/>
              </a:lnSpc>
              <a:spcBef>
                <a:spcPts val="0"/>
              </a:spcBef>
              <a:spcAft>
                <a:spcPts val="0"/>
              </a:spcAft>
              <a:buFont typeface="Wingdings" pitchFamily="2" charset="2"/>
              <a:buChar char="§"/>
            </a:pPr>
            <a:r>
              <a:rPr lang="en-US" sz="2000" dirty="0" smtClean="0">
                <a:solidFill>
                  <a:srgbClr val="3F3F3F"/>
                </a:solidFill>
                <a:latin typeface="Calibri" panose="020F0502020204030204" pitchFamily="34" charset="0"/>
                <a:cs typeface="+mn-cs"/>
              </a:rPr>
              <a:t> Vegetation type, density, structure</a:t>
            </a:r>
          </a:p>
          <a:p>
            <a:pPr fontAlgn="auto">
              <a:lnSpc>
                <a:spcPct val="110000"/>
              </a:lnSpc>
              <a:spcBef>
                <a:spcPts val="0"/>
              </a:spcBef>
              <a:spcAft>
                <a:spcPts val="0"/>
              </a:spcAft>
              <a:buFont typeface="Wingdings" pitchFamily="2" charset="2"/>
              <a:buChar char="§"/>
            </a:pPr>
            <a:r>
              <a:rPr lang="en-US" sz="2000" dirty="0" smtClean="0">
                <a:solidFill>
                  <a:srgbClr val="3F3F3F"/>
                </a:solidFill>
                <a:latin typeface="Calibri" panose="020F0502020204030204" pitchFamily="34" charset="0"/>
                <a:cs typeface="+mn-cs"/>
              </a:rPr>
              <a:t> Pests and diseases</a:t>
            </a:r>
          </a:p>
          <a:p>
            <a:pPr fontAlgn="auto">
              <a:lnSpc>
                <a:spcPct val="110000"/>
              </a:lnSpc>
              <a:spcBef>
                <a:spcPts val="0"/>
              </a:spcBef>
              <a:spcAft>
                <a:spcPts val="0"/>
              </a:spcAft>
              <a:buFont typeface="Wingdings" pitchFamily="2" charset="2"/>
              <a:buChar char="§"/>
            </a:pPr>
            <a:r>
              <a:rPr lang="en-US" sz="2000" dirty="0" smtClean="0">
                <a:solidFill>
                  <a:srgbClr val="3F3F3F"/>
                </a:solidFill>
                <a:latin typeface="Calibri" panose="020F0502020204030204" pitchFamily="34" charset="0"/>
                <a:cs typeface="+mn-cs"/>
              </a:rPr>
              <a:t> Soil (non-vegetated background)</a:t>
            </a:r>
          </a:p>
        </p:txBody>
      </p:sp>
      <p:pic>
        <p:nvPicPr>
          <p:cNvPr id="15" name="Picture 4" descr="C:\Users\Public\STAT\Lesson 6\Images\possible images\Lo1.3_s25.png"/>
          <p:cNvPicPr>
            <a:picLocks noChangeAspect="1" noChangeArrowheads="1"/>
          </p:cNvPicPr>
          <p:nvPr/>
        </p:nvPicPr>
        <p:blipFill>
          <a:blip r:embed="rId10" cstate="email"/>
          <a:srcRect/>
          <a:stretch>
            <a:fillRect/>
          </a:stretch>
        </p:blipFill>
        <p:spPr bwMode="auto">
          <a:xfrm>
            <a:off x="2331501" y="4958088"/>
            <a:ext cx="1696107" cy="1249540"/>
          </a:xfrm>
          <a:prstGeom prst="ellipse">
            <a:avLst/>
          </a:prstGeom>
          <a:noFill/>
        </p:spPr>
      </p:pic>
      <p:pic>
        <p:nvPicPr>
          <p:cNvPr id="16" name="Picture 3" descr="C:\Users\Public\STAT\Lesson 5\Images\agriculture census.png"/>
          <p:cNvPicPr>
            <a:picLocks noChangeAspect="1" noChangeArrowheads="1"/>
          </p:cNvPicPr>
          <p:nvPr/>
        </p:nvPicPr>
        <p:blipFill>
          <a:blip r:embed="rId11" cstate="email"/>
          <a:srcRect/>
          <a:stretch>
            <a:fillRect/>
          </a:stretch>
        </p:blipFill>
        <p:spPr bwMode="auto">
          <a:xfrm>
            <a:off x="2555043" y="3730514"/>
            <a:ext cx="1304629" cy="1346186"/>
          </a:xfrm>
          <a:prstGeom prst="rect">
            <a:avLst/>
          </a:prstGeom>
          <a:noFill/>
        </p:spPr>
      </p:pic>
      <p:sp>
        <p:nvSpPr>
          <p:cNvPr id="18" name="Rectangle 17"/>
          <p:cNvSpPr/>
          <p:nvPr/>
        </p:nvSpPr>
        <p:spPr>
          <a:xfrm>
            <a:off x="8573486" y="5479952"/>
            <a:ext cx="3129158" cy="646331"/>
          </a:xfrm>
          <a:prstGeom prst="rect">
            <a:avLst/>
          </a:prstGeom>
        </p:spPr>
        <p:txBody>
          <a:bodyPr wrap="square">
            <a:spAutoFit/>
          </a:bodyPr>
          <a:lstStyle/>
          <a:p>
            <a:pPr fontAlgn="ctr"/>
            <a:r>
              <a:rPr lang="en-GB" sz="1200" i="1" dirty="0">
                <a:latin typeface="open_sans"/>
              </a:rPr>
              <a:t>Adapted from the FAO </a:t>
            </a:r>
            <a:r>
              <a:rPr lang="en-GB" sz="1200" i="1" dirty="0" smtClean="0">
                <a:latin typeface="open_sans"/>
              </a:rPr>
              <a:t>eLearning </a:t>
            </a:r>
            <a:r>
              <a:rPr lang="en-GB" sz="1200" i="1" dirty="0">
                <a:latin typeface="open_sans"/>
              </a:rPr>
              <a:t>Academy course </a:t>
            </a:r>
            <a:r>
              <a:rPr lang="en-GB" sz="1200" i="1" dirty="0" err="1" smtClean="0">
                <a:latin typeface="open_sans"/>
                <a:hlinkClick r:id="rId12"/>
              </a:rPr>
              <a:t>HT</a:t>
            </a:r>
            <a:r>
              <a:rPr lang="en-GB" sz="1200" i="1" dirty="0" smtClean="0">
                <a:latin typeface="open_sans"/>
                <a:hlinkClick r:id="rId12"/>
              </a:rPr>
              <a:t>-remote </a:t>
            </a:r>
            <a:r>
              <a:rPr lang="en-GB" sz="1200" i="1" dirty="0">
                <a:latin typeface="open_sans"/>
                <a:hlinkClick r:id="rId12"/>
              </a:rPr>
              <a:t>sensing to support agricultural </a:t>
            </a:r>
            <a:r>
              <a:rPr lang="en-GB" sz="1200" i="1" dirty="0" smtClean="0">
                <a:latin typeface="open_sans"/>
                <a:hlinkClick r:id="rId12"/>
              </a:rPr>
              <a:t>monitoring</a:t>
            </a:r>
            <a:endParaRPr lang="en-GB" sz="1200" i="1" dirty="0">
              <a:latin typeface="open_sans"/>
            </a:endParaRPr>
          </a:p>
        </p:txBody>
      </p:sp>
    </p:spTree>
    <p:extLst>
      <p:ext uri="{BB962C8B-B14F-4D97-AF65-F5344CB8AC3E}">
        <p14:creationId xmlns:p14="http://schemas.microsoft.com/office/powerpoint/2010/main" val="370935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7420" y="982358"/>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Identify </a:t>
            </a:r>
            <a:r>
              <a:rPr lang="en-US" sz="2000" b="1" dirty="0"/>
              <a:t>the main </a:t>
            </a:r>
            <a:r>
              <a:rPr lang="en-US" sz="2000" b="1" dirty="0" err="1" smtClean="0"/>
              <a:t>HT</a:t>
            </a:r>
            <a:r>
              <a:rPr lang="en-US" sz="2000" b="1" dirty="0" smtClean="0"/>
              <a:t>-datasets </a:t>
            </a:r>
            <a:r>
              <a:rPr lang="en-US" sz="2000" b="1" dirty="0"/>
              <a:t>and their evolution in time</a:t>
            </a:r>
          </a:p>
        </p:txBody>
      </p:sp>
      <p:sp>
        <p:nvSpPr>
          <p:cNvPr id="4" name="Slide Number Placeholder 3"/>
          <p:cNvSpPr>
            <a:spLocks noGrp="1"/>
          </p:cNvSpPr>
          <p:nvPr>
            <p:ph type="sldNum" sz="quarter" idx="4"/>
          </p:nvPr>
        </p:nvSpPr>
        <p:spPr/>
        <p:txBody>
          <a:bodyPr/>
          <a:lstStyle/>
          <a:p>
            <a:fld id="{A8E026D9-DF3B-4DE9-AE1C-81B7E5BD826E}" type="slidenum">
              <a:rPr lang="nl-NL" smtClean="0"/>
              <a:pPr/>
              <a:t>8</a:t>
            </a:fld>
            <a:endParaRPr lang="nl-NL"/>
          </a:p>
        </p:txBody>
      </p:sp>
      <p:grpSp>
        <p:nvGrpSpPr>
          <p:cNvPr id="5" name="Group 4"/>
          <p:cNvGrpSpPr/>
          <p:nvPr/>
        </p:nvGrpSpPr>
        <p:grpSpPr>
          <a:xfrm>
            <a:off x="1127760" y="1107932"/>
            <a:ext cx="9488948" cy="5059188"/>
            <a:chOff x="1024373" y="1128252"/>
            <a:chExt cx="10191775" cy="5229328"/>
          </a:xfrm>
        </p:grpSpPr>
        <p:sp>
          <p:nvSpPr>
            <p:cNvPr id="6" name="Rectangle 5"/>
            <p:cNvSpPr/>
            <p:nvPr/>
          </p:nvSpPr>
          <p:spPr>
            <a:xfrm>
              <a:off x="1024374" y="1128252"/>
              <a:ext cx="10191774" cy="5229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Connettore 1 73"/>
            <p:cNvCxnSpPr>
              <a:cxnSpLocks noChangeAspect="1"/>
            </p:cNvCxnSpPr>
            <p:nvPr/>
          </p:nvCxnSpPr>
          <p:spPr>
            <a:xfrm>
              <a:off x="7784139" y="1459233"/>
              <a:ext cx="0" cy="1135502"/>
            </a:xfrm>
            <a:prstGeom prst="line">
              <a:avLst/>
            </a:prstGeom>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2635455" y="1769704"/>
              <a:ext cx="7380931" cy="4587875"/>
            </a:xfrm>
            <a:prstGeom prst="rect">
              <a:avLst/>
            </a:prstGeom>
          </p:spPr>
          <p:txBody>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0">
                <a:buNone/>
              </a:pPr>
              <a:endParaRPr lang="en-US" sz="1400" dirty="0" smtClean="0">
                <a:solidFill>
                  <a:schemeClr val="tx2">
                    <a:lumMod val="75000"/>
                  </a:schemeClr>
                </a:solidFill>
              </a:endParaRPr>
            </a:p>
          </p:txBody>
        </p:sp>
        <p:grpSp>
          <p:nvGrpSpPr>
            <p:cNvPr id="11" name="Gruppo 2"/>
            <p:cNvGrpSpPr/>
            <p:nvPr/>
          </p:nvGrpSpPr>
          <p:grpSpPr>
            <a:xfrm>
              <a:off x="2230229" y="3050307"/>
              <a:ext cx="1507948" cy="1359447"/>
              <a:chOff x="674274" y="2852936"/>
              <a:chExt cx="1762656" cy="1764774"/>
            </a:xfrm>
          </p:grpSpPr>
          <p:grpSp>
            <p:nvGrpSpPr>
              <p:cNvPr id="12" name="Gruppo 22"/>
              <p:cNvGrpSpPr>
                <a:grpSpLocks noChangeAspect="1"/>
              </p:cNvGrpSpPr>
              <p:nvPr/>
            </p:nvGrpSpPr>
            <p:grpSpPr>
              <a:xfrm>
                <a:off x="674274" y="2852936"/>
                <a:ext cx="1762656" cy="1764774"/>
                <a:chOff x="3190094" y="405524"/>
                <a:chExt cx="3147600" cy="3151383"/>
              </a:xfrm>
            </p:grpSpPr>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0094" y="405524"/>
                  <a:ext cx="2080800" cy="20845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2494" y="557924"/>
                  <a:ext cx="2080800" cy="20845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894" y="710324"/>
                  <a:ext cx="2080800" cy="20845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7294" y="862724"/>
                  <a:ext cx="2080800" cy="20845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9694" y="1015124"/>
                  <a:ext cx="2080800" cy="20845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094" y="1167524"/>
                  <a:ext cx="2080800" cy="20845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4494" y="1319924"/>
                  <a:ext cx="2080800" cy="20845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6894" y="1472324"/>
                  <a:ext cx="2080800" cy="20845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CasellaDiTesto 32"/>
              <p:cNvSpPr txBox="1"/>
              <p:nvPr/>
            </p:nvSpPr>
            <p:spPr>
              <a:xfrm>
                <a:off x="1147577" y="3985319"/>
                <a:ext cx="1091708" cy="307777"/>
              </a:xfrm>
              <a:prstGeom prst="rect">
                <a:avLst/>
              </a:prstGeom>
              <a:noFill/>
            </p:spPr>
            <p:txBody>
              <a:bodyPr wrap="none" rtlCol="0">
                <a:spAutoFit/>
              </a:bodyPr>
              <a:lstStyle/>
              <a:p>
                <a:r>
                  <a:rPr lang="en-US" sz="1400" b="1" dirty="0" smtClean="0">
                    <a:solidFill>
                      <a:schemeClr val="bg1"/>
                    </a:solidFill>
                    <a:latin typeface="+mn-lt"/>
                  </a:rPr>
                  <a:t>SPOT-VGT</a:t>
                </a:r>
                <a:endParaRPr lang="en-US" sz="1400" b="1" dirty="0">
                  <a:solidFill>
                    <a:schemeClr val="bg1"/>
                  </a:solidFill>
                  <a:latin typeface="+mn-lt"/>
                </a:endParaRPr>
              </a:p>
            </p:txBody>
          </p:sp>
        </p:grpSp>
        <p:grpSp>
          <p:nvGrpSpPr>
            <p:cNvPr id="22" name="Gruppo 30"/>
            <p:cNvGrpSpPr/>
            <p:nvPr/>
          </p:nvGrpSpPr>
          <p:grpSpPr>
            <a:xfrm>
              <a:off x="4797229" y="3063643"/>
              <a:ext cx="1445465" cy="1359462"/>
              <a:chOff x="3241274" y="2866271"/>
              <a:chExt cx="1689618" cy="1764793"/>
            </a:xfrm>
          </p:grpSpPr>
          <p:grpSp>
            <p:nvGrpSpPr>
              <p:cNvPr id="23" name="Gruppo 29"/>
              <p:cNvGrpSpPr>
                <a:grpSpLocks noChangeAspect="1"/>
              </p:cNvGrpSpPr>
              <p:nvPr/>
            </p:nvGrpSpPr>
            <p:grpSpPr>
              <a:xfrm>
                <a:off x="3241274" y="2866271"/>
                <a:ext cx="1689618" cy="1764793"/>
                <a:chOff x="390376" y="443624"/>
                <a:chExt cx="3017175" cy="3151415"/>
              </a:xfrm>
            </p:grpSpPr>
            <p:pic>
              <p:nvPicPr>
                <p:cNvPr id="2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4744" t="6142" r="16541" b="3754"/>
                <a:stretch/>
              </p:blipFill>
              <p:spPr bwMode="auto">
                <a:xfrm>
                  <a:off x="390376" y="443624"/>
                  <a:ext cx="2079171" cy="212271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4744" t="6142" r="16541" b="3754"/>
                <a:stretch/>
              </p:blipFill>
              <p:spPr bwMode="auto">
                <a:xfrm>
                  <a:off x="546710" y="615074"/>
                  <a:ext cx="2079171" cy="212271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4744" t="6142" r="16541" b="3754"/>
                <a:stretch/>
              </p:blipFill>
              <p:spPr bwMode="auto">
                <a:xfrm>
                  <a:off x="703044" y="786524"/>
                  <a:ext cx="2079171" cy="212271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4744" t="6142" r="16541" b="3754"/>
                <a:stretch/>
              </p:blipFill>
              <p:spPr bwMode="auto">
                <a:xfrm>
                  <a:off x="859378" y="957974"/>
                  <a:ext cx="2079171" cy="212271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4744" t="6142" r="16541" b="3754"/>
                <a:stretch/>
              </p:blipFill>
              <p:spPr bwMode="auto">
                <a:xfrm>
                  <a:off x="1015712" y="1129424"/>
                  <a:ext cx="2079171" cy="212271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4744" t="6142" r="16541" b="3754"/>
                <a:stretch/>
              </p:blipFill>
              <p:spPr bwMode="auto">
                <a:xfrm>
                  <a:off x="1172046" y="1300874"/>
                  <a:ext cx="2079171" cy="212271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4744" t="6142" r="16541" b="3754"/>
                <a:stretch/>
              </p:blipFill>
              <p:spPr bwMode="auto">
                <a:xfrm>
                  <a:off x="1328380" y="1472324"/>
                  <a:ext cx="2079171" cy="212271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CasellaDiTesto 44"/>
              <p:cNvSpPr txBox="1"/>
              <p:nvPr/>
            </p:nvSpPr>
            <p:spPr>
              <a:xfrm>
                <a:off x="3867365" y="4005064"/>
                <a:ext cx="772970" cy="307777"/>
              </a:xfrm>
              <a:prstGeom prst="rect">
                <a:avLst/>
              </a:prstGeom>
              <a:noFill/>
            </p:spPr>
            <p:txBody>
              <a:bodyPr wrap="none" rtlCol="0">
                <a:spAutoFit/>
              </a:bodyPr>
              <a:lstStyle/>
              <a:p>
                <a:r>
                  <a:rPr lang="en-US" sz="1400" b="1" dirty="0" smtClean="0">
                    <a:solidFill>
                      <a:schemeClr val="bg1"/>
                    </a:solidFill>
                    <a:latin typeface="+mn-lt"/>
                  </a:rPr>
                  <a:t>MODIS</a:t>
                </a:r>
                <a:endParaRPr lang="en-US" sz="1400" b="1" dirty="0">
                  <a:solidFill>
                    <a:schemeClr val="bg1"/>
                  </a:solidFill>
                  <a:latin typeface="+mn-lt"/>
                </a:endParaRPr>
              </a:p>
            </p:txBody>
          </p:sp>
        </p:grpSp>
        <p:grpSp>
          <p:nvGrpSpPr>
            <p:cNvPr id="33" name="Gruppo 31"/>
            <p:cNvGrpSpPr/>
            <p:nvPr/>
          </p:nvGrpSpPr>
          <p:grpSpPr>
            <a:xfrm>
              <a:off x="7331381" y="3061369"/>
              <a:ext cx="1321019" cy="1356917"/>
              <a:chOff x="5775426" y="2863998"/>
              <a:chExt cx="1544152" cy="1761490"/>
            </a:xfrm>
          </p:grpSpPr>
          <p:grpSp>
            <p:nvGrpSpPr>
              <p:cNvPr id="34" name="Gruppo 21"/>
              <p:cNvGrpSpPr>
                <a:grpSpLocks noChangeAspect="1"/>
              </p:cNvGrpSpPr>
              <p:nvPr/>
            </p:nvGrpSpPr>
            <p:grpSpPr>
              <a:xfrm>
                <a:off x="5775426" y="2863998"/>
                <a:ext cx="1544152" cy="1761490"/>
                <a:chOff x="6362835" y="433718"/>
                <a:chExt cx="2385629" cy="2850000"/>
              </a:xfrm>
            </p:grpSpPr>
            <p:pic>
              <p:nvPicPr>
                <p:cNvPr id="36"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362835" y="433718"/>
                  <a:ext cx="1623629" cy="2088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515235" y="586118"/>
                  <a:ext cx="1623629" cy="2088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667635" y="738518"/>
                  <a:ext cx="1623629" cy="2088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820035" y="890918"/>
                  <a:ext cx="1623629" cy="2088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972435" y="1043318"/>
                  <a:ext cx="1623629" cy="2088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124835" y="1195718"/>
                  <a:ext cx="1623629" cy="2088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5" name="CasellaDiTesto 45"/>
              <p:cNvSpPr txBox="1"/>
              <p:nvPr/>
            </p:nvSpPr>
            <p:spPr>
              <a:xfrm>
                <a:off x="5995451" y="3985319"/>
                <a:ext cx="1013419" cy="307777"/>
              </a:xfrm>
              <a:prstGeom prst="rect">
                <a:avLst/>
              </a:prstGeom>
              <a:noFill/>
            </p:spPr>
            <p:txBody>
              <a:bodyPr wrap="none" rtlCol="0">
                <a:spAutoFit/>
              </a:bodyPr>
              <a:lstStyle/>
              <a:p>
                <a:r>
                  <a:rPr lang="en-US" sz="1400" b="1" dirty="0" smtClean="0">
                    <a:solidFill>
                      <a:schemeClr val="bg1"/>
                    </a:solidFill>
                    <a:latin typeface="+mn-lt"/>
                  </a:rPr>
                  <a:t>PROBA-V</a:t>
                </a:r>
                <a:endParaRPr lang="en-US" sz="1400" b="1" dirty="0">
                  <a:solidFill>
                    <a:schemeClr val="bg1"/>
                  </a:solidFill>
                  <a:latin typeface="+mn-lt"/>
                </a:endParaRPr>
              </a:p>
            </p:txBody>
          </p:sp>
        </p:grpSp>
        <p:sp>
          <p:nvSpPr>
            <p:cNvPr id="42" name="Rettangolo 65"/>
            <p:cNvSpPr/>
            <p:nvPr/>
          </p:nvSpPr>
          <p:spPr>
            <a:xfrm>
              <a:off x="9387050" y="2734496"/>
              <a:ext cx="1033887" cy="166153"/>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t>SENTINEL 3</a:t>
              </a:r>
              <a:endParaRPr lang="en-US" sz="1100" dirty="0"/>
            </a:p>
          </p:txBody>
        </p:sp>
        <p:sp>
          <p:nvSpPr>
            <p:cNvPr id="43" name="CasellaDiTesto 75"/>
            <p:cNvSpPr txBox="1"/>
            <p:nvPr/>
          </p:nvSpPr>
          <p:spPr>
            <a:xfrm>
              <a:off x="9224299" y="1244465"/>
              <a:ext cx="524503" cy="276999"/>
            </a:xfrm>
            <a:prstGeom prst="rect">
              <a:avLst/>
            </a:prstGeom>
            <a:noFill/>
          </p:spPr>
          <p:txBody>
            <a:bodyPr wrap="none" rtlCol="0">
              <a:spAutoFit/>
            </a:bodyPr>
            <a:lstStyle/>
            <a:p>
              <a:r>
                <a:rPr lang="en-US" sz="1200" dirty="0" smtClean="0">
                  <a:latin typeface="+mn-lt"/>
                </a:rPr>
                <a:t>2016</a:t>
              </a:r>
              <a:endParaRPr lang="en-US" sz="1200" dirty="0">
                <a:latin typeface="+mn-lt"/>
              </a:endParaRPr>
            </a:p>
          </p:txBody>
        </p:sp>
        <p:cxnSp>
          <p:nvCxnSpPr>
            <p:cNvPr id="44" name="Connettore 1 76"/>
            <p:cNvCxnSpPr/>
            <p:nvPr/>
          </p:nvCxnSpPr>
          <p:spPr>
            <a:xfrm>
              <a:off x="9492086" y="1540824"/>
              <a:ext cx="0" cy="1116000"/>
            </a:xfrm>
            <a:prstGeom prst="line">
              <a:avLst/>
            </a:prstGeom>
          </p:spPr>
          <p:style>
            <a:lnRef idx="1">
              <a:schemeClr val="accent1"/>
            </a:lnRef>
            <a:fillRef idx="0">
              <a:schemeClr val="accent1"/>
            </a:fillRef>
            <a:effectRef idx="0">
              <a:schemeClr val="accent1"/>
            </a:effectRef>
            <a:fontRef idx="minor">
              <a:schemeClr val="tx1"/>
            </a:fontRef>
          </p:style>
        </p:cxnSp>
        <p:sp>
          <p:nvSpPr>
            <p:cNvPr id="45" name="Rettangolo 43"/>
            <p:cNvSpPr>
              <a:spLocks noChangeAspect="1"/>
            </p:cNvSpPr>
            <p:nvPr/>
          </p:nvSpPr>
          <p:spPr>
            <a:xfrm>
              <a:off x="3559884" y="1806673"/>
              <a:ext cx="5560276" cy="172641"/>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t>SPOT5-VGT</a:t>
              </a:r>
              <a:endParaRPr lang="en-US" sz="1200" dirty="0"/>
            </a:p>
          </p:txBody>
        </p:sp>
        <p:sp>
          <p:nvSpPr>
            <p:cNvPr id="46" name="Rettangolo 55"/>
            <p:cNvSpPr>
              <a:spLocks noChangeAspect="1"/>
            </p:cNvSpPr>
            <p:nvPr/>
          </p:nvSpPr>
          <p:spPr>
            <a:xfrm>
              <a:off x="2815587" y="2041356"/>
              <a:ext cx="7605350" cy="157072"/>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t>TERRA-MODIS</a:t>
              </a:r>
              <a:endParaRPr lang="en-US" sz="1200" dirty="0"/>
            </a:p>
          </p:txBody>
        </p:sp>
        <p:sp>
          <p:nvSpPr>
            <p:cNvPr id="47" name="Rettangolo 56"/>
            <p:cNvSpPr>
              <a:spLocks noChangeAspect="1"/>
            </p:cNvSpPr>
            <p:nvPr/>
          </p:nvSpPr>
          <p:spPr>
            <a:xfrm>
              <a:off x="3523900" y="2275489"/>
              <a:ext cx="6897036" cy="159397"/>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t>AQUA-MODIS</a:t>
              </a:r>
              <a:endParaRPr lang="en-US" sz="1200" dirty="0"/>
            </a:p>
          </p:txBody>
        </p:sp>
        <p:sp>
          <p:nvSpPr>
            <p:cNvPr id="48" name="Rettangolo 57"/>
            <p:cNvSpPr>
              <a:spLocks noChangeAspect="1"/>
            </p:cNvSpPr>
            <p:nvPr/>
          </p:nvSpPr>
          <p:spPr>
            <a:xfrm>
              <a:off x="7331381" y="2502564"/>
              <a:ext cx="3089555" cy="167129"/>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t>PROBA-V</a:t>
              </a:r>
              <a:endParaRPr lang="en-US" sz="1200" dirty="0"/>
            </a:p>
          </p:txBody>
        </p:sp>
        <p:sp>
          <p:nvSpPr>
            <p:cNvPr id="49" name="CasellaDiTesto 54"/>
            <p:cNvSpPr txBox="1">
              <a:spLocks noChangeAspect="1"/>
            </p:cNvSpPr>
            <p:nvPr/>
          </p:nvSpPr>
          <p:spPr>
            <a:xfrm>
              <a:off x="1735467" y="1253953"/>
              <a:ext cx="524503" cy="276999"/>
            </a:xfrm>
            <a:prstGeom prst="rect">
              <a:avLst/>
            </a:prstGeom>
            <a:noFill/>
          </p:spPr>
          <p:txBody>
            <a:bodyPr wrap="none" rtlCol="0">
              <a:spAutoFit/>
            </a:bodyPr>
            <a:lstStyle/>
            <a:p>
              <a:r>
                <a:rPr lang="en-US" sz="1200" dirty="0" smtClean="0">
                  <a:latin typeface="+mn-lt"/>
                </a:rPr>
                <a:t>1998</a:t>
              </a:r>
              <a:endParaRPr lang="en-US" sz="1200" dirty="0">
                <a:latin typeface="+mn-lt"/>
              </a:endParaRPr>
            </a:p>
          </p:txBody>
        </p:sp>
        <p:sp>
          <p:nvSpPr>
            <p:cNvPr id="50" name="CasellaDiTesto 60"/>
            <p:cNvSpPr txBox="1">
              <a:spLocks noChangeAspect="1"/>
            </p:cNvSpPr>
            <p:nvPr/>
          </p:nvSpPr>
          <p:spPr>
            <a:xfrm>
              <a:off x="7496107" y="1253953"/>
              <a:ext cx="524503" cy="276999"/>
            </a:xfrm>
            <a:prstGeom prst="rect">
              <a:avLst/>
            </a:prstGeom>
            <a:noFill/>
          </p:spPr>
          <p:txBody>
            <a:bodyPr wrap="none" rtlCol="0">
              <a:spAutoFit/>
            </a:bodyPr>
            <a:lstStyle/>
            <a:p>
              <a:r>
                <a:rPr lang="en-US" sz="1200" dirty="0" smtClean="0">
                  <a:latin typeface="+mn-lt"/>
                </a:rPr>
                <a:t>2014</a:t>
              </a:r>
              <a:endParaRPr lang="en-US" sz="1200" dirty="0">
                <a:latin typeface="+mn-lt"/>
              </a:endParaRPr>
            </a:p>
          </p:txBody>
        </p:sp>
        <p:sp>
          <p:nvSpPr>
            <p:cNvPr id="51" name="Rettangolo 61"/>
            <p:cNvSpPr>
              <a:spLocks noChangeAspect="1"/>
            </p:cNvSpPr>
            <p:nvPr/>
          </p:nvSpPr>
          <p:spPr>
            <a:xfrm>
              <a:off x="2047236" y="1570048"/>
              <a:ext cx="5040000" cy="151281"/>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t>SPOT4- VGT</a:t>
              </a:r>
              <a:endParaRPr lang="en-US" sz="1200" dirty="0"/>
            </a:p>
          </p:txBody>
        </p:sp>
        <p:sp>
          <p:nvSpPr>
            <p:cNvPr id="52" name="CasellaDiTesto 62"/>
            <p:cNvSpPr txBox="1">
              <a:spLocks noChangeAspect="1"/>
            </p:cNvSpPr>
            <p:nvPr/>
          </p:nvSpPr>
          <p:spPr>
            <a:xfrm>
              <a:off x="2311531" y="1253953"/>
              <a:ext cx="524503" cy="276999"/>
            </a:xfrm>
            <a:prstGeom prst="rect">
              <a:avLst/>
            </a:prstGeom>
            <a:noFill/>
          </p:spPr>
          <p:txBody>
            <a:bodyPr wrap="none" rtlCol="0">
              <a:spAutoFit/>
            </a:bodyPr>
            <a:lstStyle/>
            <a:p>
              <a:r>
                <a:rPr lang="en-US" sz="1200" dirty="0" smtClean="0">
                  <a:latin typeface="+mn-lt"/>
                </a:rPr>
                <a:t>1999</a:t>
              </a:r>
              <a:endParaRPr lang="en-US" sz="1200" dirty="0">
                <a:latin typeface="+mn-lt"/>
              </a:endParaRPr>
            </a:p>
          </p:txBody>
        </p:sp>
        <p:sp>
          <p:nvSpPr>
            <p:cNvPr id="53" name="CasellaDiTesto 63"/>
            <p:cNvSpPr txBox="1">
              <a:spLocks noChangeAspect="1"/>
            </p:cNvSpPr>
            <p:nvPr/>
          </p:nvSpPr>
          <p:spPr>
            <a:xfrm>
              <a:off x="3273548" y="1253953"/>
              <a:ext cx="524503" cy="276999"/>
            </a:xfrm>
            <a:prstGeom prst="rect">
              <a:avLst/>
            </a:prstGeom>
            <a:noFill/>
          </p:spPr>
          <p:txBody>
            <a:bodyPr wrap="none" rtlCol="0">
              <a:spAutoFit/>
            </a:bodyPr>
            <a:lstStyle/>
            <a:p>
              <a:r>
                <a:rPr lang="en-US" sz="1200" dirty="0" smtClean="0">
                  <a:latin typeface="+mn-lt"/>
                </a:rPr>
                <a:t>2002</a:t>
              </a:r>
              <a:endParaRPr lang="en-US" sz="1200" dirty="0">
                <a:latin typeface="+mn-lt"/>
              </a:endParaRPr>
            </a:p>
          </p:txBody>
        </p:sp>
        <p:sp>
          <p:nvSpPr>
            <p:cNvPr id="54" name="CasellaDiTesto 58"/>
            <p:cNvSpPr txBox="1">
              <a:spLocks noChangeAspect="1"/>
            </p:cNvSpPr>
            <p:nvPr/>
          </p:nvSpPr>
          <p:spPr>
            <a:xfrm>
              <a:off x="8397274" y="1253953"/>
              <a:ext cx="524503" cy="276999"/>
            </a:xfrm>
            <a:prstGeom prst="rect">
              <a:avLst/>
            </a:prstGeom>
            <a:noFill/>
          </p:spPr>
          <p:txBody>
            <a:bodyPr wrap="none" rtlCol="0">
              <a:spAutoFit/>
            </a:bodyPr>
            <a:lstStyle/>
            <a:p>
              <a:r>
                <a:rPr lang="en-US" sz="1200" dirty="0" smtClean="0">
                  <a:latin typeface="+mn-lt"/>
                </a:rPr>
                <a:t>2015</a:t>
              </a:r>
              <a:endParaRPr lang="en-US" sz="1200" dirty="0">
                <a:latin typeface="+mn-lt"/>
              </a:endParaRPr>
            </a:p>
          </p:txBody>
        </p:sp>
        <p:cxnSp>
          <p:nvCxnSpPr>
            <p:cNvPr id="55" name="Connettore 1 9"/>
            <p:cNvCxnSpPr>
              <a:cxnSpLocks noChangeAspect="1"/>
            </p:cNvCxnSpPr>
            <p:nvPr/>
          </p:nvCxnSpPr>
          <p:spPr>
            <a:xfrm>
              <a:off x="2023499" y="1459233"/>
              <a:ext cx="0" cy="1135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nettore 1 68"/>
            <p:cNvCxnSpPr>
              <a:cxnSpLocks noChangeAspect="1"/>
            </p:cNvCxnSpPr>
            <p:nvPr/>
          </p:nvCxnSpPr>
          <p:spPr>
            <a:xfrm>
              <a:off x="2599563" y="1459233"/>
              <a:ext cx="0" cy="1135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nettore 1 70"/>
            <p:cNvCxnSpPr>
              <a:cxnSpLocks noChangeAspect="1"/>
            </p:cNvCxnSpPr>
            <p:nvPr/>
          </p:nvCxnSpPr>
          <p:spPr>
            <a:xfrm>
              <a:off x="3535667" y="1459233"/>
              <a:ext cx="0" cy="1135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Connettore 1 72"/>
            <p:cNvCxnSpPr>
              <a:cxnSpLocks noChangeAspect="1"/>
            </p:cNvCxnSpPr>
            <p:nvPr/>
          </p:nvCxnSpPr>
          <p:spPr>
            <a:xfrm>
              <a:off x="6848035" y="1398714"/>
              <a:ext cx="0" cy="1135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Connettore 1 74"/>
            <p:cNvCxnSpPr>
              <a:cxnSpLocks noChangeAspect="1"/>
            </p:cNvCxnSpPr>
            <p:nvPr/>
          </p:nvCxnSpPr>
          <p:spPr>
            <a:xfrm>
              <a:off x="8720243" y="1519752"/>
              <a:ext cx="0" cy="1135502"/>
            </a:xfrm>
            <a:prstGeom prst="line">
              <a:avLst/>
            </a:prstGeom>
          </p:spPr>
          <p:style>
            <a:lnRef idx="1">
              <a:schemeClr val="accent1"/>
            </a:lnRef>
            <a:fillRef idx="0">
              <a:schemeClr val="accent1"/>
            </a:fillRef>
            <a:effectRef idx="0">
              <a:schemeClr val="accent1"/>
            </a:effectRef>
            <a:fontRef idx="minor">
              <a:schemeClr val="tx1"/>
            </a:fontRef>
          </p:style>
        </p:cxnSp>
        <p:sp>
          <p:nvSpPr>
            <p:cNvPr id="60" name="Rettangolo arrotondato 69"/>
            <p:cNvSpPr>
              <a:spLocks noChangeAspect="1"/>
            </p:cNvSpPr>
            <p:nvPr/>
          </p:nvSpPr>
          <p:spPr>
            <a:xfrm>
              <a:off x="1591451" y="1253953"/>
              <a:ext cx="9255988" cy="1721874"/>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2" name="Rettangolo 41"/>
            <p:cNvSpPr/>
            <p:nvPr/>
          </p:nvSpPr>
          <p:spPr>
            <a:xfrm>
              <a:off x="9580179" y="4596315"/>
              <a:ext cx="1169844" cy="738664"/>
            </a:xfrm>
            <a:prstGeom prst="rect">
              <a:avLst/>
            </a:prstGeom>
          </p:spPr>
          <p:txBody>
            <a:bodyPr wrap="square">
              <a:spAutoFit/>
            </a:bodyPr>
            <a:lstStyle/>
            <a:p>
              <a:pPr algn="ctr"/>
              <a:r>
                <a:rPr lang="en-US" sz="1400" dirty="0" smtClean="0">
                  <a:latin typeface="+mn-lt"/>
                </a:rPr>
                <a:t> 300 m</a:t>
              </a:r>
            </a:p>
            <a:p>
              <a:pPr algn="ctr"/>
              <a:endParaRPr lang="en-US" sz="1400" dirty="0">
                <a:latin typeface="+mn-lt"/>
              </a:endParaRPr>
            </a:p>
            <a:p>
              <a:pPr algn="ctr"/>
              <a:endParaRPr lang="en-US" sz="1400" dirty="0" smtClean="0">
                <a:latin typeface="+mn-lt"/>
              </a:endParaRPr>
            </a:p>
          </p:txBody>
        </p:sp>
        <p:sp>
          <p:nvSpPr>
            <p:cNvPr id="64" name="Rettangolo arrotondato 80"/>
            <p:cNvSpPr/>
            <p:nvPr/>
          </p:nvSpPr>
          <p:spPr>
            <a:xfrm>
              <a:off x="1608188" y="4524307"/>
              <a:ext cx="9239252" cy="1188000"/>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5" name="Rettangolo 82"/>
            <p:cNvSpPr/>
            <p:nvPr/>
          </p:nvSpPr>
          <p:spPr>
            <a:xfrm>
              <a:off x="3089433" y="4601226"/>
              <a:ext cx="297262" cy="288000"/>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6" name="Rettangolo 83"/>
            <p:cNvSpPr/>
            <p:nvPr/>
          </p:nvSpPr>
          <p:spPr>
            <a:xfrm>
              <a:off x="5858403" y="4710045"/>
              <a:ext cx="74316" cy="72546"/>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7" name="Rettangolo 84"/>
            <p:cNvSpPr/>
            <p:nvPr/>
          </p:nvSpPr>
          <p:spPr>
            <a:xfrm>
              <a:off x="7739004" y="4698437"/>
              <a:ext cx="111473" cy="108000"/>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8" name="Rettangolo 86"/>
            <p:cNvSpPr/>
            <p:nvPr/>
          </p:nvSpPr>
          <p:spPr>
            <a:xfrm>
              <a:off x="5802666" y="4910915"/>
              <a:ext cx="185789" cy="180000"/>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9" name="CasellaDiTesto 88"/>
            <p:cNvSpPr txBox="1"/>
            <p:nvPr/>
          </p:nvSpPr>
          <p:spPr>
            <a:xfrm>
              <a:off x="1756837" y="4597465"/>
              <a:ext cx="1064211" cy="307777"/>
            </a:xfrm>
            <a:prstGeom prst="rect">
              <a:avLst/>
            </a:prstGeom>
            <a:noFill/>
            <a:ln w="12700">
              <a:noFill/>
            </a:ln>
          </p:spPr>
          <p:txBody>
            <a:bodyPr wrap="none" rtlCol="0">
              <a:spAutoFit/>
            </a:bodyPr>
            <a:lstStyle/>
            <a:p>
              <a:r>
                <a:rPr lang="en-US" sz="1400" dirty="0" smtClean="0">
                  <a:latin typeface="+mn-lt"/>
                </a:rPr>
                <a:t>Resolution</a:t>
              </a:r>
              <a:endParaRPr lang="en-US" sz="1400" dirty="0">
                <a:latin typeface="+mn-lt"/>
              </a:endParaRPr>
            </a:p>
          </p:txBody>
        </p:sp>
        <p:sp>
          <p:nvSpPr>
            <p:cNvPr id="70" name="Rettangolo 91"/>
            <p:cNvSpPr/>
            <p:nvPr/>
          </p:nvSpPr>
          <p:spPr>
            <a:xfrm>
              <a:off x="5746930" y="5143215"/>
              <a:ext cx="297262" cy="288000"/>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1" name="CasellaDiTesto 92"/>
            <p:cNvSpPr txBox="1"/>
            <p:nvPr/>
          </p:nvSpPr>
          <p:spPr>
            <a:xfrm>
              <a:off x="6232019" y="4597465"/>
              <a:ext cx="703518" cy="307777"/>
            </a:xfrm>
            <a:prstGeom prst="rect">
              <a:avLst/>
            </a:prstGeom>
            <a:noFill/>
            <a:ln w="12700">
              <a:noFill/>
            </a:ln>
          </p:spPr>
          <p:txBody>
            <a:bodyPr wrap="none" rtlCol="0">
              <a:spAutoFit/>
            </a:bodyPr>
            <a:lstStyle/>
            <a:p>
              <a:r>
                <a:rPr lang="en-US" sz="1400" dirty="0" smtClean="0">
                  <a:latin typeface="+mn-lt"/>
                </a:rPr>
                <a:t>250 m</a:t>
              </a:r>
              <a:endParaRPr lang="en-US" sz="1400" dirty="0">
                <a:latin typeface="+mn-lt"/>
              </a:endParaRPr>
            </a:p>
          </p:txBody>
        </p:sp>
        <p:sp>
          <p:nvSpPr>
            <p:cNvPr id="72" name="CasellaDiTesto 93"/>
            <p:cNvSpPr txBox="1"/>
            <p:nvPr/>
          </p:nvSpPr>
          <p:spPr>
            <a:xfrm>
              <a:off x="8077791" y="4597465"/>
              <a:ext cx="806100" cy="307777"/>
            </a:xfrm>
            <a:prstGeom prst="rect">
              <a:avLst/>
            </a:prstGeom>
            <a:noFill/>
            <a:ln w="12700">
              <a:noFill/>
            </a:ln>
          </p:spPr>
          <p:txBody>
            <a:bodyPr wrap="none" rtlCol="0">
              <a:spAutoFit/>
            </a:bodyPr>
            <a:lstStyle/>
            <a:p>
              <a:r>
                <a:rPr lang="en-US" sz="1400" dirty="0" smtClean="0">
                  <a:latin typeface="+mn-lt"/>
                </a:rPr>
                <a:t>  300 m</a:t>
              </a:r>
              <a:endParaRPr lang="en-US" sz="1400" dirty="0">
                <a:latin typeface="+mn-lt"/>
              </a:endParaRPr>
            </a:p>
          </p:txBody>
        </p:sp>
        <p:sp>
          <p:nvSpPr>
            <p:cNvPr id="73" name="CasellaDiTesto 94"/>
            <p:cNvSpPr txBox="1"/>
            <p:nvPr/>
          </p:nvSpPr>
          <p:spPr>
            <a:xfrm>
              <a:off x="3540609" y="4597465"/>
              <a:ext cx="806100" cy="307777"/>
            </a:xfrm>
            <a:prstGeom prst="rect">
              <a:avLst/>
            </a:prstGeom>
            <a:noFill/>
            <a:ln w="12700">
              <a:noFill/>
            </a:ln>
          </p:spPr>
          <p:txBody>
            <a:bodyPr wrap="none" rtlCol="0">
              <a:spAutoFit/>
            </a:bodyPr>
            <a:lstStyle/>
            <a:p>
              <a:r>
                <a:rPr lang="en-US" sz="1400" dirty="0" smtClean="0">
                  <a:latin typeface="+mn-lt"/>
                </a:rPr>
                <a:t>1000 m</a:t>
              </a:r>
              <a:endParaRPr lang="en-US" sz="1400" dirty="0">
                <a:latin typeface="+mn-lt"/>
              </a:endParaRPr>
            </a:p>
          </p:txBody>
        </p:sp>
        <p:sp>
          <p:nvSpPr>
            <p:cNvPr id="74" name="CasellaDiTesto 95"/>
            <p:cNvSpPr txBox="1"/>
            <p:nvPr/>
          </p:nvSpPr>
          <p:spPr>
            <a:xfrm>
              <a:off x="6232019" y="4816249"/>
              <a:ext cx="703518" cy="307777"/>
            </a:xfrm>
            <a:prstGeom prst="rect">
              <a:avLst/>
            </a:prstGeom>
            <a:noFill/>
            <a:ln w="12700">
              <a:noFill/>
            </a:ln>
          </p:spPr>
          <p:txBody>
            <a:bodyPr wrap="none" rtlCol="0">
              <a:spAutoFit/>
            </a:bodyPr>
            <a:lstStyle/>
            <a:p>
              <a:r>
                <a:rPr lang="en-US" sz="1400" dirty="0" smtClean="0">
                  <a:latin typeface="+mn-lt"/>
                </a:rPr>
                <a:t>500 m</a:t>
              </a:r>
              <a:endParaRPr lang="en-US" sz="1400" dirty="0">
                <a:latin typeface="+mn-lt"/>
              </a:endParaRPr>
            </a:p>
          </p:txBody>
        </p:sp>
        <p:sp>
          <p:nvSpPr>
            <p:cNvPr id="75" name="CasellaDiTesto 98"/>
            <p:cNvSpPr txBox="1"/>
            <p:nvPr/>
          </p:nvSpPr>
          <p:spPr>
            <a:xfrm>
              <a:off x="6224645" y="5102549"/>
              <a:ext cx="806100" cy="307777"/>
            </a:xfrm>
            <a:prstGeom prst="rect">
              <a:avLst/>
            </a:prstGeom>
            <a:noFill/>
            <a:ln w="12700">
              <a:noFill/>
            </a:ln>
          </p:spPr>
          <p:txBody>
            <a:bodyPr wrap="none" rtlCol="0">
              <a:spAutoFit/>
            </a:bodyPr>
            <a:lstStyle/>
            <a:p>
              <a:r>
                <a:rPr lang="en-US" sz="1400" dirty="0" smtClean="0">
                  <a:latin typeface="+mn-lt"/>
                </a:rPr>
                <a:t>1000 m</a:t>
              </a:r>
              <a:endParaRPr lang="en-US" sz="1400" dirty="0">
                <a:latin typeface="+mn-lt"/>
              </a:endParaRPr>
            </a:p>
          </p:txBody>
        </p:sp>
        <p:grpSp>
          <p:nvGrpSpPr>
            <p:cNvPr id="76" name="Gruppo 40"/>
            <p:cNvGrpSpPr/>
            <p:nvPr/>
          </p:nvGrpSpPr>
          <p:grpSpPr>
            <a:xfrm>
              <a:off x="1063774" y="5823251"/>
              <a:ext cx="9238634" cy="321428"/>
              <a:chOff x="-492181" y="6038836"/>
              <a:chExt cx="9238634" cy="321428"/>
            </a:xfrm>
          </p:grpSpPr>
          <p:sp>
            <p:nvSpPr>
              <p:cNvPr id="77" name="CasellaDiTesto 100"/>
              <p:cNvSpPr txBox="1"/>
              <p:nvPr/>
            </p:nvSpPr>
            <p:spPr>
              <a:xfrm>
                <a:off x="-492181" y="6038836"/>
                <a:ext cx="2787444" cy="307777"/>
              </a:xfrm>
              <a:prstGeom prst="rect">
                <a:avLst/>
              </a:prstGeom>
              <a:noFill/>
              <a:ln w="12700">
                <a:noFill/>
              </a:ln>
            </p:spPr>
            <p:txBody>
              <a:bodyPr wrap="square" rtlCol="0">
                <a:spAutoFit/>
              </a:bodyPr>
              <a:lstStyle/>
              <a:p>
                <a:r>
                  <a:rPr lang="en-US" sz="1400" b="1" dirty="0" err="1" smtClean="0">
                    <a:latin typeface="+mn-lt"/>
                  </a:rPr>
                  <a:t>SpectraI</a:t>
                </a:r>
                <a:r>
                  <a:rPr lang="en-US" sz="1400" b="1" dirty="0" smtClean="0">
                    <a:latin typeface="+mn-lt"/>
                  </a:rPr>
                  <a:t> Indices (SI)</a:t>
                </a:r>
                <a:endParaRPr lang="en-US" sz="1400" b="1" dirty="0">
                  <a:latin typeface="+mn-lt"/>
                </a:endParaRPr>
              </a:p>
            </p:txBody>
          </p:sp>
          <p:sp>
            <p:nvSpPr>
              <p:cNvPr id="78" name="CasellaDiTesto 101"/>
              <p:cNvSpPr txBox="1"/>
              <p:nvPr/>
            </p:nvSpPr>
            <p:spPr>
              <a:xfrm>
                <a:off x="1028648" y="6052487"/>
                <a:ext cx="7717805" cy="307777"/>
              </a:xfrm>
              <a:prstGeom prst="rect">
                <a:avLst/>
              </a:prstGeom>
              <a:noFill/>
            </p:spPr>
            <p:txBody>
              <a:bodyPr wrap="square" rtlCol="0">
                <a:spAutoFit/>
              </a:bodyPr>
              <a:lstStyle/>
              <a:p>
                <a:pPr algn="ctr"/>
                <a:r>
                  <a:rPr lang="en-US" sz="1400" dirty="0" smtClean="0">
                    <a:latin typeface="+mn-lt"/>
                  </a:rPr>
                  <a:t>Vegetation growth: NDVI, EVI, etc.- Moisture/water condition: NDWI, NDFI, etc. </a:t>
                </a:r>
                <a:endParaRPr lang="en-US" sz="1400" dirty="0">
                  <a:latin typeface="+mn-lt"/>
                </a:endParaRPr>
              </a:p>
            </p:txBody>
          </p:sp>
        </p:grpSp>
        <p:grpSp>
          <p:nvGrpSpPr>
            <p:cNvPr id="80" name="Gruppo 35"/>
            <p:cNvGrpSpPr/>
            <p:nvPr/>
          </p:nvGrpSpPr>
          <p:grpSpPr>
            <a:xfrm>
              <a:off x="1024373" y="3330304"/>
              <a:ext cx="1040670" cy="858304"/>
              <a:chOff x="35496" y="3789040"/>
              <a:chExt cx="1040670" cy="858304"/>
            </a:xfrm>
          </p:grpSpPr>
          <p:sp>
            <p:nvSpPr>
              <p:cNvPr id="81" name="CasellaDiTesto 64"/>
              <p:cNvSpPr txBox="1"/>
              <p:nvPr/>
            </p:nvSpPr>
            <p:spPr>
              <a:xfrm>
                <a:off x="35496" y="3789040"/>
                <a:ext cx="583814" cy="307777"/>
              </a:xfrm>
              <a:prstGeom prst="rect">
                <a:avLst/>
              </a:prstGeom>
              <a:noFill/>
            </p:spPr>
            <p:txBody>
              <a:bodyPr wrap="none" rtlCol="0">
                <a:spAutoFit/>
              </a:bodyPr>
              <a:lstStyle/>
              <a:p>
                <a:r>
                  <a:rPr lang="en-US" sz="1400" dirty="0" smtClean="0">
                    <a:latin typeface="+mn-lt"/>
                  </a:rPr>
                  <a:t>Daily</a:t>
                </a:r>
                <a:endParaRPr lang="en-US" sz="1400" dirty="0">
                  <a:latin typeface="+mn-lt"/>
                </a:endParaRPr>
              </a:p>
            </p:txBody>
          </p:sp>
          <p:sp>
            <p:nvSpPr>
              <p:cNvPr id="82" name="CasellaDiTesto 71"/>
              <p:cNvSpPr txBox="1"/>
              <p:nvPr/>
            </p:nvSpPr>
            <p:spPr>
              <a:xfrm>
                <a:off x="35496" y="4339567"/>
                <a:ext cx="1040670" cy="307777"/>
              </a:xfrm>
              <a:prstGeom prst="rect">
                <a:avLst/>
              </a:prstGeom>
              <a:noFill/>
            </p:spPr>
            <p:txBody>
              <a:bodyPr wrap="none" rtlCol="0">
                <a:spAutoFit/>
              </a:bodyPr>
              <a:lstStyle/>
              <a:p>
                <a:r>
                  <a:rPr lang="en-US" sz="1400" dirty="0" smtClean="0">
                    <a:latin typeface="+mn-lt"/>
                  </a:rPr>
                  <a:t>Composite</a:t>
                </a:r>
                <a:endParaRPr lang="en-US" sz="1400" dirty="0">
                  <a:latin typeface="+mn-lt"/>
                </a:endParaRPr>
              </a:p>
            </p:txBody>
          </p:sp>
          <p:sp>
            <p:nvSpPr>
              <p:cNvPr id="83" name="Freccia in giù 1"/>
              <p:cNvSpPr/>
              <p:nvPr/>
            </p:nvSpPr>
            <p:spPr>
              <a:xfrm>
                <a:off x="179528" y="4105646"/>
                <a:ext cx="144000" cy="256032"/>
              </a:xfrm>
              <a:prstGeom prst="downArrow">
                <a:avLst/>
              </a:prstGeom>
              <a:ln w="127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grpSp>
        <p:grpSp>
          <p:nvGrpSpPr>
            <p:cNvPr id="3" name="Group 2"/>
            <p:cNvGrpSpPr/>
            <p:nvPr/>
          </p:nvGrpSpPr>
          <p:grpSpPr>
            <a:xfrm>
              <a:off x="9368990" y="3050307"/>
              <a:ext cx="1267831" cy="1331267"/>
              <a:chOff x="9158693" y="3050307"/>
              <a:chExt cx="1264897" cy="1728192"/>
            </a:xfrm>
          </p:grpSpPr>
          <p:pic>
            <p:nvPicPr>
              <p:cNvPr id="84" name="Picture 2" descr="Sentinel3_Auto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58693" y="3050307"/>
                <a:ext cx="893110" cy="119455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5" name="Picture 2" descr="Sentinel3_Auto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40382" y="3223905"/>
                <a:ext cx="893110" cy="119455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6" name="Picture 2" descr="Sentinel3_Auto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6448" y="3439929"/>
                <a:ext cx="893110" cy="119455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7" name="Picture 2" descr="Sentinel3_Auto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95202" y="3583945"/>
                <a:ext cx="893110" cy="119455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8" name="CasellaDiTesto 45"/>
              <p:cNvSpPr txBox="1"/>
              <p:nvPr/>
            </p:nvSpPr>
            <p:spPr>
              <a:xfrm>
                <a:off x="9186059" y="4130427"/>
                <a:ext cx="1237531" cy="399542"/>
              </a:xfrm>
              <a:prstGeom prst="rect">
                <a:avLst/>
              </a:prstGeom>
              <a:noFill/>
            </p:spPr>
            <p:txBody>
              <a:bodyPr wrap="square" rtlCol="0">
                <a:spAutoFit/>
              </a:bodyPr>
              <a:lstStyle/>
              <a:p>
                <a:r>
                  <a:rPr lang="en-US" sz="1400" b="1" dirty="0" smtClean="0">
                    <a:solidFill>
                      <a:schemeClr val="bg1"/>
                    </a:solidFill>
                    <a:latin typeface="+mn-lt"/>
                  </a:rPr>
                  <a:t>SENTINEL-3</a:t>
                </a:r>
                <a:endParaRPr lang="en-US" sz="1400" b="1" dirty="0">
                  <a:solidFill>
                    <a:schemeClr val="bg1"/>
                  </a:solidFill>
                  <a:latin typeface="+mn-lt"/>
                </a:endParaRPr>
              </a:p>
            </p:txBody>
          </p:sp>
        </p:grpSp>
        <p:sp>
          <p:nvSpPr>
            <p:cNvPr id="89" name="Rettangolo 87"/>
            <p:cNvSpPr/>
            <p:nvPr/>
          </p:nvSpPr>
          <p:spPr>
            <a:xfrm>
              <a:off x="9442580" y="4698437"/>
              <a:ext cx="108000" cy="108000"/>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0" name="Rettangolo 91"/>
            <p:cNvSpPr/>
            <p:nvPr/>
          </p:nvSpPr>
          <p:spPr>
            <a:xfrm>
              <a:off x="7667490" y="4906115"/>
              <a:ext cx="288000" cy="288000"/>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1" name="CasellaDiTesto 98"/>
            <p:cNvSpPr txBox="1"/>
            <p:nvPr/>
          </p:nvSpPr>
          <p:spPr>
            <a:xfrm>
              <a:off x="8120068" y="4881808"/>
              <a:ext cx="780983" cy="307777"/>
            </a:xfrm>
            <a:prstGeom prst="rect">
              <a:avLst/>
            </a:prstGeom>
            <a:noFill/>
            <a:ln w="12700">
              <a:noFill/>
            </a:ln>
          </p:spPr>
          <p:txBody>
            <a:bodyPr wrap="none" rtlCol="0">
              <a:spAutoFit/>
            </a:bodyPr>
            <a:lstStyle/>
            <a:p>
              <a:r>
                <a:rPr lang="en-US" sz="1400" dirty="0" smtClean="0">
                  <a:latin typeface="+mn-lt"/>
                </a:rPr>
                <a:t>1000 m</a:t>
              </a:r>
              <a:endParaRPr lang="en-US" sz="1400" dirty="0">
                <a:latin typeface="+mn-lt"/>
              </a:endParaRPr>
            </a:p>
          </p:txBody>
        </p:sp>
        <p:sp>
          <p:nvSpPr>
            <p:cNvPr id="92" name="Rettangolo 91"/>
            <p:cNvSpPr/>
            <p:nvPr/>
          </p:nvSpPr>
          <p:spPr>
            <a:xfrm>
              <a:off x="9353237" y="4906115"/>
              <a:ext cx="288000" cy="288000"/>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3" name="CasellaDiTesto 98"/>
            <p:cNvSpPr txBox="1"/>
            <p:nvPr/>
          </p:nvSpPr>
          <p:spPr>
            <a:xfrm>
              <a:off x="9805815" y="4896691"/>
              <a:ext cx="780983" cy="307777"/>
            </a:xfrm>
            <a:prstGeom prst="rect">
              <a:avLst/>
            </a:prstGeom>
            <a:noFill/>
            <a:ln w="12700">
              <a:noFill/>
            </a:ln>
          </p:spPr>
          <p:txBody>
            <a:bodyPr wrap="none" rtlCol="0">
              <a:spAutoFit/>
            </a:bodyPr>
            <a:lstStyle/>
            <a:p>
              <a:r>
                <a:rPr lang="en-US" sz="1400" dirty="0" smtClean="0">
                  <a:latin typeface="+mn-lt"/>
                </a:rPr>
                <a:t>1000 m</a:t>
              </a:r>
              <a:endParaRPr lang="en-US" sz="1400" dirty="0">
                <a:latin typeface="+mn-lt"/>
              </a:endParaRPr>
            </a:p>
          </p:txBody>
        </p:sp>
        <p:sp>
          <p:nvSpPr>
            <p:cNvPr id="94" name="CasellaDiTesto 75"/>
            <p:cNvSpPr txBox="1"/>
            <p:nvPr/>
          </p:nvSpPr>
          <p:spPr>
            <a:xfrm>
              <a:off x="10016387" y="1243082"/>
              <a:ext cx="524503" cy="276999"/>
            </a:xfrm>
            <a:prstGeom prst="rect">
              <a:avLst/>
            </a:prstGeom>
            <a:noFill/>
          </p:spPr>
          <p:txBody>
            <a:bodyPr wrap="none" rtlCol="0">
              <a:spAutoFit/>
            </a:bodyPr>
            <a:lstStyle/>
            <a:p>
              <a:r>
                <a:rPr lang="en-US" sz="1200" dirty="0" smtClean="0">
                  <a:latin typeface="+mn-lt"/>
                </a:rPr>
                <a:t>2017</a:t>
              </a:r>
              <a:endParaRPr lang="en-US" sz="1200" dirty="0">
                <a:latin typeface="+mn-lt"/>
              </a:endParaRPr>
            </a:p>
          </p:txBody>
        </p:sp>
        <p:cxnSp>
          <p:nvCxnSpPr>
            <p:cNvPr id="95" name="Connettore 1 76"/>
            <p:cNvCxnSpPr/>
            <p:nvPr/>
          </p:nvCxnSpPr>
          <p:spPr>
            <a:xfrm>
              <a:off x="10284174" y="1539441"/>
              <a:ext cx="0" cy="11160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6" name="Rectangle 95"/>
          <p:cNvSpPr/>
          <p:nvPr/>
        </p:nvSpPr>
        <p:spPr>
          <a:xfrm>
            <a:off x="1061086" y="6168398"/>
            <a:ext cx="9555622" cy="276999"/>
          </a:xfrm>
          <a:prstGeom prst="rect">
            <a:avLst/>
          </a:prstGeom>
        </p:spPr>
        <p:txBody>
          <a:bodyPr wrap="square">
            <a:spAutoFit/>
          </a:bodyPr>
          <a:lstStyle/>
          <a:p>
            <a:pPr fontAlgn="ctr"/>
            <a:r>
              <a:rPr lang="en-GB" sz="1200" i="1" dirty="0">
                <a:latin typeface="open_sans"/>
              </a:rPr>
              <a:t>Adapted from the FAO </a:t>
            </a:r>
            <a:r>
              <a:rPr lang="en-GB" sz="1200" i="1" dirty="0" smtClean="0">
                <a:latin typeface="open_sans"/>
              </a:rPr>
              <a:t>eLearning </a:t>
            </a:r>
            <a:r>
              <a:rPr lang="en-GB" sz="1200" i="1" dirty="0">
                <a:latin typeface="open_sans"/>
              </a:rPr>
              <a:t>Academy course </a:t>
            </a:r>
            <a:r>
              <a:rPr lang="en-GB" sz="1200" i="1" dirty="0" err="1" smtClean="0">
                <a:latin typeface="open_sans"/>
                <a:hlinkClick r:id="rId9"/>
              </a:rPr>
              <a:t>HT</a:t>
            </a:r>
            <a:r>
              <a:rPr lang="en-GB" sz="1200" i="1" dirty="0" smtClean="0">
                <a:latin typeface="open_sans"/>
                <a:hlinkClick r:id="rId9"/>
              </a:rPr>
              <a:t>-remote </a:t>
            </a:r>
            <a:r>
              <a:rPr lang="en-GB" sz="1200" i="1" dirty="0">
                <a:latin typeface="open_sans"/>
                <a:hlinkClick r:id="rId9"/>
              </a:rPr>
              <a:t>sensing to support agricultural </a:t>
            </a:r>
            <a:r>
              <a:rPr lang="en-GB" sz="1200" i="1" dirty="0" smtClean="0">
                <a:latin typeface="open_sans"/>
                <a:hlinkClick r:id="rId9"/>
              </a:rPr>
              <a:t>monitoring</a:t>
            </a:r>
            <a:endParaRPr lang="en-GB" sz="1200" i="1" dirty="0">
              <a:latin typeface="open_sans"/>
            </a:endParaRPr>
          </a:p>
        </p:txBody>
      </p:sp>
    </p:spTree>
    <p:extLst>
      <p:ext uri="{BB962C8B-B14F-4D97-AF65-F5344CB8AC3E}">
        <p14:creationId xmlns:p14="http://schemas.microsoft.com/office/powerpoint/2010/main" val="77163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SPOT – VEGETATION (</a:t>
            </a:r>
            <a:r>
              <a:rPr lang="en-US" sz="2000" b="1" dirty="0" smtClean="0"/>
              <a:t>1998-2014)</a:t>
            </a:r>
            <a:endParaRPr lang="en-US" sz="2000" b="1" dirty="0"/>
          </a:p>
        </p:txBody>
      </p:sp>
      <p:sp>
        <p:nvSpPr>
          <p:cNvPr id="4" name="Slide Number Placeholder 3"/>
          <p:cNvSpPr>
            <a:spLocks noGrp="1"/>
          </p:cNvSpPr>
          <p:nvPr>
            <p:ph type="sldNum" sz="quarter" idx="4"/>
          </p:nvPr>
        </p:nvSpPr>
        <p:spPr/>
        <p:txBody>
          <a:bodyPr/>
          <a:lstStyle/>
          <a:p>
            <a:fld id="{A8E026D9-DF3B-4DE9-AE1C-81B7E5BD826E}" type="slidenum">
              <a:rPr lang="nl-NL" smtClean="0"/>
              <a:pPr/>
              <a:t>9</a:t>
            </a:fld>
            <a:endParaRPr lang="nl-NL"/>
          </a:p>
        </p:txBody>
      </p:sp>
      <p:pic>
        <p:nvPicPr>
          <p:cNvPr id="5" name="Content Placeholder 4"/>
          <p:cNvPicPr>
            <a:picLocks noGrp="1" noChangeAspect="1"/>
          </p:cNvPicPr>
          <p:nvPr>
            <p:ph idx="4294967295"/>
          </p:nvPr>
        </p:nvPicPr>
        <p:blipFill>
          <a:blip r:embed="rId2"/>
          <a:stretch>
            <a:fillRect/>
          </a:stretch>
        </p:blipFill>
        <p:spPr>
          <a:xfrm>
            <a:off x="548668" y="1280479"/>
            <a:ext cx="10923930" cy="4697421"/>
          </a:xfrm>
          <a:prstGeom prst="rect">
            <a:avLst/>
          </a:prstGeom>
        </p:spPr>
      </p:pic>
      <p:sp>
        <p:nvSpPr>
          <p:cNvPr id="6" name="Rectangle 5"/>
          <p:cNvSpPr/>
          <p:nvPr/>
        </p:nvSpPr>
        <p:spPr>
          <a:xfrm>
            <a:off x="4762649" y="5907384"/>
            <a:ext cx="4604871" cy="461665"/>
          </a:xfrm>
          <a:prstGeom prst="rect">
            <a:avLst/>
          </a:prstGeom>
        </p:spPr>
        <p:txBody>
          <a:bodyPr wrap="square">
            <a:spAutoFit/>
          </a:bodyPr>
          <a:lstStyle/>
          <a:p>
            <a:pPr fontAlgn="ctr"/>
            <a:r>
              <a:rPr lang="en-GB" sz="1200" i="1" dirty="0">
                <a:latin typeface="open_sans"/>
              </a:rPr>
              <a:t>Adapted from the FAO </a:t>
            </a:r>
            <a:r>
              <a:rPr lang="en-GB" sz="1200" i="1" dirty="0" smtClean="0">
                <a:latin typeface="open_sans"/>
              </a:rPr>
              <a:t>eLearning </a:t>
            </a:r>
            <a:r>
              <a:rPr lang="en-GB" sz="1200" i="1" dirty="0">
                <a:latin typeface="open_sans"/>
              </a:rPr>
              <a:t>Academy course </a:t>
            </a:r>
            <a:r>
              <a:rPr lang="en-GB" sz="1200" i="1" dirty="0" err="1" smtClean="0">
                <a:latin typeface="open_sans"/>
                <a:hlinkClick r:id="rId3"/>
              </a:rPr>
              <a:t>HT</a:t>
            </a:r>
            <a:r>
              <a:rPr lang="en-GB" sz="1200" i="1" dirty="0" smtClean="0">
                <a:latin typeface="open_sans"/>
                <a:hlinkClick r:id="rId3"/>
              </a:rPr>
              <a:t>-remote </a:t>
            </a:r>
            <a:r>
              <a:rPr lang="en-GB" sz="1200" i="1" dirty="0">
                <a:latin typeface="open_sans"/>
                <a:hlinkClick r:id="rId3"/>
              </a:rPr>
              <a:t>sensing to support agricultural </a:t>
            </a:r>
            <a:r>
              <a:rPr lang="en-GB" sz="1200" i="1" dirty="0" smtClean="0">
                <a:latin typeface="open_sans"/>
                <a:hlinkClick r:id="rId3"/>
              </a:rPr>
              <a:t>monitoring</a:t>
            </a:r>
            <a:endParaRPr lang="en-GB" sz="1200" i="1" dirty="0">
              <a:latin typeface="open_sans"/>
            </a:endParaRPr>
          </a:p>
        </p:txBody>
      </p:sp>
    </p:spTree>
    <p:extLst>
      <p:ext uri="{BB962C8B-B14F-4D97-AF65-F5344CB8AC3E}">
        <p14:creationId xmlns:p14="http://schemas.microsoft.com/office/powerpoint/2010/main" val="42563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YPE" val="BackGround"/>
</p:tagLst>
</file>

<file path=ppt/tags/tag2.xml><?xml version="1.0" encoding="utf-8"?>
<p:tagLst xmlns:a="http://schemas.openxmlformats.org/drawingml/2006/main" xmlns:r="http://schemas.openxmlformats.org/officeDocument/2006/relationships" xmlns:p="http://schemas.openxmlformats.org/presentationml/2006/main">
  <p:tag name="TYPE" val="BackGround"/>
</p:tagLst>
</file>

<file path=ppt/tags/tag3.xml><?xml version="1.0" encoding="utf-8"?>
<p:tagLst xmlns:a="http://schemas.openxmlformats.org/drawingml/2006/main" xmlns:r="http://schemas.openxmlformats.org/officeDocument/2006/relationships" xmlns:p="http://schemas.openxmlformats.org/presentationml/2006/main">
  <p:tag name="TYPE" val="TextField"/>
</p:tagLst>
</file>

<file path=ppt/tags/tag4.xml><?xml version="1.0" encoding="utf-8"?>
<p:tagLst xmlns:a="http://schemas.openxmlformats.org/drawingml/2006/main" xmlns:r="http://schemas.openxmlformats.org/officeDocument/2006/relationships" xmlns:p="http://schemas.openxmlformats.org/presentationml/2006/main">
  <p:tag name="TYPE" val="TextField"/>
</p:tagLst>
</file>

<file path=ppt/tags/tag5.xml><?xml version="1.0" encoding="utf-8"?>
<p:tagLst xmlns:a="http://schemas.openxmlformats.org/drawingml/2006/main" xmlns:r="http://schemas.openxmlformats.org/officeDocument/2006/relationships" xmlns:p="http://schemas.openxmlformats.org/presentationml/2006/main">
  <p:tag name="TYPE" val="BackGround"/>
</p:tagLst>
</file>

<file path=ppt/tags/tag6.xml><?xml version="1.0" encoding="utf-8"?>
<p:tagLst xmlns:a="http://schemas.openxmlformats.org/drawingml/2006/main" xmlns:r="http://schemas.openxmlformats.org/officeDocument/2006/relationships" xmlns:p="http://schemas.openxmlformats.org/presentationml/2006/main">
  <p:tag name="TYPE" val="BackGround"/>
</p:tagLst>
</file>

<file path=ppt/tags/tag7.xml><?xml version="1.0" encoding="utf-8"?>
<p:tagLst xmlns:a="http://schemas.openxmlformats.org/drawingml/2006/main" xmlns:r="http://schemas.openxmlformats.org/officeDocument/2006/relationships" xmlns:p="http://schemas.openxmlformats.org/presentationml/2006/main">
  <p:tag name="TYPE" val="Image"/>
  <p:tag name="SKIP" val="false"/>
  <p:tag name="JPGCOMPRESSION" val="100"/>
  <p:tag name="REMOVEBORDER" val="false"/>
  <p:tag name="COPYRIGHT" val="http://www.flickr.com/photos/38277703@N05/3536168268"/>
  <p:tag name="EXPORTIMAGE" val="true"/>
</p:tagLst>
</file>

<file path=ppt/tags/tag8.xml><?xml version="1.0" encoding="utf-8"?>
<p:tagLst xmlns:a="http://schemas.openxmlformats.org/drawingml/2006/main" xmlns:r="http://schemas.openxmlformats.org/officeDocument/2006/relationships" xmlns:p="http://schemas.openxmlformats.org/presentationml/2006/main">
  <p:tag name="TYPE" val="TextField"/>
</p:tagLst>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xml><?xml version="1.0" encoding="utf-8"?>
<a:theme xmlns:a="http://schemas.openxmlformats.org/drawingml/2006/main" name="EO Africa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D0DD0B3-EB79-44F1-A29E-B95A00747B23}">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4EEB1D096C984CA1E2FB11F9065F39" ma:contentTypeVersion="10" ma:contentTypeDescription="Create a new document." ma:contentTypeScope="" ma:versionID="3de00044b65508be440ac9b173aebc9a">
  <xsd:schema xmlns:xsd="http://www.w3.org/2001/XMLSchema" xmlns:xs="http://www.w3.org/2001/XMLSchema" xmlns:p="http://schemas.microsoft.com/office/2006/metadata/properties" xmlns:ns2="55d63ad3-8964-4e82-b0bd-0da6298ca9ca" targetNamespace="http://schemas.microsoft.com/office/2006/metadata/properties" ma:root="true" ma:fieldsID="e5155a86940b0d531ec718e08da8855b" ns2:_="">
    <xsd:import namespace="55d63ad3-8964-4e82-b0bd-0da6298ca9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d63ad3-8964-4e82-b0bd-0da6298ca9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127A7C-BD3A-43E2-98D8-3E6D649702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d63ad3-8964-4e82-b0bd-0da6298ca9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5C2952-C7E6-47A4-A4DF-355CCD916F6F}">
  <ds:schemaRefs>
    <ds:schemaRef ds:uri="http://schemas.microsoft.com/sharepoint/v3/contenttype/forms"/>
  </ds:schemaRefs>
</ds:datastoreItem>
</file>

<file path=customXml/itemProps3.xml><?xml version="1.0" encoding="utf-8"?>
<ds:datastoreItem xmlns:ds="http://schemas.openxmlformats.org/officeDocument/2006/customXml" ds:itemID="{8336CAD7-9040-4CCE-9235-8F2FB444E617}">
  <ds:schemaRefs>
    <ds:schemaRef ds:uri="http://schemas.openxmlformats.org/package/2006/metadata/core-properties"/>
    <ds:schemaRef ds:uri="http://purl.org/dc/elements/1.1/"/>
    <ds:schemaRef ds:uri="http://purl.org/dc/dcmitype/"/>
    <ds:schemaRef ds:uri="http://schemas.microsoft.com/office/2006/metadata/properties"/>
    <ds:schemaRef ds:uri="http://schemas.microsoft.com/office/2006/documentManagement/types"/>
    <ds:schemaRef ds:uri="http://purl.org/dc/terms/"/>
    <ds:schemaRef ds:uri="55d63ad3-8964-4e82-b0bd-0da6298ca9ca"/>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ESA Presentation</Template>
  <TotalTime>5276</TotalTime>
  <Words>1683</Words>
  <Application>Microsoft Office PowerPoint</Application>
  <PresentationFormat>Widescreen</PresentationFormat>
  <Paragraphs>197</Paragraphs>
  <Slides>31</Slides>
  <Notes>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31</vt:i4>
      </vt:variant>
    </vt:vector>
  </HeadingPairs>
  <TitlesOfParts>
    <vt:vector size="42" baseType="lpstr">
      <vt:lpstr>Candara</vt:lpstr>
      <vt:lpstr>Calibri</vt:lpstr>
      <vt:lpstr>open_sans</vt:lpstr>
      <vt:lpstr>MS PGothic</vt:lpstr>
      <vt:lpstr>Wingdings</vt:lpstr>
      <vt:lpstr>Arial</vt:lpstr>
      <vt:lpstr>Verdana</vt:lpstr>
      <vt:lpstr>ESA_Presentation_DARK</vt:lpstr>
      <vt:lpstr>EO Africa slide</vt:lpstr>
      <vt:lpstr>ESA_Presentation_CLEAR</vt:lpstr>
      <vt:lpstr>ESA_Presentation_CLEAR_BG</vt:lpstr>
      <vt:lpstr>EO AFRICA  Chapter 7.1 | Hyper-Temporal Mapping of Ecological Systems Part 1   Kees de Bie and Andy Nelson ITC, UTwente</vt:lpstr>
      <vt:lpstr>Specific Learning Objectives</vt:lpstr>
      <vt:lpstr>What is hyper-temporal remote sensing</vt:lpstr>
      <vt:lpstr>A brief reminder on NDVI</vt:lpstr>
      <vt:lpstr>A brief reminder on NDVI</vt:lpstr>
      <vt:lpstr>A brief reminder on NDVI</vt:lpstr>
      <vt:lpstr>A brief reminder on NDVI</vt:lpstr>
      <vt:lpstr>Identify the main HT-datasets and their evolution in time</vt:lpstr>
      <vt:lpstr>SPOT – VEGETATION (1998-2014)</vt:lpstr>
      <vt:lpstr>PROBA-V (2014-2020)</vt:lpstr>
      <vt:lpstr>PROBA-V (2014-2020)</vt:lpstr>
      <vt:lpstr>MODIS (2000 - )</vt:lpstr>
      <vt:lpstr>SENTINEL-3 (2017 -  )</vt:lpstr>
      <vt:lpstr>Identify the main HT-datasets and their evolution in time</vt:lpstr>
      <vt:lpstr>Indicate some pre-processing needs of HT-data</vt:lpstr>
      <vt:lpstr>Maximum Value Compositing (MVC)</vt:lpstr>
      <vt:lpstr>4.  Indicate some pre-processing needs of HT-data</vt:lpstr>
      <vt:lpstr>Indicate some pre-processing needs of HT-data</vt:lpstr>
      <vt:lpstr>Indicate some pre-processing needs of HT-data</vt:lpstr>
      <vt:lpstr>Indicate some pre-processing needs of HT-data</vt:lpstr>
      <vt:lpstr>Indicate some pre-processing needs of HT-data</vt:lpstr>
      <vt:lpstr>Recommend where hyper-temporal RS can be used</vt:lpstr>
      <vt:lpstr>Changes within a cycle (a year or a season)</vt:lpstr>
      <vt:lpstr>Changes withis a cycle (a year or a season)</vt:lpstr>
      <vt:lpstr>Changes across a number of cycles</vt:lpstr>
      <vt:lpstr>Changes across a number of cycles</vt:lpstr>
      <vt:lpstr>Changes across Space (each pixel is a mixel of …)</vt:lpstr>
      <vt:lpstr>PowerPoint Presentation</vt:lpstr>
      <vt:lpstr>Why is it important? Why is it valuable?</vt:lpstr>
      <vt:lpstr>RECAP</vt:lpstr>
      <vt:lpstr>EO AFRICA  Chapter 7.1 | Hyper-Temporal Mapping of Ecological Systems Part 1   Kees de Bie and Andy Nelson ITC, UTwente</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Name Surname</dc:creator>
  <cp:lastModifiedBy>Bie, C.A.J.M. de (ITC)</cp:lastModifiedBy>
  <cp:revision>1405</cp:revision>
  <cp:lastPrinted>2019-04-05T12:22:34Z</cp:lastPrinted>
  <dcterms:created xsi:type="dcterms:W3CDTF">2015-07-01T15:01:13Z</dcterms:created>
  <dcterms:modified xsi:type="dcterms:W3CDTF">2022-02-28T11:08:56Z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true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ContentTypeId">
    <vt:lpwstr>0x010100FD4EEB1D096C984CA1E2FB11F9065F39</vt:lpwstr>
  </property>
</Properties>
</file>