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handoutMasterIdLst>
    <p:handoutMasterId r:id="rId4"/>
  </p:handoutMasterIdLst>
  <p:sldIdLst>
    <p:sldId id="257" r:id="rId2"/>
  </p:sldIdLst>
  <p:sldSz cx="30267275" cy="42794238"/>
  <p:notesSz cx="7315200" cy="9601200"/>
  <p:defaultTextStyle>
    <a:defPPr>
      <a:defRPr lang="en-US"/>
    </a:defPPr>
    <a:lvl1pPr algn="l" rtl="0" fontAlgn="base">
      <a:spcBef>
        <a:spcPct val="0"/>
      </a:spcBef>
      <a:spcAft>
        <a:spcPct val="0"/>
      </a:spcAft>
      <a:defRPr sz="3100" kern="1200">
        <a:solidFill>
          <a:schemeClr val="tx1"/>
        </a:solidFill>
        <a:latin typeface="Arial" charset="0"/>
        <a:ea typeface="+mn-ea"/>
        <a:cs typeface="+mn-cs"/>
      </a:defRPr>
    </a:lvl1pPr>
    <a:lvl2pPr marL="404813" indent="52388" algn="l" rtl="0" fontAlgn="base">
      <a:spcBef>
        <a:spcPct val="0"/>
      </a:spcBef>
      <a:spcAft>
        <a:spcPct val="0"/>
      </a:spcAft>
      <a:defRPr sz="3100" kern="1200">
        <a:solidFill>
          <a:schemeClr val="tx1"/>
        </a:solidFill>
        <a:latin typeface="Arial" charset="0"/>
        <a:ea typeface="+mn-ea"/>
        <a:cs typeface="+mn-cs"/>
      </a:defRPr>
    </a:lvl2pPr>
    <a:lvl3pPr marL="811213" indent="103188" algn="l" rtl="0" fontAlgn="base">
      <a:spcBef>
        <a:spcPct val="0"/>
      </a:spcBef>
      <a:spcAft>
        <a:spcPct val="0"/>
      </a:spcAft>
      <a:defRPr sz="3100" kern="1200">
        <a:solidFill>
          <a:schemeClr val="tx1"/>
        </a:solidFill>
        <a:latin typeface="Arial" charset="0"/>
        <a:ea typeface="+mn-ea"/>
        <a:cs typeface="+mn-cs"/>
      </a:defRPr>
    </a:lvl3pPr>
    <a:lvl4pPr marL="1216025" indent="155575" algn="l" rtl="0" fontAlgn="base">
      <a:spcBef>
        <a:spcPct val="0"/>
      </a:spcBef>
      <a:spcAft>
        <a:spcPct val="0"/>
      </a:spcAft>
      <a:defRPr sz="3100" kern="1200">
        <a:solidFill>
          <a:schemeClr val="tx1"/>
        </a:solidFill>
        <a:latin typeface="Arial" charset="0"/>
        <a:ea typeface="+mn-ea"/>
        <a:cs typeface="+mn-cs"/>
      </a:defRPr>
    </a:lvl4pPr>
    <a:lvl5pPr marL="1622425" indent="206375"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AEAEA"/>
    <a:srgbClr val="009900"/>
    <a:srgbClr val="FF0000"/>
    <a:srgbClr val="000000"/>
    <a:srgbClr val="D60093"/>
    <a:srgbClr val="CC6600"/>
    <a:srgbClr val="CC3300"/>
    <a:srgbClr val="C7F5F7"/>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7" autoAdjust="0"/>
    <p:restoredTop sz="94803" autoAdjust="0"/>
  </p:normalViewPr>
  <p:slideViewPr>
    <p:cSldViewPr>
      <p:cViewPr varScale="1">
        <p:scale>
          <a:sx n="11" d="100"/>
          <a:sy n="11" d="100"/>
        </p:scale>
        <p:origin x="-2352" y="-156"/>
      </p:cViewPr>
      <p:guideLst>
        <p:guide orient="horz" pos="13479"/>
        <p:guide pos="953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854972B-3C09-41FE-AA45-04F342167600}" type="datetimeFigureOut">
              <a:rPr lang="en-US" smtClean="0"/>
              <a:pPr/>
              <a:t>11/1/2018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3F345A0-8555-4BF4-81EB-EC3E884166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03" cy="480186"/>
          </a:xfrm>
          <a:prstGeom prst="rect">
            <a:avLst/>
          </a:prstGeom>
        </p:spPr>
        <p:txBody>
          <a:bodyPr vert="horz" lIns="21434" tIns="10717" rIns="21434" bIns="10717" rtlCol="0"/>
          <a:lstStyle>
            <a:lvl1pPr algn="l">
              <a:defRPr sz="300"/>
            </a:lvl1pPr>
          </a:lstStyle>
          <a:p>
            <a:pPr>
              <a:defRPr/>
            </a:pPr>
            <a:endParaRPr lang="en-CA"/>
          </a:p>
        </p:txBody>
      </p:sp>
      <p:sp>
        <p:nvSpPr>
          <p:cNvPr id="3" name="Date Placeholder 2"/>
          <p:cNvSpPr>
            <a:spLocks noGrp="1"/>
          </p:cNvSpPr>
          <p:nvPr>
            <p:ph type="dt" idx="1"/>
          </p:nvPr>
        </p:nvSpPr>
        <p:spPr>
          <a:xfrm>
            <a:off x="4143449" y="0"/>
            <a:ext cx="3170193" cy="480186"/>
          </a:xfrm>
          <a:prstGeom prst="rect">
            <a:avLst/>
          </a:prstGeom>
        </p:spPr>
        <p:txBody>
          <a:bodyPr vert="horz" lIns="21434" tIns="10717" rIns="21434" bIns="10717" rtlCol="0"/>
          <a:lstStyle>
            <a:lvl1pPr algn="r">
              <a:defRPr sz="300"/>
            </a:lvl1pPr>
          </a:lstStyle>
          <a:p>
            <a:pPr>
              <a:defRPr/>
            </a:pPr>
            <a:fld id="{4E850B6C-C2F9-4747-91CD-39FD64CCF262}" type="datetimeFigureOut">
              <a:rPr lang="en-US"/>
              <a:pPr>
                <a:defRPr/>
              </a:pPr>
              <a:t>11/1/2018</a:t>
            </a:fld>
            <a:endParaRPr lang="en-CA"/>
          </a:p>
        </p:txBody>
      </p:sp>
      <p:sp>
        <p:nvSpPr>
          <p:cNvPr id="4" name="Slide Image Placeholder 3"/>
          <p:cNvSpPr>
            <a:spLocks noGrp="1" noRot="1" noChangeAspect="1"/>
          </p:cNvSpPr>
          <p:nvPr>
            <p:ph type="sldImg" idx="2"/>
          </p:nvPr>
        </p:nvSpPr>
        <p:spPr>
          <a:xfrm>
            <a:off x="2384425" y="719138"/>
            <a:ext cx="2546350" cy="3602037"/>
          </a:xfrm>
          <a:prstGeom prst="rect">
            <a:avLst/>
          </a:prstGeom>
          <a:noFill/>
          <a:ln w="12700">
            <a:solidFill>
              <a:prstClr val="black"/>
            </a:solidFill>
          </a:ln>
        </p:spPr>
        <p:txBody>
          <a:bodyPr vert="horz" lIns="21434" tIns="10717" rIns="21434" bIns="10717" rtlCol="0" anchor="ctr"/>
          <a:lstStyle/>
          <a:p>
            <a:pPr lvl="0"/>
            <a:endParaRPr lang="en-CA" noProof="0" smtClean="0"/>
          </a:p>
        </p:txBody>
      </p:sp>
      <p:sp>
        <p:nvSpPr>
          <p:cNvPr id="5" name="Notes Placeholder 4"/>
          <p:cNvSpPr>
            <a:spLocks noGrp="1"/>
          </p:cNvSpPr>
          <p:nvPr>
            <p:ph type="body" sz="quarter" idx="3"/>
          </p:nvPr>
        </p:nvSpPr>
        <p:spPr>
          <a:xfrm>
            <a:off x="731403" y="4560687"/>
            <a:ext cx="5852394" cy="4320594"/>
          </a:xfrm>
          <a:prstGeom prst="rect">
            <a:avLst/>
          </a:prstGeom>
        </p:spPr>
        <p:txBody>
          <a:bodyPr vert="horz" lIns="21434" tIns="10717" rIns="21434" bIns="10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9119574"/>
            <a:ext cx="3169803" cy="479826"/>
          </a:xfrm>
          <a:prstGeom prst="rect">
            <a:avLst/>
          </a:prstGeom>
        </p:spPr>
        <p:txBody>
          <a:bodyPr vert="horz" lIns="21434" tIns="10717" rIns="21434" bIns="10717" rtlCol="0" anchor="b"/>
          <a:lstStyle>
            <a:lvl1pPr algn="l">
              <a:defRPr sz="300"/>
            </a:lvl1pPr>
          </a:lstStyle>
          <a:p>
            <a:pPr>
              <a:defRPr/>
            </a:pPr>
            <a:endParaRPr lang="en-CA"/>
          </a:p>
        </p:txBody>
      </p:sp>
      <p:sp>
        <p:nvSpPr>
          <p:cNvPr id="7" name="Slide Number Placeholder 6"/>
          <p:cNvSpPr>
            <a:spLocks noGrp="1"/>
          </p:cNvSpPr>
          <p:nvPr>
            <p:ph type="sldNum" sz="quarter" idx="5"/>
          </p:nvPr>
        </p:nvSpPr>
        <p:spPr>
          <a:xfrm>
            <a:off x="4143449" y="9119574"/>
            <a:ext cx="3170193" cy="479826"/>
          </a:xfrm>
          <a:prstGeom prst="rect">
            <a:avLst/>
          </a:prstGeom>
        </p:spPr>
        <p:txBody>
          <a:bodyPr vert="horz" lIns="21434" tIns="10717" rIns="21434" bIns="10717" rtlCol="0" anchor="b"/>
          <a:lstStyle>
            <a:lvl1pPr algn="r">
              <a:defRPr sz="300"/>
            </a:lvl1pPr>
          </a:lstStyle>
          <a:p>
            <a:pPr>
              <a:defRPr/>
            </a:pPr>
            <a:fld id="{F5DA6673-EC93-40CD-91C0-6AAE74FC437E}" type="slidenum">
              <a:rPr lang="en-CA"/>
              <a:pPr>
                <a:defRPr/>
              </a:pPr>
              <a:t>‹#›</a:t>
            </a:fld>
            <a:endParaRPr lang="en-CA"/>
          </a:p>
        </p:txBody>
      </p:sp>
    </p:spTree>
    <p:extLst>
      <p:ext uri="{BB962C8B-B14F-4D97-AF65-F5344CB8AC3E}">
        <p14:creationId xmlns="" xmlns:p14="http://schemas.microsoft.com/office/powerpoint/2010/main" val="3386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DA6673-EC93-40CD-91C0-6AAE74FC437E}" type="slidenum">
              <a:rPr lang="en-CA" smtClean="0"/>
              <a:pPr>
                <a:defRPr/>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22232286" y="34682998"/>
            <a:ext cx="11812090" cy="4283985"/>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488" tIns="208744" rIns="417488" bIns="208744" anchor="ctr"/>
          <a:lstStyle/>
          <a:p>
            <a:pPr algn="ctr" eaLnBrk="1" latinLnBrk="0" hangingPunct="1"/>
            <a:endParaRPr kumimoji="0" lang="en-US"/>
          </a:p>
        </p:txBody>
      </p:sp>
      <p:sp>
        <p:nvSpPr>
          <p:cNvPr id="8" name="Title 7"/>
          <p:cNvSpPr>
            <a:spLocks noGrp="1"/>
          </p:cNvSpPr>
          <p:nvPr>
            <p:ph type="ctrTitle"/>
          </p:nvPr>
        </p:nvSpPr>
        <p:spPr>
          <a:xfrm>
            <a:off x="1789238" y="4844076"/>
            <a:ext cx="26688799" cy="9173024"/>
          </a:xfrm>
        </p:spPr>
        <p:txBody>
          <a:bodyPr anchor="b">
            <a:normAutofit/>
          </a:bodyPr>
          <a:lstStyle>
            <a:lvl1pPr algn="r">
              <a:defRPr sz="201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1789238" y="14041852"/>
            <a:ext cx="26688799" cy="10936305"/>
          </a:xfrm>
        </p:spPr>
        <p:txBody>
          <a:bodyPr/>
          <a:lstStyle>
            <a:lvl1pPr marL="0" marR="166995" indent="0" algn="r">
              <a:spcBef>
                <a:spcPts val="0"/>
              </a:spcBef>
              <a:buNone/>
              <a:defRPr>
                <a:ln>
                  <a:solidFill>
                    <a:schemeClr val="bg2"/>
                  </a:solidFill>
                </a:ln>
                <a:solidFill>
                  <a:schemeClr val="tx1">
                    <a:tint val="75000"/>
                  </a:schemeClr>
                </a:solidFill>
              </a:defRPr>
            </a:lvl1pPr>
            <a:lvl2pPr marL="2087438" indent="0" algn="ctr">
              <a:buNone/>
            </a:lvl2pPr>
            <a:lvl3pPr marL="4174876" indent="0" algn="ctr">
              <a:buNone/>
            </a:lvl3pPr>
            <a:lvl4pPr marL="6262314" indent="0" algn="ctr">
              <a:buNone/>
            </a:lvl4pPr>
            <a:lvl5pPr marL="8349752" indent="0" algn="ctr">
              <a:buNone/>
            </a:lvl5pPr>
            <a:lvl6pPr marL="10437190" indent="0" algn="ctr">
              <a:buNone/>
            </a:lvl6pPr>
            <a:lvl7pPr marL="12524628" indent="0" algn="ctr">
              <a:buNone/>
            </a:lvl7pPr>
            <a:lvl8pPr marL="14612066" indent="0" algn="ctr">
              <a:buNone/>
            </a:lvl8pPr>
            <a:lvl9pPr marL="16699504"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4540091" y="37519255"/>
            <a:ext cx="19169274" cy="2278397"/>
          </a:xfrm>
        </p:spPr>
        <p:txBody>
          <a:bodyPr tIns="0" bIns="0" anchor="t"/>
          <a:lstStyle>
            <a:lvl1pPr algn="r">
              <a:defRPr sz="4600"/>
            </a:lvl1pPr>
          </a:lstStyle>
          <a:p>
            <a:pPr>
              <a:defRPr/>
            </a:pPr>
            <a:endParaRPr lang="en-US"/>
          </a:p>
        </p:txBody>
      </p:sp>
      <p:sp>
        <p:nvSpPr>
          <p:cNvPr id="17" name="Footer Placeholder 16"/>
          <p:cNvSpPr>
            <a:spLocks noGrp="1"/>
          </p:cNvSpPr>
          <p:nvPr>
            <p:ph type="ftr" sz="quarter" idx="11"/>
          </p:nvPr>
        </p:nvSpPr>
        <p:spPr>
          <a:xfrm>
            <a:off x="4540091" y="35260658"/>
            <a:ext cx="19169274" cy="2278397"/>
          </a:xfrm>
        </p:spPr>
        <p:txBody>
          <a:bodyPr tIns="0" bIns="0" anchor="b"/>
          <a:lstStyle>
            <a:lvl1pPr algn="r">
              <a:defRPr sz="5000"/>
            </a:lvl1pPr>
          </a:lstStyle>
          <a:p>
            <a:pPr>
              <a:defRPr/>
            </a:pPr>
            <a:endParaRPr lang="en-US"/>
          </a:p>
        </p:txBody>
      </p:sp>
      <p:sp>
        <p:nvSpPr>
          <p:cNvPr id="29" name="Slide Number Placeholder 28"/>
          <p:cNvSpPr>
            <a:spLocks noGrp="1"/>
          </p:cNvSpPr>
          <p:nvPr>
            <p:ph type="sldNum" sz="quarter" idx="12"/>
          </p:nvPr>
        </p:nvSpPr>
        <p:spPr>
          <a:xfrm>
            <a:off x="27778920" y="35894665"/>
            <a:ext cx="1664700" cy="2278397"/>
          </a:xfrm>
        </p:spPr>
        <p:txBody>
          <a:bodyPr anchor="ctr"/>
          <a:lstStyle>
            <a:lvl1pPr algn="ctr">
              <a:defRPr sz="5900">
                <a:solidFill>
                  <a:srgbClr val="FFFFFF"/>
                </a:solidFill>
              </a:defRPr>
            </a:lvl1pPr>
          </a:lstStyle>
          <a:p>
            <a:pPr>
              <a:defRPr/>
            </a:pPr>
            <a:fld id="{0BACBE2C-331E-410E-9CE3-CD0CEAE9557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6BA08E-2026-4AD0-8E4E-97B27FEC692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448229" y="2377458"/>
            <a:ext cx="6305682" cy="3423539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13364" y="2377458"/>
            <a:ext cx="20682638" cy="3423539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4FB17A-7B62-4027-A686-60674D3BBD4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364" y="1669175"/>
            <a:ext cx="27240548" cy="8730025"/>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513364" y="11748809"/>
            <a:ext cx="27240548" cy="285294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5860052" y="40435800"/>
            <a:ext cx="7062364" cy="1882946"/>
          </a:xfrm>
        </p:spPr>
        <p:txBody>
          <a:bodyPr/>
          <a:lstStyle/>
          <a:p>
            <a:pPr>
              <a:defRPr/>
            </a:pPr>
            <a:endParaRPr lang="en-US"/>
          </a:p>
        </p:txBody>
      </p:sp>
      <p:sp>
        <p:nvSpPr>
          <p:cNvPr id="5" name="Footer Placeholder 4"/>
          <p:cNvSpPr>
            <a:spLocks noGrp="1"/>
          </p:cNvSpPr>
          <p:nvPr>
            <p:ph type="ftr" sz="quarter" idx="11"/>
          </p:nvPr>
        </p:nvSpPr>
        <p:spPr>
          <a:xfrm>
            <a:off x="1513364" y="40441550"/>
            <a:ext cx="14101081" cy="1877199"/>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43CD23-0566-498D-97F0-B9F4726C266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23283" y="43895"/>
            <a:ext cx="30220709" cy="42662567"/>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488" tIns="208744" rIns="417488" bIns="208744" anchor="ctr"/>
          <a:lstStyle/>
          <a:p>
            <a:pPr marL="0" algn="ctr" defTabSz="4174876" rtl="0" eaLnBrk="1" latinLnBrk="0" hangingPunct="1"/>
            <a:endParaRPr kumimoji="0" lang="en-US" sz="8200" kern="1200">
              <a:solidFill>
                <a:schemeClr val="lt1"/>
              </a:solidFill>
              <a:latin typeface="+mn-lt"/>
              <a:ea typeface="+mn-ea"/>
              <a:cs typeface="+mn-cs"/>
            </a:endParaRPr>
          </a:p>
        </p:txBody>
      </p:sp>
      <p:sp>
        <p:nvSpPr>
          <p:cNvPr id="8" name="Isosceles Triangle 7"/>
          <p:cNvSpPr/>
          <p:nvPr/>
        </p:nvSpPr>
        <p:spPr>
          <a:xfrm rot="5400000" flipV="1">
            <a:off x="22232286" y="3827261"/>
            <a:ext cx="11812090" cy="4283985"/>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488" tIns="208744" rIns="417488" bIns="208744" anchor="ctr"/>
          <a:lstStyle/>
          <a:p>
            <a:pPr algn="ctr" eaLnBrk="1" latinLnBrk="0" hangingPunct="1"/>
            <a:endParaRPr kumimoji="0" lang="en-US"/>
          </a:p>
        </p:txBody>
      </p:sp>
      <p:sp>
        <p:nvSpPr>
          <p:cNvPr id="4" name="Date Placeholder 3"/>
          <p:cNvSpPr>
            <a:spLocks noGrp="1"/>
          </p:cNvSpPr>
          <p:nvPr>
            <p:ph type="dt" sz="half" idx="10"/>
          </p:nvPr>
        </p:nvSpPr>
        <p:spPr>
          <a:xfrm>
            <a:off x="23023625" y="40416780"/>
            <a:ext cx="7062364" cy="1901966"/>
          </a:xfrm>
        </p:spPr>
        <p:txBody>
          <a:bodyPr/>
          <a:lstStyle/>
          <a:p>
            <a:pPr>
              <a:defRPr/>
            </a:pPr>
            <a:endParaRPr lang="en-US"/>
          </a:p>
        </p:txBody>
      </p:sp>
      <p:sp>
        <p:nvSpPr>
          <p:cNvPr id="5" name="Footer Placeholder 4"/>
          <p:cNvSpPr>
            <a:spLocks noGrp="1"/>
          </p:cNvSpPr>
          <p:nvPr>
            <p:ph type="ftr" sz="quarter" idx="11"/>
          </p:nvPr>
        </p:nvSpPr>
        <p:spPr>
          <a:xfrm>
            <a:off x="8670317" y="40441550"/>
            <a:ext cx="14101081" cy="1877199"/>
          </a:xfrm>
        </p:spPr>
        <p:txBody>
          <a:bodyPr/>
          <a:lstStyle/>
          <a:p>
            <a:pPr>
              <a:defRPr/>
            </a:pPr>
            <a:endParaRPr lang="en-US"/>
          </a:p>
        </p:txBody>
      </p:sp>
      <p:sp>
        <p:nvSpPr>
          <p:cNvPr id="6" name="Slide Number Placeholder 5"/>
          <p:cNvSpPr>
            <a:spLocks noGrp="1"/>
          </p:cNvSpPr>
          <p:nvPr>
            <p:ph type="sldNum" sz="quarter" idx="12"/>
          </p:nvPr>
        </p:nvSpPr>
        <p:spPr>
          <a:xfrm>
            <a:off x="27973582" y="5052095"/>
            <a:ext cx="1664700" cy="1877199"/>
          </a:xfrm>
        </p:spPr>
        <p:txBody>
          <a:bodyPr/>
          <a:lstStyle/>
          <a:p>
            <a:pPr>
              <a:defRPr/>
            </a:pPr>
            <a:fld id="{4C3A379B-7876-44A6-9354-7DF7F1C80D3F}" type="slidenum">
              <a:rPr lang="en-US" smtClean="0"/>
              <a:pPr>
                <a:defRPr/>
              </a:pPr>
              <a:t>‹#›</a:t>
            </a:fld>
            <a:endParaRPr lang="en-US"/>
          </a:p>
        </p:txBody>
      </p:sp>
      <p:cxnSp>
        <p:nvCxnSpPr>
          <p:cNvPr id="11" name="Straight Connector 10"/>
          <p:cNvCxnSpPr/>
          <p:nvPr/>
        </p:nvCxnSpPr>
        <p:spPr>
          <a:xfrm rot="10800000">
            <a:off x="21412159" y="58538"/>
            <a:ext cx="8847356" cy="11857399"/>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43896"/>
            <a:ext cx="30243992" cy="42706459"/>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61136" y="1693951"/>
            <a:ext cx="23961593" cy="8499411"/>
          </a:xfrm>
        </p:spPr>
        <p:txBody>
          <a:bodyPr anchor="ctr"/>
          <a:lstStyle>
            <a:lvl1pPr marL="0" algn="l">
              <a:buNone/>
              <a:defRPr sz="164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61136" y="10193340"/>
            <a:ext cx="12863592" cy="14264746"/>
          </a:xfrm>
        </p:spPr>
        <p:txBody>
          <a:bodyPr anchor="t"/>
          <a:lstStyle>
            <a:lvl1pPr marL="250493" indent="0" algn="l">
              <a:buNone/>
              <a:defRPr sz="9100">
                <a:solidFill>
                  <a:schemeClr val="tx1">
                    <a:tint val="75000"/>
                  </a:schemeClr>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1513364" y="10748090"/>
            <a:ext cx="13368046" cy="28242219"/>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5385865" y="10748090"/>
            <a:ext cx="13368046" cy="28242219"/>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5860052" y="40441547"/>
            <a:ext cx="7062364" cy="1882946"/>
          </a:xfrm>
        </p:spPr>
        <p:txBody>
          <a:bodyPr/>
          <a:lstStyle/>
          <a:p>
            <a:pPr>
              <a:defRPr/>
            </a:pPr>
            <a:endParaRPr lang="en-US"/>
          </a:p>
        </p:txBody>
      </p:sp>
      <p:sp>
        <p:nvSpPr>
          <p:cNvPr id="6" name="Footer Placeholder 5"/>
          <p:cNvSpPr>
            <a:spLocks noGrp="1"/>
          </p:cNvSpPr>
          <p:nvPr>
            <p:ph type="ftr" sz="quarter" idx="11"/>
          </p:nvPr>
        </p:nvSpPr>
        <p:spPr>
          <a:xfrm>
            <a:off x="1513364" y="40441547"/>
            <a:ext cx="14101081" cy="1882946"/>
          </a:xfrm>
        </p:spPr>
        <p:txBody>
          <a:bodyPr/>
          <a:lstStyle/>
          <a:p>
            <a:pPr>
              <a:defRPr/>
            </a:pPr>
            <a:endParaRPr lang="en-US"/>
          </a:p>
        </p:txBody>
      </p:sp>
      <p:sp>
        <p:nvSpPr>
          <p:cNvPr id="7" name="Slide Number Placeholder 6"/>
          <p:cNvSpPr>
            <a:spLocks noGrp="1"/>
          </p:cNvSpPr>
          <p:nvPr>
            <p:ph type="sldNum" sz="quarter" idx="12"/>
          </p:nvPr>
        </p:nvSpPr>
        <p:spPr>
          <a:xfrm>
            <a:off x="25121838" y="40441547"/>
            <a:ext cx="1664700" cy="1882946"/>
          </a:xfrm>
        </p:spPr>
        <p:txBody>
          <a:bodyPr/>
          <a:lstStyle/>
          <a:p>
            <a:pPr>
              <a:defRPr/>
            </a:pPr>
            <a:fld id="{EDF945DE-37CE-4615-8A69-1D4BE00D937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1553" y="1814181"/>
            <a:ext cx="3531182" cy="38400696"/>
          </a:xfrm>
        </p:spPr>
        <p:txBody>
          <a:bodyPr vert="vert270" anchor="b"/>
          <a:lstStyle>
            <a:lvl1pPr marL="0" algn="ctr">
              <a:defRPr sz="151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18265" y="1814181"/>
            <a:ext cx="1923230" cy="18829465"/>
          </a:xfrm>
          <a:solidFill>
            <a:schemeClr val="bg1"/>
          </a:solidFill>
          <a:ln w="12700">
            <a:noFill/>
          </a:ln>
        </p:spPr>
        <p:txBody>
          <a:bodyPr vert="vert270" anchor="ctr"/>
          <a:lstStyle>
            <a:lvl1pPr marL="0" indent="0" algn="ctr">
              <a:buNone/>
              <a:defRPr sz="7300" b="0">
                <a:solidFill>
                  <a:schemeClr val="tx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518265" y="21385413"/>
            <a:ext cx="1923230" cy="18829465"/>
          </a:xfrm>
          <a:solidFill>
            <a:schemeClr val="bg1"/>
          </a:solidFill>
          <a:ln w="12700">
            <a:noFill/>
          </a:ln>
        </p:spPr>
        <p:txBody>
          <a:bodyPr vert="vert270" anchor="ctr"/>
          <a:lstStyle>
            <a:lvl1pPr marL="0" indent="0" algn="ctr">
              <a:buNone/>
              <a:defRPr sz="7300" b="0">
                <a:solidFill>
                  <a:schemeClr val="tx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693722" y="1814181"/>
            <a:ext cx="22700456" cy="18829465"/>
          </a:xfrm>
        </p:spPr>
        <p:txBody>
          <a:bodyPr/>
          <a:lstStyle>
            <a:lvl1pPr algn="l">
              <a:defRPr sz="11000"/>
            </a:lvl1pPr>
            <a:lvl2pPr algn="l">
              <a:defRPr sz="9100"/>
            </a:lvl2pPr>
            <a:lvl3pPr algn="l">
              <a:defRPr sz="8200"/>
            </a:lvl3pPr>
            <a:lvl4pPr algn="l">
              <a:defRPr sz="7300"/>
            </a:lvl4pPr>
            <a:lvl5pPr algn="l">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693722" y="21385413"/>
            <a:ext cx="22700456" cy="18829465"/>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15860052" y="40441547"/>
            <a:ext cx="7052275" cy="1882946"/>
          </a:xfrm>
        </p:spPr>
        <p:txBody>
          <a:bodyPr/>
          <a:lstStyle/>
          <a:p>
            <a:pPr>
              <a:defRPr/>
            </a:pPr>
            <a:endParaRPr lang="en-US"/>
          </a:p>
        </p:txBody>
      </p:sp>
      <p:sp>
        <p:nvSpPr>
          <p:cNvPr id="8" name="Footer Placeholder 7"/>
          <p:cNvSpPr>
            <a:spLocks noGrp="1"/>
          </p:cNvSpPr>
          <p:nvPr>
            <p:ph type="ftr" sz="quarter" idx="11"/>
          </p:nvPr>
        </p:nvSpPr>
        <p:spPr>
          <a:xfrm>
            <a:off x="1513364" y="40441547"/>
            <a:ext cx="14104550" cy="1882946"/>
          </a:xfrm>
        </p:spPr>
        <p:txBody>
          <a:bodyPr/>
          <a:lstStyle/>
          <a:p>
            <a:pPr>
              <a:defRPr/>
            </a:pPr>
            <a:endParaRPr lang="en-US"/>
          </a:p>
        </p:txBody>
      </p:sp>
      <p:sp>
        <p:nvSpPr>
          <p:cNvPr id="9" name="Slide Number Placeholder 8"/>
          <p:cNvSpPr>
            <a:spLocks noGrp="1"/>
          </p:cNvSpPr>
          <p:nvPr>
            <p:ph type="sldNum" sz="quarter" idx="12"/>
          </p:nvPr>
        </p:nvSpPr>
        <p:spPr>
          <a:xfrm>
            <a:off x="25121838" y="40454820"/>
            <a:ext cx="1664700" cy="1882946"/>
          </a:xfrm>
        </p:spPr>
        <p:txBody>
          <a:bodyPr/>
          <a:lstStyle>
            <a:lvl1pPr algn="ctr">
              <a:defRPr/>
            </a:lvl1pPr>
          </a:lstStyle>
          <a:p>
            <a:pPr>
              <a:defRPr/>
            </a:pPr>
            <a:fld id="{E8A52946-7F14-49FC-9111-81E93601CFE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E6BA50F-AE3D-464D-BAFC-E06711374AF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860052" y="40441547"/>
            <a:ext cx="7062364" cy="1882946"/>
          </a:xfrm>
        </p:spPr>
        <p:txBody>
          <a:bodyPr/>
          <a:lstStyle/>
          <a:p>
            <a:pPr>
              <a:defRPr/>
            </a:pPr>
            <a:endParaRPr lang="en-US"/>
          </a:p>
        </p:txBody>
      </p:sp>
      <p:sp>
        <p:nvSpPr>
          <p:cNvPr id="3" name="Footer Placeholder 2"/>
          <p:cNvSpPr>
            <a:spLocks noGrp="1"/>
          </p:cNvSpPr>
          <p:nvPr>
            <p:ph type="ftr" sz="quarter" idx="11"/>
          </p:nvPr>
        </p:nvSpPr>
        <p:spPr>
          <a:xfrm>
            <a:off x="1513364" y="40447297"/>
            <a:ext cx="14101081" cy="1877199"/>
          </a:xfrm>
        </p:spPr>
        <p:txBody>
          <a:bodyPr/>
          <a:lstStyle/>
          <a:p>
            <a:pPr>
              <a:defRPr/>
            </a:pPr>
            <a:endParaRPr lang="en-US"/>
          </a:p>
        </p:txBody>
      </p:sp>
      <p:sp>
        <p:nvSpPr>
          <p:cNvPr id="4" name="Slide Number Placeholder 3"/>
          <p:cNvSpPr>
            <a:spLocks noGrp="1"/>
          </p:cNvSpPr>
          <p:nvPr>
            <p:ph type="sldNum" sz="quarter" idx="12"/>
          </p:nvPr>
        </p:nvSpPr>
        <p:spPr>
          <a:xfrm>
            <a:off x="25121838" y="40441547"/>
            <a:ext cx="1664700" cy="1882946"/>
          </a:xfrm>
        </p:spPr>
        <p:txBody>
          <a:bodyPr/>
          <a:lstStyle/>
          <a:p>
            <a:pPr>
              <a:defRPr/>
            </a:pPr>
            <a:fld id="{7DAF715E-7ABC-456E-A099-4A7644BCA47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6414" y="2294240"/>
            <a:ext cx="3026728" cy="37088340"/>
          </a:xfrm>
        </p:spPr>
        <p:txBody>
          <a:bodyPr vert="vert270" anchor="b"/>
          <a:lstStyle>
            <a:lvl1pPr marL="0" marR="83498" algn="r">
              <a:spcBef>
                <a:spcPts val="0"/>
              </a:spcBef>
              <a:buNone/>
              <a:defRPr sz="132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759762" y="2294240"/>
            <a:ext cx="8071273" cy="37088340"/>
          </a:xfrm>
        </p:spPr>
        <p:txBody>
          <a:bodyPr anchor="t"/>
          <a:lstStyle>
            <a:lvl1pPr marL="0" indent="0">
              <a:spcBef>
                <a:spcPts val="0"/>
              </a:spcBef>
              <a:buNone/>
              <a:defRPr sz="6400"/>
            </a:lvl1pPr>
            <a:lvl2pPr>
              <a:buNone/>
              <a:defRPr sz="5500"/>
            </a:lvl2pPr>
            <a:lvl3pPr>
              <a:buNone/>
              <a:defRPr sz="4600"/>
            </a:lvl3pPr>
            <a:lvl4pPr>
              <a:buNone/>
              <a:defRPr sz="4100"/>
            </a:lvl4pPr>
            <a:lvl5pPr>
              <a:buNone/>
              <a:defRPr sz="4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085891" y="1997064"/>
            <a:ext cx="17464218" cy="37373635"/>
          </a:xfrm>
        </p:spPr>
        <p:txBody>
          <a:bodyPr/>
          <a:lstStyle>
            <a:lvl1pPr>
              <a:spcBef>
                <a:spcPts val="0"/>
              </a:spcBef>
              <a:defRPr sz="13700"/>
            </a:lvl1pPr>
            <a:lvl2pPr>
              <a:defRPr sz="11900"/>
            </a:lvl2pPr>
            <a:lvl3pPr>
              <a:defRPr sz="11000"/>
            </a:lvl3pPr>
            <a:lvl4pPr>
              <a:defRPr sz="9100"/>
            </a:lvl4pPr>
            <a:lvl5pPr>
              <a:defRPr sz="9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0783847" y="40911292"/>
            <a:ext cx="7062364" cy="1882946"/>
          </a:xfrm>
        </p:spPr>
        <p:txBody>
          <a:bodyPr/>
          <a:lstStyle>
            <a:lvl1pPr>
              <a:defRPr sz="4100"/>
            </a:lvl1pPr>
          </a:lstStyle>
          <a:p>
            <a:pPr>
              <a:defRPr/>
            </a:pPr>
            <a:endParaRPr lang="en-US"/>
          </a:p>
        </p:txBody>
      </p:sp>
      <p:sp>
        <p:nvSpPr>
          <p:cNvPr id="6" name="Footer Placeholder 5"/>
          <p:cNvSpPr>
            <a:spLocks noGrp="1"/>
          </p:cNvSpPr>
          <p:nvPr>
            <p:ph type="ftr" sz="quarter" idx="11"/>
          </p:nvPr>
        </p:nvSpPr>
        <p:spPr>
          <a:xfrm>
            <a:off x="3759762" y="40911292"/>
            <a:ext cx="17024084" cy="1882946"/>
          </a:xfrm>
        </p:spPr>
        <p:txBody>
          <a:bodyPr/>
          <a:lstStyle>
            <a:lvl1pPr>
              <a:defRPr sz="4100"/>
            </a:lvl1pPr>
          </a:lstStyle>
          <a:p>
            <a:pPr>
              <a:defRPr/>
            </a:pPr>
            <a:endParaRPr lang="en-US"/>
          </a:p>
        </p:txBody>
      </p:sp>
      <p:sp>
        <p:nvSpPr>
          <p:cNvPr id="7" name="Slide Number Placeholder 6"/>
          <p:cNvSpPr>
            <a:spLocks noGrp="1"/>
          </p:cNvSpPr>
          <p:nvPr>
            <p:ph type="sldNum" sz="quarter" idx="12"/>
          </p:nvPr>
        </p:nvSpPr>
        <p:spPr>
          <a:xfrm>
            <a:off x="27839591" y="40911292"/>
            <a:ext cx="1664700" cy="1882946"/>
          </a:xfrm>
        </p:spPr>
        <p:txBody>
          <a:bodyPr/>
          <a:lstStyle>
            <a:lvl1pPr>
              <a:defRPr sz="4100"/>
            </a:lvl1pPr>
          </a:lstStyle>
          <a:p>
            <a:pPr>
              <a:defRPr/>
            </a:pPr>
            <a:fld id="{9273EC20-5E88-4522-B3E9-552D4088C52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6414" y="941598"/>
            <a:ext cx="3026728" cy="39941289"/>
          </a:xfrm>
        </p:spPr>
        <p:txBody>
          <a:bodyPr vert="vert270" anchor="b"/>
          <a:lstStyle>
            <a:lvl1pPr marL="0" algn="l">
              <a:buNone/>
              <a:defRPr sz="137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767643" y="2333565"/>
            <a:ext cx="24274355" cy="34235390"/>
          </a:xfrm>
          <a:solidFill>
            <a:schemeClr val="bg2">
              <a:shade val="50000"/>
            </a:schemeClr>
          </a:solidFill>
        </p:spPr>
        <p:txBody>
          <a:bodyPr/>
          <a:lstStyle>
            <a:lvl1pPr marL="0" indent="0">
              <a:buNone/>
              <a:defRPr sz="14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783409" y="36612848"/>
            <a:ext cx="24274355" cy="4279424"/>
          </a:xfrm>
          <a:solidFill>
            <a:schemeClr val="accent1">
              <a:alpha val="15000"/>
            </a:schemeClr>
          </a:solidFill>
          <a:ln>
            <a:solidFill>
              <a:schemeClr val="accent1"/>
            </a:solidFill>
            <a:miter lim="800000"/>
          </a:ln>
        </p:spPr>
        <p:txBody>
          <a:bodyPr/>
          <a:lstStyle>
            <a:lvl1pPr marL="0" indent="0">
              <a:spcBef>
                <a:spcPts val="0"/>
              </a:spcBef>
              <a:buNone/>
              <a:defRPr sz="6400"/>
            </a:lvl1pPr>
            <a:lvl2pPr>
              <a:defRPr sz="5500"/>
            </a:lvl2pPr>
            <a:lvl3pPr>
              <a:defRPr sz="4600"/>
            </a:lvl3pPr>
            <a:lvl4pPr>
              <a:defRPr sz="4100"/>
            </a:lvl4pPr>
            <a:lvl5pPr>
              <a:defRPr sz="4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0218540" y="40911292"/>
            <a:ext cx="6961473" cy="1882946"/>
          </a:xfrm>
        </p:spPr>
        <p:txBody>
          <a:bodyPr/>
          <a:lstStyle>
            <a:lvl1pPr>
              <a:defRPr sz="4100"/>
            </a:lvl1pPr>
          </a:lstStyle>
          <a:p>
            <a:pPr>
              <a:defRPr/>
            </a:pPr>
            <a:endParaRPr lang="en-US"/>
          </a:p>
        </p:txBody>
      </p:sp>
      <p:sp>
        <p:nvSpPr>
          <p:cNvPr id="6" name="Footer Placeholder 5"/>
          <p:cNvSpPr>
            <a:spLocks noGrp="1"/>
          </p:cNvSpPr>
          <p:nvPr>
            <p:ph type="ftr" sz="quarter" idx="11"/>
          </p:nvPr>
        </p:nvSpPr>
        <p:spPr>
          <a:xfrm>
            <a:off x="3874211" y="40917039"/>
            <a:ext cx="16378462" cy="1882946"/>
          </a:xfrm>
        </p:spPr>
        <p:txBody>
          <a:bodyPr/>
          <a:lstStyle>
            <a:lvl1pPr>
              <a:defRPr sz="4100"/>
            </a:lvl1pPr>
          </a:lstStyle>
          <a:p>
            <a:pPr>
              <a:defRPr/>
            </a:pPr>
            <a:endParaRPr lang="en-US"/>
          </a:p>
        </p:txBody>
      </p:sp>
      <p:sp>
        <p:nvSpPr>
          <p:cNvPr id="7" name="Slide Number Placeholder 6"/>
          <p:cNvSpPr>
            <a:spLocks noGrp="1"/>
          </p:cNvSpPr>
          <p:nvPr>
            <p:ph type="sldNum" sz="quarter" idx="12"/>
          </p:nvPr>
        </p:nvSpPr>
        <p:spPr>
          <a:xfrm>
            <a:off x="27199476" y="40911292"/>
            <a:ext cx="1210691" cy="1882946"/>
          </a:xfrm>
        </p:spPr>
        <p:txBody>
          <a:bodyPr/>
          <a:lstStyle>
            <a:lvl1pPr algn="ctr">
              <a:defRPr sz="4100"/>
            </a:lvl1pPr>
          </a:lstStyle>
          <a:p>
            <a:pPr>
              <a:defRPr/>
            </a:pPr>
            <a:fld id="{499B82AE-F18F-468B-82D0-33453F5D6B5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23283" y="87788"/>
            <a:ext cx="30220709" cy="42662567"/>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488" tIns="208744" rIns="417488" bIns="208744" anchor="ctr"/>
          <a:lstStyle/>
          <a:p>
            <a:pPr algn="ctr" eaLnBrk="1" latinLnBrk="0" hangingPunct="1"/>
            <a:endParaRPr kumimoji="0" lang="en-US"/>
          </a:p>
        </p:txBody>
      </p:sp>
      <p:cxnSp>
        <p:nvCxnSpPr>
          <p:cNvPr id="8" name="Straight Connector 7"/>
          <p:cNvCxnSpPr/>
          <p:nvPr/>
        </p:nvCxnSpPr>
        <p:spPr>
          <a:xfrm>
            <a:off x="0" y="43896"/>
            <a:ext cx="30243992" cy="42706459"/>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1412159" y="30878308"/>
            <a:ext cx="8847356" cy="11857399"/>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513364" y="1669175"/>
            <a:ext cx="27240548" cy="8730025"/>
          </a:xfrm>
          <a:prstGeom prst="rect">
            <a:avLst/>
          </a:prstGeom>
        </p:spPr>
        <p:txBody>
          <a:bodyPr vert="horz" lIns="417488" tIns="208744" rIns="417488" bIns="208744"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513364" y="11748809"/>
            <a:ext cx="27240548" cy="28529492"/>
          </a:xfrm>
          <a:prstGeom prst="rect">
            <a:avLst/>
          </a:prstGeom>
        </p:spPr>
        <p:txBody>
          <a:bodyPr vert="horz" lIns="417488" tIns="208744" rIns="417488" bIns="208744"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5860052" y="40441547"/>
            <a:ext cx="7062364" cy="1882946"/>
          </a:xfrm>
          <a:prstGeom prst="rect">
            <a:avLst/>
          </a:prstGeom>
        </p:spPr>
        <p:txBody>
          <a:bodyPr vert="horz" lIns="417488" tIns="208744" rIns="417488" bIns="208744" anchor="b"/>
          <a:lstStyle>
            <a:lvl1pPr algn="l" eaLnBrk="1" latinLnBrk="0" hangingPunct="1">
              <a:defRPr kumimoji="0" sz="4600" b="0">
                <a:solidFill>
                  <a:schemeClr val="tx1"/>
                </a:solidFill>
              </a:defRPr>
            </a:lvl1pPr>
          </a:lstStyle>
          <a:p>
            <a:pPr>
              <a:defRPr/>
            </a:pPr>
            <a:endParaRPr lang="en-US"/>
          </a:p>
        </p:txBody>
      </p:sp>
      <p:sp>
        <p:nvSpPr>
          <p:cNvPr id="3" name="Footer Placeholder 2"/>
          <p:cNvSpPr>
            <a:spLocks noGrp="1"/>
          </p:cNvSpPr>
          <p:nvPr>
            <p:ph type="ftr" sz="quarter" idx="3"/>
          </p:nvPr>
        </p:nvSpPr>
        <p:spPr>
          <a:xfrm>
            <a:off x="1513364" y="40447297"/>
            <a:ext cx="14101081" cy="1877199"/>
          </a:xfrm>
          <a:prstGeom prst="rect">
            <a:avLst/>
          </a:prstGeom>
        </p:spPr>
        <p:txBody>
          <a:bodyPr vert="horz" lIns="417488" tIns="208744" rIns="417488" bIns="208744" anchor="b"/>
          <a:lstStyle>
            <a:lvl1pPr algn="r" eaLnBrk="1" latinLnBrk="0" hangingPunct="1">
              <a:defRPr kumimoji="0" sz="46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25121838" y="40441547"/>
            <a:ext cx="1664700" cy="1882946"/>
          </a:xfrm>
          <a:prstGeom prst="rect">
            <a:avLst/>
          </a:prstGeom>
        </p:spPr>
        <p:txBody>
          <a:bodyPr vert="horz" lIns="417488" tIns="208744" rIns="417488" bIns="208744" anchor="b"/>
          <a:lstStyle>
            <a:lvl1pPr algn="ctr" eaLnBrk="1" latinLnBrk="0" hangingPunct="1">
              <a:defRPr kumimoji="0" sz="5500">
                <a:solidFill>
                  <a:schemeClr val="tx1"/>
                </a:solidFill>
              </a:defRPr>
            </a:lvl1pPr>
          </a:lstStyle>
          <a:p>
            <a:pPr>
              <a:defRPr/>
            </a:pPr>
            <a:fld id="{BBF24E2E-A555-4CBE-88BC-B7F1767A075C}"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2212684" algn="l" rtl="0" eaLnBrk="1" latinLnBrk="0" hangingPunct="1">
        <a:spcBef>
          <a:spcPct val="0"/>
        </a:spcBef>
        <a:buNone/>
        <a:defRPr kumimoji="0" sz="19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2045689" indent="-1753448" algn="l" rtl="0" eaLnBrk="1" latinLnBrk="0" hangingPunct="1">
        <a:spcBef>
          <a:spcPct val="20000"/>
        </a:spcBef>
        <a:buClr>
          <a:schemeClr val="accent1"/>
        </a:buClr>
        <a:buSzPct val="80000"/>
        <a:buFont typeface="Wingdings 2"/>
        <a:buChar char=""/>
        <a:defRPr kumimoji="0" sz="13700" kern="1200">
          <a:solidFill>
            <a:schemeClr val="tx1"/>
          </a:solidFill>
          <a:latin typeface="+mn-lt"/>
          <a:ea typeface="+mn-ea"/>
          <a:cs typeface="+mn-cs"/>
        </a:defRPr>
      </a:lvl1pPr>
      <a:lvl2pPr marL="3757388" indent="-1304649" algn="l" rtl="0" eaLnBrk="1" latinLnBrk="0" hangingPunct="1">
        <a:spcBef>
          <a:spcPct val="20000"/>
        </a:spcBef>
        <a:buClr>
          <a:schemeClr val="accent1"/>
        </a:buClr>
        <a:buSzPct val="95000"/>
        <a:buFont typeface="Verdana"/>
        <a:buChar char="›"/>
        <a:defRPr kumimoji="0" sz="11900" kern="1200">
          <a:solidFill>
            <a:schemeClr val="tx1"/>
          </a:solidFill>
          <a:latin typeface="+mn-lt"/>
          <a:ea typeface="+mn-ea"/>
          <a:cs typeface="+mn-cs"/>
        </a:defRPr>
      </a:lvl2pPr>
      <a:lvl3pPr marL="5051600" indent="-1043719" algn="l" rtl="0" eaLnBrk="1" latinLnBrk="0" hangingPunct="1">
        <a:spcBef>
          <a:spcPct val="20000"/>
        </a:spcBef>
        <a:buClr>
          <a:schemeClr val="accent1"/>
        </a:buClr>
        <a:buFont typeface="Wingdings 2"/>
        <a:buChar char=""/>
        <a:defRPr kumimoji="0" sz="11000" kern="1200">
          <a:solidFill>
            <a:schemeClr val="tx1"/>
          </a:solidFill>
          <a:latin typeface="+mn-lt"/>
          <a:ea typeface="+mn-ea"/>
          <a:cs typeface="+mn-cs"/>
        </a:defRPr>
      </a:lvl3pPr>
      <a:lvl4pPr marL="6262314" indent="-960221" algn="l" rtl="0" eaLnBrk="1" latinLnBrk="0" hangingPunct="1">
        <a:spcBef>
          <a:spcPct val="20000"/>
        </a:spcBef>
        <a:buClr>
          <a:schemeClr val="accent1"/>
        </a:buClr>
        <a:buFont typeface="Wingdings 2"/>
        <a:buChar char=""/>
        <a:defRPr kumimoji="0" sz="9100" kern="1200">
          <a:solidFill>
            <a:schemeClr val="tx1"/>
          </a:solidFill>
          <a:latin typeface="+mn-lt"/>
          <a:ea typeface="+mn-ea"/>
          <a:cs typeface="+mn-cs"/>
        </a:defRPr>
      </a:lvl4pPr>
      <a:lvl5pPr marL="7306033" indent="-960221" algn="l" rtl="0" eaLnBrk="1" latinLnBrk="0" hangingPunct="1">
        <a:spcBef>
          <a:spcPct val="20000"/>
        </a:spcBef>
        <a:buClr>
          <a:schemeClr val="accent1">
            <a:tint val="75000"/>
          </a:schemeClr>
        </a:buClr>
        <a:buFont typeface="Wingdings 2"/>
        <a:buChar char=""/>
        <a:defRPr kumimoji="0" sz="8700" kern="1200">
          <a:solidFill>
            <a:schemeClr val="tx1"/>
          </a:solidFill>
          <a:latin typeface="+mn-lt"/>
          <a:ea typeface="+mn-ea"/>
          <a:cs typeface="+mn-cs"/>
        </a:defRPr>
      </a:lvl5pPr>
      <a:lvl6pPr marL="8349752" indent="-960221" algn="l" rtl="0" eaLnBrk="1" latinLnBrk="0" hangingPunct="1">
        <a:spcBef>
          <a:spcPct val="20000"/>
        </a:spcBef>
        <a:buClr>
          <a:schemeClr val="accent1">
            <a:tint val="75000"/>
          </a:schemeClr>
        </a:buClr>
        <a:buFont typeface="Wingdings 2"/>
        <a:buChar char=""/>
        <a:defRPr kumimoji="0" sz="8200" kern="1200">
          <a:solidFill>
            <a:schemeClr val="tx1"/>
          </a:solidFill>
          <a:latin typeface="+mn-lt"/>
          <a:ea typeface="+mn-ea"/>
          <a:cs typeface="+mn-cs"/>
        </a:defRPr>
      </a:lvl6pPr>
      <a:lvl7pPr marL="9518717" indent="-960221" algn="l" rtl="0" eaLnBrk="1" latinLnBrk="0" hangingPunct="1">
        <a:spcBef>
          <a:spcPct val="20000"/>
        </a:spcBef>
        <a:buClr>
          <a:schemeClr val="accent1">
            <a:tint val="75000"/>
          </a:schemeClr>
        </a:buClr>
        <a:buFont typeface="Wingdings 2"/>
        <a:buChar char=""/>
        <a:defRPr kumimoji="0" sz="7300" kern="1200">
          <a:solidFill>
            <a:schemeClr val="tx1"/>
          </a:solidFill>
          <a:latin typeface="+mn-lt"/>
          <a:ea typeface="+mn-ea"/>
          <a:cs typeface="+mn-cs"/>
        </a:defRPr>
      </a:lvl7pPr>
      <a:lvl8pPr marL="10437190" indent="-834975" algn="l" rtl="0" eaLnBrk="1" latinLnBrk="0" hangingPunct="1">
        <a:spcBef>
          <a:spcPct val="20000"/>
        </a:spcBef>
        <a:buClr>
          <a:schemeClr val="accent1">
            <a:tint val="75000"/>
          </a:schemeClr>
        </a:buClr>
        <a:buFont typeface="Wingdings 2"/>
        <a:buChar char=""/>
        <a:defRPr kumimoji="0" sz="7300" kern="1200">
          <a:solidFill>
            <a:schemeClr val="tx1"/>
          </a:solidFill>
          <a:latin typeface="+mn-lt"/>
          <a:ea typeface="+mn-ea"/>
          <a:cs typeface="+mn-cs"/>
        </a:defRPr>
      </a:lvl8pPr>
      <a:lvl9pPr marL="11480909" indent="-834975" algn="l" rtl="0" eaLnBrk="1" latinLnBrk="0" hangingPunct="1">
        <a:spcBef>
          <a:spcPct val="20000"/>
        </a:spcBef>
        <a:buClr>
          <a:schemeClr val="accent1">
            <a:tint val="75000"/>
          </a:schemeClr>
        </a:buClr>
        <a:buFont typeface="Wingdings 2"/>
        <a:buChar char=""/>
        <a:defRPr kumimoji="0" sz="73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7438" algn="l" rtl="0" eaLnBrk="1" latinLnBrk="0" hangingPunct="1">
        <a:defRPr kumimoji="0" kern="1200">
          <a:solidFill>
            <a:schemeClr val="tx1"/>
          </a:solidFill>
          <a:latin typeface="+mn-lt"/>
          <a:ea typeface="+mn-ea"/>
          <a:cs typeface="+mn-cs"/>
        </a:defRPr>
      </a:lvl2pPr>
      <a:lvl3pPr marL="4174876" algn="l" rtl="0" eaLnBrk="1" latinLnBrk="0" hangingPunct="1">
        <a:defRPr kumimoji="0" kern="1200">
          <a:solidFill>
            <a:schemeClr val="tx1"/>
          </a:solidFill>
          <a:latin typeface="+mn-lt"/>
          <a:ea typeface="+mn-ea"/>
          <a:cs typeface="+mn-cs"/>
        </a:defRPr>
      </a:lvl3pPr>
      <a:lvl4pPr marL="6262314" algn="l" rtl="0" eaLnBrk="1" latinLnBrk="0" hangingPunct="1">
        <a:defRPr kumimoji="0" kern="1200">
          <a:solidFill>
            <a:schemeClr val="tx1"/>
          </a:solidFill>
          <a:latin typeface="+mn-lt"/>
          <a:ea typeface="+mn-ea"/>
          <a:cs typeface="+mn-cs"/>
        </a:defRPr>
      </a:lvl4pPr>
      <a:lvl5pPr marL="8349752" algn="l" rtl="0" eaLnBrk="1" latinLnBrk="0" hangingPunct="1">
        <a:defRPr kumimoji="0" kern="1200">
          <a:solidFill>
            <a:schemeClr val="tx1"/>
          </a:solidFill>
          <a:latin typeface="+mn-lt"/>
          <a:ea typeface="+mn-ea"/>
          <a:cs typeface="+mn-cs"/>
        </a:defRPr>
      </a:lvl5pPr>
      <a:lvl6pPr marL="10437190" algn="l" rtl="0" eaLnBrk="1" latinLnBrk="0" hangingPunct="1">
        <a:defRPr kumimoji="0" kern="1200">
          <a:solidFill>
            <a:schemeClr val="tx1"/>
          </a:solidFill>
          <a:latin typeface="+mn-lt"/>
          <a:ea typeface="+mn-ea"/>
          <a:cs typeface="+mn-cs"/>
        </a:defRPr>
      </a:lvl6pPr>
      <a:lvl7pPr marL="12524628" algn="l" rtl="0" eaLnBrk="1" latinLnBrk="0" hangingPunct="1">
        <a:defRPr kumimoji="0" kern="1200">
          <a:solidFill>
            <a:schemeClr val="tx1"/>
          </a:solidFill>
          <a:latin typeface="+mn-lt"/>
          <a:ea typeface="+mn-ea"/>
          <a:cs typeface="+mn-cs"/>
        </a:defRPr>
      </a:lvl7pPr>
      <a:lvl8pPr marL="14612066" algn="l" rtl="0" eaLnBrk="1" latinLnBrk="0" hangingPunct="1">
        <a:defRPr kumimoji="0" kern="1200">
          <a:solidFill>
            <a:schemeClr val="tx1"/>
          </a:solidFill>
          <a:latin typeface="+mn-lt"/>
          <a:ea typeface="+mn-ea"/>
          <a:cs typeface="+mn-cs"/>
        </a:defRPr>
      </a:lvl8pPr>
      <a:lvl9pPr marL="1669950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Group 36"/>
          <p:cNvGrpSpPr/>
          <p:nvPr/>
        </p:nvGrpSpPr>
        <p:grpSpPr>
          <a:xfrm>
            <a:off x="-1" y="0"/>
            <a:ext cx="30267276" cy="42750204"/>
            <a:chOff x="-1" y="0"/>
            <a:chExt cx="30267276" cy="42750204"/>
          </a:xfrm>
        </p:grpSpPr>
        <p:sp>
          <p:nvSpPr>
            <p:cNvPr id="32" name="Rectangle 31"/>
            <p:cNvSpPr/>
            <p:nvPr/>
          </p:nvSpPr>
          <p:spPr>
            <a:xfrm>
              <a:off x="0" y="0"/>
              <a:ext cx="30267275" cy="3718719"/>
            </a:xfrm>
            <a:prstGeom prst="rect">
              <a:avLst/>
            </a:prstGeom>
            <a:solidFill>
              <a:schemeClr val="tx1"/>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1"/>
            <p:cNvPicPr>
              <a:picLocks noChangeAspect="1" noChangeArrowheads="1"/>
            </p:cNvPicPr>
            <p:nvPr/>
          </p:nvPicPr>
          <p:blipFill>
            <a:blip r:embed="rId3"/>
            <a:srcRect/>
            <a:stretch>
              <a:fillRect/>
            </a:stretch>
          </p:blipFill>
          <p:spPr bwMode="auto">
            <a:xfrm>
              <a:off x="22982237" y="726866"/>
              <a:ext cx="5715000" cy="2306053"/>
            </a:xfrm>
            <a:prstGeom prst="rect">
              <a:avLst/>
            </a:prstGeom>
            <a:noFill/>
            <a:ln w="9525">
              <a:noFill/>
              <a:miter lim="800000"/>
              <a:headEnd/>
              <a:tailEnd/>
            </a:ln>
          </p:spPr>
        </p:pic>
        <p:pic>
          <p:nvPicPr>
            <p:cNvPr id="10" name="Picture 33" descr="nrscc.tif"/>
            <p:cNvPicPr>
              <a:picLocks noChangeAspect="1"/>
            </p:cNvPicPr>
            <p:nvPr/>
          </p:nvPicPr>
          <p:blipFill>
            <a:blip r:embed="rId4"/>
            <a:srcRect/>
            <a:stretch>
              <a:fillRect/>
            </a:stretch>
          </p:blipFill>
          <p:spPr bwMode="auto">
            <a:xfrm>
              <a:off x="16962437" y="655404"/>
              <a:ext cx="4648200" cy="2301315"/>
            </a:xfrm>
            <a:prstGeom prst="rect">
              <a:avLst/>
            </a:prstGeom>
            <a:noFill/>
            <a:ln w="9525">
              <a:noFill/>
              <a:miter lim="800000"/>
              <a:headEnd/>
              <a:tailEnd/>
            </a:ln>
          </p:spPr>
        </p:pic>
        <p:pic>
          <p:nvPicPr>
            <p:cNvPr id="1026" name="Picture 2" descr="C:\Users\SITS\Desktop\images.png"/>
            <p:cNvPicPr>
              <a:picLocks noChangeAspect="1" noChangeArrowheads="1"/>
            </p:cNvPicPr>
            <p:nvPr/>
          </p:nvPicPr>
          <p:blipFill>
            <a:blip r:embed="rId5"/>
            <a:srcRect/>
            <a:stretch>
              <a:fillRect/>
            </a:stretch>
          </p:blipFill>
          <p:spPr bwMode="auto">
            <a:xfrm>
              <a:off x="731837" y="594519"/>
              <a:ext cx="14935200" cy="2667000"/>
            </a:xfrm>
            <a:prstGeom prst="rect">
              <a:avLst/>
            </a:prstGeom>
            <a:noFill/>
          </p:spPr>
        </p:pic>
        <p:sp>
          <p:nvSpPr>
            <p:cNvPr id="14" name="TextBox 13"/>
            <p:cNvSpPr txBox="1"/>
            <p:nvPr/>
          </p:nvSpPr>
          <p:spPr>
            <a:xfrm>
              <a:off x="0" y="3893473"/>
              <a:ext cx="30267275" cy="2416046"/>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b="1" dirty="0" smtClean="0">
                  <a:latin typeface="Arial Black" pitchFamily="34" charset="0"/>
                </a:rPr>
                <a:t>Inundation mapping and monitoring the propagation of floods for forensic investigation</a:t>
              </a:r>
              <a:endParaRPr lang="en-US" sz="6000" b="1" dirty="0" smtClean="0">
                <a:solidFill>
                  <a:schemeClr val="bg1"/>
                </a:solidFill>
                <a:latin typeface="Arial Black" pitchFamily="34" charset="0"/>
              </a:endParaRPr>
            </a:p>
            <a:p>
              <a:endParaRPr lang="en-US" dirty="0"/>
            </a:p>
          </p:txBody>
        </p:sp>
        <p:sp>
          <p:nvSpPr>
            <p:cNvPr id="15" name="TextBox 14"/>
            <p:cNvSpPr txBox="1"/>
            <p:nvPr/>
          </p:nvSpPr>
          <p:spPr>
            <a:xfrm>
              <a:off x="-1" y="27264519"/>
              <a:ext cx="30267275" cy="1400383"/>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5400" b="1" dirty="0" smtClean="0"/>
                <a:t>Water feature extraction by NDWI from sentinel 2 data for Pondicherry city</a:t>
              </a:r>
            </a:p>
            <a:p>
              <a:endParaRPr lang="en-US" dirty="0"/>
            </a:p>
          </p:txBody>
        </p:sp>
        <p:sp>
          <p:nvSpPr>
            <p:cNvPr id="16" name="TextBox 15"/>
            <p:cNvSpPr txBox="1"/>
            <p:nvPr/>
          </p:nvSpPr>
          <p:spPr>
            <a:xfrm>
              <a:off x="0" y="16085473"/>
              <a:ext cx="30267275" cy="2416046"/>
            </a:xfrm>
            <a:prstGeom prst="rect">
              <a:avLst/>
            </a:prstGeom>
            <a:solidFill>
              <a:srgbClr val="00B050"/>
            </a:solidFill>
            <a:ln>
              <a:solidFill>
                <a:schemeClr val="tx1"/>
              </a:solidFill>
            </a:ln>
          </p:spPr>
          <p:txBody>
            <a:bodyPr wrap="square" rtlCol="0">
              <a:spAutoFit/>
            </a:bodyPr>
            <a:lstStyle/>
            <a:p>
              <a:pPr algn="ctr"/>
              <a:r>
                <a:rPr lang="en-US" sz="6000" b="1" dirty="0" smtClean="0">
                  <a:solidFill>
                    <a:srgbClr val="EAEAEA"/>
                  </a:solidFill>
                  <a:latin typeface="Arial Black" pitchFamily="34" charset="0"/>
                </a:rPr>
                <a:t>Study on impact of land use and land cover change on ground water quality for PONDICHERRY CITY</a:t>
              </a:r>
            </a:p>
            <a:p>
              <a:endParaRPr lang="en-US" dirty="0"/>
            </a:p>
          </p:txBody>
        </p:sp>
        <p:sp>
          <p:nvSpPr>
            <p:cNvPr id="19" name="TextBox 18"/>
            <p:cNvSpPr txBox="1"/>
            <p:nvPr/>
          </p:nvSpPr>
          <p:spPr>
            <a:xfrm>
              <a:off x="960437" y="18520152"/>
              <a:ext cx="28346399" cy="2800767"/>
            </a:xfrm>
            <a:prstGeom prst="rect">
              <a:avLst/>
            </a:prstGeom>
            <a:noFill/>
          </p:spPr>
          <p:txBody>
            <a:bodyPr wrap="square" rtlCol="0">
              <a:spAutoFit/>
            </a:bodyPr>
            <a:lstStyle/>
            <a:p>
              <a:pPr algn="just"/>
              <a:r>
                <a:rPr lang="en-US" sz="4400" dirty="0" smtClean="0"/>
                <a:t>	The study shows the land use and land cover change of the Pondicherry </a:t>
              </a:r>
              <a:r>
                <a:rPr lang="en-US" sz="4400" dirty="0" err="1" smtClean="0"/>
                <a:t>sity</a:t>
              </a:r>
              <a:r>
                <a:rPr lang="en-US" sz="4400" dirty="0" smtClean="0"/>
                <a:t> from 1993 to 2008. The </a:t>
              </a:r>
              <a:r>
                <a:rPr lang="en-US" sz="4400" dirty="0" err="1" smtClean="0"/>
                <a:t>landsat</a:t>
              </a:r>
              <a:r>
                <a:rPr lang="en-US" sz="4400" dirty="0" smtClean="0"/>
                <a:t> TM (1993) and </a:t>
              </a:r>
              <a:r>
                <a:rPr lang="en-US" sz="4400" dirty="0" err="1" smtClean="0"/>
                <a:t>landsat</a:t>
              </a:r>
              <a:r>
                <a:rPr lang="en-US" sz="4400" dirty="0" smtClean="0"/>
                <a:t> 8 (2008) satellite imagery was </a:t>
              </a:r>
              <a:r>
                <a:rPr lang="en-US" sz="4400" dirty="0" err="1" smtClean="0"/>
                <a:t>utlised</a:t>
              </a:r>
              <a:r>
                <a:rPr lang="en-US" sz="4400" dirty="0" smtClean="0"/>
                <a:t> for change detection and urban </a:t>
              </a:r>
              <a:r>
                <a:rPr lang="en-US" sz="4400" dirty="0" err="1" smtClean="0"/>
                <a:t>sqrawl</a:t>
              </a:r>
              <a:r>
                <a:rPr lang="en-US" sz="4400" dirty="0" smtClean="0"/>
                <a:t>. The spatial analysis and distribution of ground water quality was assessed for the period of 1993 and 2008. The results discusses the cause of changes in the ground water quality and salt intrusion in the coastal aquifers.</a:t>
              </a:r>
              <a:endParaRPr lang="en-US" sz="4400" dirty="0"/>
            </a:p>
          </p:txBody>
        </p:sp>
        <p:pic>
          <p:nvPicPr>
            <p:cNvPr id="1028" name="Picture 4" descr="C:\Users\SITS\Downloads\image.png"/>
            <p:cNvPicPr>
              <a:picLocks noChangeAspect="1" noChangeArrowheads="1"/>
            </p:cNvPicPr>
            <p:nvPr/>
          </p:nvPicPr>
          <p:blipFill>
            <a:blip r:embed="rId6"/>
            <a:srcRect/>
            <a:stretch>
              <a:fillRect/>
            </a:stretch>
          </p:blipFill>
          <p:spPr bwMode="auto">
            <a:xfrm>
              <a:off x="14524037" y="6614319"/>
              <a:ext cx="15163800" cy="9220200"/>
            </a:xfrm>
            <a:prstGeom prst="rect">
              <a:avLst/>
            </a:prstGeom>
            <a:noFill/>
          </p:spPr>
        </p:pic>
        <p:pic>
          <p:nvPicPr>
            <p:cNvPr id="1031" name="Picture 7" descr="C:\Users\SITS\Desktop\img1.png"/>
            <p:cNvPicPr>
              <a:picLocks noChangeAspect="1" noChangeArrowheads="1"/>
            </p:cNvPicPr>
            <p:nvPr/>
          </p:nvPicPr>
          <p:blipFill>
            <a:blip r:embed="rId7"/>
            <a:srcRect/>
            <a:stretch>
              <a:fillRect/>
            </a:stretch>
          </p:blipFill>
          <p:spPr bwMode="auto">
            <a:xfrm>
              <a:off x="884237" y="28712320"/>
              <a:ext cx="13487400" cy="7479586"/>
            </a:xfrm>
            <a:prstGeom prst="rect">
              <a:avLst/>
            </a:prstGeom>
            <a:noFill/>
          </p:spPr>
        </p:pic>
        <p:grpSp>
          <p:nvGrpSpPr>
            <p:cNvPr id="36" name="Group 35"/>
            <p:cNvGrpSpPr/>
            <p:nvPr/>
          </p:nvGrpSpPr>
          <p:grpSpPr>
            <a:xfrm>
              <a:off x="14371637" y="28754608"/>
              <a:ext cx="15163800" cy="7501511"/>
              <a:chOff x="14295437" y="29321919"/>
              <a:chExt cx="15087600" cy="8568311"/>
            </a:xfrm>
          </p:grpSpPr>
          <p:pic>
            <p:nvPicPr>
              <p:cNvPr id="25" name="Picture 24" descr="DengueFinal.jpg"/>
              <p:cNvPicPr/>
              <p:nvPr/>
            </p:nvPicPr>
            <p:blipFill>
              <a:blip r:embed="rId8"/>
              <a:stretch>
                <a:fillRect/>
              </a:stretch>
            </p:blipFill>
            <p:spPr>
              <a:xfrm>
                <a:off x="21839237" y="29321919"/>
                <a:ext cx="7543800" cy="4419600"/>
              </a:xfrm>
              <a:prstGeom prst="rect">
                <a:avLst/>
              </a:prstGeom>
            </p:spPr>
          </p:pic>
          <p:pic>
            <p:nvPicPr>
              <p:cNvPr id="24" name="Picture 23"/>
              <p:cNvPicPr/>
              <p:nvPr/>
            </p:nvPicPr>
            <p:blipFill>
              <a:blip r:embed="rId9"/>
              <a:srcRect/>
              <a:stretch>
                <a:fillRect/>
              </a:stretch>
            </p:blipFill>
            <p:spPr bwMode="auto">
              <a:xfrm>
                <a:off x="14295437" y="29398119"/>
                <a:ext cx="7543800" cy="4267200"/>
              </a:xfrm>
              <a:prstGeom prst="rect">
                <a:avLst/>
              </a:prstGeom>
              <a:noFill/>
              <a:ln w="9525">
                <a:noFill/>
                <a:miter lim="800000"/>
                <a:headEnd/>
                <a:tailEnd/>
              </a:ln>
            </p:spPr>
          </p:pic>
          <p:pic>
            <p:nvPicPr>
              <p:cNvPr id="1032" name="Picture 8" descr="C:\Users\SITS\Desktop\Google_Earth.png"/>
              <p:cNvPicPr>
                <a:picLocks noChangeAspect="1" noChangeArrowheads="1"/>
              </p:cNvPicPr>
              <p:nvPr/>
            </p:nvPicPr>
            <p:blipFill>
              <a:blip r:embed="rId10"/>
              <a:srcRect/>
              <a:stretch>
                <a:fillRect/>
              </a:stretch>
            </p:blipFill>
            <p:spPr bwMode="auto">
              <a:xfrm>
                <a:off x="14295437" y="33817719"/>
                <a:ext cx="15087600" cy="4072511"/>
              </a:xfrm>
              <a:prstGeom prst="rect">
                <a:avLst/>
              </a:prstGeom>
              <a:noFill/>
            </p:spPr>
          </p:pic>
        </p:grpSp>
        <p:pic>
          <p:nvPicPr>
            <p:cNvPr id="1034" name="Picture 10" descr="C:\Users\SITS\Desktop\Table.png"/>
            <p:cNvPicPr>
              <a:picLocks noChangeAspect="1" noChangeArrowheads="1"/>
            </p:cNvPicPr>
            <p:nvPr/>
          </p:nvPicPr>
          <p:blipFill>
            <a:blip r:embed="rId11"/>
            <a:srcRect/>
            <a:stretch>
              <a:fillRect/>
            </a:stretch>
          </p:blipFill>
          <p:spPr bwMode="auto">
            <a:xfrm>
              <a:off x="731837" y="21473318"/>
              <a:ext cx="6858000" cy="5715001"/>
            </a:xfrm>
            <a:prstGeom prst="rect">
              <a:avLst/>
            </a:prstGeom>
            <a:noFill/>
          </p:spPr>
        </p:pic>
        <p:pic>
          <p:nvPicPr>
            <p:cNvPr id="29" name="Picture 2"/>
            <p:cNvPicPr>
              <a:picLocks noChangeAspect="1" noChangeArrowheads="1"/>
            </p:cNvPicPr>
            <p:nvPr/>
          </p:nvPicPr>
          <p:blipFill>
            <a:blip r:embed="rId12"/>
            <a:srcRect/>
            <a:stretch>
              <a:fillRect/>
            </a:stretch>
          </p:blipFill>
          <p:spPr bwMode="auto">
            <a:xfrm>
              <a:off x="16048037" y="21473319"/>
              <a:ext cx="6705600" cy="5791200"/>
            </a:xfrm>
            <a:prstGeom prst="rect">
              <a:avLst/>
            </a:prstGeom>
            <a:noFill/>
            <a:ln w="9525">
              <a:noFill/>
              <a:miter lim="800000"/>
              <a:headEnd/>
              <a:tailEnd/>
            </a:ln>
          </p:spPr>
        </p:pic>
        <p:pic>
          <p:nvPicPr>
            <p:cNvPr id="30" name="Picture 2"/>
            <p:cNvPicPr>
              <a:picLocks noChangeAspect="1" noChangeArrowheads="1"/>
            </p:cNvPicPr>
            <p:nvPr/>
          </p:nvPicPr>
          <p:blipFill>
            <a:blip r:embed="rId13"/>
            <a:srcRect/>
            <a:stretch>
              <a:fillRect/>
            </a:stretch>
          </p:blipFill>
          <p:spPr bwMode="auto">
            <a:xfrm>
              <a:off x="22982237" y="21476242"/>
              <a:ext cx="6705600" cy="5788277"/>
            </a:xfrm>
            <a:prstGeom prst="rect">
              <a:avLst/>
            </a:prstGeom>
            <a:noFill/>
            <a:ln w="9525">
              <a:noFill/>
              <a:miter lim="800000"/>
              <a:headEnd/>
              <a:tailEnd/>
            </a:ln>
          </p:spPr>
        </p:pic>
        <p:pic>
          <p:nvPicPr>
            <p:cNvPr id="1035" name="Picture 11" descr="C:\Users\SITS\Desktop\Six..png"/>
            <p:cNvPicPr>
              <a:picLocks noChangeAspect="1" noChangeArrowheads="1"/>
            </p:cNvPicPr>
            <p:nvPr/>
          </p:nvPicPr>
          <p:blipFill>
            <a:blip r:embed="rId14"/>
            <a:srcRect/>
            <a:stretch>
              <a:fillRect/>
            </a:stretch>
          </p:blipFill>
          <p:spPr bwMode="auto">
            <a:xfrm>
              <a:off x="7513637" y="21473319"/>
              <a:ext cx="8458200" cy="5715000"/>
            </a:xfrm>
            <a:prstGeom prst="rect">
              <a:avLst/>
            </a:prstGeom>
            <a:noFill/>
          </p:spPr>
        </p:pic>
        <p:sp>
          <p:nvSpPr>
            <p:cNvPr id="1036" name="Rectangle 12"/>
            <p:cNvSpPr>
              <a:spLocks noChangeArrowheads="1"/>
            </p:cNvSpPr>
            <p:nvPr/>
          </p:nvSpPr>
          <p:spPr bwMode="auto">
            <a:xfrm>
              <a:off x="0" y="0"/>
              <a:ext cx="302672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Brivio P.A. , Colombo R. , Maggi M. &amp; Tomasoni R. Integration of remote sensing data and GIS for accurate mapping of flooded areas. Int J Remote Sens 2002, 23, (3), 429–441. </a:t>
              </a:r>
              <a:endParaRPr kumimoji="0" lang="en-US" sz="2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Gan T.Y. , Zunic F. , Kuo C.-C. &amp; Strobi T. Flood mapping of Danube River at Romania using single and multi-date ERS2-SAR images. Int J Appl Earth Obs Geoinf 2012, 18, 69–81. </a:t>
              </a:r>
              <a:endParaRPr kumimoji="0" lang="en-US" sz="2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McFeeters S.K. The use of normalised difference water index (NDWI) in the delineation of open water features. Int J Remote Sens 1996, 17, 1425–1432.</a:t>
              </a:r>
              <a:endParaRPr kumimoji="0" lang="en-US" sz="2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Schumann G.J.P. , Bates P.D. , Horritt M.S. , Matgen P. &amp; Pappenberger F. Progress in integration of remote sensing-derived flood extent and stage data and hydraulic models. Rev Geophys 2009, 47, RG4001. </a:t>
              </a:r>
              <a:endParaRPr kumimoji="0" lang="en-US" sz="2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Schumann G, Hostache R, Puech C, Hoffmann L, Matgen P, Pappenberger F and Pfister L 2007 High-resolution 3D flood information from radar imagery for flood hazard management IEEE Trans. Geosci. Remote Sens. 45 1715–25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0" y="36256119"/>
              <a:ext cx="30267275" cy="64940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smtClean="0">
                  <a:latin typeface="Arial" pitchFamily="34" charset="0"/>
                  <a:cs typeface="Arial" pitchFamily="34" charset="0"/>
                </a:rPr>
                <a:t>References:</a:t>
              </a:r>
            </a:p>
            <a:p>
              <a:endParaRPr lang="en-US" sz="4000" b="1" dirty="0" smtClean="0">
                <a:latin typeface="Arial" pitchFamily="34" charset="0"/>
                <a:cs typeface="Arial" pitchFamily="34" charset="0"/>
              </a:endParaRPr>
            </a:p>
            <a:p>
              <a:pPr>
                <a:buFont typeface="Arial" pitchFamily="34" charset="0"/>
                <a:buChar char="•"/>
              </a:pPr>
              <a:r>
                <a:rPr lang="en-US" sz="2800" dirty="0" err="1" smtClean="0">
                  <a:latin typeface="Arial" pitchFamily="34" charset="0"/>
                  <a:cs typeface="Arial" pitchFamily="34" charset="0"/>
                </a:rPr>
                <a:t>Brivio</a:t>
              </a:r>
              <a:r>
                <a:rPr lang="en-US" sz="2800" dirty="0" smtClean="0">
                  <a:latin typeface="Arial" pitchFamily="34" charset="0"/>
                  <a:cs typeface="Arial" pitchFamily="34" charset="0"/>
                </a:rPr>
                <a:t> P.A. , Colombo R. , </a:t>
              </a:r>
              <a:r>
                <a:rPr lang="en-US" sz="2800" dirty="0" err="1" smtClean="0">
                  <a:latin typeface="Arial" pitchFamily="34" charset="0"/>
                  <a:cs typeface="Arial" pitchFamily="34" charset="0"/>
                </a:rPr>
                <a:t>Maggi</a:t>
              </a:r>
              <a:r>
                <a:rPr lang="en-US" sz="2800" dirty="0" smtClean="0">
                  <a:latin typeface="Arial" pitchFamily="34" charset="0"/>
                  <a:cs typeface="Arial" pitchFamily="34" charset="0"/>
                </a:rPr>
                <a:t> M. &amp; </a:t>
              </a:r>
              <a:r>
                <a:rPr lang="en-US" sz="2800" dirty="0" err="1" smtClean="0">
                  <a:latin typeface="Arial" pitchFamily="34" charset="0"/>
                  <a:cs typeface="Arial" pitchFamily="34" charset="0"/>
                </a:rPr>
                <a:t>Tomasoni</a:t>
              </a:r>
              <a:r>
                <a:rPr lang="en-US" sz="2800" dirty="0" smtClean="0">
                  <a:latin typeface="Arial" pitchFamily="34" charset="0"/>
                  <a:cs typeface="Arial" pitchFamily="34" charset="0"/>
                </a:rPr>
                <a:t> R. Integration of remote sensing data and GIS for accurate mapping of flooded areas. </a:t>
              </a:r>
              <a:r>
                <a:rPr lang="en-US" sz="2800" dirty="0" err="1" smtClean="0">
                  <a:latin typeface="Arial" pitchFamily="34" charset="0"/>
                  <a:cs typeface="Arial" pitchFamily="34" charset="0"/>
                </a:rPr>
                <a:t>Int</a:t>
              </a:r>
              <a:r>
                <a:rPr lang="en-US" sz="2800" dirty="0" smtClean="0">
                  <a:latin typeface="Arial" pitchFamily="34" charset="0"/>
                  <a:cs typeface="Arial" pitchFamily="34" charset="0"/>
                </a:rPr>
                <a:t> J Remote </a:t>
              </a:r>
              <a:r>
                <a:rPr lang="en-US" sz="2800" dirty="0" err="1" smtClean="0">
                  <a:latin typeface="Arial" pitchFamily="34" charset="0"/>
                  <a:cs typeface="Arial" pitchFamily="34" charset="0"/>
                </a:rPr>
                <a:t>Sens</a:t>
              </a:r>
              <a:r>
                <a:rPr lang="en-US" sz="2800" dirty="0" smtClean="0">
                  <a:latin typeface="Arial" pitchFamily="34" charset="0"/>
                  <a:cs typeface="Arial" pitchFamily="34" charset="0"/>
                </a:rPr>
                <a:t> 2002, 23, (3), 429–441. </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err="1" smtClean="0">
                  <a:latin typeface="Arial" pitchFamily="34" charset="0"/>
                  <a:cs typeface="Arial" pitchFamily="34" charset="0"/>
                </a:rPr>
                <a:t>Gan</a:t>
              </a:r>
              <a:r>
                <a:rPr lang="en-US" sz="2800" dirty="0" smtClean="0">
                  <a:latin typeface="Arial" pitchFamily="34" charset="0"/>
                  <a:cs typeface="Arial" pitchFamily="34" charset="0"/>
                </a:rPr>
                <a:t> T.Y. , </a:t>
              </a:r>
              <a:r>
                <a:rPr lang="en-US" sz="2800" dirty="0" err="1" smtClean="0">
                  <a:latin typeface="Arial" pitchFamily="34" charset="0"/>
                  <a:cs typeface="Arial" pitchFamily="34" charset="0"/>
                </a:rPr>
                <a:t>Zunic</a:t>
              </a:r>
              <a:r>
                <a:rPr lang="en-US" sz="2800" dirty="0" smtClean="0">
                  <a:latin typeface="Arial" pitchFamily="34" charset="0"/>
                  <a:cs typeface="Arial" pitchFamily="34" charset="0"/>
                </a:rPr>
                <a:t> F. , </a:t>
              </a:r>
              <a:r>
                <a:rPr lang="en-US" sz="2800" dirty="0" err="1" smtClean="0">
                  <a:latin typeface="Arial" pitchFamily="34" charset="0"/>
                  <a:cs typeface="Arial" pitchFamily="34" charset="0"/>
                </a:rPr>
                <a:t>Kuo</a:t>
              </a:r>
              <a:r>
                <a:rPr lang="en-US" sz="2800" dirty="0" smtClean="0">
                  <a:latin typeface="Arial" pitchFamily="34" charset="0"/>
                  <a:cs typeface="Arial" pitchFamily="34" charset="0"/>
                </a:rPr>
                <a:t> C.-C. &amp; </a:t>
              </a:r>
              <a:r>
                <a:rPr lang="en-US" sz="2800" dirty="0" err="1" smtClean="0">
                  <a:latin typeface="Arial" pitchFamily="34" charset="0"/>
                  <a:cs typeface="Arial" pitchFamily="34" charset="0"/>
                </a:rPr>
                <a:t>Strobi</a:t>
              </a:r>
              <a:r>
                <a:rPr lang="en-US" sz="2800" dirty="0" smtClean="0">
                  <a:latin typeface="Arial" pitchFamily="34" charset="0"/>
                  <a:cs typeface="Arial" pitchFamily="34" charset="0"/>
                </a:rPr>
                <a:t> T. Flood mapping of Danube River at Romania using single and multi-date ERS2-SAR images. </a:t>
              </a:r>
              <a:r>
                <a:rPr lang="en-US" sz="2800" dirty="0" err="1" smtClean="0">
                  <a:latin typeface="Arial" pitchFamily="34" charset="0"/>
                  <a:cs typeface="Arial" pitchFamily="34" charset="0"/>
                </a:rPr>
                <a:t>Int</a:t>
              </a:r>
              <a:r>
                <a:rPr lang="en-US" sz="2800" dirty="0" smtClean="0">
                  <a:latin typeface="Arial" pitchFamily="34" charset="0"/>
                  <a:cs typeface="Arial" pitchFamily="34" charset="0"/>
                </a:rPr>
                <a:t> J </a:t>
              </a:r>
              <a:r>
                <a:rPr lang="en-US" sz="2800" dirty="0" err="1" smtClean="0">
                  <a:latin typeface="Arial" pitchFamily="34" charset="0"/>
                  <a:cs typeface="Arial" pitchFamily="34" charset="0"/>
                </a:rPr>
                <a:t>Appl</a:t>
              </a:r>
              <a:r>
                <a:rPr lang="en-US" sz="2800" dirty="0" smtClean="0">
                  <a:latin typeface="Arial" pitchFamily="34" charset="0"/>
                  <a:cs typeface="Arial" pitchFamily="34" charset="0"/>
                </a:rPr>
                <a:t> Earth </a:t>
              </a:r>
              <a:r>
                <a:rPr lang="en-US" sz="2800" dirty="0" err="1" smtClean="0">
                  <a:latin typeface="Arial" pitchFamily="34" charset="0"/>
                  <a:cs typeface="Arial" pitchFamily="34" charset="0"/>
                </a:rPr>
                <a:t>Obs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Geoinf</a:t>
              </a:r>
              <a:r>
                <a:rPr lang="en-US" sz="2800" dirty="0" smtClean="0">
                  <a:latin typeface="Arial" pitchFamily="34" charset="0"/>
                  <a:cs typeface="Arial" pitchFamily="34" charset="0"/>
                </a:rPr>
                <a:t> 2012, 18, 69–81. </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err="1" smtClean="0">
                  <a:latin typeface="Arial" pitchFamily="34" charset="0"/>
                  <a:cs typeface="Arial" pitchFamily="34" charset="0"/>
                </a:rPr>
                <a:t>McFeeters</a:t>
              </a:r>
              <a:r>
                <a:rPr lang="en-US" sz="2800" dirty="0" smtClean="0">
                  <a:latin typeface="Arial" pitchFamily="34" charset="0"/>
                  <a:cs typeface="Arial" pitchFamily="34" charset="0"/>
                </a:rPr>
                <a:t> S.K. The use of </a:t>
              </a:r>
              <a:r>
                <a:rPr lang="en-US" sz="2800" dirty="0" err="1" smtClean="0">
                  <a:latin typeface="Arial" pitchFamily="34" charset="0"/>
                  <a:cs typeface="Arial" pitchFamily="34" charset="0"/>
                </a:rPr>
                <a:t>normalised</a:t>
              </a:r>
              <a:r>
                <a:rPr lang="en-US" sz="2800" dirty="0" smtClean="0">
                  <a:latin typeface="Arial" pitchFamily="34" charset="0"/>
                  <a:cs typeface="Arial" pitchFamily="34" charset="0"/>
                </a:rPr>
                <a:t> difference water index (NDWI) in the delineation of open water features. </a:t>
              </a:r>
              <a:r>
                <a:rPr lang="en-US" sz="2800" dirty="0" err="1" smtClean="0">
                  <a:latin typeface="Arial" pitchFamily="34" charset="0"/>
                  <a:cs typeface="Arial" pitchFamily="34" charset="0"/>
                </a:rPr>
                <a:t>Int</a:t>
              </a:r>
              <a:r>
                <a:rPr lang="en-US" sz="2800" dirty="0" smtClean="0">
                  <a:latin typeface="Arial" pitchFamily="34" charset="0"/>
                  <a:cs typeface="Arial" pitchFamily="34" charset="0"/>
                </a:rPr>
                <a:t> J Remote </a:t>
              </a:r>
              <a:r>
                <a:rPr lang="en-US" sz="2800" dirty="0" err="1" smtClean="0">
                  <a:latin typeface="Arial" pitchFamily="34" charset="0"/>
                  <a:cs typeface="Arial" pitchFamily="34" charset="0"/>
                </a:rPr>
                <a:t>Sens</a:t>
              </a:r>
              <a:r>
                <a:rPr lang="en-US" sz="2800" dirty="0" smtClean="0">
                  <a:latin typeface="Arial" pitchFamily="34" charset="0"/>
                  <a:cs typeface="Arial" pitchFamily="34" charset="0"/>
                </a:rPr>
                <a:t> 1996, 17, 1425–1432.</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Schumann G.J.P. , Bates P.D. , </a:t>
              </a:r>
              <a:r>
                <a:rPr lang="en-US" sz="2800" dirty="0" err="1" smtClean="0">
                  <a:latin typeface="Arial" pitchFamily="34" charset="0"/>
                  <a:cs typeface="Arial" pitchFamily="34" charset="0"/>
                </a:rPr>
                <a:t>Horritt</a:t>
              </a:r>
              <a:r>
                <a:rPr lang="en-US" sz="2800" dirty="0" smtClean="0">
                  <a:latin typeface="Arial" pitchFamily="34" charset="0"/>
                  <a:cs typeface="Arial" pitchFamily="34" charset="0"/>
                </a:rPr>
                <a:t> M.S. , </a:t>
              </a:r>
              <a:r>
                <a:rPr lang="en-US" sz="2800" dirty="0" err="1" smtClean="0">
                  <a:latin typeface="Arial" pitchFamily="34" charset="0"/>
                  <a:cs typeface="Arial" pitchFamily="34" charset="0"/>
                </a:rPr>
                <a:t>Matgen</a:t>
              </a:r>
              <a:r>
                <a:rPr lang="en-US" sz="2800" dirty="0" smtClean="0">
                  <a:latin typeface="Arial" pitchFamily="34" charset="0"/>
                  <a:cs typeface="Arial" pitchFamily="34" charset="0"/>
                </a:rPr>
                <a:t> P. &amp; </a:t>
              </a:r>
              <a:r>
                <a:rPr lang="en-US" sz="2800" dirty="0" err="1" smtClean="0">
                  <a:latin typeface="Arial" pitchFamily="34" charset="0"/>
                  <a:cs typeface="Arial" pitchFamily="34" charset="0"/>
                </a:rPr>
                <a:t>Pappenberger</a:t>
              </a:r>
              <a:r>
                <a:rPr lang="en-US" sz="2800" dirty="0" smtClean="0">
                  <a:latin typeface="Arial" pitchFamily="34" charset="0"/>
                  <a:cs typeface="Arial" pitchFamily="34" charset="0"/>
                </a:rPr>
                <a:t> F. Progress in integration of remote sensing-derived flood extent and stage data and hydraulic models. Rev </a:t>
              </a:r>
              <a:r>
                <a:rPr lang="en-US" sz="2800" dirty="0" err="1" smtClean="0">
                  <a:latin typeface="Arial" pitchFamily="34" charset="0"/>
                  <a:cs typeface="Arial" pitchFamily="34" charset="0"/>
                </a:rPr>
                <a:t>Geophys</a:t>
              </a:r>
              <a:r>
                <a:rPr lang="en-US" sz="2800" dirty="0" smtClean="0">
                  <a:latin typeface="Arial" pitchFamily="34" charset="0"/>
                  <a:cs typeface="Arial" pitchFamily="34" charset="0"/>
                </a:rPr>
                <a:t> 2009, 47, RG4001. </a:t>
              </a:r>
            </a:p>
            <a:p>
              <a:pPr>
                <a:buFont typeface="Arial" pitchFamily="34" charset="0"/>
                <a:buChar char="•"/>
              </a:pPr>
              <a:endParaRPr lang="en-US" sz="2800" dirty="0" smtClean="0">
                <a:latin typeface="Arial" pitchFamily="34" charset="0"/>
                <a:cs typeface="Arial" pitchFamily="34" charset="0"/>
              </a:endParaRPr>
            </a:p>
            <a:p>
              <a:pPr>
                <a:buFont typeface="Arial" pitchFamily="34" charset="0"/>
                <a:buChar char="•"/>
              </a:pPr>
              <a:r>
                <a:rPr lang="en-US" sz="2800" dirty="0" smtClean="0">
                  <a:latin typeface="Arial" pitchFamily="34" charset="0"/>
                  <a:cs typeface="Arial" pitchFamily="34" charset="0"/>
                </a:rPr>
                <a:t>Schumann G, </a:t>
              </a:r>
              <a:r>
                <a:rPr lang="en-US" sz="2800" dirty="0" err="1" smtClean="0">
                  <a:latin typeface="Arial" pitchFamily="34" charset="0"/>
                  <a:cs typeface="Arial" pitchFamily="34" charset="0"/>
                </a:rPr>
                <a:t>Hostache</a:t>
              </a:r>
              <a:r>
                <a:rPr lang="en-US" sz="2800" dirty="0" smtClean="0">
                  <a:latin typeface="Arial" pitchFamily="34" charset="0"/>
                  <a:cs typeface="Arial" pitchFamily="34" charset="0"/>
                </a:rPr>
                <a:t> R, </a:t>
              </a:r>
              <a:r>
                <a:rPr lang="en-US" sz="2800" dirty="0" err="1" smtClean="0">
                  <a:latin typeface="Arial" pitchFamily="34" charset="0"/>
                  <a:cs typeface="Arial" pitchFamily="34" charset="0"/>
                </a:rPr>
                <a:t>Puech</a:t>
              </a:r>
              <a:r>
                <a:rPr lang="en-US" sz="2800" dirty="0" smtClean="0">
                  <a:latin typeface="Arial" pitchFamily="34" charset="0"/>
                  <a:cs typeface="Arial" pitchFamily="34" charset="0"/>
                </a:rPr>
                <a:t> C, Hoffmann L, </a:t>
              </a:r>
              <a:r>
                <a:rPr lang="en-US" sz="2800" dirty="0" err="1" smtClean="0">
                  <a:latin typeface="Arial" pitchFamily="34" charset="0"/>
                  <a:cs typeface="Arial" pitchFamily="34" charset="0"/>
                </a:rPr>
                <a:t>Matgen</a:t>
              </a:r>
              <a:r>
                <a:rPr lang="en-US" sz="2800" dirty="0" smtClean="0">
                  <a:latin typeface="Arial" pitchFamily="34" charset="0"/>
                  <a:cs typeface="Arial" pitchFamily="34" charset="0"/>
                </a:rPr>
                <a:t> P, </a:t>
              </a:r>
              <a:r>
                <a:rPr lang="en-US" sz="2800" dirty="0" err="1" smtClean="0">
                  <a:latin typeface="Arial" pitchFamily="34" charset="0"/>
                  <a:cs typeface="Arial" pitchFamily="34" charset="0"/>
                </a:rPr>
                <a:t>Pappenberger</a:t>
              </a:r>
              <a:r>
                <a:rPr lang="en-US" sz="2800" dirty="0" smtClean="0">
                  <a:latin typeface="Arial" pitchFamily="34" charset="0"/>
                  <a:cs typeface="Arial" pitchFamily="34" charset="0"/>
                </a:rPr>
                <a:t> F and </a:t>
              </a:r>
              <a:r>
                <a:rPr lang="en-US" sz="2800" dirty="0" err="1" smtClean="0">
                  <a:latin typeface="Arial" pitchFamily="34" charset="0"/>
                  <a:cs typeface="Arial" pitchFamily="34" charset="0"/>
                </a:rPr>
                <a:t>Pfister</a:t>
              </a:r>
              <a:r>
                <a:rPr lang="en-US" sz="2800" dirty="0" smtClean="0">
                  <a:latin typeface="Arial" pitchFamily="34" charset="0"/>
                  <a:cs typeface="Arial" pitchFamily="34" charset="0"/>
                </a:rPr>
                <a:t> L 2007 High-resolution 3D flood information from radar imagery for flood hazard management IEEE Trans. </a:t>
              </a:r>
              <a:r>
                <a:rPr lang="en-US" sz="2800" dirty="0" err="1" smtClean="0">
                  <a:latin typeface="Arial" pitchFamily="34" charset="0"/>
                  <a:cs typeface="Arial" pitchFamily="34" charset="0"/>
                </a:rPr>
                <a:t>Geosci</a:t>
              </a:r>
              <a:r>
                <a:rPr lang="en-US" sz="2800" dirty="0" smtClean="0">
                  <a:latin typeface="Arial" pitchFamily="34" charset="0"/>
                  <a:cs typeface="Arial" pitchFamily="34" charset="0"/>
                </a:rPr>
                <a:t>. Remote Sens. 45 1715–25</a:t>
              </a:r>
            </a:p>
            <a:p>
              <a:pPr>
                <a:buFont typeface="Arial" pitchFamily="34" charset="0"/>
                <a:buChar char="•"/>
              </a:pPr>
              <a:endParaRPr lang="en-US" sz="2800" dirty="0">
                <a:latin typeface="Arial" pitchFamily="34" charset="0"/>
                <a:cs typeface="Arial" pitchFamily="34" charset="0"/>
              </a:endParaRPr>
            </a:p>
          </p:txBody>
        </p:sp>
      </p:grpSp>
      <p:pic>
        <p:nvPicPr>
          <p:cNvPr id="26" name="Picture 25" descr="FINALHISTORY (2).jpg"/>
          <p:cNvPicPr>
            <a:picLocks noChangeAspect="1"/>
          </p:cNvPicPr>
          <p:nvPr/>
        </p:nvPicPr>
        <p:blipFill>
          <a:blip r:embed="rId15"/>
          <a:stretch>
            <a:fillRect/>
          </a:stretch>
        </p:blipFill>
        <p:spPr>
          <a:xfrm>
            <a:off x="-1" y="6461919"/>
            <a:ext cx="14295437" cy="9601200"/>
          </a:xfrm>
          <a:prstGeom prst="rect">
            <a:avLst/>
          </a:prstGeom>
        </p:spPr>
      </p:pic>
      <p:pic>
        <p:nvPicPr>
          <p:cNvPr id="28" name="Content Placeholder 4" descr="PPA.jpg"/>
          <p:cNvPicPr>
            <a:picLocks noGrp="1" noChangeAspect="1"/>
          </p:cNvPicPr>
          <p:nvPr>
            <p:ph idx="1"/>
          </p:nvPr>
        </p:nvPicPr>
        <p:blipFill>
          <a:blip r:embed="rId16"/>
          <a:srcRect r="16853" b="76956"/>
          <a:stretch>
            <a:fillRect/>
          </a:stretch>
        </p:blipFill>
        <p:spPr>
          <a:xfrm>
            <a:off x="0" y="0"/>
            <a:ext cx="16716742" cy="371871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3030</TotalTime>
  <Words>443</Words>
  <Application>Microsoft Office PowerPoint</Application>
  <PresentationFormat>Custom</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Verve</vt:lpstr>
      <vt:lpstr>Slide 1</vt:lpstr>
    </vt:vector>
  </TitlesOfParts>
  <Company>Graphicsland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research poster template</dc:title>
  <dc:subject>How To Make A Scientific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Acer</cp:lastModifiedBy>
  <cp:revision>146</cp:revision>
  <dcterms:created xsi:type="dcterms:W3CDTF">2004-07-27T20:30:49Z</dcterms:created>
  <dcterms:modified xsi:type="dcterms:W3CDTF">2018-10-31T22:30:59Z</dcterms:modified>
  <cp:category>research posters template</cp:category>
</cp:coreProperties>
</file>