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66" r:id="rId2"/>
    <p:sldId id="335" r:id="rId3"/>
    <p:sldId id="498" r:id="rId4"/>
    <p:sldId id="412" r:id="rId5"/>
    <p:sldId id="374" r:id="rId6"/>
    <p:sldId id="413" r:id="rId7"/>
    <p:sldId id="415" r:id="rId8"/>
    <p:sldId id="416" r:id="rId9"/>
    <p:sldId id="421" r:id="rId10"/>
    <p:sldId id="418" r:id="rId11"/>
    <p:sldId id="437" r:id="rId12"/>
    <p:sldId id="436" r:id="rId13"/>
    <p:sldId id="438" r:id="rId14"/>
    <p:sldId id="447" r:id="rId15"/>
    <p:sldId id="448" r:id="rId16"/>
    <p:sldId id="449" r:id="rId17"/>
    <p:sldId id="439" r:id="rId18"/>
    <p:sldId id="440" r:id="rId19"/>
    <p:sldId id="454" r:id="rId20"/>
    <p:sldId id="455" r:id="rId21"/>
    <p:sldId id="457" r:id="rId22"/>
    <p:sldId id="390" r:id="rId23"/>
    <p:sldId id="393" r:id="rId24"/>
    <p:sldId id="394" r:id="rId25"/>
    <p:sldId id="391" r:id="rId26"/>
    <p:sldId id="470" r:id="rId27"/>
    <p:sldId id="479" r:id="rId28"/>
    <p:sldId id="491" r:id="rId29"/>
    <p:sldId id="481" r:id="rId30"/>
    <p:sldId id="480" r:id="rId31"/>
    <p:sldId id="492" r:id="rId32"/>
    <p:sldId id="474" r:id="rId33"/>
    <p:sldId id="475" r:id="rId34"/>
    <p:sldId id="476" r:id="rId35"/>
    <p:sldId id="477" r:id="rId36"/>
    <p:sldId id="478" r:id="rId37"/>
    <p:sldId id="484" r:id="rId38"/>
    <p:sldId id="485" r:id="rId39"/>
    <p:sldId id="467" r:id="rId40"/>
    <p:sldId id="468" r:id="rId41"/>
    <p:sldId id="473" r:id="rId42"/>
    <p:sldId id="469" r:id="rId43"/>
    <p:sldId id="493" r:id="rId44"/>
    <p:sldId id="494" r:id="rId45"/>
    <p:sldId id="495" r:id="rId46"/>
    <p:sldId id="496" r:id="rId47"/>
    <p:sldId id="497" r:id="rId48"/>
    <p:sldId id="384" r:id="rId49"/>
    <p:sldId id="385" r:id="rId50"/>
    <p:sldId id="388" r:id="rId51"/>
    <p:sldId id="386" r:id="rId52"/>
    <p:sldId id="458" r:id="rId53"/>
    <p:sldId id="459" r:id="rId54"/>
    <p:sldId id="460" r:id="rId55"/>
    <p:sldId id="411" r:id="rId56"/>
    <p:sldId id="387" r:id="rId57"/>
    <p:sldId id="389" r:id="rId58"/>
    <p:sldId id="486" r:id="rId59"/>
    <p:sldId id="487" r:id="rId60"/>
    <p:sldId id="488" r:id="rId61"/>
    <p:sldId id="409" r:id="rId62"/>
    <p:sldId id="355" r:id="rId63"/>
    <p:sldId id="356" r:id="rId64"/>
    <p:sldId id="357" r:id="rId65"/>
    <p:sldId id="358" r:id="rId66"/>
    <p:sldId id="452" r:id="rId67"/>
    <p:sldId id="453" r:id="rId68"/>
    <p:sldId id="370" r:id="rId69"/>
  </p:sldIdLst>
  <p:sldSz cx="9144000" cy="6858000" type="screen4x3"/>
  <p:notesSz cx="6723063" cy="9853613"/>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09" autoAdjust="0"/>
  </p:normalViewPr>
  <p:slideViewPr>
    <p:cSldViewPr>
      <p:cViewPr varScale="1">
        <p:scale>
          <a:sx n="103" d="100"/>
          <a:sy n="103" d="100"/>
        </p:scale>
        <p:origin x="-11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82"/>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3063" cy="492125"/>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3808413" y="0"/>
            <a:ext cx="2913062" cy="492125"/>
          </a:xfrm>
          <a:prstGeom prst="rect">
            <a:avLst/>
          </a:prstGeom>
        </p:spPr>
        <p:txBody>
          <a:bodyPr vert="horz" lIns="91440" tIns="45720" rIns="91440" bIns="45720" rtlCol="0"/>
          <a:lstStyle>
            <a:lvl1pPr algn="r">
              <a:defRPr sz="1200" smtClean="0">
                <a:cs typeface="+mn-cs"/>
              </a:defRPr>
            </a:lvl1pPr>
          </a:lstStyle>
          <a:p>
            <a:pPr>
              <a:defRPr/>
            </a:pPr>
            <a:fld id="{0E34FD41-35E4-4FEA-B86A-7CF1FD887BA7}" type="datetimeFigureOut">
              <a:rPr lang="en-US"/>
              <a:pPr>
                <a:defRPr/>
              </a:pPr>
              <a:t>11/25/2011</a:t>
            </a:fld>
            <a:endParaRPr lang="en-US"/>
          </a:p>
        </p:txBody>
      </p:sp>
      <p:sp>
        <p:nvSpPr>
          <p:cNvPr id="4" name="Footer Placeholder 3"/>
          <p:cNvSpPr>
            <a:spLocks noGrp="1"/>
          </p:cNvSpPr>
          <p:nvPr>
            <p:ph type="ftr" sz="quarter" idx="2"/>
          </p:nvPr>
        </p:nvSpPr>
        <p:spPr>
          <a:xfrm>
            <a:off x="0" y="9359900"/>
            <a:ext cx="2913063" cy="492125"/>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3808413" y="9359900"/>
            <a:ext cx="2913062" cy="492125"/>
          </a:xfrm>
          <a:prstGeom prst="rect">
            <a:avLst/>
          </a:prstGeom>
        </p:spPr>
        <p:txBody>
          <a:bodyPr vert="horz" lIns="91440" tIns="45720" rIns="91440" bIns="45720" rtlCol="0" anchor="b"/>
          <a:lstStyle>
            <a:lvl1pPr algn="r">
              <a:defRPr sz="1200" smtClean="0">
                <a:cs typeface="+mn-cs"/>
              </a:defRPr>
            </a:lvl1pPr>
          </a:lstStyle>
          <a:p>
            <a:pPr>
              <a:defRPr/>
            </a:pPr>
            <a:fld id="{45A7D627-3355-4851-B7D1-AC6574B0095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13063"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nl-NL"/>
          </a:p>
        </p:txBody>
      </p:sp>
      <p:sp>
        <p:nvSpPr>
          <p:cNvPr id="3075" name="Rectangle 3"/>
          <p:cNvSpPr>
            <a:spLocks noGrp="1" noChangeArrowheads="1"/>
          </p:cNvSpPr>
          <p:nvPr>
            <p:ph type="dt" idx="1"/>
          </p:nvPr>
        </p:nvSpPr>
        <p:spPr bwMode="auto">
          <a:xfrm>
            <a:off x="3808413" y="0"/>
            <a:ext cx="2913062"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nl-NL"/>
          </a:p>
        </p:txBody>
      </p:sp>
      <p:sp>
        <p:nvSpPr>
          <p:cNvPr id="11268" name="Rectangle 4"/>
          <p:cNvSpPr>
            <a:spLocks noGrp="1" noRot="1" noChangeAspect="1" noChangeArrowheads="1" noTextEdit="1"/>
          </p:cNvSpPr>
          <p:nvPr>
            <p:ph type="sldImg" idx="2"/>
          </p:nvPr>
        </p:nvSpPr>
        <p:spPr bwMode="auto">
          <a:xfrm>
            <a:off x="900113" y="739775"/>
            <a:ext cx="4922837" cy="3694113"/>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3100" y="4679950"/>
            <a:ext cx="5378450" cy="4433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3078" name="Rectangle 6"/>
          <p:cNvSpPr>
            <a:spLocks noGrp="1" noChangeArrowheads="1"/>
          </p:cNvSpPr>
          <p:nvPr>
            <p:ph type="ftr" sz="quarter" idx="4"/>
          </p:nvPr>
        </p:nvSpPr>
        <p:spPr bwMode="auto">
          <a:xfrm>
            <a:off x="0" y="9359900"/>
            <a:ext cx="2913063"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nl-NL"/>
          </a:p>
        </p:txBody>
      </p:sp>
      <p:sp>
        <p:nvSpPr>
          <p:cNvPr id="3079" name="Rectangle 7"/>
          <p:cNvSpPr>
            <a:spLocks noGrp="1" noChangeArrowheads="1"/>
          </p:cNvSpPr>
          <p:nvPr>
            <p:ph type="sldNum" sz="quarter" idx="5"/>
          </p:nvPr>
        </p:nvSpPr>
        <p:spPr bwMode="auto">
          <a:xfrm>
            <a:off x="3808413" y="9359900"/>
            <a:ext cx="2913062"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8AA7541-16E2-4741-B2DE-8C84A4E64716}" type="slidenum">
              <a:rPr lang="nl-NL"/>
              <a:pPr>
                <a:defRPr/>
              </a:pPr>
              <a:t>‹#›</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E1BD2A-F24E-4ECA-82B3-08C5D5A627D6}" type="slidenum">
              <a:rPr lang="nl-NL" smtClean="0"/>
              <a:pPr/>
              <a:t>1</a:t>
            </a:fld>
            <a:endParaRPr 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11225" y="739775"/>
            <a:ext cx="4927600" cy="3695700"/>
          </a:xfrm>
          <a:ln/>
        </p:spPr>
      </p:sp>
      <p:sp>
        <p:nvSpPr>
          <p:cNvPr id="125955" name="Rectangle 3"/>
          <p:cNvSpPr>
            <a:spLocks noGrp="1" noChangeArrowheads="1"/>
          </p:cNvSpPr>
          <p:nvPr>
            <p:ph type="body" idx="1"/>
          </p:nvPr>
        </p:nvSpPr>
        <p:spPr>
          <a:xfrm>
            <a:off x="586935" y="4680895"/>
            <a:ext cx="5574762" cy="4432842"/>
          </a:xfrm>
          <a:noFill/>
          <a:ln/>
        </p:spPr>
        <p:txBody>
          <a:bodyPr/>
          <a:lstStyle/>
          <a:p>
            <a:pPr eaLnBrk="1" hangingPunct="1"/>
            <a:r>
              <a:rPr lang="en-US" sz="1600" smtClean="0"/>
              <a:t>The plot shows the probability density of landslide area obtained from the multi-temporal inventory available for Collazzone. </a:t>
            </a:r>
          </a:p>
          <a:p>
            <a:pPr eaLnBrk="1" hangingPunct="1"/>
            <a:r>
              <a:rPr lang="en-GB" sz="1600" smtClean="0">
                <a:cs typeface="Arial" pitchFamily="34" charset="0"/>
              </a:rPr>
              <a:t>► The empirical data are reasonably well fitted by </a:t>
            </a:r>
            <a:r>
              <a:rPr lang="en-US" sz="1600" smtClean="0"/>
              <a:t>the Inverse Gamma and the Double Pareto distributions.</a:t>
            </a:r>
          </a:p>
          <a:p>
            <a:pPr eaLnBrk="1" hangingPunct="1"/>
            <a:r>
              <a:rPr lang="en-GB" sz="1600" smtClean="0">
                <a:cs typeface="Arial" pitchFamily="34" charset="0"/>
              </a:rPr>
              <a:t>The two curves can be used to estimate the probability that a landslide will exceed a given size. </a:t>
            </a:r>
          </a:p>
          <a:p>
            <a:pPr eaLnBrk="1" hangingPunct="1"/>
            <a:r>
              <a:rPr lang="en-GB" sz="1600" smtClean="0">
                <a:cs typeface="Arial" pitchFamily="34" charset="0"/>
              </a:rPr>
              <a:t>But, </a:t>
            </a:r>
            <a:r>
              <a:rPr lang="en-US" sz="1600" smtClean="0"/>
              <a:t>how reliable is the prediction?</a:t>
            </a:r>
            <a:endParaRPr lang="en-GB" sz="16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672529" y="4680895"/>
            <a:ext cx="5719272" cy="4432842"/>
          </a:xfrm>
          <a:noFill/>
          <a:ln/>
        </p:spPr>
        <p:txBody>
          <a:bodyPr/>
          <a:lstStyle/>
          <a:p>
            <a:pPr eaLnBrk="1" hangingPunct="1">
              <a:spcBef>
                <a:spcPct val="20000"/>
              </a:spcBef>
            </a:pPr>
            <a:r>
              <a:rPr lang="en-GB" sz="1600" smtClean="0"/>
              <a:t>This plot shows 677 </a:t>
            </a:r>
            <a:r>
              <a:rPr lang="en-US" sz="1600" smtClean="0"/>
              <a:t>failures of the slide type worldwide for which the area and volume were determined.</a:t>
            </a:r>
          </a:p>
          <a:p>
            <a:pPr eaLnBrk="1" hangingPunct="1">
              <a:spcBef>
                <a:spcPct val="20000"/>
              </a:spcBef>
            </a:pPr>
            <a:endParaRPr lang="en-US" sz="1600" smtClean="0"/>
          </a:p>
          <a:p>
            <a:pPr eaLnBrk="1" hangingPunct="1">
              <a:spcBef>
                <a:spcPct val="20000"/>
              </a:spcBef>
            </a:pPr>
            <a:r>
              <a:rPr lang="en-US" sz="1600" smtClean="0">
                <a:cs typeface="Arial" pitchFamily="34" charset="0"/>
              </a:rPr>
              <a:t>► T</a:t>
            </a:r>
            <a:r>
              <a:rPr lang="en-US" sz="1600" smtClean="0"/>
              <a:t>here is a distinct linear trend in the data.</a:t>
            </a:r>
          </a:p>
          <a:p>
            <a:pPr eaLnBrk="1" hangingPunct="1">
              <a:spcBef>
                <a:spcPct val="20000"/>
              </a:spcBef>
            </a:pPr>
            <a:r>
              <a:rPr lang="en-US" sz="1600" smtClean="0"/>
              <a:t> </a:t>
            </a:r>
          </a:p>
          <a:p>
            <a:pPr eaLnBrk="1" hangingPunct="1">
              <a:spcBef>
                <a:spcPct val="20000"/>
              </a:spcBef>
            </a:pPr>
            <a:r>
              <a:rPr lang="en-US" sz="1600" smtClean="0">
                <a:cs typeface="Arial" pitchFamily="34" charset="0"/>
              </a:rPr>
              <a:t>►</a:t>
            </a:r>
            <a:r>
              <a:rPr lang="en-US" sz="1600" smtClean="0"/>
              <a:t> These are other relationships linking landslide area and volume that can be used to determine a different measure of landslide magnitude from inventory maps.</a:t>
            </a:r>
          </a:p>
          <a:p>
            <a:pPr eaLnBrk="1" hangingPunct="1">
              <a:spcBef>
                <a:spcPct val="20000"/>
              </a:spcBef>
            </a:pPr>
            <a:endParaRPr lang="en-GB" sz="16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txBox="1">
            <a:spLocks noGrp="1" noChangeArrowheads="1"/>
          </p:cNvSpPr>
          <p:nvPr/>
        </p:nvSpPr>
        <p:spPr bwMode="auto">
          <a:xfrm>
            <a:off x="0" y="9393864"/>
            <a:ext cx="2932447" cy="459749"/>
          </a:xfrm>
          <a:prstGeom prst="rect">
            <a:avLst/>
          </a:prstGeom>
          <a:noFill/>
          <a:ln w="9525">
            <a:noFill/>
            <a:miter lim="800000"/>
            <a:headEnd/>
            <a:tailEnd/>
          </a:ln>
        </p:spPr>
        <p:txBody>
          <a:bodyPr lIns="20107" tIns="0" rIns="20107" bIns="0" anchor="b"/>
          <a:lstStyle/>
          <a:p>
            <a:pPr defTabSz="965200" eaLnBrk="0" hangingPunct="0"/>
            <a:r>
              <a:rPr lang="en-GB" sz="1100" i="1"/>
              <a:t>Introduction to GIS</a:t>
            </a:r>
          </a:p>
        </p:txBody>
      </p:sp>
      <p:sp>
        <p:nvSpPr>
          <p:cNvPr id="111619" name="Rectangle 5"/>
          <p:cNvSpPr txBox="1">
            <a:spLocks noGrp="1" noChangeArrowheads="1"/>
          </p:cNvSpPr>
          <p:nvPr/>
        </p:nvSpPr>
        <p:spPr bwMode="auto">
          <a:xfrm>
            <a:off x="3823964" y="9378895"/>
            <a:ext cx="2930224" cy="461888"/>
          </a:xfrm>
          <a:prstGeom prst="rect">
            <a:avLst/>
          </a:prstGeom>
          <a:noFill/>
          <a:ln w="9525">
            <a:noFill/>
            <a:miter lim="800000"/>
            <a:headEnd/>
            <a:tailEnd/>
          </a:ln>
        </p:spPr>
        <p:txBody>
          <a:bodyPr lIns="20107" tIns="0" rIns="20107" bIns="0" anchor="b"/>
          <a:lstStyle/>
          <a:p>
            <a:pPr algn="r" defTabSz="965200" eaLnBrk="0" hangingPunct="0"/>
            <a:fld id="{2D807595-C814-491C-B115-260A7CE9CB0D}" type="slidenum">
              <a:rPr lang="en-GB" sz="1100" i="1"/>
              <a:pPr algn="r" defTabSz="965200" eaLnBrk="0" hangingPunct="0"/>
              <a:t>4</a:t>
            </a:fld>
            <a:endParaRPr lang="en-GB" sz="1100" i="1"/>
          </a:p>
        </p:txBody>
      </p:sp>
      <p:sp>
        <p:nvSpPr>
          <p:cNvPr id="111620" name="Rectangle 2"/>
          <p:cNvSpPr>
            <a:spLocks noGrp="1" noRot="1" noChangeAspect="1" noChangeArrowheads="1" noTextEdit="1"/>
          </p:cNvSpPr>
          <p:nvPr>
            <p:ph type="sldImg"/>
          </p:nvPr>
        </p:nvSpPr>
        <p:spPr>
          <a:ln/>
        </p:spPr>
      </p:sp>
      <p:sp>
        <p:nvSpPr>
          <p:cNvPr id="11162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BFEEF795-61F6-47FE-89B7-2363BD33AD42}" type="slidenum">
              <a:rPr lang="en-US" smtClean="0"/>
              <a:pPr/>
              <a:t>6</a:t>
            </a:fld>
            <a:endParaRPr lang="en-US" smtClean="0"/>
          </a:p>
        </p:txBody>
      </p:sp>
      <p:sp>
        <p:nvSpPr>
          <p:cNvPr id="114691" name="Rectangle 2"/>
          <p:cNvSpPr>
            <a:spLocks noRot="1" noChangeArrowheads="1" noTextEdit="1"/>
          </p:cNvSpPr>
          <p:nvPr>
            <p:ph type="sldImg"/>
          </p:nvPr>
        </p:nvSpPr>
        <p:spPr>
          <a:xfrm>
            <a:off x="1050925" y="765175"/>
            <a:ext cx="4606925" cy="3455988"/>
          </a:xfrm>
          <a:ln/>
        </p:spPr>
      </p:sp>
      <p:sp>
        <p:nvSpPr>
          <p:cNvPr id="114692" name="Rectangle 3"/>
          <p:cNvSpPr>
            <a:spLocks noGrp="1" noChangeArrowheads="1"/>
          </p:cNvSpPr>
          <p:nvPr>
            <p:ph type="body" idx="1"/>
          </p:nvPr>
        </p:nvSpPr>
        <p:spPr>
          <a:xfrm>
            <a:off x="895964" y="4680895"/>
            <a:ext cx="4931135" cy="4434981"/>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85E8A96-054E-4939-B588-42EAE85D4468}" type="slidenum">
              <a:rPr lang="en-US" smtClean="0"/>
              <a:pPr/>
              <a:t>7</a:t>
            </a:fld>
            <a:endParaRPr lang="en-US" smtClean="0"/>
          </a:p>
        </p:txBody>
      </p:sp>
      <p:sp>
        <p:nvSpPr>
          <p:cNvPr id="116739" name="Rectangle 2"/>
          <p:cNvSpPr>
            <a:spLocks noRot="1" noChangeArrowheads="1" noTextEdit="1"/>
          </p:cNvSpPr>
          <p:nvPr>
            <p:ph type="sldImg"/>
          </p:nvPr>
        </p:nvSpPr>
        <p:spPr>
          <a:xfrm>
            <a:off x="1050925" y="765175"/>
            <a:ext cx="4606925" cy="3455988"/>
          </a:xfrm>
          <a:ln/>
        </p:spPr>
      </p:sp>
      <p:sp>
        <p:nvSpPr>
          <p:cNvPr id="116740" name="Rectangle 3"/>
          <p:cNvSpPr>
            <a:spLocks noGrp="1" noChangeArrowheads="1"/>
          </p:cNvSpPr>
          <p:nvPr>
            <p:ph type="body" idx="1"/>
          </p:nvPr>
        </p:nvSpPr>
        <p:spPr>
          <a:xfrm>
            <a:off x="895964" y="4680895"/>
            <a:ext cx="4931135" cy="4434981"/>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4BCD15F-547F-4E95-8939-EC5AD22EDF09}" type="slidenum">
              <a:rPr lang="en-US" smtClean="0"/>
              <a:pPr/>
              <a:t>8</a:t>
            </a:fld>
            <a:endParaRPr lang="en-US"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49F8854-073D-4E0D-85A3-DE0EDE27210A}" type="slidenum">
              <a:rPr lang="en-US" smtClean="0"/>
              <a:pPr/>
              <a:t>10</a:t>
            </a:fld>
            <a:endParaRPr lang="en-US" smtClean="0"/>
          </a:p>
        </p:txBody>
      </p:sp>
      <p:sp>
        <p:nvSpPr>
          <p:cNvPr id="119811" name="Rectangle 2"/>
          <p:cNvSpPr>
            <a:spLocks noRot="1" noChangeArrowheads="1" noTextEdit="1"/>
          </p:cNvSpPr>
          <p:nvPr>
            <p:ph type="sldImg"/>
          </p:nvPr>
        </p:nvSpPr>
        <p:spPr>
          <a:xfrm>
            <a:off x="1050925" y="765175"/>
            <a:ext cx="4606925" cy="3455988"/>
          </a:xfrm>
          <a:ln/>
        </p:spPr>
      </p:sp>
      <p:sp>
        <p:nvSpPr>
          <p:cNvPr id="119812" name="Rectangle 3"/>
          <p:cNvSpPr>
            <a:spLocks noGrp="1" noChangeArrowheads="1"/>
          </p:cNvSpPr>
          <p:nvPr>
            <p:ph type="body" idx="1"/>
          </p:nvPr>
        </p:nvSpPr>
        <p:spPr>
          <a:xfrm>
            <a:off x="895964" y="4680895"/>
            <a:ext cx="4931135" cy="4434981"/>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ftr" sz="quarter" idx="4"/>
          </p:nvPr>
        </p:nvSpPr>
        <p:spPr>
          <a:noFill/>
        </p:spPr>
        <p:txBody>
          <a:bodyPr/>
          <a:lstStyle/>
          <a:p>
            <a:r>
              <a:rPr lang="en-GB" smtClean="0"/>
              <a:t>Introduction to GIS</a:t>
            </a:r>
          </a:p>
        </p:txBody>
      </p:sp>
      <p:sp>
        <p:nvSpPr>
          <p:cNvPr id="45059" name="Rectangle 5"/>
          <p:cNvSpPr>
            <a:spLocks noGrp="1" noChangeArrowheads="1"/>
          </p:cNvSpPr>
          <p:nvPr>
            <p:ph type="sldNum" sz="quarter" idx="5"/>
          </p:nvPr>
        </p:nvSpPr>
        <p:spPr>
          <a:noFill/>
        </p:spPr>
        <p:txBody>
          <a:bodyPr/>
          <a:lstStyle/>
          <a:p>
            <a:fld id="{12E257AD-D87D-4827-A8AC-E338431065B4}" type="slidenum">
              <a:rPr lang="en-GB" smtClean="0"/>
              <a:pPr/>
              <a:t>21</a:t>
            </a:fld>
            <a:endParaRPr lang="en-GB" smtClean="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1074738" y="739775"/>
            <a:ext cx="4751387" cy="3563938"/>
          </a:xfr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587209" y="4645522"/>
            <a:ext cx="5573768" cy="4751103"/>
          </a:xfrm>
          <a:noFill/>
        </p:spPr>
        <p:txBody>
          <a:bodyPr wrap="square" numCol="1" anchor="t" anchorCtr="0" compatLnSpc="1">
            <a:prstTxWarp prst="textNoShape">
              <a:avLst/>
            </a:prstTxWarp>
          </a:bodyPr>
          <a:lstStyle/>
          <a:p>
            <a:pPr eaLnBrk="1" hangingPunct="1"/>
            <a:r>
              <a:rPr lang="en-US" sz="1600" dirty="0" smtClean="0">
                <a:latin typeface="Arial" pitchFamily="34" charset="0"/>
              </a:rPr>
              <a:t>To obtain estimates for the three probabilities we need information on </a:t>
            </a:r>
            <a:r>
              <a:rPr lang="en-US" sz="1600" b="1" dirty="0" smtClean="0">
                <a:latin typeface="Arial" pitchFamily="34" charset="0"/>
              </a:rPr>
              <a:t>where</a:t>
            </a:r>
            <a:r>
              <a:rPr lang="en-US" sz="1600" dirty="0" smtClean="0">
                <a:latin typeface="Arial" pitchFamily="34" charset="0"/>
              </a:rPr>
              <a:t> landslides are located. </a:t>
            </a:r>
          </a:p>
          <a:p>
            <a:pPr eaLnBrk="1" hangingPunct="1"/>
            <a:r>
              <a:rPr lang="en-US" sz="1600" dirty="0" smtClean="0">
                <a:latin typeface="Arial" pitchFamily="34" charset="0"/>
              </a:rPr>
              <a:t>This is information available form landslide inventory maps. </a:t>
            </a:r>
          </a:p>
          <a:p>
            <a:pPr eaLnBrk="1" hangingPunct="1"/>
            <a:endParaRPr lang="en-US" sz="1600" dirty="0" smtClean="0">
              <a:latin typeface="Arial" pitchFamily="34" charset="0"/>
            </a:endParaRPr>
          </a:p>
          <a:p>
            <a:pPr eaLnBrk="1" hangingPunct="1"/>
            <a:r>
              <a:rPr lang="en-US" sz="1600" dirty="0" smtClean="0">
                <a:latin typeface="Arial" pitchFamily="34" charset="0"/>
              </a:rPr>
              <a:t>The images show a multi-temporal landslide inventory prepared for the </a:t>
            </a:r>
            <a:r>
              <a:rPr lang="en-US" sz="1600" dirty="0" err="1" smtClean="0">
                <a:latin typeface="Arial" pitchFamily="34" charset="0"/>
              </a:rPr>
              <a:t>Collazzone</a:t>
            </a:r>
            <a:r>
              <a:rPr lang="en-US" sz="1600" dirty="0" smtClean="0">
                <a:latin typeface="Arial" pitchFamily="34" charset="0"/>
              </a:rPr>
              <a:t> study area in Umbria, central Italy.  </a:t>
            </a:r>
            <a:r>
              <a:rPr lang="en-GB" sz="1600" dirty="0" smtClean="0">
                <a:latin typeface="Arial" pitchFamily="34" charset="0"/>
                <a:cs typeface="Arial" pitchFamily="34" charset="0"/>
              </a:rPr>
              <a:t>►</a:t>
            </a:r>
            <a:r>
              <a:rPr lang="en-GB" sz="1600" dirty="0" smtClean="0">
                <a:latin typeface="Arial" pitchFamily="34" charset="0"/>
              </a:rPr>
              <a:t> </a:t>
            </a:r>
            <a:r>
              <a:rPr lang="en-US" sz="1600" dirty="0" smtClean="0">
                <a:latin typeface="Arial" pitchFamily="34" charset="0"/>
              </a:rPr>
              <a:t>In this area landslides are mostly of the slide type.</a:t>
            </a:r>
          </a:p>
          <a:p>
            <a:pPr eaLnBrk="1" hangingPunct="1"/>
            <a:endParaRPr lang="en-US" sz="1600" dirty="0" smtClean="0">
              <a:latin typeface="Arial" pitchFamily="34" charset="0"/>
            </a:endParaRPr>
          </a:p>
          <a:p>
            <a:pPr eaLnBrk="1" hangingPunct="1"/>
            <a:r>
              <a:rPr lang="en-GB" sz="1600" dirty="0" smtClean="0">
                <a:latin typeface="Arial" pitchFamily="34" charset="0"/>
              </a:rPr>
              <a:t>The inventory was prepared by interpreting 5 sets of aerial photographs taken from 1941 to 1997, and through field surveys in 2004.</a:t>
            </a:r>
          </a:p>
        </p:txBody>
      </p:sp>
      <p:sp>
        <p:nvSpPr>
          <p:cNvPr id="5" name="Rectangle 7"/>
          <p:cNvSpPr>
            <a:spLocks noGrp="1" noChangeArrowheads="1"/>
          </p:cNvSpPr>
          <p:nvPr>
            <p:ph type="sldNum" sz="quarter" idx="5"/>
          </p:nvPr>
        </p:nvSpPr>
        <p:spPr/>
        <p:txBody>
          <a:bodyPr wrap="square" numCol="1" anchorCtr="0" compatLnSpc="1">
            <a:prstTxWarp prst="textNoShape">
              <a:avLst/>
            </a:prstTxWarp>
          </a:bodyPr>
          <a:lstStyle/>
          <a:p>
            <a:fld id="{7A171F5B-450E-4493-B68A-3917F7552341}" type="slidenum">
              <a:rPr lang="it-IT" smtClean="0">
                <a:solidFill>
                  <a:srgbClr val="7F7F7F"/>
                </a:solidFill>
                <a:cs typeface="Arial" pitchFamily="34" charset="0"/>
              </a:rPr>
              <a:pPr/>
              <a:t>26</a:t>
            </a:fld>
            <a:endParaRPr lang="it-IT" smtClean="0">
              <a:solidFill>
                <a:srgbClr val="7F7F7F"/>
              </a:solidFill>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D96A76-4085-4ED3-A63B-4B07674726F3}" type="slidenum">
              <a:rPr lang="en-US"/>
              <a:pPr/>
              <a:t>27</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28644" y="217733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to edit Master title style</a:t>
            </a:r>
            <a:endParaRPr lang="en-US" noProof="0"/>
          </a:p>
        </p:txBody>
      </p:sp>
      <p:sp>
        <p:nvSpPr>
          <p:cNvPr id="5123" name="Rectangle 3"/>
          <p:cNvSpPr>
            <a:spLocks noGrp="1" noChangeArrowheads="1"/>
          </p:cNvSpPr>
          <p:nvPr>
            <p:ph type="subTitle" idx="1"/>
          </p:nvPr>
        </p:nvSpPr>
        <p:spPr>
          <a:xfrm>
            <a:off x="1328644" y="3567980"/>
            <a:ext cx="6788150" cy="1101725"/>
          </a:xfrm>
        </p:spPr>
        <p:txBody>
          <a:bodyPr/>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to edit Master subtitle style</a:t>
            </a:r>
            <a:endParaRPr 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62236BE8-D1AC-47D5-ABF1-94E9575CB96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smtClean="0"/>
            </a:lvl1pPr>
          </a:lstStyle>
          <a:p>
            <a:pPr>
              <a:defRPr/>
            </a:pPr>
            <a:endParaRPr lang="th-TH"/>
          </a:p>
        </p:txBody>
      </p:sp>
      <p:sp>
        <p:nvSpPr>
          <p:cNvPr id="4" name="Rectangle 5"/>
          <p:cNvSpPr>
            <a:spLocks noGrp="1" noChangeArrowheads="1"/>
          </p:cNvSpPr>
          <p:nvPr>
            <p:ph type="ftr" sz="quarter" idx="11"/>
          </p:nvPr>
        </p:nvSpPr>
        <p:spPr/>
        <p:txBody>
          <a:bodyPr/>
          <a:lstStyle>
            <a:lvl1pPr>
              <a:defRPr/>
            </a:lvl1pPr>
          </a:lstStyle>
          <a:p>
            <a:pPr>
              <a:defRPr/>
            </a:pPr>
            <a:endParaRPr lang="th-TH"/>
          </a:p>
        </p:txBody>
      </p:sp>
      <p:sp>
        <p:nvSpPr>
          <p:cNvPr id="5" name="Rectangle 6"/>
          <p:cNvSpPr>
            <a:spLocks noGrp="1" noChangeArrowheads="1"/>
          </p:cNvSpPr>
          <p:nvPr>
            <p:ph type="sldNum" sz="quarter" idx="12"/>
          </p:nvPr>
        </p:nvSpPr>
        <p:spPr/>
        <p:txBody>
          <a:bodyPr/>
          <a:lstStyle>
            <a:lvl1pPr>
              <a:defRPr/>
            </a:lvl1pPr>
          </a:lstStyle>
          <a:p>
            <a:pPr>
              <a:defRPr/>
            </a:pPr>
            <a:fld id="{1BCE1667-BCCC-4D88-9B4F-820020289557}" type="slidenum">
              <a:rPr lang="en-US"/>
              <a:pPr>
                <a:defRPr/>
              </a:pPr>
              <a:t>‹#›</a:t>
            </a:fld>
            <a:endParaRPr lang="th-T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2BDEF863-9C23-4546-832F-A05D0833A2E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3917950"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8663" y="1484313"/>
            <a:ext cx="3919537"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2C104F5-7657-4123-889A-FAED218C0E9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81000" y="6553200"/>
            <a:ext cx="4800600" cy="304800"/>
          </a:xfrm>
        </p:spPr>
        <p:txBody>
          <a:bodyPr/>
          <a:lstStyle>
            <a:lvl1pPr>
              <a:defRPr/>
            </a:lvl1pPr>
          </a:lstStyle>
          <a:p>
            <a:pPr>
              <a:defRPr/>
            </a:pPr>
            <a:r>
              <a:rPr lang="en-GB"/>
              <a:t>ISL 2004 </a:t>
            </a:r>
          </a:p>
        </p:txBody>
      </p:sp>
      <p:sp>
        <p:nvSpPr>
          <p:cNvPr id="6" name="Slide Number Placeholder 5"/>
          <p:cNvSpPr>
            <a:spLocks noGrp="1"/>
          </p:cNvSpPr>
          <p:nvPr>
            <p:ph type="sldNum" sz="quarter" idx="11"/>
          </p:nvPr>
        </p:nvSpPr>
        <p:spPr>
          <a:xfrm>
            <a:off x="0" y="6553200"/>
            <a:ext cx="1900238" cy="304800"/>
          </a:xfrm>
        </p:spPr>
        <p:txBody>
          <a:bodyPr/>
          <a:lstStyle>
            <a:lvl1pPr>
              <a:defRPr/>
            </a:lvl1pPr>
          </a:lstStyle>
          <a:p>
            <a:pPr>
              <a:defRPr/>
            </a:pPr>
            <a:fld id="{32009BFA-8E09-46B5-A2EB-675487AE457C}"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3" name="Picture 19"/>
          <p:cNvPicPr>
            <a:picLocks noChangeAspect="1" noChangeArrowheads="1"/>
          </p:cNvPicPr>
          <p:nvPr userDrawn="1"/>
        </p:nvPicPr>
        <p:blipFill>
          <a:blip r:embed="rId2" cstate="print"/>
          <a:srcRect/>
          <a:stretch>
            <a:fillRect/>
          </a:stretch>
        </p:blipFill>
        <p:spPr bwMode="auto">
          <a:xfrm>
            <a:off x="8807450" y="98425"/>
            <a:ext cx="261938" cy="287338"/>
          </a:xfrm>
          <a:prstGeom prst="rect">
            <a:avLst/>
          </a:prstGeom>
          <a:noFill/>
          <a:ln w="9525" algn="ctr">
            <a:noFill/>
            <a:miter lim="800000"/>
            <a:headEnd/>
            <a:tailEnd/>
          </a:ln>
          <a:effectLst>
            <a:outerShdw dist="35921" dir="2700000" algn="ctr" rotWithShape="0">
              <a:srgbClr val="292929"/>
            </a:outerShdw>
          </a:effectLst>
        </p:spPr>
      </p:pic>
      <p:sp>
        <p:nvSpPr>
          <p:cNvPr id="2" name="Titolo 1"/>
          <p:cNvSpPr>
            <a:spLocks noGrp="1"/>
          </p:cNvSpPr>
          <p:nvPr>
            <p:ph type="title"/>
          </p:nvPr>
        </p:nvSpPr>
        <p:spPr>
          <a:xfrm>
            <a:off x="350521" y="23752"/>
            <a:ext cx="8447405" cy="487363"/>
          </a:xfrm>
          <a:prstGeom prst="rect">
            <a:avLst/>
          </a:prstGeom>
        </p:spPr>
        <p:txBody>
          <a:bodyPr/>
          <a:lstStyle>
            <a:lvl1pPr algn="r">
              <a:defRPr lang="it-IT" sz="3200" b="1" dirty="0">
                <a:solidFill>
                  <a:srgbClr val="FF0000"/>
                </a:solidFill>
                <a:effectLst>
                  <a:outerShdw blurRad="38100" dist="38100" dir="2700000" algn="tl">
                    <a:srgbClr val="000000"/>
                  </a:outerShdw>
                </a:effectLst>
                <a:latin typeface="+mj-lt"/>
                <a:ea typeface="+mj-ea"/>
                <a:cs typeface="+mj-cs"/>
              </a:defRPr>
            </a:lvl1pPr>
          </a:lstStyle>
          <a:p>
            <a:r>
              <a:rPr lang="it-IT" dirty="0" smtClean="0"/>
              <a:t>Fare clic per modificare lo stile del titolo</a:t>
            </a:r>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p:nvPicPr>
        <p:blipFill>
          <a:blip r:embed="rId2" cstate="print"/>
          <a:srcRect t="1814"/>
          <a:stretch>
            <a:fillRect/>
          </a:stretch>
        </p:blipFill>
        <p:spPr bwMode="auto">
          <a:xfrm>
            <a:off x="0" y="279400"/>
            <a:ext cx="977900" cy="4949825"/>
          </a:xfrm>
          <a:prstGeom prst="rect">
            <a:avLst/>
          </a:prstGeom>
          <a:noFill/>
          <a:ln w="9525">
            <a:noFill/>
            <a:miter lim="800000"/>
            <a:headEnd/>
            <a:tailEnd/>
          </a:ln>
        </p:spPr>
      </p:pic>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4"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6" name="Tijdelijke aanduiding voor voettekst 4"/>
          <p:cNvSpPr>
            <a:spLocks noGrp="1"/>
          </p:cNvSpPr>
          <p:nvPr>
            <p:ph type="ftr" sz="quarter" idx="15"/>
          </p:nvPr>
        </p:nvSpPr>
        <p:spPr/>
        <p:txBody>
          <a:bodyPr/>
          <a:lstStyle>
            <a:lvl1pPr>
              <a:defRPr sz="1000" dirty="0" smtClean="0"/>
            </a:lvl1pPr>
          </a:lstStyle>
          <a:p>
            <a:pPr>
              <a:defRPr/>
            </a:pPr>
            <a:r>
              <a:rPr lang="en-US"/>
              <a:t>To modify choose 'Insert' then 'Header and footer'</a:t>
            </a:r>
          </a:p>
        </p:txBody>
      </p:sp>
      <p:sp>
        <p:nvSpPr>
          <p:cNvPr id="7" name="Tijdelijke aanduiding voor dianummer 5"/>
          <p:cNvSpPr>
            <a:spLocks noGrp="1"/>
          </p:cNvSpPr>
          <p:nvPr>
            <p:ph type="sldNum" sz="quarter" idx="16"/>
          </p:nvPr>
        </p:nvSpPr>
        <p:spPr/>
        <p:txBody>
          <a:bodyPr/>
          <a:lstStyle>
            <a:lvl1pPr>
              <a:defRPr smtClean="0"/>
            </a:lvl1pPr>
          </a:lstStyle>
          <a:p>
            <a:pPr>
              <a:defRPr/>
            </a:pPr>
            <a:fld id="{30B1A66B-CDE0-4E50-8D60-DF90D5E5F110}" type="slidenum">
              <a:rPr lang="en-US"/>
              <a:pPr>
                <a:defRPr/>
              </a:pPr>
              <a:t>‹#›</a:t>
            </a:fld>
            <a:endParaRPr lang="en-US"/>
          </a:p>
        </p:txBody>
      </p:sp>
      <p:sp>
        <p:nvSpPr>
          <p:cNvPr id="8" name="Date Placeholder 10"/>
          <p:cNvSpPr>
            <a:spLocks noGrp="1"/>
          </p:cNvSpPr>
          <p:nvPr>
            <p:ph type="dt" sz="half" idx="17"/>
          </p:nvPr>
        </p:nvSpPr>
        <p:spPr/>
        <p:txBody>
          <a:bodyPr/>
          <a:lstStyle>
            <a:lvl1pPr>
              <a:defRPr/>
            </a:lvl1pPr>
          </a:lstStyle>
          <a:p>
            <a:pPr>
              <a:defRPr/>
            </a:pPr>
            <a:fld id="{5B6838BE-D224-4A9C-9414-E5166D916E64}" type="datetime1">
              <a:rPr lang="en-GB"/>
              <a:pPr>
                <a:defRPr/>
              </a:pPr>
              <a:t>25/11/2011</a:t>
            </a:fld>
            <a:endParaRPr lang="nl-NL" dirty="0"/>
          </a:p>
        </p:txBody>
      </p:sp>
      <p:pic>
        <p:nvPicPr>
          <p:cNvPr id="9" name="Picture 14" descr="Logo UNU+ITC LR"/>
          <p:cNvPicPr>
            <a:picLocks noChangeAspect="1" noChangeArrowheads="1"/>
          </p:cNvPicPr>
          <p:nvPr userDrawn="1"/>
        </p:nvPicPr>
        <p:blipFill>
          <a:blip r:embed="rId3"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0"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5" name="Rectangle 4"/>
          <p:cNvSpPr>
            <a:spLocks noGrp="1" noChangeArrowheads="1"/>
          </p:cNvSpPr>
          <p:nvPr>
            <p:ph type="dt" sz="half" idx="15"/>
          </p:nvPr>
        </p:nvSpPr>
        <p:spPr>
          <a:ln/>
        </p:spPr>
        <p:txBody>
          <a:bodyPr/>
          <a:lstStyle>
            <a:lvl1pPr>
              <a:defRPr/>
            </a:lvl1pPr>
          </a:lstStyle>
          <a:p>
            <a:pPr>
              <a:defRPr/>
            </a:pPr>
            <a:fld id="{1BA5835F-86F4-46E5-AAA2-8B4ED7EDF9EB}" type="datetime1">
              <a:rPr lang="en-GB"/>
              <a:pPr>
                <a:defRPr/>
              </a:pPr>
              <a:t>25/11/2011</a:t>
            </a:fld>
            <a:endParaRPr lang="nl-NL"/>
          </a:p>
        </p:txBody>
      </p:sp>
      <p:sp>
        <p:nvSpPr>
          <p:cNvPr id="6" name="Rectangle 5"/>
          <p:cNvSpPr>
            <a:spLocks noGrp="1" noChangeArrowheads="1"/>
          </p:cNvSpPr>
          <p:nvPr>
            <p:ph type="ftr" sz="quarter" idx="16"/>
          </p:nvPr>
        </p:nvSpPr>
        <p:spPr>
          <a:ln/>
        </p:spPr>
        <p:txBody>
          <a:bodyPr/>
          <a:lstStyle>
            <a:lvl1pPr>
              <a:defRPr/>
            </a:lvl1pPr>
          </a:lstStyle>
          <a:p>
            <a:pPr>
              <a:defRPr/>
            </a:pPr>
            <a:r>
              <a:rPr lang="en-US"/>
              <a:t>To modify choose 'Insert' then 'Header and footer'</a:t>
            </a:r>
            <a:endParaRPr lang="nl-NL"/>
          </a:p>
        </p:txBody>
      </p:sp>
      <p:sp>
        <p:nvSpPr>
          <p:cNvPr id="7" name="Rectangle 6"/>
          <p:cNvSpPr>
            <a:spLocks noGrp="1" noChangeArrowheads="1"/>
          </p:cNvSpPr>
          <p:nvPr>
            <p:ph type="sldNum" sz="quarter" idx="17"/>
          </p:nvPr>
        </p:nvSpPr>
        <p:spPr>
          <a:ln/>
        </p:spPr>
        <p:txBody>
          <a:bodyPr/>
          <a:lstStyle>
            <a:lvl1pPr>
              <a:defRPr/>
            </a:lvl1pPr>
          </a:lstStyle>
          <a:p>
            <a:pPr>
              <a:defRPr/>
            </a:pPr>
            <a:fld id="{C4A7815E-B891-4184-B9DE-D33EFC739AF5}" type="slidenum">
              <a:rPr lang="nl-NL"/>
              <a:pPr>
                <a:defRPr/>
              </a:pPr>
              <a:t>‹#›</a:t>
            </a:fld>
            <a:endParaRPr lang="nl-NL"/>
          </a:p>
        </p:txBody>
      </p:sp>
      <p:pic>
        <p:nvPicPr>
          <p:cNvPr id="8" name="Picture 14" descr="Logo UNU+ITC LR"/>
          <p:cNvPicPr>
            <a:picLocks noChangeAspect="1" noChangeArrowheads="1"/>
          </p:cNvPicPr>
          <p:nvPr userDrawn="1"/>
        </p:nvPicPr>
        <p:blipFill>
          <a:blip r:embed="rId2"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7"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8"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4" name="Tijdelijke aanduiding voor voettekst 4"/>
          <p:cNvSpPr>
            <a:spLocks noGrp="1"/>
          </p:cNvSpPr>
          <p:nvPr>
            <p:ph type="ftr" sz="quarter" idx="15"/>
          </p:nvPr>
        </p:nvSpPr>
        <p:spPr/>
        <p:txBody>
          <a:bodyPr/>
          <a:lstStyle>
            <a:lvl1pPr>
              <a:defRPr smtClean="0"/>
            </a:lvl1pPr>
          </a:lstStyle>
          <a:p>
            <a:pPr>
              <a:defRPr/>
            </a:pPr>
            <a:r>
              <a:rPr lang="en-US"/>
              <a:t>To modify choose 'Insert' then 'Header and footer'</a:t>
            </a:r>
            <a:endParaRPr lang="en-US" sz="600" dirty="0"/>
          </a:p>
        </p:txBody>
      </p:sp>
      <p:sp>
        <p:nvSpPr>
          <p:cNvPr id="5" name="Tijdelijke aanduiding voor dianummer 5"/>
          <p:cNvSpPr>
            <a:spLocks noGrp="1"/>
          </p:cNvSpPr>
          <p:nvPr>
            <p:ph type="sldNum" sz="quarter" idx="16"/>
          </p:nvPr>
        </p:nvSpPr>
        <p:spPr/>
        <p:txBody>
          <a:bodyPr/>
          <a:lstStyle>
            <a:lvl1pPr>
              <a:defRPr smtClean="0"/>
            </a:lvl1pPr>
          </a:lstStyle>
          <a:p>
            <a:pPr>
              <a:defRPr/>
            </a:pPr>
            <a:fld id="{8FB81510-E554-43F9-9CEB-D9D7A7B00749}" type="slidenum">
              <a:rPr lang="en-US"/>
              <a:pPr>
                <a:defRPr/>
              </a:pPr>
              <a:t>‹#›</a:t>
            </a:fld>
            <a:endParaRPr lang="en-US" dirty="0"/>
          </a:p>
        </p:txBody>
      </p:sp>
      <p:sp>
        <p:nvSpPr>
          <p:cNvPr id="6" name="Date Placeholder 10"/>
          <p:cNvSpPr>
            <a:spLocks noGrp="1"/>
          </p:cNvSpPr>
          <p:nvPr>
            <p:ph type="dt" sz="half" idx="17"/>
          </p:nvPr>
        </p:nvSpPr>
        <p:spPr/>
        <p:txBody>
          <a:bodyPr/>
          <a:lstStyle>
            <a:lvl1pPr>
              <a:defRPr/>
            </a:lvl1pPr>
          </a:lstStyle>
          <a:p>
            <a:pPr>
              <a:defRPr/>
            </a:pPr>
            <a:fld id="{73B0F69A-84B4-44FD-94C5-F4E775EB3D47}" type="datetime1">
              <a:rPr lang="en-GB"/>
              <a:pPr>
                <a:defRPr/>
              </a:pPr>
              <a:t>25/11/2011</a:t>
            </a:fld>
            <a:endParaRPr lang="nl-NL" dirty="0"/>
          </a:p>
        </p:txBody>
      </p:sp>
      <p:pic>
        <p:nvPicPr>
          <p:cNvPr id="9" name="Picture 14" descr="Logo UNU+ITC LR"/>
          <p:cNvPicPr>
            <a:picLocks noChangeAspect="1" noChangeArrowheads="1"/>
          </p:cNvPicPr>
          <p:nvPr userDrawn="1"/>
        </p:nvPicPr>
        <p:blipFill>
          <a:blip r:embed="rId2"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8"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1"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5" name="Tijdelijke aanduiding voor voettekst 4"/>
          <p:cNvSpPr>
            <a:spLocks noGrp="1"/>
          </p:cNvSpPr>
          <p:nvPr>
            <p:ph type="ftr" sz="quarter" idx="15"/>
          </p:nvPr>
        </p:nvSpPr>
        <p:spPr/>
        <p:txBody>
          <a:bodyPr/>
          <a:lstStyle>
            <a:lvl1pPr>
              <a:defRPr dirty="0" smtClean="0"/>
            </a:lvl1pPr>
          </a:lstStyle>
          <a:p>
            <a:pPr>
              <a:defRPr/>
            </a:pPr>
            <a:r>
              <a:rPr lang="en-US"/>
              <a:t>To modify choose 'Insert' then 'Header and footer'</a:t>
            </a:r>
            <a:endParaRPr lang="en-US" sz="600"/>
          </a:p>
        </p:txBody>
      </p:sp>
      <p:sp>
        <p:nvSpPr>
          <p:cNvPr id="6" name="Tijdelijke aanduiding voor dianummer 5"/>
          <p:cNvSpPr>
            <a:spLocks noGrp="1"/>
          </p:cNvSpPr>
          <p:nvPr>
            <p:ph type="sldNum" sz="quarter" idx="16"/>
          </p:nvPr>
        </p:nvSpPr>
        <p:spPr/>
        <p:txBody>
          <a:bodyPr/>
          <a:lstStyle>
            <a:lvl1pPr>
              <a:defRPr smtClean="0"/>
            </a:lvl1pPr>
          </a:lstStyle>
          <a:p>
            <a:pPr>
              <a:defRPr/>
            </a:pPr>
            <a:fld id="{CA8A1B9E-90C1-4CD9-B508-ACBBE0A3052A}" type="slidenum">
              <a:rPr lang="en-US"/>
              <a:pPr>
                <a:defRPr/>
              </a:pPr>
              <a:t>‹#›</a:t>
            </a:fld>
            <a:endParaRPr lang="en-US"/>
          </a:p>
        </p:txBody>
      </p:sp>
      <p:sp>
        <p:nvSpPr>
          <p:cNvPr id="7" name="Date Placeholder 10"/>
          <p:cNvSpPr>
            <a:spLocks noGrp="1"/>
          </p:cNvSpPr>
          <p:nvPr>
            <p:ph type="dt" sz="half" idx="17"/>
          </p:nvPr>
        </p:nvSpPr>
        <p:spPr/>
        <p:txBody>
          <a:bodyPr/>
          <a:lstStyle>
            <a:lvl1pPr>
              <a:defRPr/>
            </a:lvl1pPr>
          </a:lstStyle>
          <a:p>
            <a:pPr>
              <a:defRPr/>
            </a:pPr>
            <a:fld id="{374F0629-D031-434E-A95A-4C57657F2EDD}" type="datetime1">
              <a:rPr lang="en-GB"/>
              <a:pPr>
                <a:defRPr/>
              </a:pPr>
              <a:t>25/11/2011</a:t>
            </a:fld>
            <a:endParaRPr lang="nl-NL" dirty="0"/>
          </a:p>
        </p:txBody>
      </p:sp>
      <p:pic>
        <p:nvPicPr>
          <p:cNvPr id="9" name="Picture 14" descr="Logo UNU+ITC LR"/>
          <p:cNvPicPr>
            <a:picLocks noChangeAspect="1" noChangeArrowheads="1"/>
          </p:cNvPicPr>
          <p:nvPr userDrawn="1"/>
        </p:nvPicPr>
        <p:blipFill>
          <a:blip r:embed="rId2"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picture">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643050"/>
            <a:ext cx="8072462" cy="4000528"/>
          </a:xfrm>
        </p:spPr>
        <p:txBody>
          <a:bodyPr/>
          <a:lstStyle/>
          <a:p>
            <a:pPr lvl="0"/>
            <a:r>
              <a:rPr lang="en-US" noProof="0" smtClean="0"/>
              <a:t>Click icon to add picture</a:t>
            </a:r>
            <a:endParaRPr lang="en-US" noProof="0"/>
          </a:p>
        </p:txBody>
      </p:sp>
      <p:sp>
        <p:nvSpPr>
          <p:cNvPr id="10" name="Tijdelijke aanduiding voor tekst 13"/>
          <p:cNvSpPr>
            <a:spLocks noGrp="1"/>
          </p:cNvSpPr>
          <p:nvPr>
            <p:ph type="body" sz="quarter" idx="14"/>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2" name="Tijdelijke aanduiding voor tekst 15"/>
          <p:cNvSpPr>
            <a:spLocks noGrp="1"/>
          </p:cNvSpPr>
          <p:nvPr>
            <p:ph type="body" sz="quarter" idx="15"/>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5" name="Tijdelijke aanduiding voor voettekst 4"/>
          <p:cNvSpPr>
            <a:spLocks noGrp="1"/>
          </p:cNvSpPr>
          <p:nvPr>
            <p:ph type="ftr" sz="quarter" idx="16"/>
          </p:nvPr>
        </p:nvSpPr>
        <p:spPr/>
        <p:txBody>
          <a:bodyPr/>
          <a:lstStyle>
            <a:lvl1pPr>
              <a:defRPr smtClean="0"/>
            </a:lvl1pPr>
          </a:lstStyle>
          <a:p>
            <a:pPr>
              <a:defRPr/>
            </a:pPr>
            <a:r>
              <a:rPr lang="en-US"/>
              <a:t>To modify choose 'Insert' then 'Header and footer'</a:t>
            </a:r>
            <a:endParaRPr lang="en-US" sz="600" dirty="0"/>
          </a:p>
        </p:txBody>
      </p:sp>
      <p:sp>
        <p:nvSpPr>
          <p:cNvPr id="6" name="Tijdelijke aanduiding voor dianummer 5"/>
          <p:cNvSpPr>
            <a:spLocks noGrp="1"/>
          </p:cNvSpPr>
          <p:nvPr>
            <p:ph type="sldNum" sz="quarter" idx="17"/>
          </p:nvPr>
        </p:nvSpPr>
        <p:spPr/>
        <p:txBody>
          <a:bodyPr/>
          <a:lstStyle>
            <a:lvl1pPr>
              <a:defRPr smtClean="0"/>
            </a:lvl1pPr>
          </a:lstStyle>
          <a:p>
            <a:pPr>
              <a:defRPr/>
            </a:pPr>
            <a:fld id="{BAB2D68D-C678-460E-A629-66A2C9B8F383}" type="slidenum">
              <a:rPr lang="en-US"/>
              <a:pPr>
                <a:defRPr/>
              </a:pPr>
              <a:t>‹#›</a:t>
            </a:fld>
            <a:endParaRPr lang="en-US"/>
          </a:p>
        </p:txBody>
      </p:sp>
      <p:sp>
        <p:nvSpPr>
          <p:cNvPr id="7" name="Date Placeholder 10"/>
          <p:cNvSpPr>
            <a:spLocks noGrp="1"/>
          </p:cNvSpPr>
          <p:nvPr>
            <p:ph type="dt" sz="half" idx="18"/>
          </p:nvPr>
        </p:nvSpPr>
        <p:spPr/>
        <p:txBody>
          <a:bodyPr/>
          <a:lstStyle>
            <a:lvl1pPr>
              <a:defRPr/>
            </a:lvl1pPr>
          </a:lstStyle>
          <a:p>
            <a:pPr>
              <a:defRPr/>
            </a:pPr>
            <a:fld id="{66017EB5-C6C3-4D4F-8B13-1433E8D84813}" type="datetime1">
              <a:rPr lang="en-GB"/>
              <a:pPr>
                <a:defRPr/>
              </a:pPr>
              <a:t>25/11/2011</a:t>
            </a:fld>
            <a:endParaRPr lang="nl-NL" dirty="0"/>
          </a:p>
        </p:txBody>
      </p:sp>
      <p:pic>
        <p:nvPicPr>
          <p:cNvPr id="9" name="Picture 14" descr="Logo UNU+ITC LR"/>
          <p:cNvPicPr>
            <a:picLocks noChangeAspect="1" noChangeArrowheads="1"/>
          </p:cNvPicPr>
          <p:nvPr userDrawn="1"/>
        </p:nvPicPr>
        <p:blipFill>
          <a:blip r:embed="rId2"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picture and text">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071538" y="1643050"/>
            <a:ext cx="4546800" cy="4415508"/>
          </a:xfrm>
        </p:spPr>
        <p:txBody>
          <a:bodyPr/>
          <a:lstStyle/>
          <a:p>
            <a:pPr lvl="0"/>
            <a:r>
              <a:rPr lang="en-US" noProof="0" smtClean="0"/>
              <a:t>Click icon to add picture</a:t>
            </a:r>
            <a:endParaRPr lang="en-US" noProof="0" dirty="0"/>
          </a:p>
        </p:txBody>
      </p:sp>
      <p:sp>
        <p:nvSpPr>
          <p:cNvPr id="13" name="Tijdelijke aanduiding voor tekst 12"/>
          <p:cNvSpPr>
            <a:spLocks noGrp="1"/>
          </p:cNvSpPr>
          <p:nvPr>
            <p:ph type="body" sz="quarter" idx="16"/>
          </p:nvPr>
        </p:nvSpPr>
        <p:spPr>
          <a:xfrm>
            <a:off x="5670000" y="1713600"/>
            <a:ext cx="3189600" cy="43236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10" name="Tijdelijke aanduiding voor tekst 13"/>
          <p:cNvSpPr>
            <a:spLocks noGrp="1"/>
          </p:cNvSpPr>
          <p:nvPr>
            <p:ph type="body" sz="quarter" idx="17"/>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2"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6" name="Tijdelijke aanduiding voor voettekst 4"/>
          <p:cNvSpPr>
            <a:spLocks noGrp="1"/>
          </p:cNvSpPr>
          <p:nvPr>
            <p:ph type="ftr" sz="quarter" idx="18"/>
          </p:nvPr>
        </p:nvSpPr>
        <p:spPr/>
        <p:txBody>
          <a:bodyPr/>
          <a:lstStyle>
            <a:lvl1pPr>
              <a:defRPr smtClean="0"/>
            </a:lvl1pPr>
          </a:lstStyle>
          <a:p>
            <a:pPr>
              <a:defRPr/>
            </a:pPr>
            <a:r>
              <a:rPr lang="en-US"/>
              <a:t>To modify choose 'Insert' then 'Header and footer'</a:t>
            </a:r>
            <a:endParaRPr lang="en-US" sz="600" dirty="0"/>
          </a:p>
        </p:txBody>
      </p:sp>
      <p:sp>
        <p:nvSpPr>
          <p:cNvPr id="7" name="Tijdelijke aanduiding voor dianummer 5"/>
          <p:cNvSpPr>
            <a:spLocks noGrp="1"/>
          </p:cNvSpPr>
          <p:nvPr>
            <p:ph type="sldNum" sz="quarter" idx="19"/>
          </p:nvPr>
        </p:nvSpPr>
        <p:spPr/>
        <p:txBody>
          <a:bodyPr/>
          <a:lstStyle>
            <a:lvl1pPr>
              <a:defRPr smtClean="0"/>
            </a:lvl1pPr>
          </a:lstStyle>
          <a:p>
            <a:pPr>
              <a:defRPr/>
            </a:pPr>
            <a:fld id="{0AA05094-17F8-4731-9C22-7F1918FE1B35}" type="slidenum">
              <a:rPr lang="en-US"/>
              <a:pPr>
                <a:defRPr/>
              </a:pPr>
              <a:t>‹#›</a:t>
            </a:fld>
            <a:endParaRPr lang="en-US"/>
          </a:p>
        </p:txBody>
      </p:sp>
      <p:sp>
        <p:nvSpPr>
          <p:cNvPr id="9" name="Date Placeholder 10"/>
          <p:cNvSpPr>
            <a:spLocks noGrp="1"/>
          </p:cNvSpPr>
          <p:nvPr>
            <p:ph type="dt" sz="half" idx="20"/>
          </p:nvPr>
        </p:nvSpPr>
        <p:spPr/>
        <p:txBody>
          <a:bodyPr/>
          <a:lstStyle>
            <a:lvl1pPr>
              <a:defRPr/>
            </a:lvl1pPr>
          </a:lstStyle>
          <a:p>
            <a:pPr>
              <a:defRPr/>
            </a:pPr>
            <a:fld id="{6E15C369-255D-46D3-B72A-5157E0FE1196}" type="datetime1">
              <a:rPr lang="en-GB"/>
              <a:pPr>
                <a:defRPr/>
              </a:pPr>
              <a:t>25/11/2011</a:t>
            </a:fld>
            <a:endParaRPr lang="nl-NL" dirty="0"/>
          </a:p>
        </p:txBody>
      </p:sp>
      <p:pic>
        <p:nvPicPr>
          <p:cNvPr id="11" name="Picture 14" descr="Logo UNU+ITC LR"/>
          <p:cNvPicPr>
            <a:picLocks noChangeAspect="1" noChangeArrowheads="1"/>
          </p:cNvPicPr>
          <p:nvPr userDrawn="1"/>
        </p:nvPicPr>
        <p:blipFill>
          <a:blip r:embed="rId2"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graph">
    <p:spTree>
      <p:nvGrpSpPr>
        <p:cNvPr id="1" name=""/>
        <p:cNvGrpSpPr/>
        <p:nvPr/>
      </p:nvGrpSpPr>
      <p:grpSpPr>
        <a:xfrm>
          <a:off x="0" y="0"/>
          <a:ext cx="0" cy="0"/>
          <a:chOff x="0" y="0"/>
          <a:chExt cx="0" cy="0"/>
        </a:xfrm>
      </p:grpSpPr>
      <p:sp>
        <p:nvSpPr>
          <p:cNvPr id="5" name="Line 8"/>
          <p:cNvSpPr>
            <a:spLocks noChangeShapeType="1"/>
          </p:cNvSpPr>
          <p:nvPr/>
        </p:nvSpPr>
        <p:spPr bwMode="auto">
          <a:xfrm>
            <a:off x="1762125" y="1636713"/>
            <a:ext cx="7381875" cy="0"/>
          </a:xfrm>
          <a:prstGeom prst="line">
            <a:avLst/>
          </a:prstGeom>
          <a:noFill/>
          <a:ln w="12700">
            <a:solidFill>
              <a:schemeClr val="tx1"/>
            </a:solidFill>
            <a:round/>
            <a:headEnd/>
            <a:tailEnd/>
          </a:ln>
          <a:effectLst/>
        </p:spPr>
        <p:txBody>
          <a:bodyPr/>
          <a:lstStyle/>
          <a:p>
            <a:pPr>
              <a:defRPr/>
            </a:pPr>
            <a:endParaRPr lang="en-US">
              <a:cs typeface="+mn-cs"/>
            </a:endParaRPr>
          </a:p>
        </p:txBody>
      </p:sp>
      <p:sp>
        <p:nvSpPr>
          <p:cNvPr id="9" name="Tijdelijke aanduiding voor grafiek 8"/>
          <p:cNvSpPr>
            <a:spLocks noGrp="1"/>
          </p:cNvSpPr>
          <p:nvPr>
            <p:ph type="chart" sz="quarter" idx="14"/>
          </p:nvPr>
        </p:nvSpPr>
        <p:spPr>
          <a:xfrm>
            <a:off x="1071538" y="1641599"/>
            <a:ext cx="8072462" cy="3999600"/>
          </a:xfrm>
        </p:spPr>
        <p:txBody>
          <a:bodyPr/>
          <a:lstStyle/>
          <a:p>
            <a:pPr lvl="0"/>
            <a:r>
              <a:rPr lang="en-US" noProof="0" smtClean="0"/>
              <a:t>Click icon to add chart</a:t>
            </a:r>
            <a:endParaRPr lang="en-US" noProof="0" dirty="0"/>
          </a:p>
        </p:txBody>
      </p:sp>
      <p:sp>
        <p:nvSpPr>
          <p:cNvPr id="11"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4" name="Tijdelijke aanduiding voor tekst 15"/>
          <p:cNvSpPr>
            <a:spLocks noGrp="1"/>
          </p:cNvSpPr>
          <p:nvPr>
            <p:ph type="body" sz="quarter" idx="15"/>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6" name="Tijdelijke aanduiding voor voettekst 4"/>
          <p:cNvSpPr>
            <a:spLocks noGrp="1"/>
          </p:cNvSpPr>
          <p:nvPr>
            <p:ph type="ftr" sz="quarter" idx="16"/>
          </p:nvPr>
        </p:nvSpPr>
        <p:spPr/>
        <p:txBody>
          <a:bodyPr/>
          <a:lstStyle>
            <a:lvl1pPr>
              <a:defRPr smtClean="0"/>
            </a:lvl1pPr>
          </a:lstStyle>
          <a:p>
            <a:pPr>
              <a:defRPr/>
            </a:pPr>
            <a:r>
              <a:rPr lang="en-US"/>
              <a:t>To modify choose 'Insert' then 'Header and footer'</a:t>
            </a:r>
            <a:endParaRPr lang="en-US" sz="600" dirty="0"/>
          </a:p>
        </p:txBody>
      </p:sp>
      <p:sp>
        <p:nvSpPr>
          <p:cNvPr id="7" name="Tijdelijke aanduiding voor dianummer 5"/>
          <p:cNvSpPr>
            <a:spLocks noGrp="1"/>
          </p:cNvSpPr>
          <p:nvPr>
            <p:ph type="sldNum" sz="quarter" idx="17"/>
          </p:nvPr>
        </p:nvSpPr>
        <p:spPr/>
        <p:txBody>
          <a:bodyPr/>
          <a:lstStyle>
            <a:lvl1pPr>
              <a:defRPr smtClean="0"/>
            </a:lvl1pPr>
          </a:lstStyle>
          <a:p>
            <a:pPr>
              <a:defRPr/>
            </a:pPr>
            <a:fld id="{7059E61A-076B-408A-915E-71AF2C8A2BD2}" type="slidenum">
              <a:rPr lang="en-US"/>
              <a:pPr>
                <a:defRPr/>
              </a:pPr>
              <a:t>‹#›</a:t>
            </a:fld>
            <a:endParaRPr lang="en-US"/>
          </a:p>
        </p:txBody>
      </p:sp>
      <p:sp>
        <p:nvSpPr>
          <p:cNvPr id="8" name="Date Placeholder 10"/>
          <p:cNvSpPr>
            <a:spLocks noGrp="1"/>
          </p:cNvSpPr>
          <p:nvPr>
            <p:ph type="dt" sz="half" idx="18"/>
          </p:nvPr>
        </p:nvSpPr>
        <p:spPr/>
        <p:txBody>
          <a:bodyPr/>
          <a:lstStyle>
            <a:lvl1pPr>
              <a:defRPr/>
            </a:lvl1pPr>
          </a:lstStyle>
          <a:p>
            <a:pPr>
              <a:defRPr/>
            </a:pPr>
            <a:fld id="{3AD367C9-2DB6-4E44-8EED-21F5EBD07E2E}" type="datetime1">
              <a:rPr lang="en-GB"/>
              <a:pPr>
                <a:defRPr/>
              </a:pPr>
              <a:t>25/11/2011</a:t>
            </a:fld>
            <a:endParaRPr lang="nl-NL" dirty="0"/>
          </a:p>
        </p:txBody>
      </p:sp>
      <p:pic>
        <p:nvPicPr>
          <p:cNvPr id="10" name="Picture 14" descr="Logo UNU+ITC LR"/>
          <p:cNvPicPr>
            <a:picLocks noChangeAspect="1" noChangeArrowheads="1"/>
          </p:cNvPicPr>
          <p:nvPr userDrawn="1"/>
        </p:nvPicPr>
        <p:blipFill>
          <a:blip r:embed="rId2"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14" descr="Logo UNU+ITC LR"/>
          <p:cNvPicPr>
            <a:picLocks noChangeAspect="1" noChangeArrowheads="1"/>
          </p:cNvPicPr>
          <p:nvPr userDrawn="1"/>
        </p:nvPicPr>
        <p:blipFill>
          <a:blip r:embed="rId2" cstate="print"/>
          <a:srcRect/>
          <a:stretch>
            <a:fillRect/>
          </a:stretch>
        </p:blipFill>
        <p:spPr bwMode="auto">
          <a:xfrm>
            <a:off x="2971800" y="6096000"/>
            <a:ext cx="1666755" cy="6858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17" cstate="print"/>
          <a:srcRect/>
          <a:stretch>
            <a:fillRect/>
          </a:stretch>
        </p:blipFill>
        <p:spPr bwMode="auto">
          <a:xfrm>
            <a:off x="942975" y="6332538"/>
            <a:ext cx="2019300" cy="40322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1079500" y="2051050"/>
            <a:ext cx="7800975" cy="35607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Klik om de opmaakprofielen van de modeltekst te bewerken</a:t>
            </a:r>
          </a:p>
          <a:p>
            <a:pPr lvl="1"/>
            <a:r>
              <a:rPr lang="en-US" smtClean="0"/>
              <a:t>Tweede niveau</a:t>
            </a:r>
          </a:p>
          <a:p>
            <a:pPr lvl="2"/>
            <a:r>
              <a:rPr lang="en-US" smtClean="0"/>
              <a:t>Derde niveau</a:t>
            </a:r>
          </a:p>
          <a:p>
            <a:pPr lvl="3"/>
            <a:r>
              <a:rPr lang="en-US" smtClean="0"/>
              <a:t>Vierde niveau</a:t>
            </a:r>
          </a:p>
          <a:p>
            <a:pPr lvl="4"/>
            <a:r>
              <a:rPr lang="en-US" smtClean="0"/>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smtClean="0">
                <a:cs typeface="+mn-cs"/>
              </a:defRPr>
            </a:lvl1pPr>
          </a:lstStyle>
          <a:p>
            <a:pPr>
              <a:defRPr/>
            </a:pPr>
            <a:fld id="{0F0164D4-E379-4BB3-8198-59C8CAEF5B96}" type="datetime1">
              <a:rPr lang="en-GB"/>
              <a:pPr>
                <a:defRPr/>
              </a:pPr>
              <a:t>25/11/2011</a:t>
            </a:fld>
            <a:endParaRPr lang="nl-NL"/>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smtClean="0">
                <a:cs typeface="+mn-cs"/>
              </a:defRPr>
            </a:lvl1pPr>
          </a:lstStyle>
          <a:p>
            <a:pPr>
              <a:defRPr/>
            </a:pPr>
            <a:r>
              <a:rPr lang="en-US"/>
              <a:t>To modify choose 'Insert' then 'Header and footer'</a:t>
            </a:r>
            <a:endParaRPr lang="nl-NL"/>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cs typeface="+mn-cs"/>
              </a:defRPr>
            </a:lvl1pPr>
          </a:lstStyle>
          <a:p>
            <a:pPr>
              <a:defRPr/>
            </a:pPr>
            <a:fld id="{A98534EC-A18D-4FF9-B59D-C1DD53766E2C}" type="slidenum">
              <a:rPr lang="nl-NL"/>
              <a:pPr>
                <a:defRPr/>
              </a:pPr>
              <a:t>‹#›</a:t>
            </a:fld>
            <a:endParaRPr lang="nl-NL"/>
          </a:p>
        </p:txBody>
      </p:sp>
      <p:sp>
        <p:nvSpPr>
          <p:cNvPr id="1032" name="Line 8"/>
          <p:cNvSpPr>
            <a:spLocks noChangeShapeType="1"/>
          </p:cNvSpPr>
          <p:nvPr/>
        </p:nvSpPr>
        <p:spPr bwMode="auto">
          <a:xfrm>
            <a:off x="1079500" y="1636713"/>
            <a:ext cx="8072438" cy="0"/>
          </a:xfrm>
          <a:prstGeom prst="line">
            <a:avLst/>
          </a:prstGeom>
          <a:noFill/>
          <a:ln w="12700">
            <a:solidFill>
              <a:schemeClr val="tx1"/>
            </a:solidFill>
            <a:round/>
            <a:headEnd/>
            <a:tailEnd/>
          </a:ln>
          <a:effectLst/>
        </p:spPr>
        <p:txBody>
          <a:bodyPr/>
          <a:lstStyle/>
          <a:p>
            <a:pPr>
              <a:defRPr/>
            </a:pPr>
            <a:endParaRPr lang="nl-NL">
              <a:cs typeface="+mn-cs"/>
            </a:endParaRPr>
          </a:p>
        </p:txBody>
      </p:sp>
      <p:pic>
        <p:nvPicPr>
          <p:cNvPr id="2" name="Picture 4" descr="Itc_logo transparant"/>
          <p:cNvPicPr>
            <a:picLocks noChangeAspect="1" noChangeArrowheads="1"/>
          </p:cNvPicPr>
          <p:nvPr/>
        </p:nvPicPr>
        <p:blipFill>
          <a:blip r:embed="rId18" cstate="print"/>
          <a:srcRect/>
          <a:stretch>
            <a:fillRect/>
          </a:stretch>
        </p:blipFill>
        <p:spPr bwMode="auto">
          <a:xfrm>
            <a:off x="276225" y="6010275"/>
            <a:ext cx="508000" cy="5937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6" r:id="rId3"/>
    <p:sldLayoutId id="2147483679" r:id="rId4"/>
    <p:sldLayoutId id="2147483680" r:id="rId5"/>
    <p:sldLayoutId id="2147483681" r:id="rId6"/>
    <p:sldLayoutId id="2147483682" r:id="rId7"/>
    <p:sldLayoutId id="2147483683" r:id="rId8"/>
    <p:sldLayoutId id="2147483684" r:id="rId9"/>
    <p:sldLayoutId id="2147483686" r:id="rId10"/>
    <p:sldLayoutId id="2147483687" r:id="rId11"/>
    <p:sldLayoutId id="2147483688" r:id="rId12"/>
    <p:sldLayoutId id="2147483689" r:id="rId13"/>
    <p:sldLayoutId id="2147483690" r:id="rId14"/>
    <p:sldLayoutId id="2147483691" r:id="rId15"/>
  </p:sldLayoutIdLst>
  <p:hf sldNum="0" hdr="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8.xml"/><Relationship Id="rId7" Type="http://schemas.openxmlformats.org/officeDocument/2006/relationships/image" Target="../media/image71.png"/><Relationship Id="rId12" Type="http://schemas.openxmlformats.org/officeDocument/2006/relationships/image" Target="../media/image75.jpe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70.pn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oleObject" Target="../embeddings/oleObject1.bin"/><Relationship Id="rId4" Type="http://schemas.openxmlformats.org/officeDocument/2006/relationships/image" Target="../media/image68.jpeg"/><Relationship Id="rId9"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9.xml"/><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9.xml"/><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9.xml"/><Relationship Id="rId5" Type="http://schemas.openxmlformats.org/officeDocument/2006/relationships/image" Target="../media/image94.jpe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10.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xml"/><Relationship Id="rId4" Type="http://schemas.openxmlformats.org/officeDocument/2006/relationships/image" Target="../media/image119.jpe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xml"/><Relationship Id="rId5" Type="http://schemas.openxmlformats.org/officeDocument/2006/relationships/image" Target="../media/image123.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xml"/><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Microsoft_Office_Word_97_-_2003_Document2.doc"/><Relationship Id="rId5" Type="http://schemas.openxmlformats.org/officeDocument/2006/relationships/image" Target="../media/image17.jpeg"/><Relationship Id="rId4" Type="http://schemas.openxmlformats.org/officeDocument/2006/relationships/oleObject" Target="../embeddings/Microsoft_Office_Word_97_-_2003_Document1.doc"/></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3.png"/><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vmlDrawing" Target="../drawings/vmlDrawing3.vml"/></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2.xml"/><Relationship Id="rId5" Type="http://schemas.openxmlformats.org/officeDocument/2006/relationships/image" Target="../media/image149.png"/><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43000" y="2286000"/>
            <a:ext cx="7543800" cy="584775"/>
          </a:xfrm>
          <a:prstGeom prst="rect">
            <a:avLst/>
          </a:prstGeom>
          <a:noFill/>
        </p:spPr>
        <p:txBody>
          <a:bodyPr wrap="square" lIns="91440" tIns="45720" rIns="91440" bIns="45720">
            <a:spAutoFit/>
          </a:bodyPr>
          <a:lstStyle/>
          <a:p>
            <a:pPr algn="ctr"/>
            <a:r>
              <a:rPr lang="en-US" sz="3200" b="1" cap="none" spc="0" dirty="0" smtClean="0">
                <a:ln w="10541" cmpd="sng">
                  <a:solidFill>
                    <a:srgbClr val="7D7D7D">
                      <a:tint val="100000"/>
                      <a:shade val="100000"/>
                      <a:satMod val="110000"/>
                    </a:srgbClr>
                  </a:solidFill>
                  <a:prstDash val="solid"/>
                </a:ln>
                <a:effectLst/>
              </a:rPr>
              <a:t>Landslide frequency assessment</a:t>
            </a:r>
            <a:endParaRPr lang="en-US" sz="3200" b="1" cap="none" spc="0" dirty="0">
              <a:ln w="10541" cmpd="sng">
                <a:solidFill>
                  <a:srgbClr val="7D7D7D">
                    <a:tint val="100000"/>
                    <a:shade val="100000"/>
                    <a:satMod val="110000"/>
                  </a:srgbClr>
                </a:solidFill>
                <a:prstDash val="solid"/>
              </a:ln>
              <a:effectLst/>
            </a:endParaRPr>
          </a:p>
        </p:txBody>
      </p:sp>
      <p:sp>
        <p:nvSpPr>
          <p:cNvPr id="25" name="Subtitle 2"/>
          <p:cNvSpPr txBox="1">
            <a:spLocks/>
          </p:cNvSpPr>
          <p:nvPr/>
        </p:nvSpPr>
        <p:spPr bwMode="auto">
          <a:xfrm>
            <a:off x="2667000" y="3810000"/>
            <a:ext cx="4800600" cy="121920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marL="255588" marR="0" lvl="0" indent="-255588" algn="ctr" defTabSz="238125" rtl="0" eaLnBrk="1" fontAlgn="base" latinLnBrk="0" hangingPunct="1">
              <a:lnSpc>
                <a:spcPts val="2500"/>
              </a:lnSpc>
              <a:spcBef>
                <a:spcPct val="20000"/>
              </a:spcBef>
              <a:spcAft>
                <a:spcPct val="0"/>
              </a:spcAft>
              <a:buClrTx/>
              <a:buSzTx/>
              <a:tabLst/>
              <a:defRPr/>
            </a:pPr>
            <a:r>
              <a:rPr kumimoji="0" lang="en-US" sz="1800" b="1" i="0" u="none" strike="noStrike" kern="0" cap="none" spc="0" normalizeH="0" baseline="0" noProof="0" dirty="0" smtClean="0">
                <a:ln w="10541" cmpd="sng">
                  <a:solidFill>
                    <a:srgbClr val="7D7D7D">
                      <a:tint val="100000"/>
                      <a:shade val="100000"/>
                      <a:satMod val="110000"/>
                    </a:srgbClr>
                  </a:solidFill>
                  <a:prstDash val="solid"/>
                </a:ln>
                <a:solidFill>
                  <a:schemeClr val="tx1"/>
                </a:solidFill>
                <a:effectLst/>
                <a:uLnTx/>
                <a:uFillTx/>
                <a:latin typeface="+mn-lt"/>
                <a:ea typeface="+mn-ea"/>
                <a:cs typeface="+mn-cs"/>
              </a:rPr>
              <a:t>Cees van Westen</a:t>
            </a:r>
          </a:p>
          <a:p>
            <a:pPr marL="255588" marR="0" lvl="0" indent="-255588" algn="ctr" defTabSz="238125" rtl="0" eaLnBrk="1" fontAlgn="base" latinLnBrk="0" hangingPunct="1">
              <a:lnSpc>
                <a:spcPts val="2500"/>
              </a:lnSpc>
              <a:spcBef>
                <a:spcPct val="20000"/>
              </a:spcBef>
              <a:spcAft>
                <a:spcPct val="0"/>
              </a:spcAft>
              <a:buClrTx/>
              <a:buSzTx/>
              <a:tabLst/>
              <a:defRPr/>
            </a:pPr>
            <a:r>
              <a:rPr lang="en-US" b="1" kern="0" dirty="0" smtClean="0">
                <a:ln w="10541" cmpd="sng">
                  <a:solidFill>
                    <a:srgbClr val="7D7D7D">
                      <a:tint val="100000"/>
                      <a:shade val="100000"/>
                      <a:satMod val="110000"/>
                    </a:srgbClr>
                  </a:solidFill>
                  <a:prstDash val="solid"/>
                </a:ln>
                <a:latin typeface="+mn-lt"/>
              </a:rPr>
              <a:t>Faculty of Geo-Information Science and Earth Observation</a:t>
            </a:r>
            <a:endParaRPr kumimoji="0" lang="en-US" sz="1800" b="1" i="0" u="none" strike="noStrike" kern="0" cap="none" spc="0" normalizeH="0" baseline="0" noProof="0" dirty="0" smtClean="0">
              <a:ln w="10541" cmpd="sng">
                <a:solidFill>
                  <a:srgbClr val="7D7D7D">
                    <a:tint val="100000"/>
                    <a:shade val="100000"/>
                    <a:satMod val="110000"/>
                  </a:srgbClr>
                </a:solidFill>
                <a:prstDash val="solid"/>
              </a:ln>
              <a:solidFill>
                <a:schemeClr val="tx1"/>
              </a:solidFill>
              <a:effectLst/>
              <a:uLnTx/>
              <a:uFillTx/>
              <a:latin typeface="+mn-lt"/>
              <a:ea typeface="+mn-ea"/>
              <a:cs typeface="+mn-cs"/>
            </a:endParaRPr>
          </a:p>
          <a:p>
            <a:pPr marL="255588" marR="0" lvl="0" indent="-255588" algn="ctr" defTabSz="238125" rtl="0" eaLnBrk="1" fontAlgn="base" latinLnBrk="0" hangingPunct="1">
              <a:lnSpc>
                <a:spcPts val="2500"/>
              </a:lnSpc>
              <a:spcBef>
                <a:spcPct val="20000"/>
              </a:spcBef>
              <a:spcAft>
                <a:spcPct val="0"/>
              </a:spcAft>
              <a:buClrTx/>
              <a:buSzTx/>
              <a:tabLst/>
              <a:defRPr/>
            </a:pPr>
            <a:r>
              <a:rPr lang="en-US" b="1" kern="0" dirty="0" smtClean="0">
                <a:ln w="10541" cmpd="sng">
                  <a:solidFill>
                    <a:srgbClr val="7D7D7D">
                      <a:tint val="100000"/>
                      <a:shade val="100000"/>
                      <a:satMod val="110000"/>
                    </a:srgbClr>
                  </a:solidFill>
                  <a:prstDash val="solid"/>
                </a:ln>
                <a:latin typeface="+mn-lt"/>
              </a:rPr>
              <a:t>ITC, University of Twente, The Netherlands</a:t>
            </a:r>
          </a:p>
          <a:p>
            <a:pPr marL="255588" marR="0" lvl="0" indent="-255588" algn="ctr" defTabSz="238125" rtl="0" eaLnBrk="1" fontAlgn="base" latinLnBrk="0" hangingPunct="1">
              <a:lnSpc>
                <a:spcPts val="2500"/>
              </a:lnSpc>
              <a:spcBef>
                <a:spcPct val="20000"/>
              </a:spcBef>
              <a:spcAft>
                <a:spcPct val="0"/>
              </a:spcAft>
              <a:buClrTx/>
              <a:buSzTx/>
              <a:tabLst/>
              <a:defRPr/>
            </a:pPr>
            <a:r>
              <a:rPr kumimoji="0" lang="en-US" sz="1800" b="1" i="0" u="none" strike="noStrike" kern="0" cap="none" spc="0" normalizeH="0" baseline="0" noProof="0" dirty="0" smtClean="0">
                <a:ln w="10541" cmpd="sng">
                  <a:solidFill>
                    <a:srgbClr val="7D7D7D">
                      <a:tint val="100000"/>
                      <a:shade val="100000"/>
                      <a:satMod val="110000"/>
                    </a:srgbClr>
                  </a:solidFill>
                  <a:prstDash val="solid"/>
                </a:ln>
                <a:solidFill>
                  <a:schemeClr val="tx1"/>
                </a:solidFill>
                <a:effectLst/>
                <a:uLnTx/>
                <a:uFillTx/>
                <a:latin typeface="+mn-lt"/>
                <a:ea typeface="+mn-ea"/>
                <a:cs typeface="+mn-cs"/>
              </a:rPr>
              <a:t>E-mail: westen@itc.nl</a:t>
            </a:r>
          </a:p>
          <a:p>
            <a:pPr marL="255588" marR="0" lvl="0" indent="-255588" algn="l" defTabSz="238125" rtl="0" eaLnBrk="1" fontAlgn="base" latinLnBrk="0" hangingPunct="1">
              <a:lnSpc>
                <a:spcPts val="2500"/>
              </a:lnSpc>
              <a:spcBef>
                <a:spcPct val="20000"/>
              </a:spcBef>
              <a:spcAft>
                <a:spcPct val="0"/>
              </a:spcAft>
              <a:buClrTx/>
              <a:buSzTx/>
              <a:buFont typeface="Wingdings" pitchFamily="2" charset="2"/>
              <a:buChar char="§"/>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8" name="Slide Number Placeholder 7"/>
          <p:cNvSpPr>
            <a:spLocks noGrp="1"/>
          </p:cNvSpPr>
          <p:nvPr>
            <p:ph type="sldNum" sz="quarter" idx="4294967295"/>
          </p:nvPr>
        </p:nvSpPr>
        <p:spPr>
          <a:xfrm>
            <a:off x="8509000" y="6400800"/>
            <a:ext cx="374650" cy="476250"/>
          </a:xfrm>
          <a:prstGeom prst="rect">
            <a:avLst/>
          </a:prstGeom>
        </p:spPr>
        <p:txBody>
          <a:bodyPr/>
          <a:lstStyle/>
          <a:p>
            <a:fld id="{13C9CC7F-86E1-48DE-82DC-E9AC50D04532}" type="slidenum">
              <a:rPr lang="en-US" noProof="0" smtClean="0"/>
              <a:pPr/>
              <a:t>1</a:t>
            </a:fld>
            <a:endParaRPr lang="en-US" noProof="0" dirty="0"/>
          </a:p>
        </p:txBody>
      </p:sp>
      <p:pic>
        <p:nvPicPr>
          <p:cNvPr id="6" name="Picture 5" descr="unisa"/>
          <p:cNvPicPr/>
          <p:nvPr/>
        </p:nvPicPr>
        <p:blipFill>
          <a:blip r:embed="rId3" cstate="print"/>
          <a:srcRect t="-30592" b="-30592"/>
          <a:stretch>
            <a:fillRect/>
          </a:stretch>
        </p:blipFill>
        <p:spPr bwMode="auto">
          <a:xfrm>
            <a:off x="1143000" y="228600"/>
            <a:ext cx="762000" cy="1219200"/>
          </a:xfrm>
          <a:prstGeom prst="rect">
            <a:avLst/>
          </a:prstGeom>
          <a:noFill/>
          <a:ln w="9525">
            <a:noFill/>
            <a:miter lim="800000"/>
            <a:headEnd/>
            <a:tailEnd/>
          </a:ln>
        </p:spPr>
      </p:pic>
      <p:pic>
        <p:nvPicPr>
          <p:cNvPr id="9" name="Picture 8" descr="logo UNU DGIM new.jpg"/>
          <p:cNvPicPr/>
          <p:nvPr/>
        </p:nvPicPr>
        <p:blipFill>
          <a:blip r:embed="rId4" cstate="print"/>
          <a:stretch>
            <a:fillRect/>
          </a:stretch>
        </p:blipFill>
        <p:spPr>
          <a:xfrm>
            <a:off x="1905000" y="228600"/>
            <a:ext cx="2438400" cy="1295400"/>
          </a:xfrm>
          <a:prstGeom prst="rect">
            <a:avLst/>
          </a:prstGeom>
        </p:spPr>
      </p:pic>
      <p:pic>
        <p:nvPicPr>
          <p:cNvPr id="10" name="Picture 9" descr="laram_school.jpg"/>
          <p:cNvPicPr/>
          <p:nvPr/>
        </p:nvPicPr>
        <p:blipFill>
          <a:blip r:embed="rId5" cstate="print"/>
          <a:stretch>
            <a:fillRect/>
          </a:stretch>
        </p:blipFill>
        <p:spPr>
          <a:xfrm>
            <a:off x="4114800" y="0"/>
            <a:ext cx="2133600" cy="1591614"/>
          </a:xfrm>
          <a:prstGeom prst="rect">
            <a:avLst/>
          </a:prstGeom>
        </p:spPr>
      </p:pic>
      <p:pic>
        <p:nvPicPr>
          <p:cNvPr id="11" name="Picture 10" descr="safeland_1500x369px.jpg"/>
          <p:cNvPicPr/>
          <p:nvPr/>
        </p:nvPicPr>
        <p:blipFill>
          <a:blip r:embed="rId6" cstate="print"/>
          <a:stretch>
            <a:fillRect/>
          </a:stretch>
        </p:blipFill>
        <p:spPr>
          <a:xfrm>
            <a:off x="6096000" y="609600"/>
            <a:ext cx="3048000" cy="9283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9144000" cy="1143000"/>
          </a:xfrm>
        </p:spPr>
        <p:txBody>
          <a:bodyPr/>
          <a:lstStyle/>
          <a:p>
            <a:r>
              <a:rPr lang="en-GB" smtClean="0"/>
              <a:t>Return period / exceedance probability.</a:t>
            </a:r>
          </a:p>
        </p:txBody>
      </p:sp>
      <p:pic>
        <p:nvPicPr>
          <p:cNvPr id="75779" name="Picture 4" descr="Probfigedited"/>
          <p:cNvPicPr>
            <a:picLocks noChangeAspect="1" noChangeArrowheads="1"/>
          </p:cNvPicPr>
          <p:nvPr/>
        </p:nvPicPr>
        <p:blipFill>
          <a:blip r:embed="rId3" cstate="print"/>
          <a:srcRect/>
          <a:stretch>
            <a:fillRect/>
          </a:stretch>
        </p:blipFill>
        <p:spPr bwMode="auto">
          <a:xfrm>
            <a:off x="609600" y="1828800"/>
            <a:ext cx="8001000" cy="3730625"/>
          </a:xfrm>
          <a:prstGeom prst="rect">
            <a:avLst/>
          </a:prstGeom>
          <a:noFill/>
          <a:ln w="9525">
            <a:noFill/>
            <a:miter lim="800000"/>
            <a:headEnd/>
            <a:tailEnd/>
          </a:ln>
        </p:spPr>
      </p:pic>
      <p:sp>
        <p:nvSpPr>
          <p:cNvPr id="75780" name="Rectangle 5"/>
          <p:cNvSpPr>
            <a:spLocks noChangeArrowheads="1"/>
          </p:cNvSpPr>
          <p:nvPr/>
        </p:nvSpPr>
        <p:spPr bwMode="auto">
          <a:xfrm>
            <a:off x="5867400" y="4572000"/>
            <a:ext cx="533400" cy="228600"/>
          </a:xfrm>
          <a:prstGeom prst="rect">
            <a:avLst/>
          </a:prstGeom>
          <a:noFill/>
          <a:ln w="12700">
            <a:solidFill>
              <a:schemeClr val="tx1"/>
            </a:solidFill>
            <a:miter lim="800000"/>
            <a:headEnd type="none" w="sm" len="sm"/>
            <a:tailEnd type="none" w="sm" len="sm"/>
          </a:ln>
        </p:spPr>
        <p:txBody>
          <a:bodyPr wrap="none" anchor="ctr"/>
          <a:lstStyle/>
          <a:p>
            <a:endParaRPr lang="en-US"/>
          </a:p>
        </p:txBody>
      </p:sp>
      <p:sp>
        <p:nvSpPr>
          <p:cNvPr id="75781" name="Line 6"/>
          <p:cNvSpPr>
            <a:spLocks noChangeShapeType="1"/>
          </p:cNvSpPr>
          <p:nvPr/>
        </p:nvSpPr>
        <p:spPr bwMode="auto">
          <a:xfrm flipH="1">
            <a:off x="2209800" y="4800600"/>
            <a:ext cx="3733800" cy="1066800"/>
          </a:xfrm>
          <a:prstGeom prst="line">
            <a:avLst/>
          </a:prstGeom>
          <a:noFill/>
          <a:ln w="38100">
            <a:solidFill>
              <a:srgbClr val="FF0000"/>
            </a:solidFill>
            <a:round/>
            <a:headEnd/>
            <a:tailEnd type="arrow" w="med" len="med"/>
          </a:ln>
        </p:spPr>
        <p:txBody>
          <a:bodyPr wrap="none" anchor="ctr"/>
          <a:lstStyle/>
          <a:p>
            <a:endParaRPr lang="en-US"/>
          </a:p>
        </p:txBody>
      </p:sp>
      <p:sp>
        <p:nvSpPr>
          <p:cNvPr id="75782" name="Text Box 7"/>
          <p:cNvSpPr txBox="1">
            <a:spLocks noChangeArrowheads="1"/>
          </p:cNvSpPr>
          <p:nvPr/>
        </p:nvSpPr>
        <p:spPr bwMode="auto">
          <a:xfrm>
            <a:off x="762000" y="5562600"/>
            <a:ext cx="6172200" cy="646331"/>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GB" dirty="0" smtClean="0"/>
              <a:t>E</a:t>
            </a:r>
            <a:r>
              <a:rPr lang="en-GB" baseline="-25000" dirty="0" smtClean="0"/>
              <a:t>100</a:t>
            </a:r>
            <a:r>
              <a:rPr lang="en-GB" dirty="0" smtClean="0"/>
              <a:t> </a:t>
            </a:r>
            <a:r>
              <a:rPr lang="en-GB" dirty="0"/>
              <a:t>has a greater probability of occurring during the next 100 yrs (63%) than during the next 5 years ( 5%)</a:t>
            </a:r>
            <a:endParaRPr lang="en-GB" sz="1600" dirty="0"/>
          </a:p>
        </p:txBody>
      </p:sp>
      <p:sp>
        <p:nvSpPr>
          <p:cNvPr id="75783" name="Text Box 8"/>
          <p:cNvSpPr txBox="1">
            <a:spLocks noChangeArrowheads="1"/>
          </p:cNvSpPr>
          <p:nvPr/>
        </p:nvSpPr>
        <p:spPr bwMode="auto">
          <a:xfrm>
            <a:off x="431800" y="1196975"/>
            <a:ext cx="4114800" cy="396875"/>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GB" sz="2000" b="1">
                <a:latin typeface="Arial" pitchFamily="34" charset="0"/>
              </a:rPr>
              <a:t>For the average annual risk!</a:t>
            </a:r>
            <a:endParaRPr lang="en-GB" sz="2000" b="1"/>
          </a:p>
        </p:txBody>
      </p:sp>
      <p:sp>
        <p:nvSpPr>
          <p:cNvPr id="75784" name="Line 9"/>
          <p:cNvSpPr>
            <a:spLocks noChangeShapeType="1"/>
          </p:cNvSpPr>
          <p:nvPr/>
        </p:nvSpPr>
        <p:spPr bwMode="auto">
          <a:xfrm>
            <a:off x="1295400" y="1592263"/>
            <a:ext cx="0" cy="1836737"/>
          </a:xfrm>
          <a:prstGeom prst="line">
            <a:avLst/>
          </a:prstGeom>
          <a:noFill/>
          <a:ln w="38100">
            <a:solidFill>
              <a:srgbClr val="FF0066"/>
            </a:solidFill>
            <a:round/>
            <a:headEnd type="triangle" w="med" len="med"/>
            <a:tailEnd type="none" w="sm" len="sm"/>
          </a:ln>
        </p:spPr>
        <p:txBody>
          <a:bodyPr wrap="none" anchor="ctr"/>
          <a:lstStyle/>
          <a:p>
            <a:endParaRPr lang="en-US"/>
          </a:p>
        </p:txBody>
      </p:sp>
      <p:sp>
        <p:nvSpPr>
          <p:cNvPr id="75785" name="Rectangle 10"/>
          <p:cNvSpPr>
            <a:spLocks noChangeArrowheads="1"/>
          </p:cNvSpPr>
          <p:nvPr/>
        </p:nvSpPr>
        <p:spPr bwMode="auto">
          <a:xfrm>
            <a:off x="5943600" y="3733800"/>
            <a:ext cx="457200" cy="228600"/>
          </a:xfrm>
          <a:prstGeom prst="rect">
            <a:avLst/>
          </a:prstGeom>
          <a:noFill/>
          <a:ln w="12700">
            <a:solidFill>
              <a:schemeClr val="tx1"/>
            </a:solidFill>
            <a:miter lim="800000"/>
            <a:headEnd type="none" w="sm" len="sm"/>
            <a:tailEnd type="none" w="sm" len="sm"/>
          </a:ln>
        </p:spPr>
        <p:txBody>
          <a:bodyPr wrap="none" anchor="ctr"/>
          <a:lstStyle/>
          <a:p>
            <a:endParaRPr lang="en-US"/>
          </a:p>
        </p:txBody>
      </p:sp>
      <p:sp>
        <p:nvSpPr>
          <p:cNvPr id="75786" name="Line 11"/>
          <p:cNvSpPr>
            <a:spLocks noChangeShapeType="1"/>
          </p:cNvSpPr>
          <p:nvPr/>
        </p:nvSpPr>
        <p:spPr bwMode="auto">
          <a:xfrm flipH="1">
            <a:off x="5715000" y="3962400"/>
            <a:ext cx="228600" cy="1981200"/>
          </a:xfrm>
          <a:prstGeom prst="line">
            <a:avLst/>
          </a:prstGeom>
          <a:noFill/>
          <a:ln w="38100">
            <a:solidFill>
              <a:srgbClr val="FF0000"/>
            </a:solidFill>
            <a:round/>
            <a:headEnd type="none" w="sm" len="sm"/>
            <a:tailEnd type="triangle" w="sm" len="sm"/>
          </a:ln>
        </p:spPr>
        <p:txBody>
          <a:bodyPr/>
          <a:lstStyle/>
          <a:p>
            <a:endParaRPr lang="en-US"/>
          </a:p>
        </p:txBody>
      </p:sp>
      <p:sp>
        <p:nvSpPr>
          <p:cNvPr id="75787" name="Rectangle 12"/>
          <p:cNvSpPr>
            <a:spLocks noChangeArrowheads="1"/>
          </p:cNvSpPr>
          <p:nvPr/>
        </p:nvSpPr>
        <p:spPr bwMode="auto">
          <a:xfrm>
            <a:off x="762000" y="5638800"/>
            <a:ext cx="6096000" cy="914400"/>
          </a:xfrm>
          <a:prstGeom prst="rect">
            <a:avLst/>
          </a:prstGeom>
          <a:noFill/>
          <a:ln w="12700">
            <a:noFill/>
            <a:miter lim="800000"/>
            <a:headEnd type="none" w="sm" len="sm"/>
            <a:tailEnd type="none" w="sm" len="sm"/>
          </a:ln>
        </p:spPr>
        <p:txBody>
          <a:bodyPr wrap="none" anchor="ctr"/>
          <a:lstStyle/>
          <a:p>
            <a:endParaRPr lang="en-US"/>
          </a:p>
        </p:txBody>
      </p:sp>
      <p:sp>
        <p:nvSpPr>
          <p:cNvPr id="75788" name="Text Box 3"/>
          <p:cNvSpPr txBox="1">
            <a:spLocks noChangeArrowheads="1"/>
          </p:cNvSpPr>
          <p:nvPr/>
        </p:nvSpPr>
        <p:spPr bwMode="auto">
          <a:xfrm>
            <a:off x="4859338" y="1196975"/>
            <a:ext cx="3744912" cy="738188"/>
          </a:xfrm>
          <a:prstGeom prst="rect">
            <a:avLst/>
          </a:prstGeom>
          <a:noFill/>
          <a:ln w="12700">
            <a:noFill/>
            <a:miter lim="800000"/>
            <a:headEnd type="none" w="sm" len="sm"/>
            <a:tailEnd type="none" w="sm" len="sm"/>
          </a:ln>
        </p:spPr>
        <p:txBody>
          <a:bodyPr>
            <a:spAutoFit/>
          </a:bodyPr>
          <a:lstStyle/>
          <a:p>
            <a:pPr algn="just"/>
            <a:r>
              <a:rPr lang="en-US" sz="1400" b="1">
                <a:latin typeface="Arial" pitchFamily="34" charset="0"/>
                <a:cs typeface="Arial" pitchFamily="34" charset="0"/>
              </a:rPr>
              <a:t>The probability that an event will occur at least once in n successive  year: </a:t>
            </a:r>
          </a:p>
          <a:p>
            <a:pPr algn="just"/>
            <a:r>
              <a:rPr lang="en-US" sz="1400" b="1">
                <a:solidFill>
                  <a:srgbClr val="FF0000"/>
                </a:solidFill>
                <a:latin typeface="Arial" pitchFamily="34" charset="0"/>
                <a:cs typeface="Arial" pitchFamily="34" charset="0"/>
              </a:rPr>
              <a:t>R = 1- (1 - 1/T)</a:t>
            </a:r>
            <a:r>
              <a:rPr lang="en-US" sz="1400" b="1" baseline="30000">
                <a:solidFill>
                  <a:srgbClr val="FF0000"/>
                </a:solidFill>
                <a:latin typeface="Arial" pitchFamily="34" charset="0"/>
                <a:cs typeface="Arial" pitchFamily="34" charset="0"/>
              </a:rPr>
              <a:t>n</a:t>
            </a:r>
            <a:endParaRPr lang="en-US" sz="1400" b="1">
              <a:latin typeface="Arial" pitchFamily="34" charset="0"/>
              <a:cs typeface="Arial" pitchFamily="34" charset="0"/>
            </a:endParaRPr>
          </a:p>
        </p:txBody>
      </p:sp>
      <p:sp>
        <p:nvSpPr>
          <p:cNvPr id="13" name="TextBox 12"/>
          <p:cNvSpPr txBox="1"/>
          <p:nvPr/>
        </p:nvSpPr>
        <p:spPr>
          <a:xfrm>
            <a:off x="2057400" y="2057400"/>
            <a:ext cx="6248400" cy="307777"/>
          </a:xfrm>
          <a:prstGeom prst="rect">
            <a:avLst/>
          </a:prstGeom>
          <a:solidFill>
            <a:schemeClr val="bg1"/>
          </a:solidFill>
        </p:spPr>
        <p:txBody>
          <a:bodyPr wrap="square" rtlCol="0">
            <a:spAutoFit/>
          </a:bodyPr>
          <a:lstStyle/>
          <a:p>
            <a:r>
              <a:rPr lang="en-US" sz="1400" dirty="0" smtClean="0"/>
              <a:t>Percentage probability of the N-year event occurring in a particular period</a:t>
            </a:r>
            <a:endParaRPr lang="en-US" sz="14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1676400"/>
            <a:ext cx="7800975" cy="3560763"/>
          </a:xfrm>
        </p:spPr>
        <p:txBody>
          <a:bodyPr/>
          <a:lstStyle/>
          <a:p>
            <a:r>
              <a:rPr lang="en-US" dirty="0" smtClean="0"/>
              <a:t>In general landslides do not occur in the same location with different magnitudes. </a:t>
            </a:r>
          </a:p>
          <a:p>
            <a:r>
              <a:rPr lang="en-US" dirty="0" smtClean="0"/>
              <a:t>Exceptions: </a:t>
            </a:r>
          </a:p>
          <a:p>
            <a:pPr lvl="1"/>
            <a:r>
              <a:rPr lang="en-US" dirty="0" err="1" smtClean="0"/>
              <a:t>debrisflows</a:t>
            </a:r>
            <a:r>
              <a:rPr lang="en-US" dirty="0" smtClean="0"/>
              <a:t> / </a:t>
            </a:r>
            <a:r>
              <a:rPr lang="en-US" dirty="0" err="1" smtClean="0"/>
              <a:t>rockfall</a:t>
            </a:r>
            <a:r>
              <a:rPr lang="en-US" dirty="0" smtClean="0"/>
              <a:t>. Even then the occurrence of a past event alters the situation. </a:t>
            </a:r>
          </a:p>
          <a:p>
            <a:pPr lvl="1"/>
            <a:r>
              <a:rPr lang="en-US" dirty="0" smtClean="0"/>
              <a:t>Reactivation of landslides (e.g. mudflows)</a:t>
            </a:r>
          </a:p>
          <a:p>
            <a:r>
              <a:rPr lang="en-US" dirty="0" smtClean="0"/>
              <a:t>Probability of landslide occurrence is seldom computed in regional scale analyses. </a:t>
            </a:r>
          </a:p>
          <a:p>
            <a:r>
              <a:rPr lang="en-US" dirty="0" smtClean="0"/>
              <a:t>What is the magnitude / intensity of landslides?</a:t>
            </a:r>
            <a:endParaRPr lang="en-US" dirty="0"/>
          </a:p>
        </p:txBody>
      </p:sp>
      <p:sp>
        <p:nvSpPr>
          <p:cNvPr id="3" name="Text Placeholder 2"/>
          <p:cNvSpPr>
            <a:spLocks noGrp="1"/>
          </p:cNvSpPr>
          <p:nvPr>
            <p:ph type="body" sz="quarter" idx="13"/>
          </p:nvPr>
        </p:nvSpPr>
        <p:spPr/>
        <p:txBody>
          <a:bodyPr/>
          <a:lstStyle/>
          <a:p>
            <a:r>
              <a:rPr lang="en-US" dirty="0" smtClean="0"/>
              <a:t>Why is this difficult for landslides?</a:t>
            </a:r>
            <a:endParaRPr lang="en-US" dirty="0"/>
          </a:p>
        </p:txBody>
      </p:sp>
      <p:sp>
        <p:nvSpPr>
          <p:cNvPr id="4" name="Text Placeholder 3"/>
          <p:cNvSpPr>
            <a:spLocks noGrp="1"/>
          </p:cNvSpPr>
          <p:nvPr>
            <p:ph type="body" sz="quarter" idx="14"/>
          </p:nvPr>
        </p:nvSpPr>
        <p:spPr/>
        <p:txBody>
          <a:bodyPr/>
          <a:lstStyle/>
          <a:p>
            <a:endParaRPr lang="en-US"/>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1" y="1981200"/>
            <a:ext cx="4876799" cy="3560763"/>
          </a:xfrm>
        </p:spPr>
        <p:txBody>
          <a:bodyPr/>
          <a:lstStyle/>
          <a:p>
            <a:r>
              <a:rPr lang="en-US" dirty="0" smtClean="0"/>
              <a:t>Single landslides?</a:t>
            </a:r>
          </a:p>
          <a:p>
            <a:pPr lvl="1"/>
            <a:r>
              <a:rPr lang="en-US" dirty="0" smtClean="0"/>
              <a:t>First time failure</a:t>
            </a:r>
          </a:p>
          <a:p>
            <a:pPr lvl="1"/>
            <a:r>
              <a:rPr lang="en-US" dirty="0" smtClean="0"/>
              <a:t>Reactivation.</a:t>
            </a:r>
          </a:p>
          <a:p>
            <a:pPr lvl="1"/>
            <a:r>
              <a:rPr lang="en-US" dirty="0" smtClean="0"/>
              <a:t>Successive events in the same location (e.g. </a:t>
            </a:r>
            <a:r>
              <a:rPr lang="en-US" dirty="0" err="1" smtClean="0"/>
              <a:t>rockfall</a:t>
            </a:r>
            <a:r>
              <a:rPr lang="en-US" dirty="0" smtClean="0"/>
              <a:t>, </a:t>
            </a:r>
            <a:r>
              <a:rPr lang="en-US" dirty="0" err="1" smtClean="0"/>
              <a:t>debrisflow</a:t>
            </a:r>
            <a:r>
              <a:rPr lang="en-US" dirty="0" smtClean="0"/>
              <a:t>)</a:t>
            </a:r>
          </a:p>
          <a:p>
            <a:r>
              <a:rPr lang="en-US" dirty="0" smtClean="0"/>
              <a:t>Many landslides?</a:t>
            </a:r>
          </a:p>
          <a:p>
            <a:pPr lvl="1"/>
            <a:r>
              <a:rPr lang="en-US" dirty="0" smtClean="0"/>
              <a:t>Density of landslides within terrain units over time.</a:t>
            </a:r>
          </a:p>
          <a:p>
            <a:r>
              <a:rPr lang="en-US" dirty="0" smtClean="0"/>
              <a:t>Triggering events?</a:t>
            </a:r>
          </a:p>
          <a:p>
            <a:pPr lvl="1"/>
            <a:r>
              <a:rPr lang="en-US" dirty="0" smtClean="0"/>
              <a:t>Rainfall / earthquakes</a:t>
            </a:r>
          </a:p>
          <a:p>
            <a:pPr lvl="1"/>
            <a:r>
              <a:rPr lang="en-US" dirty="0" smtClean="0"/>
              <a:t>Soil moisture /acceleration</a:t>
            </a:r>
            <a:endParaRPr lang="en-US" dirty="0"/>
          </a:p>
        </p:txBody>
      </p:sp>
      <p:sp>
        <p:nvSpPr>
          <p:cNvPr id="7" name="Text Placeholder 6"/>
          <p:cNvSpPr>
            <a:spLocks noGrp="1"/>
          </p:cNvSpPr>
          <p:nvPr>
            <p:ph type="body" sz="quarter" idx="13"/>
          </p:nvPr>
        </p:nvSpPr>
        <p:spPr/>
        <p:txBody>
          <a:bodyPr/>
          <a:lstStyle/>
          <a:p>
            <a:r>
              <a:rPr lang="en-US" dirty="0" smtClean="0"/>
              <a:t>Landslide frequency</a:t>
            </a:r>
            <a:endParaRPr lang="en-US" dirty="0"/>
          </a:p>
        </p:txBody>
      </p:sp>
      <p:sp>
        <p:nvSpPr>
          <p:cNvPr id="8" name="Text Placeholder 7"/>
          <p:cNvSpPr>
            <a:spLocks noGrp="1"/>
          </p:cNvSpPr>
          <p:nvPr>
            <p:ph type="body" sz="quarter" idx="14"/>
          </p:nvPr>
        </p:nvSpPr>
        <p:spPr/>
        <p:txBody>
          <a:bodyPr/>
          <a:lstStyle/>
          <a:p>
            <a:r>
              <a:rPr lang="en-US" dirty="0" smtClean="0"/>
              <a:t>Frequency of what?</a:t>
            </a:r>
            <a:endParaRPr lang="en-US" dirty="0"/>
          </a:p>
        </p:txBody>
      </p:sp>
      <p:pic>
        <p:nvPicPr>
          <p:cNvPr id="236546" name="Picture 2"/>
          <p:cNvPicPr>
            <a:picLocks noChangeAspect="1" noChangeArrowheads="1"/>
          </p:cNvPicPr>
          <p:nvPr/>
        </p:nvPicPr>
        <p:blipFill>
          <a:blip r:embed="rId2" cstate="print"/>
          <a:srcRect/>
          <a:stretch>
            <a:fillRect/>
          </a:stretch>
        </p:blipFill>
        <p:spPr bwMode="auto">
          <a:xfrm>
            <a:off x="5486400" y="1676400"/>
            <a:ext cx="3429000" cy="1524611"/>
          </a:xfrm>
          <a:prstGeom prst="rect">
            <a:avLst/>
          </a:prstGeom>
          <a:noFill/>
          <a:ln w="9525">
            <a:noFill/>
            <a:miter lim="800000"/>
            <a:headEnd/>
            <a:tailEnd/>
          </a:ln>
        </p:spPr>
      </p:pic>
      <p:pic>
        <p:nvPicPr>
          <p:cNvPr id="236547" name="Picture 3"/>
          <p:cNvPicPr>
            <a:picLocks noChangeAspect="1" noChangeArrowheads="1"/>
          </p:cNvPicPr>
          <p:nvPr/>
        </p:nvPicPr>
        <p:blipFill>
          <a:blip r:embed="rId3" cstate="print"/>
          <a:srcRect/>
          <a:stretch>
            <a:fillRect/>
          </a:stretch>
        </p:blipFill>
        <p:spPr bwMode="auto">
          <a:xfrm>
            <a:off x="4419600" y="4953000"/>
            <a:ext cx="4724400" cy="1232146"/>
          </a:xfrm>
          <a:prstGeom prst="rect">
            <a:avLst/>
          </a:prstGeom>
          <a:noFill/>
          <a:ln w="9525">
            <a:noFill/>
            <a:miter lim="800000"/>
            <a:headEnd/>
            <a:tailEnd/>
          </a:ln>
        </p:spPr>
      </p:pic>
      <p:pic>
        <p:nvPicPr>
          <p:cNvPr id="15" name="Picture 14" descr="SPOT 2008 with slides.jpg"/>
          <p:cNvPicPr>
            <a:picLocks noChangeAspect="1"/>
          </p:cNvPicPr>
          <p:nvPr/>
        </p:nvPicPr>
        <p:blipFill>
          <a:blip r:embed="rId4" cstate="print"/>
          <a:stretch>
            <a:fillRect/>
          </a:stretch>
        </p:blipFill>
        <p:spPr>
          <a:xfrm>
            <a:off x="5486400" y="3276600"/>
            <a:ext cx="2824492" cy="1676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066800" y="1676400"/>
            <a:ext cx="7800975" cy="3560763"/>
          </a:xfrm>
        </p:spPr>
        <p:txBody>
          <a:bodyPr/>
          <a:lstStyle/>
          <a:p>
            <a:r>
              <a:rPr lang="en-GB" b="1" dirty="0" smtClean="0"/>
              <a:t>Absolute frequency </a:t>
            </a:r>
            <a:r>
              <a:rPr lang="en-GB" dirty="0" smtClean="0"/>
              <a:t>expresses the number of observed events in a terrain unit (i.e. slope, debris fan). </a:t>
            </a:r>
          </a:p>
          <a:p>
            <a:pPr lvl="1"/>
            <a:r>
              <a:rPr lang="en-GB" dirty="0" smtClean="0"/>
              <a:t>repetitive occurrence of first-time slope failures, </a:t>
            </a:r>
          </a:p>
          <a:p>
            <a:pPr lvl="1"/>
            <a:r>
              <a:rPr lang="en-GB" dirty="0" smtClean="0"/>
              <a:t>reactivation events of dormant landslides, or </a:t>
            </a:r>
          </a:p>
          <a:p>
            <a:pPr lvl="1"/>
            <a:r>
              <a:rPr lang="en-GB" dirty="0" smtClean="0"/>
              <a:t>acceleration episodes (surges) of active landslides. </a:t>
            </a:r>
          </a:p>
          <a:p>
            <a:pPr lvl="1"/>
            <a:r>
              <a:rPr lang="en-GB" dirty="0" smtClean="0"/>
              <a:t>Rock falls and debris flows are typical landslide types treated as repetitive events. </a:t>
            </a:r>
          </a:p>
          <a:p>
            <a:r>
              <a:rPr lang="en-GB" b="1" dirty="0" smtClean="0"/>
              <a:t>Relative frequency </a:t>
            </a:r>
            <a:r>
              <a:rPr lang="en-GB" dirty="0" smtClean="0"/>
              <a:t>is a normalized frequency. </a:t>
            </a:r>
          </a:p>
          <a:p>
            <a:pPr lvl="1"/>
            <a:r>
              <a:rPr lang="en-GB" dirty="0" smtClean="0"/>
              <a:t>the ratio of the number of observed landslide events to the unit area or length (i.e. landslides/km</a:t>
            </a:r>
            <a:r>
              <a:rPr lang="en-GB" baseline="30000" dirty="0" smtClean="0"/>
              <a:t>2</a:t>
            </a:r>
            <a:r>
              <a:rPr lang="en-GB" dirty="0" smtClean="0"/>
              <a:t>/year). </a:t>
            </a:r>
          </a:p>
          <a:p>
            <a:pPr lvl="1"/>
            <a:r>
              <a:rPr lang="en-GB" dirty="0" smtClean="0"/>
              <a:t>appropriate when working with large areas and/or at small scale.  </a:t>
            </a:r>
          </a:p>
          <a:p>
            <a:endParaRPr lang="en-US" dirty="0"/>
          </a:p>
        </p:txBody>
      </p:sp>
      <p:sp>
        <p:nvSpPr>
          <p:cNvPr id="10" name="Text Placeholder 9"/>
          <p:cNvSpPr>
            <a:spLocks noGrp="1"/>
          </p:cNvSpPr>
          <p:nvPr>
            <p:ph type="body" sz="quarter" idx="13"/>
          </p:nvPr>
        </p:nvSpPr>
        <p:spPr/>
        <p:txBody>
          <a:bodyPr/>
          <a:lstStyle/>
          <a:p>
            <a:r>
              <a:rPr lang="en-US" dirty="0" smtClean="0"/>
              <a:t>Frequency: Absolute or relative</a:t>
            </a:r>
            <a:endParaRPr lang="en-US" dirty="0"/>
          </a:p>
        </p:txBody>
      </p:sp>
      <p:sp>
        <p:nvSpPr>
          <p:cNvPr id="11" name="Text Placeholder 10"/>
          <p:cNvSpPr>
            <a:spLocks noGrp="1"/>
          </p:cNvSpPr>
          <p:nvPr>
            <p:ph type="body" sz="quarter" idx="14"/>
          </p:nvPr>
        </p:nvSpPr>
        <p:spPr/>
        <p:txBody>
          <a:bodyPr/>
          <a:lstStyle/>
          <a:p>
            <a:endParaRPr lang="en-US"/>
          </a:p>
        </p:txBody>
      </p:sp>
      <p:sp>
        <p:nvSpPr>
          <p:cNvPr id="5" name="Footer Placeholder 4"/>
          <p:cNvSpPr>
            <a:spLocks noGrp="1"/>
          </p:cNvSpPr>
          <p:nvPr>
            <p:ph type="ftr" sz="quarter" idx="16"/>
          </p:nvPr>
        </p:nvSpPr>
        <p:spPr/>
        <p:txBody>
          <a:bodyPr/>
          <a:lstStyle/>
          <a:p>
            <a:pPr>
              <a:defRPr/>
            </a:pPr>
            <a:r>
              <a:rPr lang="en-GB" smtClean="0"/>
              <a:t>ISL 2004 </a:t>
            </a: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002588" cy="868363"/>
          </a:xfrm>
        </p:spPr>
        <p:txBody>
          <a:bodyPr/>
          <a:lstStyle/>
          <a:p>
            <a:r>
              <a:rPr lang="en-GB" dirty="0" smtClean="0"/>
              <a:t>Landslide data are scarce</a:t>
            </a:r>
            <a:endParaRPr lang="en-GB" dirty="0"/>
          </a:p>
        </p:txBody>
      </p:sp>
      <p:sp>
        <p:nvSpPr>
          <p:cNvPr id="6" name="TextBox 5"/>
          <p:cNvSpPr txBox="1"/>
          <p:nvPr/>
        </p:nvSpPr>
        <p:spPr>
          <a:xfrm>
            <a:off x="4191000" y="4800600"/>
            <a:ext cx="4560864" cy="830997"/>
          </a:xfrm>
          <a:prstGeom prst="rect">
            <a:avLst/>
          </a:prstGeom>
          <a:noFill/>
        </p:spPr>
        <p:txBody>
          <a:bodyPr wrap="none">
            <a:spAutoFit/>
          </a:bodyPr>
          <a:lstStyle/>
          <a:p>
            <a:pPr eaLnBrk="0" hangingPunct="0">
              <a:defRPr/>
            </a:pPr>
            <a:r>
              <a:rPr lang="en-GB" sz="1600" b="1" dirty="0">
                <a:effectLst/>
                <a:latin typeface="+mn-lt"/>
                <a:cs typeface="+mn-cs"/>
              </a:rPr>
              <a:t>Other disasters </a:t>
            </a:r>
            <a:r>
              <a:rPr lang="en-GB" sz="1600" b="1" dirty="0" smtClean="0">
                <a:effectLst/>
                <a:latin typeface="+mn-lt"/>
                <a:cs typeface="+mn-cs"/>
              </a:rPr>
              <a:t>2000-2009 </a:t>
            </a:r>
            <a:r>
              <a:rPr lang="en-GB" sz="1600" b="1" dirty="0">
                <a:effectLst/>
                <a:latin typeface="+mn-lt"/>
                <a:cs typeface="+mn-cs"/>
              </a:rPr>
              <a:t>(CRED database)</a:t>
            </a:r>
          </a:p>
          <a:p>
            <a:pPr eaLnBrk="0" hangingPunct="0">
              <a:defRPr/>
            </a:pPr>
            <a:r>
              <a:rPr lang="en-GB" sz="1600" dirty="0">
                <a:effectLst/>
                <a:latin typeface="+mn-lt"/>
                <a:cs typeface="+mn-cs"/>
              </a:rPr>
              <a:t>Earthquake: </a:t>
            </a:r>
            <a:r>
              <a:rPr lang="en-GB" sz="1600" dirty="0" smtClean="0">
                <a:effectLst/>
                <a:latin typeface="+mn-lt"/>
                <a:cs typeface="+mn-cs"/>
              </a:rPr>
              <a:t>453,626             River flood</a:t>
            </a:r>
            <a:r>
              <a:rPr lang="en-GB" sz="1600" dirty="0">
                <a:effectLst/>
                <a:latin typeface="+mn-lt"/>
                <a:cs typeface="+mn-cs"/>
              </a:rPr>
              <a:t>: </a:t>
            </a:r>
            <a:r>
              <a:rPr lang="en-GB" sz="1600" dirty="0" smtClean="0">
                <a:effectLst/>
                <a:latin typeface="+mn-lt"/>
                <a:cs typeface="+mn-cs"/>
              </a:rPr>
              <a:t>54,012</a:t>
            </a:r>
            <a:endParaRPr lang="en-GB" sz="1600" dirty="0">
              <a:effectLst/>
              <a:latin typeface="+mn-lt"/>
              <a:cs typeface="+mn-cs"/>
            </a:endParaRPr>
          </a:p>
          <a:p>
            <a:pPr eaLnBrk="0" hangingPunct="0">
              <a:defRPr/>
            </a:pPr>
            <a:r>
              <a:rPr lang="en-GB" sz="1600" dirty="0">
                <a:effectLst/>
                <a:latin typeface="+mn-lt"/>
                <a:cs typeface="+mn-cs"/>
              </a:rPr>
              <a:t>Storm: </a:t>
            </a:r>
            <a:r>
              <a:rPr lang="en-GB" sz="1600" dirty="0" smtClean="0">
                <a:effectLst/>
                <a:latin typeface="+mn-lt"/>
                <a:cs typeface="+mn-cs"/>
              </a:rPr>
              <a:t>172,220                    Volcano</a:t>
            </a:r>
            <a:r>
              <a:rPr lang="en-GB" sz="1600" dirty="0">
                <a:effectLst/>
                <a:latin typeface="+mn-lt"/>
                <a:cs typeface="+mn-cs"/>
              </a:rPr>
              <a:t>: </a:t>
            </a:r>
            <a:r>
              <a:rPr lang="en-GB" sz="1600" dirty="0" smtClean="0">
                <a:effectLst/>
                <a:latin typeface="+mn-lt"/>
                <a:cs typeface="+mn-cs"/>
              </a:rPr>
              <a:t>237</a:t>
            </a:r>
            <a:endParaRPr lang="en-GB" sz="1600" dirty="0">
              <a:effectLst/>
              <a:latin typeface="+mn-lt"/>
              <a:cs typeface="+mn-cs"/>
            </a:endParaRPr>
          </a:p>
        </p:txBody>
      </p:sp>
      <p:pic>
        <p:nvPicPr>
          <p:cNvPr id="7" name="Picture 6" descr="Landslides and floods worldwide.jpg"/>
          <p:cNvPicPr>
            <a:picLocks noChangeAspect="1"/>
          </p:cNvPicPr>
          <p:nvPr/>
        </p:nvPicPr>
        <p:blipFill>
          <a:blip r:embed="rId2" cstate="print"/>
          <a:stretch>
            <a:fillRect/>
          </a:stretch>
        </p:blipFill>
        <p:spPr>
          <a:xfrm>
            <a:off x="1981200" y="1752600"/>
            <a:ext cx="6991350" cy="3019425"/>
          </a:xfrm>
          <a:prstGeom prst="rect">
            <a:avLst/>
          </a:prstGeom>
        </p:spPr>
      </p:pic>
      <p:pic>
        <p:nvPicPr>
          <p:cNvPr id="8" name="Picture 7" descr="emdat6.jpg"/>
          <p:cNvPicPr>
            <a:picLocks noChangeAspect="1"/>
          </p:cNvPicPr>
          <p:nvPr/>
        </p:nvPicPr>
        <p:blipFill>
          <a:blip r:embed="rId3" cstate="print"/>
          <a:stretch>
            <a:fillRect/>
          </a:stretch>
        </p:blipFill>
        <p:spPr>
          <a:xfrm>
            <a:off x="7391400" y="1928326"/>
            <a:ext cx="1562100" cy="510073"/>
          </a:xfrm>
          <a:prstGeom prst="rect">
            <a:avLst/>
          </a:prstGeom>
        </p:spPr>
      </p:pic>
      <p:pic>
        <p:nvPicPr>
          <p:cNvPr id="10" name="Content Placeholder 3" descr="photo 02.jpg"/>
          <p:cNvPicPr>
            <a:picLocks noChangeAspect="1"/>
          </p:cNvPicPr>
          <p:nvPr/>
        </p:nvPicPr>
        <p:blipFill>
          <a:blip r:embed="rId4" cstate="print"/>
          <a:srcRect/>
          <a:stretch>
            <a:fillRect/>
          </a:stretch>
        </p:blipFill>
        <p:spPr bwMode="auto">
          <a:xfrm>
            <a:off x="152400" y="4800600"/>
            <a:ext cx="1828800" cy="1111503"/>
          </a:xfrm>
          <a:prstGeom prst="rect">
            <a:avLst/>
          </a:prstGeom>
          <a:noFill/>
          <a:ln w="9525">
            <a:noFill/>
            <a:miter lim="800000"/>
            <a:headEnd/>
            <a:tailEnd/>
          </a:ln>
          <a:effectLst/>
        </p:spPr>
      </p:pic>
      <p:pic>
        <p:nvPicPr>
          <p:cNvPr id="11" name="Picture 7" descr="very high discharge.bmp"/>
          <p:cNvPicPr>
            <a:picLocks noChangeAspect="1"/>
          </p:cNvPicPr>
          <p:nvPr/>
        </p:nvPicPr>
        <p:blipFill>
          <a:blip r:embed="rId5" cstate="print"/>
          <a:srcRect/>
          <a:stretch>
            <a:fillRect/>
          </a:stretch>
        </p:blipFill>
        <p:spPr bwMode="auto">
          <a:xfrm>
            <a:off x="152400" y="3505200"/>
            <a:ext cx="1828800" cy="1143000"/>
          </a:xfrm>
          <a:prstGeom prst="rect">
            <a:avLst/>
          </a:prstGeom>
          <a:noFill/>
          <a:ln w="9525">
            <a:noFill/>
            <a:miter lim="800000"/>
            <a:headEnd/>
            <a:tailEnd/>
          </a:ln>
        </p:spPr>
      </p:pic>
      <p:pic>
        <p:nvPicPr>
          <p:cNvPr id="12" name="Picture 6" descr="Mure in Danöfen Klosterle.bmp"/>
          <p:cNvPicPr>
            <a:picLocks noChangeAspect="1"/>
          </p:cNvPicPr>
          <p:nvPr/>
        </p:nvPicPr>
        <p:blipFill>
          <a:blip r:embed="rId6" cstate="print"/>
          <a:srcRect/>
          <a:stretch>
            <a:fillRect/>
          </a:stretch>
        </p:blipFill>
        <p:spPr bwMode="auto">
          <a:xfrm>
            <a:off x="152400" y="2204118"/>
            <a:ext cx="1752600" cy="11786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002588" cy="868363"/>
          </a:xfrm>
        </p:spPr>
        <p:txBody>
          <a:bodyPr/>
          <a:lstStyle/>
          <a:p>
            <a:r>
              <a:rPr lang="en-US" dirty="0" smtClean="0"/>
              <a:t>Example: Historical analysis of landslides and floods in Italy</a:t>
            </a:r>
            <a:endParaRPr lang="en-US" dirty="0"/>
          </a:p>
        </p:txBody>
      </p:sp>
      <p:pic>
        <p:nvPicPr>
          <p:cNvPr id="4" name="Content Placeholder 3" descr="Landslide events in Italy.jpg"/>
          <p:cNvPicPr>
            <a:picLocks noGrp="1" noChangeAspect="1"/>
          </p:cNvPicPr>
          <p:nvPr>
            <p:ph idx="1"/>
          </p:nvPr>
        </p:nvPicPr>
        <p:blipFill>
          <a:blip r:embed="rId2" cstate="print"/>
          <a:stretch>
            <a:fillRect/>
          </a:stretch>
        </p:blipFill>
        <p:spPr>
          <a:xfrm>
            <a:off x="3215835" y="1676400"/>
            <a:ext cx="5928165" cy="4055714"/>
          </a:xfrm>
        </p:spPr>
      </p:pic>
      <p:sp>
        <p:nvSpPr>
          <p:cNvPr id="5" name="Content Placeholder 9"/>
          <p:cNvSpPr txBox="1">
            <a:spLocks/>
          </p:cNvSpPr>
          <p:nvPr/>
        </p:nvSpPr>
        <p:spPr bwMode="auto">
          <a:xfrm>
            <a:off x="152400" y="1676400"/>
            <a:ext cx="3352800" cy="4190999"/>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marL="255588" marR="0" lvl="0" indent="-255588" algn="l" defTabSz="238125" rtl="0" eaLnBrk="1" fontAlgn="base" latinLnBrk="0" hangingPunct="1">
              <a:lnSpc>
                <a:spcPts val="25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In Italy a database was constructed of historical damaging events over the last 2000 years, with 3139 landslide events and 2595 flood events.</a:t>
            </a:r>
          </a:p>
          <a:p>
            <a:pPr marL="255588" lvl="0" indent="-255588" defTabSz="238125">
              <a:lnSpc>
                <a:spcPts val="2500"/>
              </a:lnSpc>
              <a:spcBef>
                <a:spcPct val="20000"/>
              </a:spcBef>
              <a:buFont typeface="Wingdings" pitchFamily="2" charset="2"/>
              <a:buChar char="§"/>
            </a:pPr>
            <a:r>
              <a:rPr lang="en-US" sz="1600" kern="0" dirty="0" smtClean="0">
                <a:latin typeface="+mn-lt"/>
              </a:rPr>
              <a:t>the number of landslide and flood events per unit time (i.e., per year) increases with time</a:t>
            </a:r>
          </a:p>
          <a:p>
            <a:pPr marL="255588" lvl="0" indent="-255588" defTabSz="238125">
              <a:lnSpc>
                <a:spcPts val="2500"/>
              </a:lnSpc>
              <a:spcBef>
                <a:spcPct val="20000"/>
              </a:spcBef>
              <a:buFont typeface="Wingdings" pitchFamily="2" charset="2"/>
              <a:buChar char="§"/>
            </a:pPr>
            <a:r>
              <a:rPr lang="en-US" sz="1600" kern="0" dirty="0" smtClean="0">
                <a:latin typeface="+mn-lt"/>
              </a:rPr>
              <a:t>the severity varies with time</a:t>
            </a:r>
          </a:p>
          <a:p>
            <a:pPr marL="255588" lvl="0" indent="-255588" defTabSz="238125">
              <a:lnSpc>
                <a:spcPts val="2500"/>
              </a:lnSpc>
              <a:spcBef>
                <a:spcPct val="20000"/>
              </a:spcBef>
              <a:buFont typeface="Wingdings" pitchFamily="2" charset="2"/>
              <a:buChar char="§"/>
            </a:pPr>
            <a:r>
              <a:rPr lang="en-US" sz="1600" kern="0" dirty="0" smtClean="0">
                <a:latin typeface="+mn-lt"/>
              </a:rPr>
              <a:t>Same sites are affected but damage in same site is less frequent</a:t>
            </a:r>
          </a:p>
          <a:p>
            <a:pPr marL="255588" lvl="0" indent="-255588" defTabSz="238125">
              <a:lnSpc>
                <a:spcPts val="2500"/>
              </a:lnSpc>
              <a:spcBef>
                <a:spcPct val="20000"/>
              </a:spcBef>
              <a:buFont typeface="Wingdings" pitchFamily="2" charset="2"/>
              <a:buChar cha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4876800" y="6248400"/>
            <a:ext cx="4114800" cy="430887"/>
          </a:xfrm>
          <a:prstGeom prst="rect">
            <a:avLst/>
          </a:prstGeom>
          <a:noFill/>
        </p:spPr>
        <p:txBody>
          <a:bodyPr wrap="square" rtlCol="0">
            <a:spAutoFit/>
          </a:bodyPr>
          <a:lstStyle/>
          <a:p>
            <a:r>
              <a:rPr lang="it-IT" sz="1100" b="1" dirty="0" smtClean="0"/>
              <a:t>P. Salvati, C. Bianchi, M. Rossi, and F. Guzzetti, </a:t>
            </a:r>
            <a:r>
              <a:rPr lang="en-US" sz="1100" b="1" dirty="0" smtClean="0"/>
              <a:t>Societal landslide and flood risk in Italy. NHESS 10, </a:t>
            </a:r>
            <a:r>
              <a:rPr lang="it-IT" sz="1100" b="1" dirty="0" smtClean="0"/>
              <a:t>2010</a:t>
            </a:r>
            <a:endParaRPr lang="en-US" sz="11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5" name="Rectangle 5"/>
          <p:cNvSpPr>
            <a:spLocks noChangeArrowheads="1"/>
          </p:cNvSpPr>
          <p:nvPr/>
        </p:nvSpPr>
        <p:spPr bwMode="auto">
          <a:xfrm>
            <a:off x="0" y="0"/>
            <a:ext cx="3119765" cy="652486"/>
          </a:xfrm>
          <a:prstGeom prst="rect">
            <a:avLst/>
          </a:prstGeom>
          <a:noFill/>
          <a:ln w="9525">
            <a:noFill/>
            <a:miter lim="800000"/>
            <a:headEnd/>
            <a:tailEnd/>
          </a:ln>
          <a:effectLst/>
        </p:spPr>
        <p:txBody>
          <a:bodyPr wrap="none">
            <a:spAutoFit/>
          </a:bodyPr>
          <a:lstStyle/>
          <a:p>
            <a:pPr marL="442913" indent="-442913" eaLnBrk="0" hangingPunct="0">
              <a:lnSpc>
                <a:spcPct val="130000"/>
              </a:lnSpc>
              <a:buFont typeface="Wingdings" pitchFamily="2" charset="2"/>
              <a:buNone/>
            </a:pPr>
            <a:r>
              <a:rPr lang="en-US" sz="2800" b="1" i="1" dirty="0" smtClean="0"/>
              <a:t>Example: Europe</a:t>
            </a:r>
            <a:endParaRPr lang="en-US" sz="2800" b="1" i="1" dirty="0"/>
          </a:p>
        </p:txBody>
      </p:sp>
      <p:pic>
        <p:nvPicPr>
          <p:cNvPr id="389128" name="Picture 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383088" y="620713"/>
            <a:ext cx="4627562" cy="5545137"/>
          </a:xfrm>
          <a:prstGeom prst="rect">
            <a:avLst/>
          </a:prstGeom>
          <a:noFill/>
          <a:ln w="9525">
            <a:noFill/>
            <a:miter lim="800000"/>
            <a:headEnd/>
            <a:tailEnd/>
          </a:ln>
          <a:effectLst/>
        </p:spPr>
      </p:pic>
      <p:grpSp>
        <p:nvGrpSpPr>
          <p:cNvPr id="2" name="Group 23"/>
          <p:cNvGrpSpPr>
            <a:grpSpLocks/>
          </p:cNvGrpSpPr>
          <p:nvPr/>
        </p:nvGrpSpPr>
        <p:grpSpPr bwMode="auto">
          <a:xfrm>
            <a:off x="250825" y="1989138"/>
            <a:ext cx="3140075" cy="1684337"/>
            <a:chOff x="657" y="2659"/>
            <a:chExt cx="1978" cy="1061"/>
          </a:xfrm>
        </p:grpSpPr>
        <p:grpSp>
          <p:nvGrpSpPr>
            <p:cNvPr id="3" name="Group 19"/>
            <p:cNvGrpSpPr>
              <a:grpSpLocks/>
            </p:cNvGrpSpPr>
            <p:nvPr/>
          </p:nvGrpSpPr>
          <p:grpSpPr bwMode="auto">
            <a:xfrm>
              <a:off x="657" y="2953"/>
              <a:ext cx="135" cy="720"/>
              <a:chOff x="908" y="1917"/>
              <a:chExt cx="135" cy="720"/>
            </a:xfrm>
          </p:grpSpPr>
          <p:sp>
            <p:nvSpPr>
              <p:cNvPr id="389134" name="Rectangle 14"/>
              <p:cNvSpPr>
                <a:spLocks noChangeArrowheads="1"/>
              </p:cNvSpPr>
              <p:nvPr/>
            </p:nvSpPr>
            <p:spPr bwMode="auto">
              <a:xfrm>
                <a:off x="908" y="1917"/>
                <a:ext cx="135" cy="132"/>
              </a:xfrm>
              <a:prstGeom prst="rect">
                <a:avLst/>
              </a:prstGeom>
              <a:solidFill>
                <a:srgbClr val="FFA5A5"/>
              </a:solidFill>
              <a:ln w="1588">
                <a:solidFill>
                  <a:srgbClr val="000000"/>
                </a:solidFill>
                <a:miter lim="800000"/>
                <a:headEnd/>
                <a:tailEnd/>
              </a:ln>
            </p:spPr>
            <p:txBody>
              <a:bodyPr/>
              <a:lstStyle/>
              <a:p>
                <a:endParaRPr lang="en-US"/>
              </a:p>
            </p:txBody>
          </p:sp>
          <p:sp>
            <p:nvSpPr>
              <p:cNvPr id="389135" name="Rectangle 15"/>
              <p:cNvSpPr>
                <a:spLocks noChangeArrowheads="1"/>
              </p:cNvSpPr>
              <p:nvPr/>
            </p:nvSpPr>
            <p:spPr bwMode="auto">
              <a:xfrm>
                <a:off x="908" y="2064"/>
                <a:ext cx="135" cy="130"/>
              </a:xfrm>
              <a:prstGeom prst="rect">
                <a:avLst/>
              </a:prstGeom>
              <a:solidFill>
                <a:srgbClr val="A5FAFF"/>
              </a:solidFill>
              <a:ln w="1588">
                <a:solidFill>
                  <a:srgbClr val="000000"/>
                </a:solidFill>
                <a:miter lim="800000"/>
                <a:headEnd/>
                <a:tailEnd/>
              </a:ln>
            </p:spPr>
            <p:txBody>
              <a:bodyPr/>
              <a:lstStyle/>
              <a:p>
                <a:endParaRPr lang="en-US"/>
              </a:p>
            </p:txBody>
          </p:sp>
          <p:sp>
            <p:nvSpPr>
              <p:cNvPr id="389136" name="Rectangle 16"/>
              <p:cNvSpPr>
                <a:spLocks noChangeArrowheads="1"/>
              </p:cNvSpPr>
              <p:nvPr/>
            </p:nvSpPr>
            <p:spPr bwMode="auto">
              <a:xfrm>
                <a:off x="908" y="2210"/>
                <a:ext cx="135" cy="132"/>
              </a:xfrm>
              <a:prstGeom prst="rect">
                <a:avLst/>
              </a:prstGeom>
              <a:solidFill>
                <a:srgbClr val="AEA5FF"/>
              </a:solidFill>
              <a:ln w="1588">
                <a:solidFill>
                  <a:srgbClr val="000000"/>
                </a:solidFill>
                <a:miter lim="800000"/>
                <a:headEnd/>
                <a:tailEnd/>
              </a:ln>
            </p:spPr>
            <p:txBody>
              <a:bodyPr/>
              <a:lstStyle/>
              <a:p>
                <a:endParaRPr lang="en-US"/>
              </a:p>
            </p:txBody>
          </p:sp>
          <p:sp>
            <p:nvSpPr>
              <p:cNvPr id="389137" name="Rectangle 17"/>
              <p:cNvSpPr>
                <a:spLocks noChangeArrowheads="1"/>
              </p:cNvSpPr>
              <p:nvPr/>
            </p:nvSpPr>
            <p:spPr bwMode="auto">
              <a:xfrm>
                <a:off x="908" y="2357"/>
                <a:ext cx="135" cy="132"/>
              </a:xfrm>
              <a:prstGeom prst="rect">
                <a:avLst/>
              </a:prstGeom>
              <a:solidFill>
                <a:srgbClr val="A6FFA5"/>
              </a:solidFill>
              <a:ln w="1588">
                <a:solidFill>
                  <a:srgbClr val="000000"/>
                </a:solidFill>
                <a:miter lim="800000"/>
                <a:headEnd/>
                <a:tailEnd/>
              </a:ln>
            </p:spPr>
            <p:txBody>
              <a:bodyPr/>
              <a:lstStyle/>
              <a:p>
                <a:endParaRPr lang="en-US"/>
              </a:p>
            </p:txBody>
          </p:sp>
          <p:sp>
            <p:nvSpPr>
              <p:cNvPr id="389138" name="Rectangle 18"/>
              <p:cNvSpPr>
                <a:spLocks noChangeArrowheads="1"/>
              </p:cNvSpPr>
              <p:nvPr/>
            </p:nvSpPr>
            <p:spPr bwMode="auto">
              <a:xfrm>
                <a:off x="908" y="2505"/>
                <a:ext cx="135" cy="132"/>
              </a:xfrm>
              <a:prstGeom prst="rect">
                <a:avLst/>
              </a:prstGeom>
              <a:solidFill>
                <a:srgbClr val="F7A5FF"/>
              </a:solidFill>
              <a:ln w="1588">
                <a:solidFill>
                  <a:srgbClr val="000000"/>
                </a:solidFill>
                <a:miter lim="800000"/>
                <a:headEnd/>
                <a:tailEnd/>
              </a:ln>
            </p:spPr>
            <p:txBody>
              <a:bodyPr/>
              <a:lstStyle/>
              <a:p>
                <a:endParaRPr lang="en-US"/>
              </a:p>
            </p:txBody>
          </p:sp>
        </p:grpSp>
        <p:sp>
          <p:nvSpPr>
            <p:cNvPr id="389140" name="Text Box 20"/>
            <p:cNvSpPr txBox="1">
              <a:spLocks noChangeArrowheads="1"/>
            </p:cNvSpPr>
            <p:nvPr/>
          </p:nvSpPr>
          <p:spPr bwMode="auto">
            <a:xfrm>
              <a:off x="793" y="2659"/>
              <a:ext cx="1842" cy="1061"/>
            </a:xfrm>
            <a:prstGeom prst="rect">
              <a:avLst/>
            </a:prstGeom>
            <a:noFill/>
            <a:ln w="9525">
              <a:noFill/>
              <a:miter lim="800000"/>
              <a:headEnd/>
              <a:tailEnd/>
            </a:ln>
            <a:effectLst/>
          </p:spPr>
          <p:txBody>
            <a:bodyPr wrap="none">
              <a:spAutoFit/>
            </a:bodyPr>
            <a:lstStyle/>
            <a:p>
              <a:pPr>
                <a:lnSpc>
                  <a:spcPct val="200000"/>
                </a:lnSpc>
              </a:pPr>
              <a:r>
                <a:rPr lang="en-US" sz="1400" b="1"/>
                <a:t>Data sources</a:t>
              </a:r>
            </a:p>
            <a:p>
              <a:pPr>
                <a:lnSpc>
                  <a:spcPct val="110000"/>
                </a:lnSpc>
              </a:pPr>
              <a:r>
                <a:rPr lang="en-US" sz="1400"/>
                <a:t>National level inventories, detailed</a:t>
              </a:r>
            </a:p>
            <a:p>
              <a:pPr>
                <a:lnSpc>
                  <a:spcPct val="110000"/>
                </a:lnSpc>
              </a:pPr>
              <a:r>
                <a:rPr lang="en-US" sz="1400"/>
                <a:t>Regional level inventories, detailed</a:t>
              </a:r>
            </a:p>
            <a:p>
              <a:pPr>
                <a:lnSpc>
                  <a:spcPct val="110000"/>
                </a:lnSpc>
              </a:pPr>
              <a:r>
                <a:rPr lang="en-US" sz="1400"/>
                <a:t>National level compilations, sparse</a:t>
              </a:r>
            </a:p>
            <a:p>
              <a:pPr>
                <a:lnSpc>
                  <a:spcPct val="110000"/>
                </a:lnSpc>
              </a:pPr>
              <a:r>
                <a:rPr lang="en-US" sz="1400"/>
                <a:t>Map picked locations</a:t>
              </a:r>
            </a:p>
            <a:p>
              <a:pPr>
                <a:lnSpc>
                  <a:spcPct val="110000"/>
                </a:lnSpc>
              </a:pPr>
              <a:r>
                <a:rPr lang="en-US" sz="1400"/>
                <a:t>Googled locations</a:t>
              </a:r>
            </a:p>
          </p:txBody>
        </p:sp>
      </p:grpSp>
      <p:sp>
        <p:nvSpPr>
          <p:cNvPr id="389142" name="Text Box 22"/>
          <p:cNvSpPr txBox="1">
            <a:spLocks noChangeArrowheads="1"/>
          </p:cNvSpPr>
          <p:nvPr/>
        </p:nvSpPr>
        <p:spPr bwMode="auto">
          <a:xfrm>
            <a:off x="179388" y="765175"/>
            <a:ext cx="3671887" cy="1298575"/>
          </a:xfrm>
          <a:prstGeom prst="rect">
            <a:avLst/>
          </a:prstGeom>
          <a:noFill/>
          <a:ln w="9525">
            <a:noFill/>
            <a:miter lim="800000"/>
            <a:headEnd/>
            <a:tailEnd/>
          </a:ln>
          <a:effectLst/>
        </p:spPr>
        <p:txBody>
          <a:bodyPr>
            <a:spAutoFit/>
          </a:bodyPr>
          <a:lstStyle/>
          <a:p>
            <a:pPr>
              <a:lnSpc>
                <a:spcPct val="110000"/>
              </a:lnSpc>
            </a:pPr>
            <a:r>
              <a:rPr lang="en-US" sz="1800"/>
              <a:t>&gt;100,000 landslide locations collected by 6/11 from various sources with different levels of detail</a:t>
            </a:r>
          </a:p>
        </p:txBody>
      </p:sp>
      <p:grpSp>
        <p:nvGrpSpPr>
          <p:cNvPr id="4" name="Group 60"/>
          <p:cNvGrpSpPr>
            <a:grpSpLocks/>
          </p:cNvGrpSpPr>
          <p:nvPr/>
        </p:nvGrpSpPr>
        <p:grpSpPr bwMode="auto">
          <a:xfrm>
            <a:off x="250825" y="3862388"/>
            <a:ext cx="3384550" cy="2159000"/>
            <a:chOff x="158" y="2478"/>
            <a:chExt cx="2132" cy="1360"/>
          </a:xfrm>
        </p:grpSpPr>
        <p:sp>
          <p:nvSpPr>
            <p:cNvPr id="389169" name="Rectangle 49"/>
            <p:cNvSpPr>
              <a:spLocks noChangeArrowheads="1"/>
            </p:cNvSpPr>
            <p:nvPr/>
          </p:nvSpPr>
          <p:spPr bwMode="auto">
            <a:xfrm>
              <a:off x="158" y="2478"/>
              <a:ext cx="2132" cy="136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389155" name="Picture 35"/>
            <p:cNvPicPr>
              <a:picLocks noChangeAspect="1" noChangeArrowheads="1"/>
            </p:cNvPicPr>
            <p:nvPr/>
          </p:nvPicPr>
          <p:blipFill>
            <a:blip r:embed="rId3" cstate="print"/>
            <a:srcRect r="78716" b="-33955"/>
            <a:stretch>
              <a:fillRect/>
            </a:stretch>
          </p:blipFill>
          <p:spPr bwMode="auto">
            <a:xfrm>
              <a:off x="220" y="2548"/>
              <a:ext cx="388" cy="339"/>
            </a:xfrm>
            <a:prstGeom prst="rect">
              <a:avLst/>
            </a:prstGeom>
            <a:solidFill>
              <a:schemeClr val="bg1"/>
            </a:solidFill>
            <a:ln w="9525">
              <a:noFill/>
              <a:miter lim="800000"/>
              <a:headEnd/>
              <a:tailEnd/>
            </a:ln>
          </p:spPr>
        </p:pic>
        <p:pic>
          <p:nvPicPr>
            <p:cNvPr id="389157" name="partnerImage" descr="image"/>
            <p:cNvPicPr>
              <a:picLocks noChangeAspect="1" noChangeArrowheads="1"/>
            </p:cNvPicPr>
            <p:nvPr/>
          </p:nvPicPr>
          <p:blipFill>
            <a:blip r:embed="rId4" cstate="print"/>
            <a:srcRect/>
            <a:stretch>
              <a:fillRect/>
            </a:stretch>
          </p:blipFill>
          <p:spPr bwMode="auto">
            <a:xfrm>
              <a:off x="1123" y="2587"/>
              <a:ext cx="578" cy="278"/>
            </a:xfrm>
            <a:prstGeom prst="rect">
              <a:avLst/>
            </a:prstGeom>
            <a:noFill/>
            <a:ln w="9525">
              <a:noFill/>
              <a:miter lim="800000"/>
              <a:headEnd/>
              <a:tailEnd/>
            </a:ln>
          </p:spPr>
        </p:pic>
        <p:pic>
          <p:nvPicPr>
            <p:cNvPr id="389158" name="Picture 38"/>
            <p:cNvPicPr>
              <a:picLocks noChangeAspect="1" noChangeArrowheads="1"/>
            </p:cNvPicPr>
            <p:nvPr/>
          </p:nvPicPr>
          <p:blipFill>
            <a:blip r:embed="rId5" cstate="print"/>
            <a:srcRect/>
            <a:stretch>
              <a:fillRect/>
            </a:stretch>
          </p:blipFill>
          <p:spPr bwMode="auto">
            <a:xfrm>
              <a:off x="220" y="2913"/>
              <a:ext cx="314" cy="339"/>
            </a:xfrm>
            <a:prstGeom prst="rect">
              <a:avLst/>
            </a:prstGeom>
            <a:noFill/>
            <a:ln w="9525">
              <a:noFill/>
              <a:miter lim="800000"/>
              <a:headEnd/>
              <a:tailEnd/>
            </a:ln>
            <a:effectLst/>
          </p:spPr>
        </p:pic>
        <p:pic>
          <p:nvPicPr>
            <p:cNvPr id="389159" name="Picture 39"/>
            <p:cNvPicPr>
              <a:picLocks noChangeAspect="1" noChangeArrowheads="1"/>
            </p:cNvPicPr>
            <p:nvPr/>
          </p:nvPicPr>
          <p:blipFill>
            <a:blip r:embed="rId6" cstate="print"/>
            <a:srcRect/>
            <a:stretch>
              <a:fillRect/>
            </a:stretch>
          </p:blipFill>
          <p:spPr bwMode="auto">
            <a:xfrm>
              <a:off x="665" y="2548"/>
              <a:ext cx="313" cy="339"/>
            </a:xfrm>
            <a:prstGeom prst="rect">
              <a:avLst/>
            </a:prstGeom>
            <a:noFill/>
            <a:ln w="9525">
              <a:noFill/>
              <a:miter lim="800000"/>
              <a:headEnd/>
              <a:tailEnd/>
            </a:ln>
            <a:effectLst/>
          </p:spPr>
        </p:pic>
        <p:pic>
          <p:nvPicPr>
            <p:cNvPr id="389160" name="Picture 40" descr="irpi_logo"/>
            <p:cNvPicPr>
              <a:picLocks noChangeAspect="1" noChangeArrowheads="1"/>
            </p:cNvPicPr>
            <p:nvPr/>
          </p:nvPicPr>
          <p:blipFill>
            <a:blip r:embed="rId7" cstate="print"/>
            <a:srcRect/>
            <a:stretch>
              <a:fillRect/>
            </a:stretch>
          </p:blipFill>
          <p:spPr bwMode="auto">
            <a:xfrm>
              <a:off x="592" y="2955"/>
              <a:ext cx="455" cy="339"/>
            </a:xfrm>
            <a:prstGeom prst="rect">
              <a:avLst/>
            </a:prstGeom>
            <a:noFill/>
          </p:spPr>
        </p:pic>
        <p:pic>
          <p:nvPicPr>
            <p:cNvPr id="389163" name="Picture 43"/>
            <p:cNvPicPr>
              <a:picLocks noChangeAspect="1" noChangeArrowheads="1"/>
            </p:cNvPicPr>
            <p:nvPr/>
          </p:nvPicPr>
          <p:blipFill>
            <a:blip r:embed="rId8" cstate="print"/>
            <a:srcRect/>
            <a:stretch>
              <a:fillRect/>
            </a:stretch>
          </p:blipFill>
          <p:spPr bwMode="auto">
            <a:xfrm>
              <a:off x="1150" y="2955"/>
              <a:ext cx="500" cy="340"/>
            </a:xfrm>
            <a:prstGeom prst="rect">
              <a:avLst/>
            </a:prstGeom>
            <a:noFill/>
            <a:ln w="9525">
              <a:noFill/>
              <a:miter lim="800000"/>
              <a:headEnd/>
              <a:tailEnd/>
            </a:ln>
            <a:effectLst/>
          </p:spPr>
        </p:pic>
        <p:pic>
          <p:nvPicPr>
            <p:cNvPr id="389164" name="Picture 44"/>
            <p:cNvPicPr>
              <a:picLocks noChangeAspect="1" noChangeArrowheads="1"/>
            </p:cNvPicPr>
            <p:nvPr/>
          </p:nvPicPr>
          <p:blipFill>
            <a:blip r:embed="rId9" cstate="print"/>
            <a:srcRect/>
            <a:stretch>
              <a:fillRect/>
            </a:stretch>
          </p:blipFill>
          <p:spPr bwMode="auto">
            <a:xfrm>
              <a:off x="208" y="3363"/>
              <a:ext cx="303" cy="339"/>
            </a:xfrm>
            <a:prstGeom prst="rect">
              <a:avLst/>
            </a:prstGeom>
            <a:noFill/>
            <a:ln w="9525">
              <a:noFill/>
              <a:miter lim="800000"/>
              <a:headEnd/>
              <a:tailEnd/>
            </a:ln>
            <a:effectLst/>
          </p:spPr>
        </p:pic>
        <p:pic>
          <p:nvPicPr>
            <p:cNvPr id="389165" name="Picture 45"/>
            <p:cNvPicPr>
              <a:picLocks noChangeAspect="1" noChangeArrowheads="1"/>
            </p:cNvPicPr>
            <p:nvPr/>
          </p:nvPicPr>
          <p:blipFill>
            <a:blip r:embed="rId10" cstate="print"/>
            <a:srcRect t="3964" r="713"/>
            <a:stretch>
              <a:fillRect/>
            </a:stretch>
          </p:blipFill>
          <p:spPr bwMode="auto">
            <a:xfrm>
              <a:off x="615" y="3364"/>
              <a:ext cx="603" cy="257"/>
            </a:xfrm>
            <a:prstGeom prst="rect">
              <a:avLst/>
            </a:prstGeom>
            <a:noFill/>
            <a:ln w="9525">
              <a:noFill/>
              <a:miter lim="800000"/>
              <a:headEnd/>
              <a:tailEnd/>
            </a:ln>
            <a:effectLst/>
          </p:spPr>
        </p:pic>
        <p:pic>
          <p:nvPicPr>
            <p:cNvPr id="389167" name="Picture 47"/>
            <p:cNvPicPr>
              <a:picLocks noChangeAspect="1" noChangeArrowheads="1"/>
            </p:cNvPicPr>
            <p:nvPr/>
          </p:nvPicPr>
          <p:blipFill>
            <a:blip r:embed="rId11" cstate="print"/>
            <a:srcRect/>
            <a:stretch>
              <a:fillRect/>
            </a:stretch>
          </p:blipFill>
          <p:spPr bwMode="auto">
            <a:xfrm>
              <a:off x="1275" y="3363"/>
              <a:ext cx="332" cy="339"/>
            </a:xfrm>
            <a:prstGeom prst="rect">
              <a:avLst/>
            </a:prstGeom>
            <a:noFill/>
            <a:ln w="9525">
              <a:noFill/>
              <a:miter lim="800000"/>
              <a:headEnd/>
              <a:tailEnd/>
            </a:ln>
            <a:effectLst/>
          </p:spPr>
        </p:pic>
        <p:pic>
          <p:nvPicPr>
            <p:cNvPr id="389173" name="Picture 53"/>
            <p:cNvPicPr>
              <a:picLocks noChangeAspect="1" noChangeArrowheads="1"/>
            </p:cNvPicPr>
            <p:nvPr/>
          </p:nvPicPr>
          <p:blipFill>
            <a:blip r:embed="rId12" cstate="print"/>
            <a:srcRect/>
            <a:stretch>
              <a:fillRect/>
            </a:stretch>
          </p:blipFill>
          <p:spPr bwMode="auto">
            <a:xfrm>
              <a:off x="1833" y="2969"/>
              <a:ext cx="305" cy="339"/>
            </a:xfrm>
            <a:prstGeom prst="rect">
              <a:avLst/>
            </a:prstGeom>
            <a:noFill/>
            <a:ln w="9525">
              <a:noFill/>
              <a:miter lim="800000"/>
              <a:headEnd/>
              <a:tailEnd/>
            </a:ln>
            <a:effectLst/>
          </p:spPr>
        </p:pic>
        <p:pic>
          <p:nvPicPr>
            <p:cNvPr id="389174" name="Picture 54"/>
            <p:cNvPicPr>
              <a:picLocks noChangeAspect="1" noChangeArrowheads="1"/>
            </p:cNvPicPr>
            <p:nvPr/>
          </p:nvPicPr>
          <p:blipFill>
            <a:blip r:embed="rId13" cstate="print"/>
            <a:srcRect/>
            <a:stretch>
              <a:fillRect/>
            </a:stretch>
          </p:blipFill>
          <p:spPr bwMode="auto">
            <a:xfrm>
              <a:off x="1884" y="2533"/>
              <a:ext cx="238" cy="340"/>
            </a:xfrm>
            <a:prstGeom prst="rect">
              <a:avLst/>
            </a:prstGeom>
            <a:noFill/>
            <a:ln w="9525">
              <a:noFill/>
              <a:miter lim="800000"/>
              <a:headEnd/>
              <a:tailEnd/>
            </a:ln>
            <a:effectLst/>
          </p:spPr>
        </p:pic>
        <p:pic>
          <p:nvPicPr>
            <p:cNvPr id="389175" name="Picture 61" descr="SlidesJRC_bannerLogoJRC"/>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732" y="3403"/>
              <a:ext cx="456" cy="21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676400"/>
            <a:ext cx="4406900" cy="3560763"/>
          </a:xfrm>
        </p:spPr>
        <p:txBody>
          <a:bodyPr/>
          <a:lstStyle/>
          <a:p>
            <a:r>
              <a:rPr lang="en-US" b="1" dirty="0" smtClean="0"/>
              <a:t>Forward looking:</a:t>
            </a:r>
          </a:p>
          <a:p>
            <a:pPr lvl="1"/>
            <a:r>
              <a:rPr lang="en-US" dirty="0" smtClean="0"/>
              <a:t>the analysis of the present conditions and evaluation of the potential for instability of both the slopes and the existing landslides</a:t>
            </a:r>
          </a:p>
          <a:p>
            <a:r>
              <a:rPr lang="en-US" b="1" dirty="0" smtClean="0"/>
              <a:t>Backward looking:</a:t>
            </a:r>
          </a:p>
          <a:p>
            <a:pPr lvl="1"/>
            <a:r>
              <a:rPr lang="en-US" dirty="0" smtClean="0"/>
              <a:t>the observation of the occurrence of past landslide events, which are considered as repetitive events. </a:t>
            </a:r>
            <a:endParaRPr lang="en-US" dirty="0"/>
          </a:p>
        </p:txBody>
      </p:sp>
      <p:sp>
        <p:nvSpPr>
          <p:cNvPr id="3" name="Text Placeholder 2"/>
          <p:cNvSpPr>
            <a:spLocks noGrp="1"/>
          </p:cNvSpPr>
          <p:nvPr>
            <p:ph type="body" sz="quarter" idx="13"/>
          </p:nvPr>
        </p:nvSpPr>
        <p:spPr/>
        <p:txBody>
          <a:bodyPr/>
          <a:lstStyle/>
          <a:p>
            <a:r>
              <a:rPr lang="en-US" dirty="0" smtClean="0"/>
              <a:t>Two </a:t>
            </a:r>
            <a:r>
              <a:rPr lang="en-US" dirty="0" smtClean="0"/>
              <a:t>approaches</a:t>
            </a:r>
            <a:endParaRPr lang="en-US" dirty="0"/>
          </a:p>
        </p:txBody>
      </p:sp>
      <p:sp>
        <p:nvSpPr>
          <p:cNvPr id="4" name="Text Placeholder 3"/>
          <p:cNvSpPr>
            <a:spLocks noGrp="1"/>
          </p:cNvSpPr>
          <p:nvPr>
            <p:ph type="body" sz="quarter" idx="14"/>
          </p:nvPr>
        </p:nvSpPr>
        <p:spPr/>
        <p:txBody>
          <a:bodyPr/>
          <a:lstStyle/>
          <a:p>
            <a:endParaRPr lang="en-US"/>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pic>
        <p:nvPicPr>
          <p:cNvPr id="7" name="Picture 6" descr="figure debris fan"/>
          <p:cNvPicPr/>
          <p:nvPr/>
        </p:nvPicPr>
        <p:blipFill>
          <a:blip r:embed="rId2" cstate="print"/>
          <a:srcRect l="6775" t="16239" r="6504" b="16239"/>
          <a:stretch>
            <a:fillRect/>
          </a:stretch>
        </p:blipFill>
        <p:spPr bwMode="auto">
          <a:xfrm>
            <a:off x="5867400" y="1676400"/>
            <a:ext cx="3048000" cy="3352800"/>
          </a:xfrm>
          <a:prstGeom prst="rect">
            <a:avLst/>
          </a:prstGeom>
          <a:noFill/>
          <a:ln w="9525">
            <a:noFill/>
            <a:miter lim="800000"/>
            <a:headEnd/>
            <a:tailEnd/>
          </a:ln>
        </p:spPr>
      </p:pic>
      <p:sp>
        <p:nvSpPr>
          <p:cNvPr id="8" name="TextBox 7"/>
          <p:cNvSpPr txBox="1"/>
          <p:nvPr/>
        </p:nvSpPr>
        <p:spPr>
          <a:xfrm>
            <a:off x="5486400" y="5029200"/>
            <a:ext cx="3505200" cy="1477328"/>
          </a:xfrm>
          <a:prstGeom prst="rect">
            <a:avLst/>
          </a:prstGeom>
          <a:noFill/>
        </p:spPr>
        <p:txBody>
          <a:bodyPr wrap="square" rtlCol="0">
            <a:spAutoFit/>
          </a:bodyPr>
          <a:lstStyle/>
          <a:p>
            <a:r>
              <a:rPr lang="en-US" sz="1200" dirty="0" smtClean="0"/>
              <a:t>Extent of debris flow events with different magnitude M (MI &lt; MII&lt;MIII) </a:t>
            </a:r>
            <a:r>
              <a:rPr lang="en-US" sz="1200" dirty="0" smtClean="0"/>
              <a:t>and </a:t>
            </a:r>
            <a:r>
              <a:rPr lang="en-US" sz="1200" dirty="0" smtClean="0"/>
              <a:t>probability of occurrence (PI &gt; PII&gt;PIII). The combination of both parameters will define the levels of hazard in the debris fan and their boundaries </a:t>
            </a:r>
          </a:p>
          <a:p>
            <a:r>
              <a:rPr lang="en-US" sz="1200" dirty="0" smtClean="0"/>
              <a:t>(from Corominas and </a:t>
            </a:r>
            <a:r>
              <a:rPr lang="en-US" sz="1200" dirty="0" err="1" smtClean="0"/>
              <a:t>Moya</a:t>
            </a:r>
            <a:r>
              <a:rPr lang="en-US" sz="1200" dirty="0" smtClean="0"/>
              <a:t>, 2008)</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066800" y="1752600"/>
            <a:ext cx="7800975" cy="3560763"/>
          </a:xfrm>
        </p:spPr>
        <p:txBody>
          <a:bodyPr/>
          <a:lstStyle/>
          <a:p>
            <a:r>
              <a:rPr lang="en-US" sz="2400" dirty="0" smtClean="0"/>
              <a:t>Heuristic </a:t>
            </a:r>
            <a:r>
              <a:rPr lang="en-US" sz="2400" dirty="0" smtClean="0"/>
              <a:t>approach (expert </a:t>
            </a:r>
            <a:r>
              <a:rPr lang="en-US" sz="2400" dirty="0" err="1" smtClean="0"/>
              <a:t>judgement</a:t>
            </a:r>
            <a:r>
              <a:rPr lang="en-US" sz="2400" dirty="0" smtClean="0"/>
              <a:t>). Use of geomorphological </a:t>
            </a:r>
            <a:r>
              <a:rPr lang="en-US" sz="2400" dirty="0" smtClean="0"/>
              <a:t>evidence</a:t>
            </a:r>
          </a:p>
          <a:p>
            <a:r>
              <a:rPr lang="en-US" sz="2400" dirty="0" smtClean="0"/>
              <a:t>Historic data. Magnitude – frequency relations (m-F)</a:t>
            </a:r>
          </a:p>
          <a:p>
            <a:pPr lvl="1"/>
            <a:r>
              <a:rPr lang="en-US" sz="2400" dirty="0" smtClean="0"/>
              <a:t>Complete inventories</a:t>
            </a:r>
          </a:p>
          <a:p>
            <a:pPr lvl="1"/>
            <a:r>
              <a:rPr lang="en-US" sz="2400" dirty="0" smtClean="0"/>
              <a:t>Event-based landslide maps</a:t>
            </a:r>
          </a:p>
          <a:p>
            <a:r>
              <a:rPr lang="en-US" sz="2400" dirty="0" smtClean="0"/>
              <a:t>Correlation </a:t>
            </a:r>
            <a:r>
              <a:rPr lang="en-US" sz="2400" dirty="0" smtClean="0"/>
              <a:t>with triggers. Frequency of the critical thresholds</a:t>
            </a:r>
          </a:p>
          <a:p>
            <a:r>
              <a:rPr lang="en-US" sz="2400" dirty="0" smtClean="0"/>
              <a:t>Probabilistic </a:t>
            </a:r>
            <a:r>
              <a:rPr lang="en-US" sz="2400" dirty="0" err="1" smtClean="0"/>
              <a:t>modelling</a:t>
            </a:r>
            <a:r>
              <a:rPr lang="en-US" sz="2400" dirty="0" smtClean="0"/>
              <a:t>. Probability analysis taking into account the uncertainty in slope parameters (geometry, shear strength, etc) and the </a:t>
            </a:r>
            <a:r>
              <a:rPr lang="en-US" sz="2400" dirty="0" err="1" smtClean="0"/>
              <a:t>modelling</a:t>
            </a:r>
            <a:r>
              <a:rPr lang="en-US" sz="2400" dirty="0" smtClean="0"/>
              <a:t> of slope hydrology/slope stability</a:t>
            </a:r>
            <a:endParaRPr lang="en-US" sz="2400" dirty="0"/>
          </a:p>
        </p:txBody>
      </p:sp>
      <p:sp>
        <p:nvSpPr>
          <p:cNvPr id="8" name="Text Placeholder 7"/>
          <p:cNvSpPr>
            <a:spLocks noGrp="1"/>
          </p:cNvSpPr>
          <p:nvPr>
            <p:ph type="body" sz="quarter" idx="13"/>
          </p:nvPr>
        </p:nvSpPr>
        <p:spPr/>
        <p:txBody>
          <a:bodyPr/>
          <a:lstStyle/>
          <a:p>
            <a:r>
              <a:rPr lang="en-US" dirty="0" smtClean="0"/>
              <a:t>Approaches for the assessment of probability of occurrences</a:t>
            </a:r>
            <a:endParaRPr lang="en-US" dirty="0"/>
          </a:p>
        </p:txBody>
      </p:sp>
      <p:sp>
        <p:nvSpPr>
          <p:cNvPr id="9" name="Text Placeholder 8"/>
          <p:cNvSpPr>
            <a:spLocks noGrp="1"/>
          </p:cNvSpPr>
          <p:nvPr>
            <p:ph type="body" sz="quarter" idx="14"/>
          </p:nvPr>
        </p:nvSpPr>
        <p:spPr/>
        <p:txBody>
          <a:bodyPr/>
          <a:lstStyle/>
          <a:p>
            <a:endParaRPr lang="en-US"/>
          </a:p>
        </p:txBody>
      </p:sp>
      <p:sp>
        <p:nvSpPr>
          <p:cNvPr id="5" name="Footer Placeholder 4"/>
          <p:cNvSpPr>
            <a:spLocks noGrp="1"/>
          </p:cNvSpPr>
          <p:nvPr>
            <p:ph type="ftr" sz="quarter" idx="16"/>
          </p:nvPr>
        </p:nvSpPr>
        <p:spPr/>
        <p:txBody>
          <a:bodyPr/>
          <a:lstStyle/>
          <a:p>
            <a:pPr>
              <a:defRPr/>
            </a:pPr>
            <a:r>
              <a:rPr lang="en-US" smtClean="0"/>
              <a:t>To modify choose 'Insert' then 'Header and footer'</a:t>
            </a:r>
            <a:endParaRPr lang="en-US" sz="600"/>
          </a:p>
        </p:txBody>
      </p:sp>
      <p:sp>
        <p:nvSpPr>
          <p:cNvPr id="10" name="TextBox 9"/>
          <p:cNvSpPr txBox="1"/>
          <p:nvPr/>
        </p:nvSpPr>
        <p:spPr>
          <a:xfrm>
            <a:off x="4495800" y="5715000"/>
            <a:ext cx="4953000" cy="646331"/>
          </a:xfrm>
          <a:prstGeom prst="rect">
            <a:avLst/>
          </a:prstGeom>
          <a:noFill/>
        </p:spPr>
        <p:txBody>
          <a:bodyPr wrap="square" rtlCol="0">
            <a:spAutoFit/>
          </a:bodyPr>
          <a:lstStyle/>
          <a:p>
            <a:r>
              <a:rPr lang="en-US" sz="1200" dirty="0" err="1" smtClean="0"/>
              <a:t>Picarelli</a:t>
            </a:r>
            <a:r>
              <a:rPr lang="en-US" sz="1200" dirty="0" smtClean="0"/>
              <a:t> et al. 2005. Hazard characterization and quantification.</a:t>
            </a:r>
          </a:p>
          <a:p>
            <a:r>
              <a:rPr lang="en-US" sz="1200" dirty="0" smtClean="0"/>
              <a:t>In O. </a:t>
            </a:r>
            <a:r>
              <a:rPr lang="en-US" sz="1200" dirty="0" err="1" smtClean="0"/>
              <a:t>Hungr</a:t>
            </a:r>
            <a:r>
              <a:rPr lang="en-US" sz="1200" dirty="0" smtClean="0"/>
              <a:t>, R. Fell, R. Couture and E. </a:t>
            </a:r>
            <a:r>
              <a:rPr lang="en-US" sz="1200" dirty="0" err="1" smtClean="0"/>
              <a:t>Eberthardt</a:t>
            </a:r>
            <a:r>
              <a:rPr lang="en-US" sz="1200" dirty="0" smtClean="0"/>
              <a:t> (editors)</a:t>
            </a:r>
          </a:p>
          <a:p>
            <a:r>
              <a:rPr lang="en-US" sz="1200" dirty="0" smtClean="0"/>
              <a:t>Landslide Risk Management. Taylor and Francis, London. pp. 27-61</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1.jpg"/>
          <p:cNvPicPr>
            <a:picLocks noGrp="1" noChangeAspect="1"/>
          </p:cNvPicPr>
          <p:nvPr>
            <p:ph idx="1"/>
          </p:nvPr>
        </p:nvPicPr>
        <p:blipFill>
          <a:blip r:embed="rId2" cstate="print"/>
          <a:stretch>
            <a:fillRect/>
          </a:stretch>
        </p:blipFill>
        <p:spPr>
          <a:xfrm>
            <a:off x="990600" y="1697899"/>
            <a:ext cx="6705600" cy="4352159"/>
          </a:xfrm>
        </p:spPr>
      </p:pic>
      <p:sp>
        <p:nvSpPr>
          <p:cNvPr id="3" name="Text Placeholder 2"/>
          <p:cNvSpPr>
            <a:spLocks noGrp="1"/>
          </p:cNvSpPr>
          <p:nvPr>
            <p:ph type="body" sz="quarter" idx="13"/>
          </p:nvPr>
        </p:nvSpPr>
        <p:spPr/>
        <p:txBody>
          <a:bodyPr/>
          <a:lstStyle/>
          <a:p>
            <a:r>
              <a:rPr lang="en-US" dirty="0" smtClean="0"/>
              <a:t>Heuristic methods /mapping</a:t>
            </a:r>
            <a:endParaRPr lang="en-US" dirty="0"/>
          </a:p>
        </p:txBody>
      </p:sp>
      <p:sp>
        <p:nvSpPr>
          <p:cNvPr id="4" name="Text Placeholder 3"/>
          <p:cNvSpPr>
            <a:spLocks noGrp="1"/>
          </p:cNvSpPr>
          <p:nvPr>
            <p:ph type="body" sz="quarter" idx="14"/>
          </p:nvPr>
        </p:nvSpPr>
        <p:spPr/>
        <p:txBody>
          <a:bodyPr/>
          <a:lstStyle/>
          <a:p>
            <a:endParaRPr lang="en-US"/>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838200" y="1676400"/>
            <a:ext cx="7800975" cy="3560763"/>
          </a:xfrm>
        </p:spPr>
        <p:txBody>
          <a:bodyPr/>
          <a:lstStyle/>
          <a:p>
            <a:r>
              <a:rPr lang="en-US" dirty="0" smtClean="0"/>
              <a:t>Frequency </a:t>
            </a:r>
            <a:r>
              <a:rPr lang="en-US" dirty="0" err="1" smtClean="0"/>
              <a:t>assesment</a:t>
            </a:r>
            <a:endParaRPr lang="en-US" dirty="0" smtClean="0"/>
          </a:p>
          <a:p>
            <a:r>
              <a:rPr lang="en-US" dirty="0" smtClean="0"/>
              <a:t>Landslide frequency: what </a:t>
            </a:r>
            <a:r>
              <a:rPr lang="en-US" dirty="0" smtClean="0"/>
              <a:t>is </a:t>
            </a:r>
            <a:r>
              <a:rPr lang="en-US" dirty="0" smtClean="0"/>
              <a:t>it?</a:t>
            </a:r>
          </a:p>
          <a:p>
            <a:r>
              <a:rPr lang="en-US" dirty="0" smtClean="0"/>
              <a:t>Methods </a:t>
            </a:r>
            <a:r>
              <a:rPr lang="en-US" dirty="0" smtClean="0"/>
              <a:t>that can be used?</a:t>
            </a:r>
          </a:p>
          <a:p>
            <a:pPr marL="342900" indent="-342900">
              <a:buFont typeface="Arial" pitchFamily="34" charset="0"/>
              <a:buChar char="•"/>
            </a:pPr>
            <a:r>
              <a:rPr lang="en-US" dirty="0" smtClean="0"/>
              <a:t>Heuristic method</a:t>
            </a:r>
          </a:p>
          <a:p>
            <a:pPr marL="342900" indent="-342900">
              <a:buFont typeface="Arial" pitchFamily="34" charset="0"/>
              <a:buChar char="•"/>
            </a:pPr>
            <a:r>
              <a:rPr lang="en-US" dirty="0" smtClean="0"/>
              <a:t>Landslide inventories (how are they made)</a:t>
            </a:r>
          </a:p>
          <a:p>
            <a:pPr marL="342900" indent="-342900">
              <a:buFont typeface="Arial" pitchFamily="34" charset="0"/>
              <a:buChar char="•"/>
            </a:pPr>
            <a:r>
              <a:rPr lang="en-US" dirty="0" smtClean="0"/>
              <a:t>How to get date information?</a:t>
            </a:r>
            <a:endParaRPr lang="en-US" dirty="0" smtClean="0"/>
          </a:p>
          <a:p>
            <a:pPr marL="342900" indent="-342900">
              <a:buFont typeface="Arial" pitchFamily="34" charset="0"/>
              <a:buChar char="•"/>
            </a:pPr>
            <a:r>
              <a:rPr lang="en-US" dirty="0" smtClean="0"/>
              <a:t>Rainfall thresholds</a:t>
            </a:r>
          </a:p>
          <a:p>
            <a:pPr marL="342900" indent="-342900">
              <a:buFont typeface="Arial" pitchFamily="34" charset="0"/>
              <a:buChar char="•"/>
            </a:pPr>
            <a:r>
              <a:rPr lang="en-US" dirty="0" smtClean="0"/>
              <a:t>Physically based </a:t>
            </a:r>
            <a:r>
              <a:rPr lang="en-US" dirty="0" err="1" smtClean="0"/>
              <a:t>modelling</a:t>
            </a:r>
            <a:endParaRPr lang="en-US" dirty="0" smtClean="0"/>
          </a:p>
          <a:p>
            <a:pPr marL="342900" indent="-342900">
              <a:buFont typeface="Arial" pitchFamily="34" charset="0"/>
              <a:buChar char="•"/>
            </a:pPr>
            <a:r>
              <a:rPr lang="en-US" dirty="0" smtClean="0"/>
              <a:t>Problems</a:t>
            </a:r>
          </a:p>
          <a:p>
            <a:pPr marL="342900" indent="-342900">
              <a:buFont typeface="Arial" pitchFamily="34" charset="0"/>
              <a:buChar char="•"/>
            </a:pPr>
            <a:r>
              <a:rPr lang="en-US" dirty="0" smtClean="0"/>
              <a:t>Conclusions</a:t>
            </a:r>
            <a:endParaRPr lang="en-US" dirty="0" smtClean="0"/>
          </a:p>
          <a:p>
            <a:r>
              <a:rPr lang="en-US" dirty="0" smtClean="0"/>
              <a:t> </a:t>
            </a:r>
          </a:p>
          <a:p>
            <a:endParaRPr lang="en-US" dirty="0" smtClean="0"/>
          </a:p>
          <a:p>
            <a:endParaRPr lang="en-US" dirty="0"/>
          </a:p>
        </p:txBody>
      </p:sp>
      <p:sp>
        <p:nvSpPr>
          <p:cNvPr id="13" name="Text Placeholder 12"/>
          <p:cNvSpPr>
            <a:spLocks noGrp="1"/>
          </p:cNvSpPr>
          <p:nvPr>
            <p:ph type="body" sz="quarter" idx="13"/>
          </p:nvPr>
        </p:nvSpPr>
        <p:spPr/>
        <p:txBody>
          <a:bodyPr/>
          <a:lstStyle/>
          <a:p>
            <a:r>
              <a:rPr lang="en-US" dirty="0" smtClean="0"/>
              <a:t>Contents of the lecture</a:t>
            </a:r>
            <a:endParaRPr lang="en-US" dirty="0"/>
          </a:p>
        </p:txBody>
      </p:sp>
      <p:sp>
        <p:nvSpPr>
          <p:cNvPr id="14" name="Text Placeholder 13"/>
          <p:cNvSpPr>
            <a:spLocks noGrp="1"/>
          </p:cNvSpPr>
          <p:nvPr>
            <p:ph type="body" sz="quarter" idx="14"/>
          </p:nvPr>
        </p:nvSpPr>
        <p:spPr/>
        <p:txBody>
          <a:bodyPr/>
          <a:lstStyle/>
          <a:p>
            <a:endParaRPr lang="en-US" dirty="0"/>
          </a:p>
        </p:txBody>
      </p:sp>
      <p:sp>
        <p:nvSpPr>
          <p:cNvPr id="5" name="Footer Placeholder 4"/>
          <p:cNvSpPr>
            <a:spLocks noGrp="1"/>
          </p:cNvSpPr>
          <p:nvPr>
            <p:ph type="ftr" sz="quarter" idx="15"/>
          </p:nvPr>
        </p:nvSpPr>
        <p:spPr/>
        <p:txBody>
          <a:bodyPr/>
          <a:lstStyle/>
          <a:p>
            <a:pPr>
              <a:defRPr/>
            </a:pPr>
            <a:r>
              <a:rPr lang="en-US" dirty="0" smtClean="0"/>
              <a:t>To modify choose 'Insert' then 'Header and footer'</a:t>
            </a:r>
            <a:endParaRPr lang="en-US" dirty="0"/>
          </a:p>
        </p:txBody>
      </p:sp>
      <p:sp>
        <p:nvSpPr>
          <p:cNvPr id="6" name="Date Placeholder 5"/>
          <p:cNvSpPr>
            <a:spLocks noGrp="1"/>
          </p:cNvSpPr>
          <p:nvPr>
            <p:ph type="dt" sz="half" idx="17"/>
          </p:nvPr>
        </p:nvSpPr>
        <p:spPr/>
        <p:txBody>
          <a:bodyPr/>
          <a:lstStyle/>
          <a:p>
            <a:pPr>
              <a:defRPr/>
            </a:pPr>
            <a:fld id="{5B6838BE-D224-4A9C-9414-E5166D916E64}" type="datetime1">
              <a:rPr lang="en-GB" smtClean="0"/>
              <a:pPr>
                <a:defRPr/>
              </a:pPr>
              <a:t>25/11/2011</a:t>
            </a:fld>
            <a:endParaRPr lang="nl-NL" dirty="0"/>
          </a:p>
        </p:txBody>
      </p:sp>
      <p:sp>
        <p:nvSpPr>
          <p:cNvPr id="15" name="TextBox 14"/>
          <p:cNvSpPr txBox="1"/>
          <p:nvPr/>
        </p:nvSpPr>
        <p:spPr>
          <a:xfrm>
            <a:off x="6172200" y="2133600"/>
            <a:ext cx="2971800" cy="1661993"/>
          </a:xfrm>
          <a:prstGeom prst="rect">
            <a:avLst/>
          </a:prstGeom>
          <a:noFill/>
        </p:spPr>
        <p:txBody>
          <a:bodyPr wrap="square" rtlCol="0">
            <a:spAutoFit/>
          </a:bodyPr>
          <a:lstStyle/>
          <a:p>
            <a:r>
              <a:rPr lang="en-US" sz="1600" dirty="0" smtClean="0"/>
              <a:t>Key publication:</a:t>
            </a:r>
          </a:p>
          <a:p>
            <a:r>
              <a:rPr lang="en-US" sz="1600" dirty="0" smtClean="0"/>
              <a:t>Corominas, J. and </a:t>
            </a:r>
            <a:r>
              <a:rPr lang="en-US" sz="1600" dirty="0" err="1" smtClean="0"/>
              <a:t>Moya</a:t>
            </a:r>
            <a:r>
              <a:rPr lang="en-US" sz="1600" dirty="0" smtClean="0"/>
              <a:t>, Engineering Geology</a:t>
            </a:r>
          </a:p>
          <a:p>
            <a:r>
              <a:rPr lang="en-US" sz="1600" dirty="0" smtClean="0"/>
              <a:t>Volume 102, Issues 3-4, 1 2008,193-213</a:t>
            </a:r>
          </a:p>
          <a:p>
            <a:endParaRPr lang="en-US" dirty="0"/>
          </a:p>
        </p:txBody>
      </p:sp>
      <p:pic>
        <p:nvPicPr>
          <p:cNvPr id="8" name="Picture 7" descr="new-17"/>
          <p:cNvPicPr>
            <a:picLocks noChangeAspect="1" noChangeArrowheads="1"/>
          </p:cNvPicPr>
          <p:nvPr/>
        </p:nvPicPr>
        <p:blipFill>
          <a:blip r:embed="rId2" cstate="print"/>
          <a:srcRect/>
          <a:stretch>
            <a:fillRect/>
          </a:stretch>
        </p:blipFill>
        <p:spPr bwMode="auto">
          <a:xfrm>
            <a:off x="5715000" y="3581400"/>
            <a:ext cx="3200400" cy="2600169"/>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7775378" cy="732985"/>
          </a:xfrm>
        </p:spPr>
        <p:txBody>
          <a:bodyPr/>
          <a:lstStyle/>
          <a:p>
            <a:r>
              <a:rPr lang="en-US" dirty="0" smtClean="0"/>
              <a:t>Detailed geomorphological mapping</a:t>
            </a:r>
            <a:endParaRPr lang="en-US" dirty="0"/>
          </a:p>
        </p:txBody>
      </p:sp>
      <p:sp>
        <p:nvSpPr>
          <p:cNvPr id="4" name="Text Placeholder 3"/>
          <p:cNvSpPr>
            <a:spLocks noGrp="1"/>
          </p:cNvSpPr>
          <p:nvPr>
            <p:ph type="body" sz="quarter" idx="14"/>
          </p:nvPr>
        </p:nvSpPr>
        <p:spPr/>
        <p:txBody>
          <a:bodyPr/>
          <a:lstStyle/>
          <a:p>
            <a:endParaRPr lang="en-US"/>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sp>
        <p:nvSpPr>
          <p:cNvPr id="8" name="Content Placeholder 7"/>
          <p:cNvSpPr>
            <a:spLocks noGrp="1"/>
          </p:cNvSpPr>
          <p:nvPr>
            <p:ph idx="1"/>
          </p:nvPr>
        </p:nvSpPr>
        <p:spPr/>
        <p:txBody>
          <a:bodyPr/>
          <a:lstStyle/>
          <a:p>
            <a:endParaRPr lang="en-US"/>
          </a:p>
        </p:txBody>
      </p:sp>
      <p:pic>
        <p:nvPicPr>
          <p:cNvPr id="222210" name="Picture 2" descr="smallmap"/>
          <p:cNvPicPr>
            <a:picLocks noChangeAspect="1" noChangeArrowheads="1"/>
          </p:cNvPicPr>
          <p:nvPr/>
        </p:nvPicPr>
        <p:blipFill>
          <a:blip r:embed="rId2" cstate="print"/>
          <a:srcRect/>
          <a:stretch>
            <a:fillRect/>
          </a:stretch>
        </p:blipFill>
        <p:spPr bwMode="auto">
          <a:xfrm>
            <a:off x="152399" y="762000"/>
            <a:ext cx="8886791"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4294967295"/>
          </p:nvPr>
        </p:nvSpPr>
        <p:spPr>
          <a:xfrm>
            <a:off x="381000" y="6553200"/>
            <a:ext cx="4800600" cy="304800"/>
          </a:xfrm>
          <a:noFill/>
        </p:spPr>
        <p:txBody>
          <a:bodyPr/>
          <a:lstStyle/>
          <a:p>
            <a:r>
              <a:rPr lang="en-GB" smtClean="0"/>
              <a:t>ISL 2004 </a:t>
            </a:r>
          </a:p>
        </p:txBody>
      </p:sp>
      <p:sp>
        <p:nvSpPr>
          <p:cNvPr id="16387" name="Rectangle 2"/>
          <p:cNvSpPr>
            <a:spLocks noGrp="1" noChangeArrowheads="1"/>
          </p:cNvSpPr>
          <p:nvPr>
            <p:ph type="title"/>
          </p:nvPr>
        </p:nvSpPr>
        <p:spPr>
          <a:xfrm>
            <a:off x="457200" y="95250"/>
            <a:ext cx="3429000" cy="868363"/>
          </a:xfrm>
        </p:spPr>
        <p:txBody>
          <a:bodyPr/>
          <a:lstStyle/>
          <a:p>
            <a:r>
              <a:rPr lang="en-US" dirty="0" smtClean="0"/>
              <a:t>Methods for landslide inventory</a:t>
            </a:r>
          </a:p>
        </p:txBody>
      </p:sp>
      <p:sp>
        <p:nvSpPr>
          <p:cNvPr id="16388" name="Rectangle 3"/>
          <p:cNvSpPr>
            <a:spLocks noGrp="1" noChangeArrowheads="1"/>
          </p:cNvSpPr>
          <p:nvPr>
            <p:ph type="body" idx="1"/>
          </p:nvPr>
        </p:nvSpPr>
        <p:spPr>
          <a:xfrm>
            <a:off x="152400" y="1676400"/>
            <a:ext cx="3516313" cy="4191000"/>
          </a:xfrm>
        </p:spPr>
        <p:txBody>
          <a:bodyPr/>
          <a:lstStyle/>
          <a:p>
            <a:r>
              <a:rPr lang="en-US" sz="2400" dirty="0" smtClean="0"/>
              <a:t>Image interpretation</a:t>
            </a:r>
          </a:p>
          <a:p>
            <a:r>
              <a:rPr lang="en-US" sz="2400" dirty="0" smtClean="0"/>
              <a:t>(Semi) automatic classification</a:t>
            </a:r>
          </a:p>
          <a:p>
            <a:r>
              <a:rPr lang="en-US" sz="2400" dirty="0" smtClean="0"/>
              <a:t>Based on spectral information</a:t>
            </a:r>
          </a:p>
          <a:p>
            <a:r>
              <a:rPr lang="en-US" sz="2400" dirty="0" smtClean="0"/>
              <a:t>Based on altitude information</a:t>
            </a:r>
          </a:p>
          <a:p>
            <a:r>
              <a:rPr lang="en-US" sz="2400" dirty="0" smtClean="0"/>
              <a:t>Field investigation</a:t>
            </a:r>
          </a:p>
          <a:p>
            <a:r>
              <a:rPr lang="en-US" sz="2400" dirty="0" smtClean="0"/>
              <a:t>Archive studies</a:t>
            </a:r>
          </a:p>
          <a:p>
            <a:r>
              <a:rPr lang="en-US" sz="2400" dirty="0" smtClean="0"/>
              <a:t>Dating methods</a:t>
            </a:r>
          </a:p>
          <a:p>
            <a:r>
              <a:rPr lang="en-US" sz="2400" dirty="0" smtClean="0"/>
              <a:t>Monitoring networks</a:t>
            </a:r>
          </a:p>
          <a:p>
            <a:endParaRPr lang="en-US" sz="2400" dirty="0" smtClean="0"/>
          </a:p>
        </p:txBody>
      </p:sp>
      <p:pic>
        <p:nvPicPr>
          <p:cNvPr id="16389" name="Picture 9" descr="table2"/>
          <p:cNvPicPr>
            <a:picLocks noChangeAspect="1" noChangeArrowheads="1"/>
          </p:cNvPicPr>
          <p:nvPr/>
        </p:nvPicPr>
        <p:blipFill>
          <a:blip r:embed="rId3" cstate="print"/>
          <a:srcRect/>
          <a:stretch>
            <a:fillRect/>
          </a:stretch>
        </p:blipFill>
        <p:spPr bwMode="auto">
          <a:xfrm>
            <a:off x="4114800" y="0"/>
            <a:ext cx="5029200" cy="68450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Landslide mapping is not straightforward</a:t>
            </a:r>
            <a:endParaRPr lang="en-US" dirty="0"/>
          </a:p>
        </p:txBody>
      </p:sp>
      <p:sp>
        <p:nvSpPr>
          <p:cNvPr id="4" name="Text Placeholder 3"/>
          <p:cNvSpPr>
            <a:spLocks noGrp="1"/>
          </p:cNvSpPr>
          <p:nvPr>
            <p:ph type="body" sz="quarter" idx="14"/>
          </p:nvPr>
        </p:nvSpPr>
        <p:spPr/>
        <p:txBody>
          <a:bodyPr/>
          <a:lstStyle/>
          <a:p>
            <a:endParaRPr lang="en-US"/>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pic>
        <p:nvPicPr>
          <p:cNvPr id="10" name="Picture 9" descr="SLIDECOM.BMP"/>
          <p:cNvPicPr>
            <a:picLocks noChangeAspect="1"/>
          </p:cNvPicPr>
          <p:nvPr/>
        </p:nvPicPr>
        <p:blipFill>
          <a:blip r:embed="rId2" cstate="print"/>
          <a:stretch>
            <a:fillRect/>
          </a:stretch>
        </p:blipFill>
        <p:spPr>
          <a:xfrm>
            <a:off x="152400" y="1752600"/>
            <a:ext cx="3276600" cy="2457450"/>
          </a:xfrm>
          <a:prstGeom prst="rect">
            <a:avLst/>
          </a:prstGeom>
        </p:spPr>
      </p:pic>
      <p:sp>
        <p:nvSpPr>
          <p:cNvPr id="15" name="TextBox 14"/>
          <p:cNvSpPr txBox="1"/>
          <p:nvPr/>
        </p:nvSpPr>
        <p:spPr>
          <a:xfrm>
            <a:off x="228600" y="4343400"/>
            <a:ext cx="3352800" cy="1477328"/>
          </a:xfrm>
          <a:prstGeom prst="rect">
            <a:avLst/>
          </a:prstGeom>
          <a:noFill/>
        </p:spPr>
        <p:txBody>
          <a:bodyPr wrap="square" rtlCol="0">
            <a:spAutoFit/>
          </a:bodyPr>
          <a:lstStyle/>
          <a:p>
            <a:r>
              <a:rPr lang="en-US" dirty="0" smtClean="0"/>
              <a:t>To know the frequency of landslides, we first need to know the location of landslides</a:t>
            </a:r>
          </a:p>
          <a:p>
            <a:r>
              <a:rPr lang="en-US" dirty="0" smtClean="0"/>
              <a:t>That is not so easy as you would think…..</a:t>
            </a:r>
            <a:endParaRPr lang="en-US" dirty="0"/>
          </a:p>
        </p:txBody>
      </p:sp>
      <p:sp>
        <p:nvSpPr>
          <p:cNvPr id="9" name="Content Placeholder 8"/>
          <p:cNvSpPr>
            <a:spLocks noGrp="1"/>
          </p:cNvSpPr>
          <p:nvPr>
            <p:ph idx="1"/>
          </p:nvPr>
        </p:nvSpPr>
        <p:spPr/>
        <p:txBody>
          <a:bodyPr/>
          <a:lstStyle/>
          <a:p>
            <a:endParaRPr lang="en-US" dirty="0"/>
          </a:p>
        </p:txBody>
      </p:sp>
      <p:pic>
        <p:nvPicPr>
          <p:cNvPr id="11" name="Picture 4" descr="Difference in landslide mapping"/>
          <p:cNvPicPr>
            <a:picLocks noChangeAspect="1" noChangeArrowheads="1" noCrop="1"/>
          </p:cNvPicPr>
          <p:nvPr/>
        </p:nvPicPr>
        <p:blipFill>
          <a:blip r:embed="rId3" cstate="print"/>
          <a:srcRect/>
          <a:stretch>
            <a:fillRect/>
          </a:stretch>
        </p:blipFill>
        <p:spPr bwMode="auto">
          <a:xfrm>
            <a:off x="3429000" y="1676400"/>
            <a:ext cx="5715000" cy="4033279"/>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Test : mapping landslides from </a:t>
            </a:r>
            <a:r>
              <a:rPr lang="en-US" dirty="0" err="1" smtClean="0"/>
              <a:t>LiDAR</a:t>
            </a:r>
            <a:r>
              <a:rPr lang="en-US" dirty="0" smtClean="0"/>
              <a:t> images</a:t>
            </a:r>
            <a:endParaRPr lang="en-US" dirty="0"/>
          </a:p>
        </p:txBody>
      </p:sp>
      <p:sp>
        <p:nvSpPr>
          <p:cNvPr id="4" name="Text Placeholder 3"/>
          <p:cNvSpPr>
            <a:spLocks noGrp="1"/>
          </p:cNvSpPr>
          <p:nvPr>
            <p:ph type="body" sz="quarter" idx="14"/>
          </p:nvPr>
        </p:nvSpPr>
        <p:spPr/>
        <p:txBody>
          <a:bodyPr/>
          <a:lstStyle/>
          <a:p>
            <a:r>
              <a:rPr lang="en-US" dirty="0" smtClean="0"/>
              <a:t>6 different interpretations from the same area in Malaysia</a:t>
            </a:r>
            <a:endParaRPr lang="en-US" dirty="0"/>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sp>
        <p:nvSpPr>
          <p:cNvPr id="17" name="Content Placeholder 16"/>
          <p:cNvSpPr>
            <a:spLocks noGrp="1"/>
          </p:cNvSpPr>
          <p:nvPr>
            <p:ph idx="1"/>
          </p:nvPr>
        </p:nvSpPr>
        <p:spPr>
          <a:xfrm>
            <a:off x="304801" y="2057400"/>
            <a:ext cx="3200400" cy="3560763"/>
          </a:xfrm>
        </p:spPr>
        <p:txBody>
          <a:bodyPr/>
          <a:lstStyle/>
          <a:p>
            <a:r>
              <a:rPr lang="en-US" dirty="0" smtClean="0"/>
              <a:t>A </a:t>
            </a:r>
            <a:r>
              <a:rPr lang="en-US" dirty="0" err="1" smtClean="0"/>
              <a:t>LiDAR</a:t>
            </a:r>
            <a:r>
              <a:rPr lang="en-US" dirty="0" smtClean="0"/>
              <a:t> based </a:t>
            </a:r>
            <a:r>
              <a:rPr lang="en-US" dirty="0" err="1" smtClean="0"/>
              <a:t>hillshade</a:t>
            </a:r>
            <a:r>
              <a:rPr lang="en-US" dirty="0" smtClean="0"/>
              <a:t> image was given to 6 different interpreters with the aim to map the landslides. Experts:</a:t>
            </a:r>
          </a:p>
          <a:p>
            <a:r>
              <a:rPr lang="en-US" dirty="0" smtClean="0"/>
              <a:t>Local versus not-local </a:t>
            </a:r>
          </a:p>
          <a:p>
            <a:r>
              <a:rPr lang="en-US" dirty="0" err="1" smtClean="0"/>
              <a:t>Monoscopic</a:t>
            </a:r>
            <a:r>
              <a:rPr lang="en-US" dirty="0" smtClean="0"/>
              <a:t> / stereoscopic</a:t>
            </a:r>
          </a:p>
          <a:p>
            <a:r>
              <a:rPr lang="en-US" dirty="0" smtClean="0"/>
              <a:t>Field checking or not. </a:t>
            </a:r>
          </a:p>
        </p:txBody>
      </p:sp>
      <p:pic>
        <p:nvPicPr>
          <p:cNvPr id="18" name="Content Placeholder 6" descr="map image.jpg"/>
          <p:cNvPicPr>
            <a:picLocks noChangeAspect="1"/>
          </p:cNvPicPr>
          <p:nvPr/>
        </p:nvPicPr>
        <p:blipFill>
          <a:blip r:embed="rId2" cstate="print"/>
          <a:stretch>
            <a:fillRect/>
          </a:stretch>
        </p:blipFill>
        <p:spPr bwMode="auto">
          <a:xfrm>
            <a:off x="3429000" y="1752600"/>
            <a:ext cx="5334000" cy="44458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Test : mapping landslides from </a:t>
            </a:r>
            <a:r>
              <a:rPr lang="en-US" dirty="0" err="1" smtClean="0"/>
              <a:t>LiDAR</a:t>
            </a:r>
            <a:r>
              <a:rPr lang="en-US" dirty="0" smtClean="0"/>
              <a:t> images</a:t>
            </a:r>
            <a:endParaRPr lang="en-US" dirty="0"/>
          </a:p>
        </p:txBody>
      </p:sp>
      <p:sp>
        <p:nvSpPr>
          <p:cNvPr id="4" name="Text Placeholder 3"/>
          <p:cNvSpPr>
            <a:spLocks noGrp="1"/>
          </p:cNvSpPr>
          <p:nvPr>
            <p:ph type="body" sz="quarter" idx="14"/>
          </p:nvPr>
        </p:nvSpPr>
        <p:spPr/>
        <p:txBody>
          <a:bodyPr/>
          <a:lstStyle/>
          <a:p>
            <a:r>
              <a:rPr lang="en-US" dirty="0" smtClean="0"/>
              <a:t>6 different interpretations from the same area in Malaysia</a:t>
            </a:r>
            <a:endParaRPr lang="en-US" dirty="0"/>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sp>
        <p:nvSpPr>
          <p:cNvPr id="17" name="Content Placeholder 16"/>
          <p:cNvSpPr>
            <a:spLocks noGrp="1"/>
          </p:cNvSpPr>
          <p:nvPr>
            <p:ph idx="1"/>
          </p:nvPr>
        </p:nvSpPr>
        <p:spPr>
          <a:xfrm>
            <a:off x="304801" y="2057400"/>
            <a:ext cx="3200400" cy="3560763"/>
          </a:xfrm>
        </p:spPr>
        <p:txBody>
          <a:bodyPr/>
          <a:lstStyle/>
          <a:p>
            <a:r>
              <a:rPr lang="en-US" dirty="0" smtClean="0"/>
              <a:t>A </a:t>
            </a:r>
            <a:r>
              <a:rPr lang="en-US" dirty="0" err="1" smtClean="0"/>
              <a:t>LiDAR</a:t>
            </a:r>
            <a:r>
              <a:rPr lang="en-US" dirty="0" smtClean="0"/>
              <a:t> based </a:t>
            </a:r>
            <a:r>
              <a:rPr lang="en-US" dirty="0" err="1" smtClean="0"/>
              <a:t>hillshade</a:t>
            </a:r>
            <a:r>
              <a:rPr lang="en-US" dirty="0" smtClean="0"/>
              <a:t> image was given to 6 different interpreters with the aim to map the landslides. Experts:</a:t>
            </a:r>
          </a:p>
          <a:p>
            <a:r>
              <a:rPr lang="en-US" dirty="0" smtClean="0"/>
              <a:t>Local versus not-local </a:t>
            </a:r>
          </a:p>
          <a:p>
            <a:r>
              <a:rPr lang="en-US" dirty="0" err="1" smtClean="0"/>
              <a:t>Monoscopic</a:t>
            </a:r>
            <a:r>
              <a:rPr lang="en-US" dirty="0" smtClean="0"/>
              <a:t> / stereoscopic</a:t>
            </a:r>
          </a:p>
          <a:p>
            <a:r>
              <a:rPr lang="en-US" dirty="0" smtClean="0"/>
              <a:t>Field checking or not. </a:t>
            </a:r>
          </a:p>
        </p:txBody>
      </p:sp>
      <p:pic>
        <p:nvPicPr>
          <p:cNvPr id="8" name="Picture 7" descr="Map details.jpg"/>
          <p:cNvPicPr>
            <a:picLocks noChangeAspect="1"/>
          </p:cNvPicPr>
          <p:nvPr/>
        </p:nvPicPr>
        <p:blipFill>
          <a:blip r:embed="rId2" cstate="print"/>
          <a:stretch>
            <a:fillRect/>
          </a:stretch>
        </p:blipFill>
        <p:spPr>
          <a:xfrm>
            <a:off x="3429000" y="1676400"/>
            <a:ext cx="5511606" cy="456768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Test : mapping landslides from </a:t>
            </a:r>
            <a:r>
              <a:rPr lang="en-US" dirty="0" err="1" smtClean="0"/>
              <a:t>LiDAR</a:t>
            </a:r>
            <a:r>
              <a:rPr lang="en-US" dirty="0" smtClean="0"/>
              <a:t> images</a:t>
            </a:r>
            <a:endParaRPr lang="en-US" dirty="0"/>
          </a:p>
        </p:txBody>
      </p:sp>
      <p:sp>
        <p:nvSpPr>
          <p:cNvPr id="4" name="Text Placeholder 3"/>
          <p:cNvSpPr>
            <a:spLocks noGrp="1"/>
          </p:cNvSpPr>
          <p:nvPr>
            <p:ph type="body" sz="quarter" idx="14"/>
          </p:nvPr>
        </p:nvSpPr>
        <p:spPr/>
        <p:txBody>
          <a:bodyPr/>
          <a:lstStyle/>
          <a:p>
            <a:r>
              <a:rPr lang="en-US" dirty="0" smtClean="0"/>
              <a:t>6 different interpretations from the same area in Malaysia</a:t>
            </a:r>
            <a:endParaRPr lang="en-US" dirty="0"/>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pic>
        <p:nvPicPr>
          <p:cNvPr id="10" name="Content Placeholder 9" descr="MAp1.jpg"/>
          <p:cNvPicPr>
            <a:picLocks noGrp="1" noChangeAspect="1"/>
          </p:cNvPicPr>
          <p:nvPr>
            <p:ph idx="1"/>
          </p:nvPr>
        </p:nvPicPr>
        <p:blipFill>
          <a:blip r:embed="rId2" cstate="print"/>
          <a:stretch>
            <a:fillRect/>
          </a:stretch>
        </p:blipFill>
        <p:spPr>
          <a:xfrm>
            <a:off x="609600" y="1752600"/>
            <a:ext cx="971954" cy="4402072"/>
          </a:xfrm>
          <a:ln w="19050">
            <a:solidFill>
              <a:schemeClr val="tx1"/>
            </a:solidFill>
          </a:ln>
        </p:spPr>
      </p:pic>
      <p:pic>
        <p:nvPicPr>
          <p:cNvPr id="11" name="Picture 10" descr="map2.jpg"/>
          <p:cNvPicPr>
            <a:picLocks noChangeAspect="1"/>
          </p:cNvPicPr>
          <p:nvPr/>
        </p:nvPicPr>
        <p:blipFill>
          <a:blip r:embed="rId3" cstate="print"/>
          <a:stretch>
            <a:fillRect/>
          </a:stretch>
        </p:blipFill>
        <p:spPr>
          <a:xfrm>
            <a:off x="1828800" y="1752600"/>
            <a:ext cx="987014" cy="4405200"/>
          </a:xfrm>
          <a:prstGeom prst="rect">
            <a:avLst/>
          </a:prstGeom>
          <a:ln w="19050">
            <a:solidFill>
              <a:schemeClr val="tx1"/>
            </a:solidFill>
          </a:ln>
        </p:spPr>
      </p:pic>
      <p:pic>
        <p:nvPicPr>
          <p:cNvPr id="12" name="Picture 11" descr="Map3.jpg"/>
          <p:cNvPicPr>
            <a:picLocks noChangeAspect="1"/>
          </p:cNvPicPr>
          <p:nvPr/>
        </p:nvPicPr>
        <p:blipFill>
          <a:blip r:embed="rId4" cstate="print"/>
          <a:stretch>
            <a:fillRect/>
          </a:stretch>
        </p:blipFill>
        <p:spPr>
          <a:xfrm>
            <a:off x="3124200" y="1752600"/>
            <a:ext cx="981229" cy="4405200"/>
          </a:xfrm>
          <a:prstGeom prst="rect">
            <a:avLst/>
          </a:prstGeom>
          <a:ln w="19050">
            <a:solidFill>
              <a:schemeClr val="tx1"/>
            </a:solidFill>
          </a:ln>
        </p:spPr>
      </p:pic>
      <p:pic>
        <p:nvPicPr>
          <p:cNvPr id="13" name="Picture 12" descr="Map5.jpg"/>
          <p:cNvPicPr>
            <a:picLocks noChangeAspect="1"/>
          </p:cNvPicPr>
          <p:nvPr/>
        </p:nvPicPr>
        <p:blipFill>
          <a:blip r:embed="rId5" cstate="print"/>
          <a:stretch>
            <a:fillRect/>
          </a:stretch>
        </p:blipFill>
        <p:spPr>
          <a:xfrm>
            <a:off x="4343400" y="1752600"/>
            <a:ext cx="983535" cy="4405200"/>
          </a:xfrm>
          <a:prstGeom prst="rect">
            <a:avLst/>
          </a:prstGeom>
          <a:ln w="19050">
            <a:solidFill>
              <a:schemeClr val="tx1"/>
            </a:solidFill>
          </a:ln>
        </p:spPr>
      </p:pic>
      <p:pic>
        <p:nvPicPr>
          <p:cNvPr id="14" name="Picture 13" descr="Map6.jpg"/>
          <p:cNvPicPr>
            <a:picLocks noChangeAspect="1"/>
          </p:cNvPicPr>
          <p:nvPr/>
        </p:nvPicPr>
        <p:blipFill>
          <a:blip r:embed="rId6" cstate="print"/>
          <a:stretch>
            <a:fillRect/>
          </a:stretch>
        </p:blipFill>
        <p:spPr>
          <a:xfrm>
            <a:off x="5562600" y="1752600"/>
            <a:ext cx="995057" cy="4405200"/>
          </a:xfrm>
          <a:prstGeom prst="rect">
            <a:avLst/>
          </a:prstGeom>
          <a:ln w="19050">
            <a:solidFill>
              <a:schemeClr val="tx1"/>
            </a:solidFill>
          </a:ln>
        </p:spPr>
      </p:pic>
      <p:pic>
        <p:nvPicPr>
          <p:cNvPr id="15" name="Picture 14" descr="Map7.jpg"/>
          <p:cNvPicPr>
            <a:picLocks noChangeAspect="1"/>
          </p:cNvPicPr>
          <p:nvPr/>
        </p:nvPicPr>
        <p:blipFill>
          <a:blip r:embed="rId7" cstate="print"/>
          <a:stretch>
            <a:fillRect/>
          </a:stretch>
        </p:blipFill>
        <p:spPr>
          <a:xfrm>
            <a:off x="6781800" y="1752600"/>
            <a:ext cx="1007350" cy="4405200"/>
          </a:xfrm>
          <a:prstGeom prst="rect">
            <a:avLst/>
          </a:prstGeom>
          <a:ln w="19050">
            <a:solidFill>
              <a:schemeClr val="tx1"/>
            </a:solidFill>
          </a:ln>
        </p:spPr>
      </p:pic>
      <p:pic>
        <p:nvPicPr>
          <p:cNvPr id="16" name="Picture 15" descr="mapdif.jpg"/>
          <p:cNvPicPr>
            <a:picLocks noChangeAspect="1"/>
          </p:cNvPicPr>
          <p:nvPr/>
        </p:nvPicPr>
        <p:blipFill>
          <a:blip r:embed="rId8" cstate="print"/>
          <a:stretch>
            <a:fillRect/>
          </a:stretch>
        </p:blipFill>
        <p:spPr>
          <a:xfrm>
            <a:off x="8001000" y="1752600"/>
            <a:ext cx="977777" cy="4405200"/>
          </a:xfrm>
          <a:prstGeom prst="rect">
            <a:avLst/>
          </a:prstGeom>
          <a:ln w="19050">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2" name="Rectangle 4"/>
          <p:cNvSpPr>
            <a:spLocks noGrp="1" noChangeArrowheads="1"/>
          </p:cNvSpPr>
          <p:nvPr>
            <p:ph type="title"/>
          </p:nvPr>
        </p:nvSpPr>
        <p:spPr>
          <a:xfrm>
            <a:off x="963613" y="23813"/>
            <a:ext cx="7834312" cy="487362"/>
          </a:xfrm>
        </p:spPr>
        <p:txBody>
          <a:bodyPr/>
          <a:lstStyle/>
          <a:p>
            <a:pPr algn="l" defTabSz="238125">
              <a:lnSpc>
                <a:spcPts val="2500"/>
              </a:lnSpc>
              <a:spcBef>
                <a:spcPct val="20000"/>
              </a:spcBef>
              <a:defRPr/>
            </a:pPr>
            <a:r>
              <a:rPr lang="it-IT" sz="2600" cap="all" dirty="0" smtClean="0">
                <a:solidFill>
                  <a:schemeClr val="tx1"/>
                </a:solidFill>
                <a:ea typeface="+mn-ea"/>
                <a:cs typeface="+mn-cs"/>
              </a:rPr>
              <a:t>MULTI-TEMPORAL INVENTORY</a:t>
            </a:r>
          </a:p>
        </p:txBody>
      </p:sp>
      <p:sp>
        <p:nvSpPr>
          <p:cNvPr id="1028" name="Rectangle 71"/>
          <p:cNvSpPr>
            <a:spLocks noChangeArrowheads="1"/>
          </p:cNvSpPr>
          <p:nvPr/>
        </p:nvSpPr>
        <p:spPr bwMode="auto">
          <a:xfrm>
            <a:off x="350838" y="476250"/>
            <a:ext cx="3954462" cy="5911850"/>
          </a:xfrm>
          <a:prstGeom prst="rect">
            <a:avLst/>
          </a:prstGeom>
          <a:pattFill prst="dotGrid">
            <a:fgClr>
              <a:srgbClr val="777777">
                <a:alpha val="30196"/>
              </a:srgbClr>
            </a:fgClr>
            <a:bgClr>
              <a:srgbClr val="FFFFCC">
                <a:alpha val="30196"/>
              </a:srgbClr>
            </a:bgClr>
          </a:pattFill>
          <a:ln w="19050" algn="ctr">
            <a:noFill/>
            <a:miter lim="800000"/>
            <a:headEnd/>
            <a:tailEnd/>
          </a:ln>
        </p:spPr>
        <p:txBody>
          <a:bodyPr wrap="none" anchor="ctr"/>
          <a:lstStyle/>
          <a:p>
            <a:endParaRPr lang="en-US"/>
          </a:p>
        </p:txBody>
      </p:sp>
      <p:grpSp>
        <p:nvGrpSpPr>
          <p:cNvPr id="2" name="Group 127"/>
          <p:cNvGrpSpPr>
            <a:grpSpLocks/>
          </p:cNvGrpSpPr>
          <p:nvPr/>
        </p:nvGrpSpPr>
        <p:grpSpPr bwMode="auto">
          <a:xfrm>
            <a:off x="336550" y="5934075"/>
            <a:ext cx="1254125" cy="338138"/>
            <a:chOff x="4671" y="277"/>
            <a:chExt cx="1055" cy="213"/>
          </a:xfrm>
        </p:grpSpPr>
        <p:sp>
          <p:nvSpPr>
            <p:cNvPr id="1063" name="Text Box 128"/>
            <p:cNvSpPr txBox="1">
              <a:spLocks noChangeArrowheads="1"/>
            </p:cNvSpPr>
            <p:nvPr/>
          </p:nvSpPr>
          <p:spPr bwMode="auto">
            <a:xfrm>
              <a:off x="4671" y="277"/>
              <a:ext cx="237" cy="192"/>
            </a:xfrm>
            <a:prstGeom prst="rect">
              <a:avLst/>
            </a:prstGeom>
            <a:noFill/>
            <a:ln w="19050">
              <a:noFill/>
              <a:miter lim="800000"/>
              <a:headEnd/>
              <a:tailEnd/>
            </a:ln>
          </p:spPr>
          <p:txBody>
            <a:bodyPr wrap="none">
              <a:spAutoFit/>
            </a:bodyPr>
            <a:lstStyle/>
            <a:p>
              <a:pPr eaLnBrk="0" hangingPunct="0"/>
              <a:r>
                <a:rPr lang="it-IT" sz="1400">
                  <a:solidFill>
                    <a:schemeClr val="tx1"/>
                  </a:solidFill>
                  <a:latin typeface="Arial" pitchFamily="34" charset="0"/>
                </a:rPr>
                <a:t>0</a:t>
              </a:r>
            </a:p>
          </p:txBody>
        </p:sp>
        <p:sp>
          <p:nvSpPr>
            <p:cNvPr id="1064" name="Rectangle 129"/>
            <p:cNvSpPr>
              <a:spLocks noChangeArrowheads="1"/>
            </p:cNvSpPr>
            <p:nvPr/>
          </p:nvSpPr>
          <p:spPr bwMode="auto">
            <a:xfrm>
              <a:off x="4842" y="433"/>
              <a:ext cx="261" cy="57"/>
            </a:xfrm>
            <a:prstGeom prst="rect">
              <a:avLst/>
            </a:prstGeom>
            <a:solidFill>
              <a:schemeClr val="bg1"/>
            </a:solidFill>
            <a:ln w="3175">
              <a:solidFill>
                <a:srgbClr val="000080"/>
              </a:solidFill>
              <a:miter lim="800000"/>
              <a:headEnd/>
              <a:tailEnd/>
            </a:ln>
          </p:spPr>
          <p:txBody>
            <a:bodyPr anchor="ctr">
              <a:spAutoFit/>
            </a:bodyPr>
            <a:lstStyle/>
            <a:p>
              <a:endParaRPr lang="en-US"/>
            </a:p>
          </p:txBody>
        </p:sp>
        <p:sp>
          <p:nvSpPr>
            <p:cNvPr id="1065" name="Rectangle 130"/>
            <p:cNvSpPr>
              <a:spLocks noChangeArrowheads="1"/>
            </p:cNvSpPr>
            <p:nvPr/>
          </p:nvSpPr>
          <p:spPr bwMode="auto">
            <a:xfrm>
              <a:off x="5103" y="433"/>
              <a:ext cx="260" cy="57"/>
            </a:xfrm>
            <a:prstGeom prst="rect">
              <a:avLst/>
            </a:prstGeom>
            <a:solidFill>
              <a:schemeClr val="tx1"/>
            </a:solidFill>
            <a:ln w="3175">
              <a:solidFill>
                <a:schemeClr val="tx1"/>
              </a:solidFill>
              <a:miter lim="800000"/>
              <a:headEnd/>
              <a:tailEnd/>
            </a:ln>
          </p:spPr>
          <p:txBody>
            <a:bodyPr wrap="none" anchor="ctr">
              <a:spAutoFit/>
            </a:bodyPr>
            <a:lstStyle/>
            <a:p>
              <a:endParaRPr lang="en-US"/>
            </a:p>
          </p:txBody>
        </p:sp>
        <p:sp>
          <p:nvSpPr>
            <p:cNvPr id="1066" name="Text Box 131"/>
            <p:cNvSpPr txBox="1">
              <a:spLocks noChangeArrowheads="1"/>
            </p:cNvSpPr>
            <p:nvPr/>
          </p:nvSpPr>
          <p:spPr bwMode="auto">
            <a:xfrm>
              <a:off x="5212" y="277"/>
              <a:ext cx="514" cy="192"/>
            </a:xfrm>
            <a:prstGeom prst="rect">
              <a:avLst/>
            </a:prstGeom>
            <a:noFill/>
            <a:ln w="19050">
              <a:noFill/>
              <a:miter lim="800000"/>
              <a:headEnd/>
              <a:tailEnd/>
            </a:ln>
          </p:spPr>
          <p:txBody>
            <a:bodyPr>
              <a:spAutoFit/>
            </a:bodyPr>
            <a:lstStyle/>
            <a:p>
              <a:pPr eaLnBrk="0" hangingPunct="0"/>
              <a:r>
                <a:rPr lang="it-IT" sz="1400">
                  <a:solidFill>
                    <a:schemeClr val="tx1"/>
                  </a:solidFill>
                  <a:latin typeface="Arial" pitchFamily="34" charset="0"/>
                </a:rPr>
                <a:t>2 km</a:t>
              </a:r>
            </a:p>
          </p:txBody>
        </p:sp>
      </p:grpSp>
      <p:pic>
        <p:nvPicPr>
          <p:cNvPr id="1030" name="Picture 14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9113" y="5383213"/>
            <a:ext cx="593725" cy="706437"/>
          </a:xfrm>
          <a:prstGeom prst="rect">
            <a:avLst/>
          </a:prstGeom>
          <a:noFill/>
          <a:ln w="9525">
            <a:noFill/>
            <a:miter lim="800000"/>
            <a:headEnd/>
            <a:tailEnd/>
          </a:ln>
        </p:spPr>
      </p:pic>
      <p:sp>
        <p:nvSpPr>
          <p:cNvPr id="1031" name="Rectangle 71"/>
          <p:cNvSpPr>
            <a:spLocks noChangeArrowheads="1"/>
          </p:cNvSpPr>
          <p:nvPr/>
        </p:nvSpPr>
        <p:spPr bwMode="auto">
          <a:xfrm>
            <a:off x="4783138" y="469900"/>
            <a:ext cx="4017962" cy="5911850"/>
          </a:xfrm>
          <a:prstGeom prst="rect">
            <a:avLst/>
          </a:prstGeom>
          <a:pattFill prst="dotGrid">
            <a:fgClr>
              <a:srgbClr val="777777">
                <a:alpha val="30196"/>
              </a:srgbClr>
            </a:fgClr>
            <a:bgClr>
              <a:srgbClr val="FFFFCC">
                <a:alpha val="30196"/>
              </a:srgbClr>
            </a:bgClr>
          </a:pattFill>
          <a:ln w="19050" algn="ctr">
            <a:noFill/>
            <a:miter lim="800000"/>
            <a:headEnd/>
            <a:tailEnd/>
          </a:ln>
        </p:spPr>
        <p:txBody>
          <a:bodyPr wrap="none" anchor="ctr"/>
          <a:lstStyle/>
          <a:p>
            <a:endParaRPr lang="en-US"/>
          </a:p>
        </p:txBody>
      </p:sp>
      <p:pic>
        <p:nvPicPr>
          <p:cNvPr id="1032" name="Picture 5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5138" y="541338"/>
            <a:ext cx="3624262" cy="5221287"/>
          </a:xfrm>
          <a:prstGeom prst="rect">
            <a:avLst/>
          </a:prstGeom>
          <a:noFill/>
          <a:ln w="9525">
            <a:noFill/>
            <a:miter lim="800000"/>
            <a:headEnd/>
            <a:tailEnd/>
          </a:ln>
        </p:spPr>
      </p:pic>
      <p:grpSp>
        <p:nvGrpSpPr>
          <p:cNvPr id="3" name="Group 93"/>
          <p:cNvGrpSpPr>
            <a:grpSpLocks/>
          </p:cNvGrpSpPr>
          <p:nvPr/>
        </p:nvGrpSpPr>
        <p:grpSpPr bwMode="auto">
          <a:xfrm>
            <a:off x="4784725" y="687388"/>
            <a:ext cx="3902075" cy="5548312"/>
            <a:chOff x="533" y="473"/>
            <a:chExt cx="2458" cy="3495"/>
          </a:xfrm>
        </p:grpSpPr>
        <p:pic>
          <p:nvPicPr>
            <p:cNvPr id="1057" name="Picture 94" descr="inventory_dettaglio"/>
            <p:cNvPicPr>
              <a:picLocks noChangeAspect="1" noChangeArrowheads="1"/>
            </p:cNvPicPr>
            <p:nvPr/>
          </p:nvPicPr>
          <p:blipFill>
            <a:blip r:embed="rId6" cstate="print"/>
            <a:srcRect/>
            <a:stretch>
              <a:fillRect/>
            </a:stretch>
          </p:blipFill>
          <p:spPr bwMode="auto">
            <a:xfrm>
              <a:off x="595" y="473"/>
              <a:ext cx="2396" cy="3279"/>
            </a:xfrm>
            <a:prstGeom prst="rect">
              <a:avLst/>
            </a:prstGeom>
            <a:noFill/>
            <a:ln w="19050" algn="ctr">
              <a:solidFill>
                <a:srgbClr val="000080"/>
              </a:solidFill>
              <a:miter lim="800000"/>
              <a:headEnd/>
              <a:tailEnd/>
            </a:ln>
          </p:spPr>
        </p:pic>
        <p:grpSp>
          <p:nvGrpSpPr>
            <p:cNvPr id="4" name="Group 95"/>
            <p:cNvGrpSpPr>
              <a:grpSpLocks/>
            </p:cNvGrpSpPr>
            <p:nvPr/>
          </p:nvGrpSpPr>
          <p:grpSpPr bwMode="auto">
            <a:xfrm>
              <a:off x="533" y="3757"/>
              <a:ext cx="1183" cy="211"/>
              <a:chOff x="3901" y="3452"/>
              <a:chExt cx="969" cy="211"/>
            </a:xfrm>
          </p:grpSpPr>
          <p:sp>
            <p:nvSpPr>
              <p:cNvPr id="1059" name="Text Box 96"/>
              <p:cNvSpPr txBox="1">
                <a:spLocks noChangeArrowheads="1"/>
              </p:cNvSpPr>
              <p:nvPr/>
            </p:nvSpPr>
            <p:spPr bwMode="auto">
              <a:xfrm>
                <a:off x="3901" y="3452"/>
                <a:ext cx="145" cy="192"/>
              </a:xfrm>
              <a:prstGeom prst="rect">
                <a:avLst/>
              </a:prstGeom>
              <a:noFill/>
              <a:ln w="9525">
                <a:noFill/>
                <a:miter lim="800000"/>
                <a:headEnd/>
                <a:tailEnd/>
              </a:ln>
            </p:spPr>
            <p:txBody>
              <a:bodyPr wrap="none">
                <a:spAutoFit/>
              </a:bodyPr>
              <a:lstStyle/>
              <a:p>
                <a:pPr eaLnBrk="0" hangingPunct="0"/>
                <a:r>
                  <a:rPr lang="it-IT" sz="1400">
                    <a:solidFill>
                      <a:schemeClr val="tx1"/>
                    </a:solidFill>
                    <a:latin typeface="Arial" pitchFamily="34" charset="0"/>
                  </a:rPr>
                  <a:t>0</a:t>
                </a:r>
              </a:p>
            </p:txBody>
          </p:sp>
          <p:sp>
            <p:nvSpPr>
              <p:cNvPr id="1060" name="Rectangle 97"/>
              <p:cNvSpPr>
                <a:spLocks noChangeArrowheads="1"/>
              </p:cNvSpPr>
              <p:nvPr/>
            </p:nvSpPr>
            <p:spPr bwMode="auto">
              <a:xfrm>
                <a:off x="3966" y="3607"/>
                <a:ext cx="319" cy="56"/>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1061" name="Rectangle 98"/>
              <p:cNvSpPr>
                <a:spLocks noChangeArrowheads="1"/>
              </p:cNvSpPr>
              <p:nvPr/>
            </p:nvSpPr>
            <p:spPr bwMode="auto">
              <a:xfrm>
                <a:off x="4285" y="3607"/>
                <a:ext cx="318" cy="56"/>
              </a:xfrm>
              <a:prstGeom prst="rect">
                <a:avLst/>
              </a:prstGeom>
              <a:solidFill>
                <a:schemeClr val="tx1"/>
              </a:solidFill>
              <a:ln w="9525">
                <a:solidFill>
                  <a:schemeClr val="tx1"/>
                </a:solidFill>
                <a:miter lim="800000"/>
                <a:headEnd/>
                <a:tailEnd/>
              </a:ln>
            </p:spPr>
            <p:txBody>
              <a:bodyPr wrap="none" anchor="ctr">
                <a:spAutoFit/>
              </a:bodyPr>
              <a:lstStyle/>
              <a:p>
                <a:endParaRPr lang="en-US"/>
              </a:p>
            </p:txBody>
          </p:sp>
          <p:sp>
            <p:nvSpPr>
              <p:cNvPr id="1062" name="Text Box 99"/>
              <p:cNvSpPr txBox="1">
                <a:spLocks noChangeArrowheads="1"/>
              </p:cNvSpPr>
              <p:nvPr/>
            </p:nvSpPr>
            <p:spPr bwMode="auto">
              <a:xfrm>
                <a:off x="4565" y="3452"/>
                <a:ext cx="305" cy="192"/>
              </a:xfrm>
              <a:prstGeom prst="rect">
                <a:avLst/>
              </a:prstGeom>
              <a:noFill/>
              <a:ln w="9525">
                <a:noFill/>
                <a:miter lim="800000"/>
                <a:headEnd/>
                <a:tailEnd/>
              </a:ln>
            </p:spPr>
            <p:txBody>
              <a:bodyPr wrap="none">
                <a:spAutoFit/>
              </a:bodyPr>
              <a:lstStyle/>
              <a:p>
                <a:pPr eaLnBrk="0" hangingPunct="0"/>
                <a:r>
                  <a:rPr lang="it-IT" sz="1400">
                    <a:solidFill>
                      <a:schemeClr val="tx1"/>
                    </a:solidFill>
                    <a:latin typeface="Arial" pitchFamily="34" charset="0"/>
                  </a:rPr>
                  <a:t>1 km</a:t>
                </a:r>
              </a:p>
            </p:txBody>
          </p:sp>
        </p:grpSp>
      </p:grpSp>
      <p:grpSp>
        <p:nvGrpSpPr>
          <p:cNvPr id="5" name="Gruppo 40"/>
          <p:cNvGrpSpPr>
            <a:grpSpLocks/>
          </p:cNvGrpSpPr>
          <p:nvPr/>
        </p:nvGrpSpPr>
        <p:grpSpPr bwMode="auto">
          <a:xfrm>
            <a:off x="3249613" y="569913"/>
            <a:ext cx="1093787" cy="1935162"/>
            <a:chOff x="9738007" y="592660"/>
            <a:chExt cx="1199137" cy="2082792"/>
          </a:xfrm>
        </p:grpSpPr>
        <p:sp>
          <p:nvSpPr>
            <p:cNvPr id="1041" name="Rectangle 107"/>
            <p:cNvSpPr>
              <a:spLocks noChangeArrowheads="1"/>
            </p:cNvSpPr>
            <p:nvPr/>
          </p:nvSpPr>
          <p:spPr bwMode="auto">
            <a:xfrm>
              <a:off x="10181903" y="1112200"/>
              <a:ext cx="609009"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1941</a:t>
              </a:r>
              <a:endParaRPr lang="en-GB" sz="1600" b="0">
                <a:solidFill>
                  <a:srgbClr val="0066FF"/>
                </a:solidFill>
                <a:sym typeface="Wingdings 3" pitchFamily="18" charset="2"/>
              </a:endParaRPr>
            </a:p>
          </p:txBody>
        </p:sp>
        <p:sp>
          <p:nvSpPr>
            <p:cNvPr id="1042" name="Rectangle 108"/>
            <p:cNvSpPr>
              <a:spLocks noChangeArrowheads="1"/>
            </p:cNvSpPr>
            <p:nvPr/>
          </p:nvSpPr>
          <p:spPr bwMode="auto">
            <a:xfrm>
              <a:off x="10181903" y="2410420"/>
              <a:ext cx="535894"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2004</a:t>
              </a:r>
              <a:endParaRPr lang="en-GB" sz="1600" b="0">
                <a:solidFill>
                  <a:srgbClr val="0066FF"/>
                </a:solidFill>
                <a:sym typeface="Wingdings 3" pitchFamily="18" charset="2"/>
              </a:endParaRPr>
            </a:p>
          </p:txBody>
        </p:sp>
        <p:sp>
          <p:nvSpPr>
            <p:cNvPr id="1043" name="Rectangle 109"/>
            <p:cNvSpPr>
              <a:spLocks noChangeArrowheads="1"/>
            </p:cNvSpPr>
            <p:nvPr/>
          </p:nvSpPr>
          <p:spPr bwMode="auto">
            <a:xfrm>
              <a:off x="9738019" y="2412960"/>
              <a:ext cx="379412" cy="223838"/>
            </a:xfrm>
            <a:prstGeom prst="rect">
              <a:avLst/>
            </a:prstGeom>
            <a:solidFill>
              <a:schemeClr val="tx1"/>
            </a:solidFill>
            <a:ln w="19050" algn="ctr">
              <a:noFill/>
              <a:miter lim="800000"/>
              <a:headEnd/>
              <a:tailEnd/>
            </a:ln>
          </p:spPr>
          <p:txBody>
            <a:bodyPr wrap="none" anchor="ctr"/>
            <a:lstStyle/>
            <a:p>
              <a:endParaRPr lang="en-US" sz="1600" b="0"/>
            </a:p>
          </p:txBody>
        </p:sp>
        <p:sp>
          <p:nvSpPr>
            <p:cNvPr id="1044" name="Rectangle 103"/>
            <p:cNvSpPr>
              <a:spLocks noChangeArrowheads="1"/>
            </p:cNvSpPr>
            <p:nvPr/>
          </p:nvSpPr>
          <p:spPr bwMode="auto">
            <a:xfrm>
              <a:off x="10181903" y="2150805"/>
              <a:ext cx="567229"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1997</a:t>
              </a:r>
              <a:endParaRPr lang="en-GB" sz="1600" b="0">
                <a:solidFill>
                  <a:srgbClr val="0066FF"/>
                </a:solidFill>
                <a:sym typeface="Wingdings 3" pitchFamily="18" charset="2"/>
              </a:endParaRPr>
            </a:p>
          </p:txBody>
        </p:sp>
        <p:sp>
          <p:nvSpPr>
            <p:cNvPr id="1045" name="Rectangle 110"/>
            <p:cNvSpPr>
              <a:spLocks noChangeArrowheads="1"/>
            </p:cNvSpPr>
            <p:nvPr/>
          </p:nvSpPr>
          <p:spPr bwMode="auto">
            <a:xfrm>
              <a:off x="9738021" y="2153377"/>
              <a:ext cx="379412" cy="223838"/>
            </a:xfrm>
            <a:prstGeom prst="rect">
              <a:avLst/>
            </a:prstGeom>
            <a:solidFill>
              <a:srgbClr val="0066FF"/>
            </a:solidFill>
            <a:ln w="19050" algn="ctr">
              <a:noFill/>
              <a:miter lim="800000"/>
              <a:headEnd/>
              <a:tailEnd/>
            </a:ln>
          </p:spPr>
          <p:txBody>
            <a:bodyPr wrap="none" anchor="ctr"/>
            <a:lstStyle/>
            <a:p>
              <a:endParaRPr lang="en-US" sz="1600" b="0"/>
            </a:p>
          </p:txBody>
        </p:sp>
        <p:sp>
          <p:nvSpPr>
            <p:cNvPr id="1046" name="Rectangle 105"/>
            <p:cNvSpPr>
              <a:spLocks noChangeArrowheads="1"/>
            </p:cNvSpPr>
            <p:nvPr/>
          </p:nvSpPr>
          <p:spPr bwMode="auto">
            <a:xfrm>
              <a:off x="10181903" y="1891193"/>
              <a:ext cx="504558"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1985</a:t>
              </a:r>
              <a:endParaRPr lang="en-GB" sz="1600" b="0">
                <a:solidFill>
                  <a:srgbClr val="0066FF"/>
                </a:solidFill>
                <a:sym typeface="Wingdings 3" pitchFamily="18" charset="2"/>
              </a:endParaRPr>
            </a:p>
          </p:txBody>
        </p:sp>
        <p:sp>
          <p:nvSpPr>
            <p:cNvPr id="1047" name="Rectangle 111"/>
            <p:cNvSpPr>
              <a:spLocks noChangeArrowheads="1"/>
            </p:cNvSpPr>
            <p:nvPr/>
          </p:nvSpPr>
          <p:spPr bwMode="auto">
            <a:xfrm>
              <a:off x="9738017" y="1893792"/>
              <a:ext cx="379412" cy="223838"/>
            </a:xfrm>
            <a:prstGeom prst="rect">
              <a:avLst/>
            </a:prstGeom>
            <a:solidFill>
              <a:srgbClr val="9900CC"/>
            </a:solidFill>
            <a:ln w="19050" algn="ctr">
              <a:noFill/>
              <a:miter lim="800000"/>
              <a:headEnd/>
              <a:tailEnd/>
            </a:ln>
          </p:spPr>
          <p:txBody>
            <a:bodyPr wrap="none" anchor="ctr"/>
            <a:lstStyle/>
            <a:p>
              <a:endParaRPr lang="en-US" sz="1600" b="0"/>
            </a:p>
          </p:txBody>
        </p:sp>
        <p:sp>
          <p:nvSpPr>
            <p:cNvPr id="1048" name="Rectangle 104"/>
            <p:cNvSpPr>
              <a:spLocks noChangeArrowheads="1"/>
            </p:cNvSpPr>
            <p:nvPr/>
          </p:nvSpPr>
          <p:spPr bwMode="auto">
            <a:xfrm>
              <a:off x="10181903" y="1631581"/>
              <a:ext cx="556784"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1977</a:t>
              </a:r>
              <a:endParaRPr lang="en-GB" sz="1600" b="0">
                <a:solidFill>
                  <a:srgbClr val="0066FF"/>
                </a:solidFill>
                <a:sym typeface="Wingdings 3" pitchFamily="18" charset="2"/>
              </a:endParaRPr>
            </a:p>
          </p:txBody>
        </p:sp>
        <p:sp>
          <p:nvSpPr>
            <p:cNvPr id="1049" name="Rectangle 112"/>
            <p:cNvSpPr>
              <a:spLocks noChangeArrowheads="1"/>
            </p:cNvSpPr>
            <p:nvPr/>
          </p:nvSpPr>
          <p:spPr bwMode="auto">
            <a:xfrm>
              <a:off x="9738015" y="1634208"/>
              <a:ext cx="379412" cy="223837"/>
            </a:xfrm>
            <a:prstGeom prst="rect">
              <a:avLst/>
            </a:prstGeom>
            <a:solidFill>
              <a:srgbClr val="339966"/>
            </a:solidFill>
            <a:ln w="19050" algn="ctr">
              <a:noFill/>
              <a:miter lim="800000"/>
              <a:headEnd/>
              <a:tailEnd/>
            </a:ln>
          </p:spPr>
          <p:txBody>
            <a:bodyPr wrap="none" anchor="ctr"/>
            <a:lstStyle/>
            <a:p>
              <a:endParaRPr lang="en-US" sz="1600" b="0"/>
            </a:p>
          </p:txBody>
        </p:sp>
        <p:sp>
          <p:nvSpPr>
            <p:cNvPr id="1050" name="Rectangle 106"/>
            <p:cNvSpPr>
              <a:spLocks noChangeArrowheads="1"/>
            </p:cNvSpPr>
            <p:nvPr/>
          </p:nvSpPr>
          <p:spPr bwMode="auto">
            <a:xfrm>
              <a:off x="10181903" y="1371969"/>
              <a:ext cx="609009"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1954</a:t>
              </a:r>
              <a:endParaRPr lang="en-GB" sz="1600" b="0">
                <a:solidFill>
                  <a:srgbClr val="0066FF"/>
                </a:solidFill>
                <a:sym typeface="Wingdings 3" pitchFamily="18" charset="2"/>
              </a:endParaRPr>
            </a:p>
          </p:txBody>
        </p:sp>
        <p:sp>
          <p:nvSpPr>
            <p:cNvPr id="1051" name="Rectangle 113"/>
            <p:cNvSpPr>
              <a:spLocks noChangeArrowheads="1"/>
            </p:cNvSpPr>
            <p:nvPr/>
          </p:nvSpPr>
          <p:spPr bwMode="auto">
            <a:xfrm>
              <a:off x="9738013" y="1374623"/>
              <a:ext cx="379412" cy="223838"/>
            </a:xfrm>
            <a:prstGeom prst="rect">
              <a:avLst/>
            </a:prstGeom>
            <a:solidFill>
              <a:srgbClr val="FF0000"/>
            </a:solidFill>
            <a:ln w="19050" algn="ctr">
              <a:noFill/>
              <a:miter lim="800000"/>
              <a:headEnd/>
              <a:tailEnd/>
            </a:ln>
          </p:spPr>
          <p:txBody>
            <a:bodyPr wrap="none" anchor="ctr"/>
            <a:lstStyle/>
            <a:p>
              <a:endParaRPr lang="en-US" sz="1600" b="0"/>
            </a:p>
          </p:txBody>
        </p:sp>
        <p:sp>
          <p:nvSpPr>
            <p:cNvPr id="1052" name="Rectangle 114"/>
            <p:cNvSpPr>
              <a:spLocks noChangeArrowheads="1"/>
            </p:cNvSpPr>
            <p:nvPr/>
          </p:nvSpPr>
          <p:spPr bwMode="auto">
            <a:xfrm>
              <a:off x="9738011" y="1115039"/>
              <a:ext cx="379412" cy="223837"/>
            </a:xfrm>
            <a:prstGeom prst="rect">
              <a:avLst/>
            </a:prstGeom>
            <a:solidFill>
              <a:srgbClr val="FF9933"/>
            </a:solidFill>
            <a:ln w="19050" algn="ctr">
              <a:noFill/>
              <a:miter lim="800000"/>
              <a:headEnd/>
              <a:tailEnd/>
            </a:ln>
          </p:spPr>
          <p:txBody>
            <a:bodyPr wrap="none" anchor="ctr"/>
            <a:lstStyle/>
            <a:p>
              <a:endParaRPr lang="en-US" sz="1600" b="0"/>
            </a:p>
          </p:txBody>
        </p:sp>
        <p:sp>
          <p:nvSpPr>
            <p:cNvPr id="1053" name="Rectangle 115"/>
            <p:cNvSpPr>
              <a:spLocks noChangeArrowheads="1"/>
            </p:cNvSpPr>
            <p:nvPr/>
          </p:nvSpPr>
          <p:spPr bwMode="auto">
            <a:xfrm>
              <a:off x="9738007" y="595869"/>
              <a:ext cx="379411" cy="223838"/>
            </a:xfrm>
            <a:prstGeom prst="rect">
              <a:avLst/>
            </a:prstGeom>
            <a:solidFill>
              <a:srgbClr val="FFFF99"/>
            </a:solidFill>
            <a:ln w="19050" algn="ctr">
              <a:noFill/>
              <a:miter lim="800000"/>
              <a:headEnd/>
              <a:tailEnd/>
            </a:ln>
          </p:spPr>
          <p:txBody>
            <a:bodyPr wrap="none" anchor="ctr"/>
            <a:lstStyle/>
            <a:p>
              <a:endParaRPr lang="en-US" sz="1600" b="0"/>
            </a:p>
          </p:txBody>
        </p:sp>
        <p:sp>
          <p:nvSpPr>
            <p:cNvPr id="1054" name="Rectangle 116"/>
            <p:cNvSpPr>
              <a:spLocks noChangeArrowheads="1"/>
            </p:cNvSpPr>
            <p:nvPr/>
          </p:nvSpPr>
          <p:spPr bwMode="auto">
            <a:xfrm>
              <a:off x="9738009" y="855454"/>
              <a:ext cx="379412" cy="223838"/>
            </a:xfrm>
            <a:prstGeom prst="rect">
              <a:avLst/>
            </a:prstGeom>
            <a:solidFill>
              <a:srgbClr val="A09C00"/>
            </a:solidFill>
            <a:ln w="19050" algn="ctr">
              <a:noFill/>
              <a:miter lim="800000"/>
              <a:headEnd/>
              <a:tailEnd/>
            </a:ln>
          </p:spPr>
          <p:txBody>
            <a:bodyPr wrap="none" anchor="ctr"/>
            <a:lstStyle/>
            <a:p>
              <a:endParaRPr lang="en-US" sz="1600" b="0"/>
            </a:p>
          </p:txBody>
        </p:sp>
        <p:sp>
          <p:nvSpPr>
            <p:cNvPr id="1055" name="Rectangle 107"/>
            <p:cNvSpPr>
              <a:spLocks noChangeArrowheads="1"/>
            </p:cNvSpPr>
            <p:nvPr/>
          </p:nvSpPr>
          <p:spPr bwMode="auto">
            <a:xfrm>
              <a:off x="10181903" y="852430"/>
              <a:ext cx="619455"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old</a:t>
              </a:r>
              <a:endParaRPr lang="en-GB" sz="1600" b="0">
                <a:solidFill>
                  <a:srgbClr val="0066FF"/>
                </a:solidFill>
                <a:sym typeface="Wingdings 3" pitchFamily="18" charset="2"/>
              </a:endParaRPr>
            </a:p>
          </p:txBody>
        </p:sp>
        <p:sp>
          <p:nvSpPr>
            <p:cNvPr id="1056" name="Rectangle 107"/>
            <p:cNvSpPr>
              <a:spLocks noChangeArrowheads="1"/>
            </p:cNvSpPr>
            <p:nvPr/>
          </p:nvSpPr>
          <p:spPr bwMode="auto">
            <a:xfrm>
              <a:off x="10181903" y="592660"/>
              <a:ext cx="755241" cy="265032"/>
            </a:xfrm>
            <a:prstGeom prst="rect">
              <a:avLst/>
            </a:prstGeom>
            <a:noFill/>
            <a:ln w="9525">
              <a:noFill/>
              <a:miter lim="800000"/>
              <a:headEnd/>
              <a:tailEnd/>
            </a:ln>
          </p:spPr>
          <p:txBody>
            <a:bodyPr lIns="0" tIns="0" rIns="0" bIns="0">
              <a:spAutoFit/>
            </a:bodyPr>
            <a:lstStyle/>
            <a:p>
              <a:pPr eaLnBrk="0" hangingPunct="0"/>
              <a:r>
                <a:rPr lang="en-GB" sz="1600" b="0">
                  <a:solidFill>
                    <a:schemeClr val="tx1"/>
                  </a:solidFill>
                  <a:sym typeface="Wingdings 3" pitchFamily="18" charset="2"/>
                </a:rPr>
                <a:t>very old</a:t>
              </a:r>
              <a:endParaRPr lang="en-GB" sz="1600" b="0">
                <a:solidFill>
                  <a:srgbClr val="0066FF"/>
                </a:solidFill>
                <a:sym typeface="Wingdings 3" pitchFamily="18" charset="2"/>
              </a:endParaRPr>
            </a:p>
          </p:txBody>
        </p:sp>
      </p:grpSp>
      <p:pic>
        <p:nvPicPr>
          <p:cNvPr id="1035" name="Picture 2"/>
          <p:cNvPicPr>
            <a:picLocks noChangeAspect="1" noChangeArrowheads="1"/>
          </p:cNvPicPr>
          <p:nvPr/>
        </p:nvPicPr>
        <p:blipFill>
          <a:blip r:embed="rId7" cstate="print"/>
          <a:srcRect/>
          <a:stretch>
            <a:fillRect/>
          </a:stretch>
        </p:blipFill>
        <p:spPr bwMode="auto">
          <a:xfrm>
            <a:off x="2960688" y="5067300"/>
            <a:ext cx="1209675" cy="1198563"/>
          </a:xfrm>
          <a:prstGeom prst="rect">
            <a:avLst/>
          </a:prstGeom>
          <a:noFill/>
          <a:ln w="19050" algn="ctr">
            <a:solidFill>
              <a:srgbClr val="000080"/>
            </a:solidFill>
            <a:miter lim="800000"/>
            <a:headEnd/>
            <a:tailEnd/>
          </a:ln>
        </p:spPr>
      </p:pic>
      <p:grpSp>
        <p:nvGrpSpPr>
          <p:cNvPr id="6" name="Gruppo 49"/>
          <p:cNvGrpSpPr>
            <a:grpSpLocks/>
          </p:cNvGrpSpPr>
          <p:nvPr/>
        </p:nvGrpSpPr>
        <p:grpSpPr bwMode="auto">
          <a:xfrm>
            <a:off x="4975225" y="758825"/>
            <a:ext cx="3606800" cy="4572000"/>
            <a:chOff x="9653987" y="1528700"/>
            <a:chExt cx="3607042" cy="4571678"/>
          </a:xfrm>
        </p:grpSpPr>
        <p:pic>
          <p:nvPicPr>
            <p:cNvPr id="1037" name="Picture 6" descr="G:\fausto\eventoneve\Baschi_1"/>
            <p:cNvPicPr>
              <a:picLocks noChangeAspect="1" noChangeArrowheads="1"/>
            </p:cNvPicPr>
            <p:nvPr/>
          </p:nvPicPr>
          <p:blipFill>
            <a:blip r:embed="rId8" cstate="print"/>
            <a:srcRect/>
            <a:stretch>
              <a:fillRect/>
            </a:stretch>
          </p:blipFill>
          <p:spPr bwMode="auto">
            <a:xfrm>
              <a:off x="11544553" y="2928898"/>
              <a:ext cx="1687901" cy="1410782"/>
            </a:xfrm>
            <a:prstGeom prst="rect">
              <a:avLst/>
            </a:prstGeom>
            <a:noFill/>
            <a:ln w="9525">
              <a:solidFill>
                <a:srgbClr val="0000FF"/>
              </a:solidFill>
              <a:miter lim="800000"/>
              <a:headEnd/>
              <a:tailEnd/>
            </a:ln>
          </p:spPr>
        </p:pic>
        <p:pic>
          <p:nvPicPr>
            <p:cNvPr id="1038" name="Picture 7" descr="G:\fausto\eventoneve\Bastardo_2"/>
            <p:cNvPicPr>
              <a:picLocks noChangeAspect="1" noChangeArrowheads="1"/>
            </p:cNvPicPr>
            <p:nvPr/>
          </p:nvPicPr>
          <p:blipFill>
            <a:blip r:embed="rId9" cstate="print">
              <a:clrChange>
                <a:clrFrom>
                  <a:srgbClr val="547C01"/>
                </a:clrFrom>
                <a:clrTo>
                  <a:srgbClr val="547C01">
                    <a:alpha val="0"/>
                  </a:srgbClr>
                </a:clrTo>
              </a:clrChange>
            </a:blip>
            <a:srcRect/>
            <a:stretch>
              <a:fillRect/>
            </a:stretch>
          </p:blipFill>
          <p:spPr bwMode="auto">
            <a:xfrm>
              <a:off x="9656629" y="2931780"/>
              <a:ext cx="1728000" cy="1408915"/>
            </a:xfrm>
            <a:prstGeom prst="rect">
              <a:avLst/>
            </a:prstGeom>
            <a:noFill/>
            <a:ln w="9525">
              <a:solidFill>
                <a:srgbClr val="0000FF"/>
              </a:solidFill>
              <a:miter lim="800000"/>
              <a:headEnd/>
              <a:tailEnd/>
            </a:ln>
          </p:spPr>
        </p:pic>
        <p:graphicFrame>
          <p:nvGraphicFramePr>
            <p:cNvPr id="1026" name="Object 2"/>
            <p:cNvGraphicFramePr>
              <a:graphicFrameLocks noChangeAspect="1"/>
            </p:cNvGraphicFramePr>
            <p:nvPr/>
          </p:nvGraphicFramePr>
          <p:xfrm>
            <a:off x="9653987" y="4503910"/>
            <a:ext cx="3600000" cy="1596468"/>
          </p:xfrm>
          <a:graphic>
            <a:graphicData uri="http://schemas.openxmlformats.org/presentationml/2006/ole">
              <p:oleObj spid="_x0000_s229378" name="Fotografia di Photo Editor " r:id="rId10" imgW="5906012" imgH="2354784" progId="">
                <p:embed/>
              </p:oleObj>
            </a:graphicData>
          </a:graphic>
        </p:graphicFrame>
        <p:pic>
          <p:nvPicPr>
            <p:cNvPr id="48" name="Picture 35"/>
            <p:cNvPicPr>
              <a:picLocks noChangeAspect="1" noChangeArrowheads="1"/>
            </p:cNvPicPr>
            <p:nvPr/>
          </p:nvPicPr>
          <p:blipFill>
            <a:blip r:embed="rId11" cstate="print"/>
            <a:srcRect/>
            <a:stretch>
              <a:fillRect/>
            </a:stretch>
          </p:blipFill>
          <p:spPr bwMode="auto">
            <a:xfrm>
              <a:off x="9669863" y="1528700"/>
              <a:ext cx="1692389" cy="1239751"/>
            </a:xfrm>
            <a:prstGeom prst="rect">
              <a:avLst/>
            </a:prstGeom>
            <a:ln>
              <a:solidFill>
                <a:srgbClr val="0000FF"/>
              </a:solidFill>
            </a:ln>
            <a:effectLst>
              <a:outerShdw blurRad="292100" dist="139700" dir="2700000" algn="tl" rotWithShape="0">
                <a:srgbClr val="333333">
                  <a:alpha val="65000"/>
                </a:srgbClr>
              </a:outerShdw>
            </a:effectLst>
          </p:spPr>
        </p:pic>
        <p:pic>
          <p:nvPicPr>
            <p:cNvPr id="49" name="Picture 34" descr="LorgnanoGAM70"/>
            <p:cNvPicPr>
              <a:picLocks noChangeArrowheads="1"/>
            </p:cNvPicPr>
            <p:nvPr/>
          </p:nvPicPr>
          <p:blipFill>
            <a:blip r:embed="rId12" cstate="print">
              <a:lum bright="-30000"/>
            </a:blip>
            <a:srcRect/>
            <a:stretch>
              <a:fillRect/>
            </a:stretch>
          </p:blipFill>
          <p:spPr bwMode="auto">
            <a:xfrm>
              <a:off x="11516250" y="1528700"/>
              <a:ext cx="1744779" cy="1238163"/>
            </a:xfrm>
            <a:prstGeom prst="rect">
              <a:avLst/>
            </a:prstGeom>
            <a:ln>
              <a:solidFill>
                <a:srgbClr val="0000FF"/>
              </a:solidFill>
            </a:ln>
            <a:effectLst>
              <a:outerShdw blurRad="292100" dist="139700" dir="2700000" algn="tl" rotWithShape="0">
                <a:srgbClr val="333333">
                  <a:alpha val="65000"/>
                </a:srgbClr>
              </a:outerShdw>
            </a:effectLst>
          </p:spPr>
        </p:pic>
      </p:grpSp>
      <p:sp>
        <p:nvSpPr>
          <p:cNvPr id="43" name="TextBox 42"/>
          <p:cNvSpPr txBox="1"/>
          <p:nvPr/>
        </p:nvSpPr>
        <p:spPr>
          <a:xfrm>
            <a:off x="5867400" y="6477000"/>
            <a:ext cx="2667000" cy="307777"/>
          </a:xfrm>
          <a:prstGeom prst="rect">
            <a:avLst/>
          </a:prstGeom>
          <a:noFill/>
        </p:spPr>
        <p:txBody>
          <a:bodyPr wrap="square" rtlCol="0">
            <a:spAutoFit/>
          </a:bodyPr>
          <a:lstStyle/>
          <a:p>
            <a:r>
              <a:rPr lang="en-US" sz="1400" dirty="0" smtClean="0"/>
              <a:t>Guzzetti et al.</a:t>
            </a:r>
            <a:endParaRPr lang="en-US" sz="14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762000"/>
            <a:ext cx="8002588" cy="868363"/>
          </a:xfrm>
        </p:spPr>
        <p:txBody>
          <a:bodyPr/>
          <a:lstStyle/>
          <a:p>
            <a:r>
              <a:rPr lang="en-US" dirty="0" smtClean="0"/>
              <a:t>Event-based landslide inventories</a:t>
            </a:r>
            <a:endParaRPr lang="en-US" dirty="0"/>
          </a:p>
        </p:txBody>
      </p:sp>
      <p:pic>
        <p:nvPicPr>
          <p:cNvPr id="141316" name="Picture 4" descr="Figure 3 Landslide frequency and images"/>
          <p:cNvPicPr>
            <a:picLocks noChangeAspect="1" noChangeArrowheads="1"/>
          </p:cNvPicPr>
          <p:nvPr/>
        </p:nvPicPr>
        <p:blipFill>
          <a:blip r:embed="rId3" cstate="print"/>
          <a:srcRect/>
          <a:stretch>
            <a:fillRect/>
          </a:stretch>
        </p:blipFill>
        <p:spPr bwMode="auto">
          <a:xfrm>
            <a:off x="3276600" y="1676400"/>
            <a:ext cx="5553075" cy="3835400"/>
          </a:xfrm>
          <a:prstGeom prst="rect">
            <a:avLst/>
          </a:prstGeom>
          <a:noFill/>
        </p:spPr>
      </p:pic>
      <p:sp>
        <p:nvSpPr>
          <p:cNvPr id="5" name="Content Placeholder 4"/>
          <p:cNvSpPr>
            <a:spLocks noGrp="1"/>
          </p:cNvSpPr>
          <p:nvPr>
            <p:ph idx="1"/>
          </p:nvPr>
        </p:nvSpPr>
        <p:spPr>
          <a:xfrm>
            <a:off x="381000" y="1752600"/>
            <a:ext cx="2971801" cy="3560763"/>
          </a:xfrm>
        </p:spPr>
        <p:txBody>
          <a:bodyPr/>
          <a:lstStyle/>
          <a:p>
            <a:r>
              <a:rPr lang="en-US" dirty="0" smtClean="0"/>
              <a:t>Map all landslides related to a triggering event.</a:t>
            </a:r>
          </a:p>
          <a:p>
            <a:r>
              <a:rPr lang="en-US" dirty="0" smtClean="0"/>
              <a:t>Analyze the frequency of the triggering event</a:t>
            </a:r>
          </a:p>
          <a:p>
            <a:r>
              <a:rPr lang="en-US" dirty="0" smtClean="0"/>
              <a:t>Express the density of landslides within susceptibility zones in a return period.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02588" cy="868363"/>
          </a:xfrm>
        </p:spPr>
        <p:txBody>
          <a:bodyPr/>
          <a:lstStyle/>
          <a:p>
            <a:r>
              <a:rPr lang="en-US" dirty="0" smtClean="0"/>
              <a:t>Event-based landslide inventory: </a:t>
            </a:r>
            <a:r>
              <a:rPr lang="en-US" dirty="0" err="1" smtClean="0"/>
              <a:t>Wenchuan</a:t>
            </a:r>
            <a:endParaRPr lang="en-US" dirty="0"/>
          </a:p>
        </p:txBody>
      </p:sp>
      <p:pic>
        <p:nvPicPr>
          <p:cNvPr id="5" name="Picture 4" descr="LANDSLIDE POINTS.jpg"/>
          <p:cNvPicPr>
            <a:picLocks noChangeAspect="1"/>
          </p:cNvPicPr>
          <p:nvPr/>
        </p:nvPicPr>
        <p:blipFill>
          <a:blip r:embed="rId2" cstate="print"/>
          <a:stretch>
            <a:fillRect/>
          </a:stretch>
        </p:blipFill>
        <p:spPr>
          <a:xfrm>
            <a:off x="381000" y="1828800"/>
            <a:ext cx="3124200" cy="1876998"/>
          </a:xfrm>
          <a:prstGeom prst="rect">
            <a:avLst/>
          </a:prstGeom>
          <a:ln>
            <a:solidFill>
              <a:schemeClr val="tx1"/>
            </a:solidFill>
          </a:ln>
        </p:spPr>
      </p:pic>
      <p:pic>
        <p:nvPicPr>
          <p:cNvPr id="6" name="Picture 5" descr="Landslide_distr_map.jpg"/>
          <p:cNvPicPr>
            <a:picLocks noChangeAspect="1"/>
          </p:cNvPicPr>
          <p:nvPr/>
        </p:nvPicPr>
        <p:blipFill>
          <a:blip r:embed="rId3" cstate="print"/>
          <a:stretch>
            <a:fillRect/>
          </a:stretch>
        </p:blipFill>
        <p:spPr>
          <a:xfrm>
            <a:off x="4191000" y="1676400"/>
            <a:ext cx="4826881" cy="4360728"/>
          </a:xfrm>
          <a:prstGeom prst="rect">
            <a:avLst/>
          </a:prstGeom>
        </p:spPr>
      </p:pic>
      <p:pic>
        <p:nvPicPr>
          <p:cNvPr id="8" name="Content Placeholder 7" descr="LANDSLIDES.jpg"/>
          <p:cNvPicPr>
            <a:picLocks noGrp="1" noChangeAspect="1"/>
          </p:cNvPicPr>
          <p:nvPr>
            <p:ph idx="1"/>
          </p:nvPr>
        </p:nvPicPr>
        <p:blipFill>
          <a:blip r:embed="rId4" cstate="print"/>
          <a:stretch>
            <a:fillRect/>
          </a:stretch>
        </p:blipFill>
        <p:spPr>
          <a:xfrm>
            <a:off x="381000" y="4011472"/>
            <a:ext cx="3124200" cy="1866621"/>
          </a:xfrm>
          <a:ln>
            <a:solidFill>
              <a:schemeClr val="tx1"/>
            </a:solidFill>
          </a:ln>
        </p:spPr>
      </p:pic>
      <p:sp>
        <p:nvSpPr>
          <p:cNvPr id="9" name="TextBox 8"/>
          <p:cNvSpPr txBox="1"/>
          <p:nvPr/>
        </p:nvSpPr>
        <p:spPr>
          <a:xfrm>
            <a:off x="4876800" y="6096000"/>
            <a:ext cx="4267200" cy="646331"/>
          </a:xfrm>
          <a:prstGeom prst="rect">
            <a:avLst/>
          </a:prstGeom>
          <a:noFill/>
        </p:spPr>
        <p:txBody>
          <a:bodyPr wrap="square" rtlCol="0">
            <a:spAutoFit/>
          </a:bodyPr>
          <a:lstStyle/>
          <a:p>
            <a:r>
              <a:rPr lang="en-US" dirty="0" smtClean="0"/>
              <a:t>What is the return period of this earthquake?</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smtClean="0"/>
              <a:t>Earthquake-induced landslide inventories</a:t>
            </a:r>
            <a:endParaRPr lang="en-US" dirty="0"/>
          </a:p>
        </p:txBody>
      </p:sp>
      <p:sp>
        <p:nvSpPr>
          <p:cNvPr id="5" name="Text Placeholder 4"/>
          <p:cNvSpPr>
            <a:spLocks noGrp="1"/>
          </p:cNvSpPr>
          <p:nvPr>
            <p:ph type="body" sz="quarter" idx="14"/>
          </p:nvPr>
        </p:nvSpPr>
        <p:spPr/>
        <p:txBody>
          <a:bodyPr/>
          <a:lstStyle/>
          <a:p>
            <a:endParaRPr lang="en-US"/>
          </a:p>
        </p:txBody>
      </p:sp>
      <p:pic>
        <p:nvPicPr>
          <p:cNvPr id="6" name="Picture 5" descr="Fig_1_LocationMap.JPG"/>
          <p:cNvPicPr>
            <a:picLocks noChangeAspect="1"/>
          </p:cNvPicPr>
          <p:nvPr/>
        </p:nvPicPr>
        <p:blipFill>
          <a:blip r:embed="rId2" cstate="print"/>
          <a:stretch>
            <a:fillRect/>
          </a:stretch>
        </p:blipFill>
        <p:spPr>
          <a:xfrm>
            <a:off x="3733800" y="1676400"/>
            <a:ext cx="5228803" cy="4501961"/>
          </a:xfrm>
          <a:prstGeom prst="rect">
            <a:avLst/>
          </a:prstGeom>
        </p:spPr>
      </p:pic>
      <p:pic>
        <p:nvPicPr>
          <p:cNvPr id="7" name="Picture 6" descr="Fig_1.jpg"/>
          <p:cNvPicPr>
            <a:picLocks noChangeAspect="1"/>
          </p:cNvPicPr>
          <p:nvPr/>
        </p:nvPicPr>
        <p:blipFill>
          <a:blip r:embed="rId3" cstate="print"/>
          <a:stretch>
            <a:fillRect/>
          </a:stretch>
        </p:blipFill>
        <p:spPr>
          <a:xfrm>
            <a:off x="0" y="3810000"/>
            <a:ext cx="3505200" cy="2202924"/>
          </a:xfrm>
          <a:prstGeom prst="rect">
            <a:avLst/>
          </a:prstGeom>
        </p:spPr>
      </p:pic>
      <p:sp>
        <p:nvSpPr>
          <p:cNvPr id="8" name="TextBox 7"/>
          <p:cNvSpPr txBox="1"/>
          <p:nvPr/>
        </p:nvSpPr>
        <p:spPr>
          <a:xfrm>
            <a:off x="228600" y="1752600"/>
            <a:ext cx="3429000" cy="1754326"/>
          </a:xfrm>
          <a:prstGeom prst="rect">
            <a:avLst/>
          </a:prstGeom>
          <a:noFill/>
        </p:spPr>
        <p:txBody>
          <a:bodyPr wrap="square" rtlCol="0">
            <a:spAutoFit/>
          </a:bodyPr>
          <a:lstStyle/>
          <a:p>
            <a:r>
              <a:rPr lang="en-US" dirty="0" smtClean="0"/>
              <a:t>Digital complete earthquake-induced landslide inventories are scarce. </a:t>
            </a:r>
          </a:p>
          <a:p>
            <a:r>
              <a:rPr lang="en-US" dirty="0" smtClean="0"/>
              <a:t>Correlation between density and seismic factors is only in the initial stage.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4294967295"/>
          </p:nvPr>
        </p:nvSpPr>
        <p:spPr>
          <a:xfrm>
            <a:off x="755650" y="6564313"/>
            <a:ext cx="6026150" cy="296862"/>
          </a:xfrm>
          <a:prstGeom prst="rect">
            <a:avLst/>
          </a:prstGeom>
          <a:noFill/>
        </p:spPr>
        <p:txBody>
          <a:bodyPr/>
          <a:lstStyle/>
          <a:p>
            <a:r>
              <a:rPr lang="en-GB" smtClean="0">
                <a:latin typeface="Arial" pitchFamily="34" charset="0"/>
              </a:rPr>
              <a:t>ISL 2004 </a:t>
            </a:r>
          </a:p>
        </p:txBody>
      </p:sp>
      <p:sp>
        <p:nvSpPr>
          <p:cNvPr id="33795" name="Rectangle 2"/>
          <p:cNvSpPr>
            <a:spLocks noChangeArrowheads="1"/>
          </p:cNvSpPr>
          <p:nvPr/>
        </p:nvSpPr>
        <p:spPr bwMode="auto">
          <a:xfrm>
            <a:off x="0" y="1524000"/>
            <a:ext cx="8610600" cy="838200"/>
          </a:xfrm>
          <a:prstGeom prst="rect">
            <a:avLst/>
          </a:prstGeom>
          <a:solidFill>
            <a:srgbClr val="92D050">
              <a:alpha val="41960"/>
            </a:srgbClr>
          </a:solidFill>
          <a:ln w="12700">
            <a:solidFill>
              <a:schemeClr val="tx1"/>
            </a:solidFill>
            <a:miter lim="800000"/>
            <a:headEnd/>
            <a:tailEnd/>
          </a:ln>
        </p:spPr>
        <p:txBody>
          <a:bodyPr wrap="none" anchor="ctr"/>
          <a:lstStyle/>
          <a:p>
            <a:pPr eaLnBrk="0" hangingPunct="0">
              <a:lnSpc>
                <a:spcPct val="90000"/>
              </a:lnSpc>
            </a:pPr>
            <a:r>
              <a:rPr lang="en-US" sz="2800" b="1">
                <a:solidFill>
                  <a:schemeClr val="bg2"/>
                </a:solidFill>
              </a:rPr>
              <a:t>RISK = HAZARD * VULNERABILITY * AMOUNT</a:t>
            </a:r>
          </a:p>
          <a:p>
            <a:pPr eaLnBrk="0" hangingPunct="0">
              <a:lnSpc>
                <a:spcPct val="60000"/>
              </a:lnSpc>
              <a:spcBef>
                <a:spcPts val="500"/>
              </a:spcBef>
              <a:spcAft>
                <a:spcPts val="500"/>
              </a:spcAft>
              <a:buFont typeface="Symbol" pitchFamily="18" charset="2"/>
              <a:buChar char="·"/>
            </a:pPr>
            <a:endParaRPr lang="en-US" sz="1200"/>
          </a:p>
        </p:txBody>
      </p:sp>
      <p:sp>
        <p:nvSpPr>
          <p:cNvPr id="33796" name="Rectangle 3"/>
          <p:cNvSpPr>
            <a:spLocks noGrp="1" noChangeArrowheads="1"/>
          </p:cNvSpPr>
          <p:nvPr>
            <p:ph type="title"/>
          </p:nvPr>
        </p:nvSpPr>
        <p:spPr>
          <a:xfrm>
            <a:off x="457200" y="152400"/>
            <a:ext cx="7772400" cy="1143000"/>
          </a:xfrm>
        </p:spPr>
        <p:txBody>
          <a:bodyPr/>
          <a:lstStyle/>
          <a:p>
            <a:r>
              <a:rPr lang="en-US" smtClean="0"/>
              <a:t>Framework of risk assessment</a:t>
            </a:r>
          </a:p>
        </p:txBody>
      </p:sp>
      <p:sp>
        <p:nvSpPr>
          <p:cNvPr id="33797" name="Text Box 4"/>
          <p:cNvSpPr>
            <a:spLocks noGrp="1" noChangeArrowheads="1"/>
          </p:cNvSpPr>
          <p:nvPr>
            <p:ph type="body" idx="1"/>
          </p:nvPr>
        </p:nvSpPr>
        <p:spPr>
          <a:xfrm>
            <a:off x="0" y="2667000"/>
            <a:ext cx="9144000" cy="609600"/>
          </a:xfrm>
          <a:noFill/>
        </p:spPr>
        <p:txBody>
          <a:bodyPr lIns="92075" tIns="46038" rIns="92075" bIns="46038"/>
          <a:lstStyle/>
          <a:p>
            <a:pPr>
              <a:spcBef>
                <a:spcPct val="0"/>
              </a:spcBef>
              <a:buClrTx/>
              <a:buFontTx/>
              <a:buNone/>
            </a:pPr>
            <a:r>
              <a:rPr lang="en-US" sz="2400" dirty="0" smtClean="0"/>
              <a:t>Hazard = </a:t>
            </a:r>
            <a:r>
              <a:rPr lang="en-US" dirty="0" smtClean="0">
                <a:solidFill>
                  <a:srgbClr val="FF0000"/>
                </a:solidFill>
              </a:rPr>
              <a:t>Probability</a:t>
            </a:r>
            <a:r>
              <a:rPr lang="en-US" sz="2800" dirty="0" smtClean="0"/>
              <a:t> </a:t>
            </a:r>
            <a:r>
              <a:rPr lang="en-US" sz="2400" dirty="0" smtClean="0"/>
              <a:t>of event with a certain magnitude</a:t>
            </a:r>
            <a:endParaRPr lang="en-US" dirty="0" smtClean="0"/>
          </a:p>
          <a:p>
            <a:pPr>
              <a:spcBef>
                <a:spcPct val="0"/>
              </a:spcBef>
              <a:buClrTx/>
              <a:buFontTx/>
              <a:buNone/>
            </a:pPr>
            <a:endParaRPr lang="en-US" dirty="0" smtClean="0">
              <a:solidFill>
                <a:srgbClr val="00279F"/>
              </a:solidFill>
            </a:endParaRPr>
          </a:p>
        </p:txBody>
      </p:sp>
      <p:sp>
        <p:nvSpPr>
          <p:cNvPr id="33798" name="Line 13"/>
          <p:cNvSpPr>
            <a:spLocks noChangeShapeType="1"/>
          </p:cNvSpPr>
          <p:nvPr/>
        </p:nvSpPr>
        <p:spPr bwMode="auto">
          <a:xfrm flipH="1">
            <a:off x="2209800" y="2143125"/>
            <a:ext cx="4763" cy="600075"/>
          </a:xfrm>
          <a:prstGeom prst="line">
            <a:avLst/>
          </a:prstGeom>
          <a:noFill/>
          <a:ln w="31750">
            <a:solidFill>
              <a:srgbClr val="FF0000"/>
            </a:solidFill>
            <a:round/>
            <a:headEnd/>
            <a:tailEnd type="triangle" w="lg" len="lg"/>
          </a:ln>
        </p:spPr>
        <p:txBody>
          <a:bodyPr>
            <a:spAutoFit/>
          </a:bodyPr>
          <a:lstStyle/>
          <a:p>
            <a:endParaRPr lang="en-US"/>
          </a:p>
        </p:txBody>
      </p:sp>
      <p:sp>
        <p:nvSpPr>
          <p:cNvPr id="33799" name="Line 14"/>
          <p:cNvSpPr>
            <a:spLocks noChangeShapeType="1"/>
          </p:cNvSpPr>
          <p:nvPr/>
        </p:nvSpPr>
        <p:spPr bwMode="auto">
          <a:xfrm>
            <a:off x="2209800" y="3276600"/>
            <a:ext cx="0" cy="914400"/>
          </a:xfrm>
          <a:prstGeom prst="line">
            <a:avLst/>
          </a:prstGeom>
          <a:noFill/>
          <a:ln w="25400">
            <a:solidFill>
              <a:srgbClr val="FF0000"/>
            </a:solidFill>
            <a:round/>
            <a:headEnd/>
            <a:tailEnd/>
          </a:ln>
        </p:spPr>
        <p:txBody>
          <a:bodyPr>
            <a:spAutoFit/>
          </a:bodyPr>
          <a:lstStyle/>
          <a:p>
            <a:endParaRPr lang="en-US"/>
          </a:p>
        </p:txBody>
      </p:sp>
      <p:sp>
        <p:nvSpPr>
          <p:cNvPr id="33800" name="Line 15"/>
          <p:cNvSpPr>
            <a:spLocks noChangeShapeType="1"/>
          </p:cNvSpPr>
          <p:nvPr/>
        </p:nvSpPr>
        <p:spPr bwMode="auto">
          <a:xfrm>
            <a:off x="2209800" y="4191000"/>
            <a:ext cx="990600" cy="0"/>
          </a:xfrm>
          <a:prstGeom prst="line">
            <a:avLst/>
          </a:prstGeom>
          <a:noFill/>
          <a:ln w="31750">
            <a:solidFill>
              <a:srgbClr val="FF0000"/>
            </a:solidFill>
            <a:round/>
            <a:headEnd/>
            <a:tailEnd type="triangle" w="lg" len="lg"/>
          </a:ln>
        </p:spPr>
        <p:txBody>
          <a:bodyPr wrap="none">
            <a:spAutoFit/>
          </a:bodyPr>
          <a:lstStyle/>
          <a:p>
            <a:endParaRPr lang="en-US"/>
          </a:p>
        </p:txBody>
      </p:sp>
      <p:sp>
        <p:nvSpPr>
          <p:cNvPr id="33801" name="Rectangle 10"/>
          <p:cNvSpPr>
            <a:spLocks noChangeArrowheads="1"/>
          </p:cNvSpPr>
          <p:nvPr/>
        </p:nvSpPr>
        <p:spPr bwMode="auto">
          <a:xfrm>
            <a:off x="1285875" y="1625600"/>
            <a:ext cx="1785938" cy="461963"/>
          </a:xfrm>
          <a:prstGeom prst="rect">
            <a:avLst/>
          </a:prstGeom>
          <a:solidFill>
            <a:srgbClr val="FF0000">
              <a:alpha val="25098"/>
            </a:srgbClr>
          </a:solidFill>
          <a:ln w="9525" algn="ctr">
            <a:solidFill>
              <a:srgbClr val="FF0000"/>
            </a:solidFill>
            <a:miter lim="800000"/>
            <a:headEnd/>
            <a:tailEnd/>
          </a:ln>
        </p:spPr>
        <p:txBody>
          <a:bodyPr anchor="ctr">
            <a:spAutoFit/>
          </a:bodyPr>
          <a:lstStyle/>
          <a:p>
            <a:endParaRPr lang="en-US"/>
          </a:p>
        </p:txBody>
      </p:sp>
      <p:pic>
        <p:nvPicPr>
          <p:cNvPr id="33802" name="Picture 12" descr="hazard_vulnerability_and_risk_new.jpg"/>
          <p:cNvPicPr>
            <a:picLocks noChangeAspect="1"/>
          </p:cNvPicPr>
          <p:nvPr/>
        </p:nvPicPr>
        <p:blipFill>
          <a:blip r:embed="rId2" cstate="print"/>
          <a:srcRect/>
          <a:stretch>
            <a:fillRect/>
          </a:stretch>
        </p:blipFill>
        <p:spPr bwMode="auto">
          <a:xfrm>
            <a:off x="142875" y="3857625"/>
            <a:ext cx="1933575" cy="2143125"/>
          </a:xfrm>
          <a:prstGeom prst="rect">
            <a:avLst/>
          </a:prstGeom>
          <a:noFill/>
          <a:ln w="9525">
            <a:noFill/>
            <a:miter lim="800000"/>
            <a:headEnd/>
            <a:tailEnd/>
          </a:ln>
        </p:spPr>
      </p:pic>
      <p:sp>
        <p:nvSpPr>
          <p:cNvPr id="33803" name="TextBox 12"/>
          <p:cNvSpPr txBox="1">
            <a:spLocks noChangeArrowheads="1"/>
          </p:cNvSpPr>
          <p:nvPr/>
        </p:nvSpPr>
        <p:spPr bwMode="auto">
          <a:xfrm>
            <a:off x="3200400" y="3048000"/>
            <a:ext cx="5400675" cy="2308324"/>
          </a:xfrm>
          <a:prstGeom prst="rect">
            <a:avLst/>
          </a:prstGeom>
          <a:noFill/>
          <a:ln w="9525">
            <a:noFill/>
            <a:miter lim="800000"/>
            <a:headEnd/>
            <a:tailEnd/>
          </a:ln>
        </p:spPr>
        <p:txBody>
          <a:bodyPr>
            <a:spAutoFit/>
          </a:bodyPr>
          <a:lstStyle/>
          <a:p>
            <a:pPr marL="112713" indent="-112713">
              <a:buFont typeface="Arial" pitchFamily="34" charset="0"/>
              <a:buChar char="•"/>
            </a:pPr>
            <a:r>
              <a:rPr lang="en-US" b="1" dirty="0"/>
              <a:t>Spatial probability</a:t>
            </a:r>
            <a:r>
              <a:rPr lang="en-US" dirty="0"/>
              <a:t>: probability of a hazard event with a certain intensity happening at a particular location (e.g. pixel)</a:t>
            </a:r>
          </a:p>
          <a:p>
            <a:pPr marL="112713" indent="-112713">
              <a:buFont typeface="Arial" pitchFamily="34" charset="0"/>
              <a:buChar char="•"/>
            </a:pPr>
            <a:r>
              <a:rPr lang="en-US" b="1" dirty="0"/>
              <a:t>Temporal probability</a:t>
            </a:r>
            <a:r>
              <a:rPr lang="en-US" dirty="0"/>
              <a:t>: probability that an event with a certain intensity happens within a given period of time.</a:t>
            </a:r>
          </a:p>
          <a:p>
            <a:pPr marL="112713" indent="-112713">
              <a:buFont typeface="Arial" pitchFamily="34" charset="0"/>
              <a:buChar char="•"/>
            </a:pPr>
            <a:r>
              <a:rPr lang="en-US" b="1" dirty="0"/>
              <a:t>Magnitude probability</a:t>
            </a:r>
            <a:r>
              <a:rPr lang="en-US" dirty="0"/>
              <a:t>: probability that an event happening has a certain magnitude/intensity</a:t>
            </a:r>
          </a:p>
        </p:txBody>
      </p:sp>
      <p:sp>
        <p:nvSpPr>
          <p:cNvPr id="33804" name="TextBox 13"/>
          <p:cNvSpPr txBox="1">
            <a:spLocks noChangeArrowheads="1"/>
          </p:cNvSpPr>
          <p:nvPr/>
        </p:nvSpPr>
        <p:spPr bwMode="auto">
          <a:xfrm>
            <a:off x="2209800" y="5562600"/>
            <a:ext cx="6934200" cy="369332"/>
          </a:xfrm>
          <a:prstGeom prst="rect">
            <a:avLst/>
          </a:prstGeom>
          <a:noFill/>
          <a:ln w="9525">
            <a:noFill/>
            <a:miter lim="800000"/>
            <a:headEnd/>
            <a:tailEnd/>
          </a:ln>
        </p:spPr>
        <p:txBody>
          <a:bodyPr wrap="square">
            <a:spAutoFit/>
          </a:bodyPr>
          <a:lstStyle/>
          <a:p>
            <a:r>
              <a:rPr lang="en-US" dirty="0"/>
              <a:t>Sometimes these 3 are evaluated separately, sometimes jointly</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Event-based landslide mapping: common problem</a:t>
            </a:r>
            <a:endParaRPr lang="en-US" dirty="0" smtClean="0"/>
          </a:p>
        </p:txBody>
      </p:sp>
      <p:pic>
        <p:nvPicPr>
          <p:cNvPr id="19459" name="Picture 2" descr="Fig"/>
          <p:cNvPicPr>
            <a:picLocks noChangeAspect="1" noChangeArrowheads="1"/>
          </p:cNvPicPr>
          <p:nvPr/>
        </p:nvPicPr>
        <p:blipFill>
          <a:blip r:embed="rId2" cstate="print"/>
          <a:srcRect/>
          <a:stretch>
            <a:fillRect/>
          </a:stretch>
        </p:blipFill>
        <p:spPr bwMode="auto">
          <a:xfrm>
            <a:off x="1042988" y="1125538"/>
            <a:ext cx="3143250" cy="2560637"/>
          </a:xfrm>
          <a:prstGeom prst="rect">
            <a:avLst/>
          </a:prstGeom>
          <a:noFill/>
          <a:ln w="9525">
            <a:noFill/>
            <a:miter lim="800000"/>
            <a:headEnd/>
            <a:tailEnd/>
          </a:ln>
        </p:spPr>
      </p:pic>
      <p:pic>
        <p:nvPicPr>
          <p:cNvPr id="19460" name="Picture 4" descr="Landslide inventory sources.jpg"/>
          <p:cNvPicPr>
            <a:picLocks noChangeAspect="1"/>
          </p:cNvPicPr>
          <p:nvPr/>
        </p:nvPicPr>
        <p:blipFill>
          <a:blip r:embed="rId3" cstate="print"/>
          <a:srcRect/>
          <a:stretch>
            <a:fillRect/>
          </a:stretch>
        </p:blipFill>
        <p:spPr bwMode="auto">
          <a:xfrm>
            <a:off x="0" y="3644900"/>
            <a:ext cx="4865688" cy="2427288"/>
          </a:xfrm>
          <a:prstGeom prst="rect">
            <a:avLst/>
          </a:prstGeom>
          <a:noFill/>
          <a:ln w="9525">
            <a:noFill/>
            <a:miter lim="800000"/>
            <a:headEnd/>
            <a:tailEnd/>
          </a:ln>
        </p:spPr>
      </p:pic>
      <p:pic>
        <p:nvPicPr>
          <p:cNvPr id="19461" name="Picture 2" descr="Fig"/>
          <p:cNvPicPr>
            <a:picLocks noChangeAspect="1" noChangeArrowheads="1"/>
          </p:cNvPicPr>
          <p:nvPr/>
        </p:nvPicPr>
        <p:blipFill>
          <a:blip r:embed="rId4" cstate="print"/>
          <a:srcRect/>
          <a:stretch>
            <a:fillRect/>
          </a:stretch>
        </p:blipFill>
        <p:spPr bwMode="auto">
          <a:xfrm>
            <a:off x="5214938" y="1071563"/>
            <a:ext cx="3929062" cy="5786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1"/>
          <p:cNvSpPr>
            <a:spLocks noGrp="1"/>
          </p:cNvSpPr>
          <p:nvPr>
            <p:ph type="ftr" sz="quarter" idx="10"/>
          </p:nvPr>
        </p:nvSpPr>
        <p:spPr>
          <a:xfrm>
            <a:off x="6813550" y="6545263"/>
            <a:ext cx="501650" cy="312737"/>
          </a:xfrm>
          <a:noFill/>
        </p:spPr>
        <p:txBody>
          <a:bodyPr/>
          <a:lstStyle/>
          <a:p>
            <a:pPr algn="r"/>
            <a:r>
              <a:rPr lang="en-US" smtClean="0"/>
              <a:t>A GSI-ITC-NRSC Joint Research Project</a:t>
            </a:r>
          </a:p>
        </p:txBody>
      </p:sp>
      <p:sp>
        <p:nvSpPr>
          <p:cNvPr id="11267" name="Rectangle 1"/>
          <p:cNvSpPr txBox="1">
            <a:spLocks noChangeArrowheads="1"/>
          </p:cNvSpPr>
          <p:nvPr/>
        </p:nvSpPr>
        <p:spPr bwMode="auto">
          <a:xfrm>
            <a:off x="0" y="188913"/>
            <a:ext cx="8820150" cy="646112"/>
          </a:xfrm>
          <a:prstGeom prst="rect">
            <a:avLst/>
          </a:prstGeom>
          <a:noFill/>
          <a:ln w="9525">
            <a:noFill/>
            <a:miter lim="800000"/>
            <a:headEnd/>
            <a:tailEnd/>
          </a:ln>
        </p:spPr>
        <p:txBody>
          <a:bodyPr>
            <a:spAutoFit/>
          </a:bodyPr>
          <a:lstStyle/>
          <a:p>
            <a:pPr eaLnBrk="0" hangingPunct="0">
              <a:buFont typeface="Arial" pitchFamily="34" charset="0"/>
              <a:buNone/>
              <a:defRPr/>
            </a:pPr>
            <a:r>
              <a:rPr lang="en-GB" sz="3600" b="1" dirty="0">
                <a:solidFill>
                  <a:schemeClr val="tx2"/>
                </a:solidFill>
                <a:latin typeface="+mj-lt"/>
                <a:ea typeface="+mj-ea"/>
                <a:cs typeface="+mj-cs"/>
              </a:rPr>
              <a:t>Event-based landslide inventory maps</a:t>
            </a:r>
            <a:endParaRPr lang="en-US" sz="3600" b="1" dirty="0">
              <a:solidFill>
                <a:schemeClr val="tx2"/>
              </a:solidFill>
              <a:latin typeface="+mj-lt"/>
              <a:ea typeface="+mj-ea"/>
              <a:cs typeface="+mj-cs"/>
            </a:endParaRPr>
          </a:p>
        </p:txBody>
      </p:sp>
      <p:pic>
        <p:nvPicPr>
          <p:cNvPr id="20484" name="Picture 2"/>
          <p:cNvPicPr>
            <a:picLocks noChangeAspect="1" noChangeArrowheads="1"/>
          </p:cNvPicPr>
          <p:nvPr/>
        </p:nvPicPr>
        <p:blipFill>
          <a:blip r:embed="rId2" cstate="print"/>
          <a:srcRect/>
          <a:stretch>
            <a:fillRect/>
          </a:stretch>
        </p:blipFill>
        <p:spPr bwMode="auto">
          <a:xfrm>
            <a:off x="5724525" y="1196975"/>
            <a:ext cx="2947988" cy="2206625"/>
          </a:xfrm>
          <a:prstGeom prst="rect">
            <a:avLst/>
          </a:prstGeom>
          <a:noFill/>
          <a:ln w="9525">
            <a:noFill/>
            <a:miter lim="800000"/>
            <a:headEnd/>
            <a:tailEnd/>
          </a:ln>
        </p:spPr>
      </p:pic>
      <p:pic>
        <p:nvPicPr>
          <p:cNvPr id="20485" name="Picture 24" descr="Fig. 3.9.tif"/>
          <p:cNvPicPr>
            <a:picLocks noChangeAspect="1"/>
          </p:cNvPicPr>
          <p:nvPr/>
        </p:nvPicPr>
        <p:blipFill>
          <a:blip r:embed="rId3" cstate="print"/>
          <a:srcRect/>
          <a:stretch>
            <a:fillRect/>
          </a:stretch>
        </p:blipFill>
        <p:spPr bwMode="auto">
          <a:xfrm>
            <a:off x="4595813" y="3500438"/>
            <a:ext cx="4548187" cy="3357562"/>
          </a:xfrm>
          <a:prstGeom prst="rect">
            <a:avLst/>
          </a:prstGeom>
          <a:noFill/>
          <a:ln w="9525">
            <a:solidFill>
              <a:schemeClr val="tx1"/>
            </a:solidFill>
            <a:miter lim="800000"/>
            <a:headEnd/>
            <a:tailEnd/>
          </a:ln>
        </p:spPr>
      </p:pic>
      <p:pic>
        <p:nvPicPr>
          <p:cNvPr id="20486" name="Picture 5" descr="Fig"/>
          <p:cNvPicPr>
            <a:picLocks noChangeAspect="1" noChangeArrowheads="1"/>
          </p:cNvPicPr>
          <p:nvPr/>
        </p:nvPicPr>
        <p:blipFill>
          <a:blip r:embed="rId4" cstate="print"/>
          <a:srcRect/>
          <a:stretch>
            <a:fillRect/>
          </a:stretch>
        </p:blipFill>
        <p:spPr bwMode="auto">
          <a:xfrm>
            <a:off x="0" y="1268413"/>
            <a:ext cx="3348038" cy="4311650"/>
          </a:xfrm>
          <a:prstGeom prst="rect">
            <a:avLst/>
          </a:prstGeom>
          <a:noFill/>
          <a:ln w="9525">
            <a:noFill/>
            <a:miter lim="800000"/>
            <a:headEnd/>
            <a:tailEnd/>
          </a:ln>
        </p:spPr>
      </p:pic>
      <p:pic>
        <p:nvPicPr>
          <p:cNvPr id="20487" name="Picture 12" descr="Fig"/>
          <p:cNvPicPr>
            <a:picLocks noChangeAspect="1" noChangeArrowheads="1"/>
          </p:cNvPicPr>
          <p:nvPr/>
        </p:nvPicPr>
        <p:blipFill>
          <a:blip r:embed="rId5" cstate="print"/>
          <a:srcRect/>
          <a:stretch>
            <a:fillRect/>
          </a:stretch>
        </p:blipFill>
        <p:spPr bwMode="auto">
          <a:xfrm>
            <a:off x="3276600" y="1341438"/>
            <a:ext cx="2378075" cy="1470025"/>
          </a:xfrm>
          <a:prstGeom prst="rect">
            <a:avLst/>
          </a:prstGeom>
          <a:noFill/>
          <a:ln w="9525">
            <a:noFill/>
            <a:miter lim="800000"/>
            <a:headEnd/>
            <a:tailEnd/>
          </a:ln>
        </p:spPr>
      </p:pic>
      <p:pic>
        <p:nvPicPr>
          <p:cNvPr id="20488" name="Picture 2" descr="Fig"/>
          <p:cNvPicPr>
            <a:picLocks noChangeAspect="1" noChangeArrowheads="1"/>
          </p:cNvPicPr>
          <p:nvPr/>
        </p:nvPicPr>
        <p:blipFill>
          <a:blip r:embed="rId6" cstate="print"/>
          <a:srcRect/>
          <a:stretch>
            <a:fillRect/>
          </a:stretch>
        </p:blipFill>
        <p:spPr bwMode="auto">
          <a:xfrm>
            <a:off x="1619250" y="4868863"/>
            <a:ext cx="2592388" cy="1943100"/>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Object oriented image classification</a:t>
            </a:r>
          </a:p>
        </p:txBody>
      </p:sp>
      <p:sp>
        <p:nvSpPr>
          <p:cNvPr id="21507" name="Content Placeholder 2"/>
          <p:cNvSpPr>
            <a:spLocks noGrp="1"/>
          </p:cNvSpPr>
          <p:nvPr>
            <p:ph idx="1"/>
          </p:nvPr>
        </p:nvSpPr>
        <p:spPr>
          <a:xfrm>
            <a:off x="179388" y="3644900"/>
            <a:ext cx="5318125" cy="3367088"/>
          </a:xfrm>
        </p:spPr>
        <p:txBody>
          <a:bodyPr/>
          <a:lstStyle/>
          <a:p>
            <a:pPr>
              <a:buFont typeface="Wingdings" pitchFamily="2" charset="2"/>
              <a:buNone/>
            </a:pPr>
            <a:r>
              <a:rPr lang="en-US" sz="2000" smtClean="0"/>
              <a:t>Data used:</a:t>
            </a:r>
          </a:p>
          <a:p>
            <a:r>
              <a:rPr lang="en-GB" sz="2000" smtClean="0"/>
              <a:t>Indian remote sensing satellite (IRS) P6 LISS-IV Mx : 5.8 meters, 3 spectral bands</a:t>
            </a:r>
          </a:p>
          <a:p>
            <a:r>
              <a:rPr lang="en-GB" sz="2000" smtClean="0"/>
              <a:t>IRS-P5 data with 2.5 m spatial resolution were used to calculate the texture and to derive the elevation information.</a:t>
            </a:r>
            <a:endParaRPr lang="en-US" sz="2000" smtClean="0"/>
          </a:p>
        </p:txBody>
      </p:sp>
      <p:sp>
        <p:nvSpPr>
          <p:cNvPr id="5" name="Content Placeholder 2"/>
          <p:cNvSpPr txBox="1">
            <a:spLocks/>
          </p:cNvSpPr>
          <p:nvPr/>
        </p:nvSpPr>
        <p:spPr bwMode="auto">
          <a:xfrm>
            <a:off x="0" y="1196975"/>
            <a:ext cx="5761038" cy="1944688"/>
          </a:xfrm>
          <a:prstGeom prst="rect">
            <a:avLst/>
          </a:prstGeom>
          <a:noFill/>
          <a:ln w="9525">
            <a:noFill/>
            <a:miter lim="800000"/>
            <a:headEnd/>
            <a:tailEnd/>
          </a:ln>
        </p:spPr>
        <p:txBody>
          <a:bodyPr/>
          <a:lstStyle/>
          <a:p>
            <a:pPr marL="342900" indent="-342900" eaLnBrk="0" hangingPunct="0">
              <a:spcBef>
                <a:spcPct val="20000"/>
              </a:spcBef>
              <a:buClr>
                <a:srgbClr val="009896"/>
              </a:buClr>
              <a:buFont typeface="Wingdings" pitchFamily="2" charset="2"/>
              <a:buChar char="§"/>
              <a:defRPr/>
            </a:pPr>
            <a:r>
              <a:rPr lang="en-US" sz="2000" kern="0" dirty="0">
                <a:latin typeface="+mn-lt"/>
              </a:rPr>
              <a:t>Event-based landslide maps</a:t>
            </a:r>
          </a:p>
          <a:p>
            <a:pPr marL="342900" indent="-342900" eaLnBrk="0" hangingPunct="0">
              <a:spcBef>
                <a:spcPct val="20000"/>
              </a:spcBef>
              <a:buClr>
                <a:srgbClr val="009896"/>
              </a:buClr>
              <a:buFont typeface="Wingdings" pitchFamily="2" charset="2"/>
              <a:buChar char="§"/>
              <a:defRPr/>
            </a:pPr>
            <a:r>
              <a:rPr lang="en-US" sz="2000" kern="0" dirty="0">
                <a:latin typeface="+mn-lt"/>
              </a:rPr>
              <a:t>Time consuming</a:t>
            </a:r>
          </a:p>
          <a:p>
            <a:pPr marL="342900" indent="-342900" eaLnBrk="0" hangingPunct="0">
              <a:spcBef>
                <a:spcPct val="20000"/>
              </a:spcBef>
              <a:buClr>
                <a:srgbClr val="009896"/>
              </a:buClr>
              <a:buFont typeface="Wingdings" pitchFamily="2" charset="2"/>
              <a:buChar char="§"/>
              <a:defRPr/>
            </a:pPr>
            <a:r>
              <a:rPr lang="en-US" sz="2000" kern="0" dirty="0">
                <a:latin typeface="+mn-lt"/>
              </a:rPr>
              <a:t>Pixel-based methods limited use</a:t>
            </a:r>
          </a:p>
          <a:p>
            <a:pPr marL="342900" indent="-342900" eaLnBrk="0" hangingPunct="0">
              <a:spcBef>
                <a:spcPct val="20000"/>
              </a:spcBef>
              <a:buClr>
                <a:srgbClr val="009896"/>
              </a:buClr>
              <a:buFont typeface="Wingdings" pitchFamily="2" charset="2"/>
              <a:buChar char="§"/>
              <a:defRPr/>
            </a:pPr>
            <a:r>
              <a:rPr lang="en-US" sz="2000" kern="0" dirty="0">
                <a:latin typeface="+mn-lt"/>
              </a:rPr>
              <a:t>Object Oriented Analysis: image segmentation on basis of spectral &amp; altitude characteristics.</a:t>
            </a:r>
          </a:p>
          <a:p>
            <a:pPr marL="342900" indent="-342900" eaLnBrk="0" hangingPunct="0">
              <a:spcBef>
                <a:spcPct val="20000"/>
              </a:spcBef>
              <a:buClr>
                <a:srgbClr val="009896"/>
              </a:buClr>
              <a:buFont typeface="Wingdings" pitchFamily="2" charset="2"/>
              <a:buChar char="§"/>
              <a:defRPr/>
            </a:pPr>
            <a:endParaRPr lang="en-US" sz="3200" kern="0" dirty="0">
              <a:latin typeface="+mn-lt"/>
            </a:endParaRPr>
          </a:p>
        </p:txBody>
      </p:sp>
      <p:pic>
        <p:nvPicPr>
          <p:cNvPr id="21509" name="Picture 3" descr="multiscale_segmentation"/>
          <p:cNvPicPr>
            <a:picLocks noChangeAspect="1" noChangeArrowheads="1"/>
          </p:cNvPicPr>
          <p:nvPr/>
        </p:nvPicPr>
        <p:blipFill>
          <a:blip r:embed="rId2" cstate="print"/>
          <a:srcRect l="34082" t="46298" r="34082" b="30112"/>
          <a:stretch>
            <a:fillRect/>
          </a:stretch>
        </p:blipFill>
        <p:spPr bwMode="auto">
          <a:xfrm>
            <a:off x="5651500" y="1177925"/>
            <a:ext cx="1703388" cy="1760538"/>
          </a:xfrm>
          <a:prstGeom prst="rect">
            <a:avLst/>
          </a:prstGeom>
          <a:noFill/>
          <a:ln w="9525">
            <a:noFill/>
            <a:miter lim="800000"/>
            <a:headEnd/>
            <a:tailEnd/>
          </a:ln>
        </p:spPr>
      </p:pic>
      <p:pic>
        <p:nvPicPr>
          <p:cNvPr id="21510" name="Picture 5" descr="multiscale_segmentation"/>
          <p:cNvPicPr>
            <a:picLocks noChangeAspect="1" noChangeArrowheads="1"/>
          </p:cNvPicPr>
          <p:nvPr/>
        </p:nvPicPr>
        <p:blipFill>
          <a:blip r:embed="rId2" cstate="print"/>
          <a:srcRect l="34082" t="73621" r="34082" b="2974"/>
          <a:stretch>
            <a:fillRect/>
          </a:stretch>
        </p:blipFill>
        <p:spPr bwMode="auto">
          <a:xfrm>
            <a:off x="5651500" y="4840288"/>
            <a:ext cx="1695450" cy="1738312"/>
          </a:xfrm>
          <a:prstGeom prst="rect">
            <a:avLst/>
          </a:prstGeom>
          <a:noFill/>
          <a:ln w="9525">
            <a:noFill/>
            <a:miter lim="800000"/>
            <a:headEnd/>
            <a:tailEnd/>
          </a:ln>
        </p:spPr>
      </p:pic>
      <p:pic>
        <p:nvPicPr>
          <p:cNvPr id="21511" name="Picture 6" descr="multiscale_segmentation"/>
          <p:cNvPicPr>
            <a:picLocks noChangeAspect="1" noChangeArrowheads="1"/>
          </p:cNvPicPr>
          <p:nvPr/>
        </p:nvPicPr>
        <p:blipFill>
          <a:blip r:embed="rId2" cstate="print"/>
          <a:srcRect l="1036" t="73436" r="67128" b="2881"/>
          <a:stretch>
            <a:fillRect/>
          </a:stretch>
        </p:blipFill>
        <p:spPr bwMode="auto">
          <a:xfrm>
            <a:off x="5651500" y="2997200"/>
            <a:ext cx="1701800" cy="176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4294967295"/>
          </p:nvPr>
        </p:nvSpPr>
        <p:spPr>
          <a:xfrm>
            <a:off x="8566150" y="6559550"/>
            <a:ext cx="501650" cy="312738"/>
          </a:xfrm>
          <a:noFill/>
        </p:spPr>
        <p:txBody>
          <a:bodyPr/>
          <a:lstStyle/>
          <a:p>
            <a:fld id="{0C117A15-E381-4E80-8867-7B6384911EBB}" type="slidenum">
              <a:rPr lang="en-US" smtClean="0"/>
              <a:pPr/>
              <a:t>33</a:t>
            </a:fld>
            <a:endParaRPr lang="en-US" smtClean="0"/>
          </a:p>
        </p:txBody>
      </p:sp>
      <p:sp>
        <p:nvSpPr>
          <p:cNvPr id="22531" name="Rectangle 2"/>
          <p:cNvSpPr>
            <a:spLocks noGrp="1" noChangeArrowheads="1"/>
          </p:cNvSpPr>
          <p:nvPr>
            <p:ph type="title"/>
          </p:nvPr>
        </p:nvSpPr>
        <p:spPr>
          <a:xfrm>
            <a:off x="0" y="-28575"/>
            <a:ext cx="9144000" cy="1143000"/>
          </a:xfrm>
        </p:spPr>
        <p:txBody>
          <a:bodyPr/>
          <a:lstStyle/>
          <a:p>
            <a:pPr algn="ctr"/>
            <a:r>
              <a:rPr lang="en-US" smtClean="0">
                <a:solidFill>
                  <a:schemeClr val="tx1"/>
                </a:solidFill>
              </a:rPr>
              <a:t>Characterisation of false positives</a:t>
            </a:r>
          </a:p>
        </p:txBody>
      </p:sp>
      <p:pic>
        <p:nvPicPr>
          <p:cNvPr id="22532" name="Picture 3" descr="Fig"/>
          <p:cNvPicPr>
            <a:picLocks noChangeAspect="1" noChangeArrowheads="1"/>
          </p:cNvPicPr>
          <p:nvPr/>
        </p:nvPicPr>
        <p:blipFill>
          <a:blip r:embed="rId2" cstate="print"/>
          <a:srcRect/>
          <a:stretch>
            <a:fillRect/>
          </a:stretch>
        </p:blipFill>
        <p:spPr bwMode="auto">
          <a:xfrm>
            <a:off x="280988" y="1208088"/>
            <a:ext cx="4748212" cy="5573712"/>
          </a:xfrm>
          <a:prstGeom prst="rect">
            <a:avLst/>
          </a:prstGeom>
          <a:noFill/>
          <a:ln w="25400">
            <a:solidFill>
              <a:srgbClr val="FF9900"/>
            </a:solidFill>
            <a:miter lim="800000"/>
            <a:headEnd/>
            <a:tailEnd/>
          </a:ln>
        </p:spPr>
      </p:pic>
      <p:pic>
        <p:nvPicPr>
          <p:cNvPr id="22533" name="Picture 4" descr="streamorder_object"/>
          <p:cNvPicPr>
            <a:picLocks noChangeAspect="1" noChangeArrowheads="1"/>
          </p:cNvPicPr>
          <p:nvPr/>
        </p:nvPicPr>
        <p:blipFill>
          <a:blip r:embed="rId3" cstate="print"/>
          <a:srcRect/>
          <a:stretch>
            <a:fillRect/>
          </a:stretch>
        </p:blipFill>
        <p:spPr bwMode="auto">
          <a:xfrm>
            <a:off x="5141913" y="1206500"/>
            <a:ext cx="2020887" cy="2020888"/>
          </a:xfrm>
          <a:prstGeom prst="rect">
            <a:avLst/>
          </a:prstGeom>
          <a:noFill/>
          <a:ln w="28575">
            <a:solidFill>
              <a:srgbClr val="FF9900"/>
            </a:solidFill>
            <a:miter lim="800000"/>
            <a:headEnd/>
            <a:tailEnd/>
          </a:ln>
        </p:spPr>
      </p:pic>
      <p:pic>
        <p:nvPicPr>
          <p:cNvPr id="22534" name="Picture 5" descr="road_landslide_new"/>
          <p:cNvPicPr>
            <a:picLocks noChangeAspect="1" noChangeArrowheads="1"/>
          </p:cNvPicPr>
          <p:nvPr/>
        </p:nvPicPr>
        <p:blipFill>
          <a:blip r:embed="rId4" cstate="print"/>
          <a:srcRect/>
          <a:stretch>
            <a:fillRect/>
          </a:stretch>
        </p:blipFill>
        <p:spPr bwMode="auto">
          <a:xfrm>
            <a:off x="5130800" y="5200650"/>
            <a:ext cx="1981200" cy="1581150"/>
          </a:xfrm>
          <a:prstGeom prst="rect">
            <a:avLst/>
          </a:prstGeom>
          <a:solidFill>
            <a:schemeClr val="bg1"/>
          </a:solidFill>
          <a:ln w="28575">
            <a:solidFill>
              <a:srgbClr val="FF9900"/>
            </a:solidFill>
            <a:miter lim="800000"/>
            <a:headEnd/>
            <a:tailEnd/>
          </a:ln>
        </p:spPr>
      </p:pic>
      <p:pic>
        <p:nvPicPr>
          <p:cNvPr id="22535" name="Picture 6" descr="Fig"/>
          <p:cNvPicPr>
            <a:picLocks noChangeAspect="1" noChangeArrowheads="1"/>
          </p:cNvPicPr>
          <p:nvPr/>
        </p:nvPicPr>
        <p:blipFill>
          <a:blip r:embed="rId5" cstate="print"/>
          <a:srcRect/>
          <a:stretch>
            <a:fillRect/>
          </a:stretch>
        </p:blipFill>
        <p:spPr bwMode="auto">
          <a:xfrm>
            <a:off x="6953250" y="3476625"/>
            <a:ext cx="1905000" cy="1485900"/>
          </a:xfrm>
          <a:prstGeom prst="rect">
            <a:avLst/>
          </a:prstGeom>
          <a:noFill/>
          <a:ln w="28575">
            <a:solidFill>
              <a:srgbClr val="FF9900"/>
            </a:solidFill>
            <a:miter lim="800000"/>
            <a:headEnd/>
            <a:tailEnd/>
          </a:ln>
        </p:spPr>
      </p:pic>
      <p:sp>
        <p:nvSpPr>
          <p:cNvPr id="22536" name="Text Box 7"/>
          <p:cNvSpPr txBox="1">
            <a:spLocks noChangeArrowheads="1"/>
          </p:cNvSpPr>
          <p:nvPr/>
        </p:nvSpPr>
        <p:spPr bwMode="auto">
          <a:xfrm>
            <a:off x="7239000" y="1600200"/>
            <a:ext cx="1828800" cy="1069975"/>
          </a:xfrm>
          <a:prstGeom prst="rect">
            <a:avLst/>
          </a:prstGeom>
          <a:noFill/>
          <a:ln w="9525">
            <a:noFill/>
            <a:miter lim="800000"/>
            <a:headEnd/>
            <a:tailEnd/>
          </a:ln>
        </p:spPr>
        <p:txBody>
          <a:bodyPr>
            <a:spAutoFit/>
          </a:bodyPr>
          <a:lstStyle/>
          <a:p>
            <a:pPr>
              <a:spcBef>
                <a:spcPct val="50000"/>
              </a:spcBef>
            </a:pPr>
            <a:r>
              <a:rPr lang="en-US" sz="1600">
                <a:latin typeface="Trebuchet MS" pitchFamily="34" charset="0"/>
              </a:rPr>
              <a:t>Stream network derived from CartoDEM is used to classify rivers</a:t>
            </a:r>
          </a:p>
        </p:txBody>
      </p:sp>
      <p:sp>
        <p:nvSpPr>
          <p:cNvPr id="22537" name="Text Box 8"/>
          <p:cNvSpPr txBox="1">
            <a:spLocks noChangeArrowheads="1"/>
          </p:cNvSpPr>
          <p:nvPr/>
        </p:nvSpPr>
        <p:spPr bwMode="auto">
          <a:xfrm>
            <a:off x="5095875" y="3813175"/>
            <a:ext cx="1828800" cy="825500"/>
          </a:xfrm>
          <a:prstGeom prst="rect">
            <a:avLst/>
          </a:prstGeom>
          <a:noFill/>
          <a:ln w="9525">
            <a:noFill/>
            <a:miter lim="800000"/>
            <a:headEnd/>
            <a:tailEnd/>
          </a:ln>
        </p:spPr>
        <p:txBody>
          <a:bodyPr>
            <a:spAutoFit/>
          </a:bodyPr>
          <a:lstStyle/>
          <a:p>
            <a:pPr algn="r">
              <a:spcBef>
                <a:spcPct val="50000"/>
              </a:spcBef>
            </a:pPr>
            <a:r>
              <a:rPr lang="en-US" sz="1600">
                <a:latin typeface="Trebuchet MS" pitchFamily="34" charset="0"/>
              </a:rPr>
              <a:t>GLCM texture is used to classify agr. terraces</a:t>
            </a:r>
          </a:p>
        </p:txBody>
      </p:sp>
      <p:sp>
        <p:nvSpPr>
          <p:cNvPr id="22538" name="Text Box 9"/>
          <p:cNvSpPr txBox="1">
            <a:spLocks noChangeArrowheads="1"/>
          </p:cNvSpPr>
          <p:nvPr/>
        </p:nvSpPr>
        <p:spPr bwMode="auto">
          <a:xfrm>
            <a:off x="7162800" y="5184775"/>
            <a:ext cx="1828800" cy="1558925"/>
          </a:xfrm>
          <a:prstGeom prst="rect">
            <a:avLst/>
          </a:prstGeom>
          <a:noFill/>
          <a:ln w="9525">
            <a:noFill/>
            <a:miter lim="800000"/>
            <a:headEnd/>
            <a:tailEnd/>
          </a:ln>
        </p:spPr>
        <p:txBody>
          <a:bodyPr>
            <a:spAutoFit/>
          </a:bodyPr>
          <a:lstStyle/>
          <a:p>
            <a:pPr>
              <a:spcBef>
                <a:spcPct val="50000"/>
              </a:spcBef>
            </a:pPr>
            <a:r>
              <a:rPr lang="en-US" sz="1600">
                <a:latin typeface="Trebuchet MS" pitchFamily="34" charset="0"/>
              </a:rPr>
              <a:t>Orthogonal relationship between flow direction linear objects is used to classify roads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4294967295"/>
          </p:nvPr>
        </p:nvSpPr>
        <p:spPr>
          <a:xfrm>
            <a:off x="8566150" y="6559550"/>
            <a:ext cx="501650" cy="312738"/>
          </a:xfrm>
          <a:noFill/>
        </p:spPr>
        <p:txBody>
          <a:bodyPr/>
          <a:lstStyle/>
          <a:p>
            <a:fld id="{17661493-0DFE-4125-A8CF-5A935B7C42CF}" type="slidenum">
              <a:rPr lang="en-US" smtClean="0"/>
              <a:pPr/>
              <a:t>34</a:t>
            </a:fld>
            <a:endParaRPr lang="en-US" smtClean="0"/>
          </a:p>
        </p:txBody>
      </p:sp>
      <p:pic>
        <p:nvPicPr>
          <p:cNvPr id="23555" name="Picture 2" descr="Fig"/>
          <p:cNvPicPr>
            <a:picLocks noChangeAspect="1" noChangeArrowheads="1"/>
          </p:cNvPicPr>
          <p:nvPr/>
        </p:nvPicPr>
        <p:blipFill>
          <a:blip r:embed="rId2" cstate="print"/>
          <a:srcRect/>
          <a:stretch>
            <a:fillRect/>
          </a:stretch>
        </p:blipFill>
        <p:spPr bwMode="auto">
          <a:xfrm>
            <a:off x="133350" y="2782888"/>
            <a:ext cx="3886200" cy="2844800"/>
          </a:xfrm>
          <a:prstGeom prst="rect">
            <a:avLst/>
          </a:prstGeom>
          <a:noFill/>
          <a:ln w="25400">
            <a:solidFill>
              <a:srgbClr val="FF9900"/>
            </a:solidFill>
            <a:miter lim="800000"/>
            <a:headEnd/>
            <a:tailEnd/>
          </a:ln>
        </p:spPr>
      </p:pic>
      <p:pic>
        <p:nvPicPr>
          <p:cNvPr id="23556" name="Picture 3" descr="Drawing2"/>
          <p:cNvPicPr>
            <a:picLocks noChangeAspect="1" noChangeArrowheads="1"/>
          </p:cNvPicPr>
          <p:nvPr/>
        </p:nvPicPr>
        <p:blipFill>
          <a:blip r:embed="rId3" cstate="print"/>
          <a:srcRect/>
          <a:stretch>
            <a:fillRect/>
          </a:stretch>
        </p:blipFill>
        <p:spPr bwMode="auto">
          <a:xfrm>
            <a:off x="4106863" y="1200150"/>
            <a:ext cx="4600575" cy="5581650"/>
          </a:xfrm>
          <a:prstGeom prst="rect">
            <a:avLst/>
          </a:prstGeom>
          <a:noFill/>
          <a:ln w="28575">
            <a:solidFill>
              <a:srgbClr val="FF9900"/>
            </a:solidFill>
            <a:miter lim="800000"/>
            <a:headEnd/>
            <a:tailEnd/>
          </a:ln>
        </p:spPr>
      </p:pic>
      <p:sp>
        <p:nvSpPr>
          <p:cNvPr id="23557" name="Rectangle 4"/>
          <p:cNvSpPr>
            <a:spLocks noGrp="1" noChangeArrowheads="1"/>
          </p:cNvSpPr>
          <p:nvPr>
            <p:ph type="title"/>
          </p:nvPr>
        </p:nvSpPr>
        <p:spPr>
          <a:xfrm>
            <a:off x="0" y="-9525"/>
            <a:ext cx="9144000" cy="1143000"/>
          </a:xfrm>
          <a:noFill/>
        </p:spPr>
        <p:txBody>
          <a:bodyPr/>
          <a:lstStyle/>
          <a:p>
            <a:pPr algn="ctr"/>
            <a:r>
              <a:rPr lang="en-US" smtClean="0">
                <a:solidFill>
                  <a:schemeClr val="tx1"/>
                </a:solidFill>
              </a:rPr>
              <a:t>Characterisation of landslide types</a:t>
            </a:r>
          </a:p>
        </p:txBody>
      </p:sp>
      <p:sp>
        <p:nvSpPr>
          <p:cNvPr id="23558" name="Text Box 5"/>
          <p:cNvSpPr txBox="1">
            <a:spLocks noChangeArrowheads="1"/>
          </p:cNvSpPr>
          <p:nvPr/>
        </p:nvSpPr>
        <p:spPr bwMode="auto">
          <a:xfrm>
            <a:off x="155575" y="1357313"/>
            <a:ext cx="3865563" cy="1190625"/>
          </a:xfrm>
          <a:prstGeom prst="rect">
            <a:avLst/>
          </a:prstGeom>
          <a:noFill/>
          <a:ln w="9525">
            <a:noFill/>
            <a:miter lim="800000"/>
            <a:headEnd/>
            <a:tailEnd/>
          </a:ln>
        </p:spPr>
        <p:txBody>
          <a:bodyPr>
            <a:spAutoFit/>
          </a:bodyPr>
          <a:lstStyle/>
          <a:p>
            <a:pPr algn="just"/>
            <a:r>
              <a:rPr lang="en-US" sz="1800">
                <a:latin typeface="Trebuchet MS" pitchFamily="34" charset="0"/>
              </a:rPr>
              <a:t>Image interpretation keys normally used by experts during landslide identification manually are transferred into rule sets.</a:t>
            </a:r>
          </a:p>
        </p:txBody>
      </p:sp>
      <p:pic>
        <p:nvPicPr>
          <p:cNvPr id="23559" name="Picture 3" descr="guided_segmentation_modified"/>
          <p:cNvPicPr>
            <a:picLocks noChangeAspect="1" noChangeArrowheads="1"/>
          </p:cNvPicPr>
          <p:nvPr/>
        </p:nvPicPr>
        <p:blipFill>
          <a:blip r:embed="rId4" cstate="print"/>
          <a:srcRect/>
          <a:stretch>
            <a:fillRect/>
          </a:stretch>
        </p:blipFill>
        <p:spPr bwMode="auto">
          <a:xfrm>
            <a:off x="1979613" y="5738813"/>
            <a:ext cx="2124075" cy="111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3173413" y="3554413"/>
            <a:ext cx="4319587" cy="946150"/>
          </a:xfrm>
          <a:prstGeom prst="rect">
            <a:avLst/>
          </a:prstGeom>
          <a:solidFill>
            <a:srgbClr val="FFFFFF"/>
          </a:solidFill>
          <a:ln w="9525">
            <a:noFill/>
            <a:miter lim="800000"/>
            <a:headEnd/>
            <a:tailEnd/>
          </a:ln>
        </p:spPr>
        <p:txBody>
          <a:bodyPr>
            <a:spAutoFit/>
          </a:bodyPr>
          <a:lstStyle/>
          <a:p>
            <a:pPr algn="ctr">
              <a:spcBef>
                <a:spcPct val="50000"/>
              </a:spcBef>
            </a:pPr>
            <a:r>
              <a:rPr lang="en-US" sz="2800" b="1">
                <a:latin typeface="Verdana" pitchFamily="34" charset="0"/>
              </a:rPr>
              <a:t>Landslide Detection </a:t>
            </a:r>
            <a:r>
              <a:rPr lang="en-US" sz="2800" b="1" i="1">
                <a:latin typeface="Verdana" pitchFamily="34" charset="0"/>
              </a:rPr>
              <a:t>Prototype</a:t>
            </a:r>
          </a:p>
        </p:txBody>
      </p:sp>
      <p:grpSp>
        <p:nvGrpSpPr>
          <p:cNvPr id="2" name="Group 3"/>
          <p:cNvGrpSpPr>
            <a:grpSpLocks/>
          </p:cNvGrpSpPr>
          <p:nvPr/>
        </p:nvGrpSpPr>
        <p:grpSpPr bwMode="auto">
          <a:xfrm>
            <a:off x="2843213" y="1341438"/>
            <a:ext cx="4625975" cy="5413375"/>
            <a:chOff x="0" y="0"/>
            <a:chExt cx="3600" cy="4320"/>
          </a:xfrm>
        </p:grpSpPr>
        <p:pic>
          <p:nvPicPr>
            <p:cNvPr id="24602" name="Picture 4"/>
            <p:cNvPicPr>
              <a:picLocks noChangeAspect="1" noChangeArrowheads="1"/>
            </p:cNvPicPr>
            <p:nvPr/>
          </p:nvPicPr>
          <p:blipFill>
            <a:blip r:embed="rId2" cstate="print"/>
            <a:srcRect l="417" t="9779" r="53506" b="16446"/>
            <a:stretch>
              <a:fillRect/>
            </a:stretch>
          </p:blipFill>
          <p:spPr bwMode="auto">
            <a:xfrm>
              <a:off x="0" y="0"/>
              <a:ext cx="3598" cy="4320"/>
            </a:xfrm>
            <a:prstGeom prst="rect">
              <a:avLst/>
            </a:prstGeom>
            <a:noFill/>
            <a:ln w="9525">
              <a:noFill/>
              <a:miter lim="800000"/>
              <a:headEnd/>
              <a:tailEnd/>
            </a:ln>
          </p:spPr>
        </p:pic>
        <p:sp>
          <p:nvSpPr>
            <p:cNvPr id="24603" name="Text Box 5"/>
            <p:cNvSpPr txBox="1">
              <a:spLocks noChangeArrowheads="1"/>
            </p:cNvSpPr>
            <p:nvPr/>
          </p:nvSpPr>
          <p:spPr bwMode="auto">
            <a:xfrm>
              <a:off x="1777" y="0"/>
              <a:ext cx="1823" cy="293"/>
            </a:xfrm>
            <a:prstGeom prst="rect">
              <a:avLst/>
            </a:prstGeom>
            <a:solidFill>
              <a:srgbClr val="FFFFFF"/>
            </a:solidFill>
            <a:ln w="9525">
              <a:noFill/>
              <a:miter lim="800000"/>
              <a:headEnd/>
              <a:tailEnd/>
            </a:ln>
          </p:spPr>
          <p:txBody>
            <a:bodyPr>
              <a:spAutoFit/>
            </a:bodyPr>
            <a:lstStyle/>
            <a:p>
              <a:pPr algn="ctr" eaLnBrk="0" hangingPunct="0">
                <a:spcBef>
                  <a:spcPct val="50000"/>
                </a:spcBef>
              </a:pPr>
              <a:r>
                <a:rPr lang="en-US" b="1">
                  <a:solidFill>
                    <a:srgbClr val="000000"/>
                  </a:solidFill>
                  <a:latin typeface="Verdana" pitchFamily="34" charset="0"/>
                </a:rPr>
                <a:t>10 m CartoDEM</a:t>
              </a:r>
            </a:p>
          </p:txBody>
        </p:sp>
      </p:grpSp>
      <p:grpSp>
        <p:nvGrpSpPr>
          <p:cNvPr id="3" name="Group 6"/>
          <p:cNvGrpSpPr>
            <a:grpSpLocks/>
          </p:cNvGrpSpPr>
          <p:nvPr/>
        </p:nvGrpSpPr>
        <p:grpSpPr bwMode="auto">
          <a:xfrm>
            <a:off x="2843213" y="1328738"/>
            <a:ext cx="4625975" cy="5413375"/>
            <a:chOff x="0" y="480"/>
            <a:chExt cx="3600" cy="4320"/>
          </a:xfrm>
        </p:grpSpPr>
        <p:pic>
          <p:nvPicPr>
            <p:cNvPr id="24600" name="Picture 7"/>
            <p:cNvPicPr>
              <a:picLocks noChangeAspect="1" noChangeArrowheads="1"/>
            </p:cNvPicPr>
            <p:nvPr/>
          </p:nvPicPr>
          <p:blipFill>
            <a:blip r:embed="rId3" cstate="print"/>
            <a:srcRect l="417" t="9779" r="53506" b="16446"/>
            <a:stretch>
              <a:fillRect/>
            </a:stretch>
          </p:blipFill>
          <p:spPr bwMode="auto">
            <a:xfrm>
              <a:off x="0" y="480"/>
              <a:ext cx="3598" cy="4320"/>
            </a:xfrm>
            <a:prstGeom prst="rect">
              <a:avLst/>
            </a:prstGeom>
            <a:noFill/>
            <a:ln w="9525">
              <a:noFill/>
              <a:miter lim="800000"/>
              <a:headEnd/>
              <a:tailEnd/>
            </a:ln>
          </p:spPr>
        </p:pic>
        <p:sp>
          <p:nvSpPr>
            <p:cNvPr id="24601" name="Text Box 8"/>
            <p:cNvSpPr txBox="1">
              <a:spLocks noChangeArrowheads="1"/>
            </p:cNvSpPr>
            <p:nvPr/>
          </p:nvSpPr>
          <p:spPr bwMode="auto">
            <a:xfrm>
              <a:off x="1777" y="480"/>
              <a:ext cx="1823" cy="269"/>
            </a:xfrm>
            <a:prstGeom prst="rect">
              <a:avLst/>
            </a:prstGeom>
            <a:solidFill>
              <a:srgbClr val="FFFFFF"/>
            </a:solidFill>
            <a:ln w="9525">
              <a:noFill/>
              <a:miter lim="800000"/>
              <a:headEnd/>
              <a:tailEnd/>
            </a:ln>
          </p:spPr>
          <p:txBody>
            <a:bodyPr>
              <a:spAutoFit/>
            </a:bodyPr>
            <a:lstStyle/>
            <a:p>
              <a:pPr algn="ctr" eaLnBrk="0" hangingPunct="0">
                <a:spcBef>
                  <a:spcPct val="50000"/>
                </a:spcBef>
              </a:pPr>
              <a:r>
                <a:rPr lang="en-US" sz="1600" b="1">
                  <a:solidFill>
                    <a:srgbClr val="000000"/>
                  </a:solidFill>
                  <a:latin typeface="Verdana" pitchFamily="34" charset="0"/>
                </a:rPr>
                <a:t>5.8 m LISS IV Mx</a:t>
              </a:r>
            </a:p>
          </p:txBody>
        </p:sp>
      </p:grpSp>
      <p:grpSp>
        <p:nvGrpSpPr>
          <p:cNvPr id="4" name="Group 9"/>
          <p:cNvGrpSpPr>
            <a:grpSpLocks/>
          </p:cNvGrpSpPr>
          <p:nvPr/>
        </p:nvGrpSpPr>
        <p:grpSpPr bwMode="auto">
          <a:xfrm>
            <a:off x="2843213" y="1268413"/>
            <a:ext cx="4624387" cy="5473700"/>
            <a:chOff x="1058" y="-48"/>
            <a:chExt cx="3598" cy="4368"/>
          </a:xfrm>
        </p:grpSpPr>
        <p:pic>
          <p:nvPicPr>
            <p:cNvPr id="24598" name="Picture 10"/>
            <p:cNvPicPr>
              <a:picLocks noChangeAspect="1" noChangeArrowheads="1"/>
            </p:cNvPicPr>
            <p:nvPr/>
          </p:nvPicPr>
          <p:blipFill>
            <a:blip r:embed="rId4" cstate="print"/>
            <a:srcRect l="417" t="9779" r="53506" b="16446"/>
            <a:stretch>
              <a:fillRect/>
            </a:stretch>
          </p:blipFill>
          <p:spPr bwMode="auto">
            <a:xfrm>
              <a:off x="1058" y="0"/>
              <a:ext cx="3598" cy="4320"/>
            </a:xfrm>
            <a:prstGeom prst="rect">
              <a:avLst/>
            </a:prstGeom>
            <a:noFill/>
            <a:ln w="9525">
              <a:noFill/>
              <a:miter lim="800000"/>
              <a:headEnd/>
              <a:tailEnd/>
            </a:ln>
          </p:spPr>
        </p:pic>
        <p:sp>
          <p:nvSpPr>
            <p:cNvPr id="24599" name="Text Box 11"/>
            <p:cNvSpPr txBox="1">
              <a:spLocks noChangeArrowheads="1"/>
            </p:cNvSpPr>
            <p:nvPr/>
          </p:nvSpPr>
          <p:spPr bwMode="auto">
            <a:xfrm>
              <a:off x="2209" y="-48"/>
              <a:ext cx="2447" cy="512"/>
            </a:xfrm>
            <a:prstGeom prst="rect">
              <a:avLst/>
            </a:prstGeom>
            <a:noFill/>
            <a:ln w="9525">
              <a:noFill/>
              <a:miter lim="800000"/>
              <a:headEnd/>
              <a:tailEnd/>
            </a:ln>
          </p:spPr>
          <p:txBody>
            <a:bodyPr>
              <a:spAutoFit/>
            </a:bodyPr>
            <a:lstStyle/>
            <a:p>
              <a:pPr algn="r">
                <a:spcBef>
                  <a:spcPct val="50000"/>
                </a:spcBef>
              </a:pPr>
              <a:r>
                <a:rPr lang="en-US" b="1">
                  <a:latin typeface="Verdana" pitchFamily="34" charset="0"/>
                </a:rPr>
                <a:t>Landslide candidate objects</a:t>
              </a:r>
            </a:p>
          </p:txBody>
        </p:sp>
      </p:grpSp>
      <p:grpSp>
        <p:nvGrpSpPr>
          <p:cNvPr id="5" name="Group 12"/>
          <p:cNvGrpSpPr>
            <a:grpSpLocks/>
          </p:cNvGrpSpPr>
          <p:nvPr/>
        </p:nvGrpSpPr>
        <p:grpSpPr bwMode="auto">
          <a:xfrm>
            <a:off x="2843213" y="1295400"/>
            <a:ext cx="4751387" cy="5446713"/>
            <a:chOff x="146" y="-27"/>
            <a:chExt cx="3697" cy="4347"/>
          </a:xfrm>
        </p:grpSpPr>
        <p:pic>
          <p:nvPicPr>
            <p:cNvPr id="24596" name="Picture 13"/>
            <p:cNvPicPr>
              <a:picLocks noChangeAspect="1" noChangeArrowheads="1"/>
            </p:cNvPicPr>
            <p:nvPr/>
          </p:nvPicPr>
          <p:blipFill>
            <a:blip r:embed="rId5" cstate="print"/>
            <a:srcRect l="417" t="9779" r="53506" b="16446"/>
            <a:stretch>
              <a:fillRect/>
            </a:stretch>
          </p:blipFill>
          <p:spPr bwMode="auto">
            <a:xfrm>
              <a:off x="146" y="0"/>
              <a:ext cx="3598" cy="4320"/>
            </a:xfrm>
            <a:prstGeom prst="rect">
              <a:avLst/>
            </a:prstGeom>
            <a:noFill/>
            <a:ln w="9525">
              <a:noFill/>
              <a:miter lim="800000"/>
              <a:headEnd/>
              <a:tailEnd/>
            </a:ln>
          </p:spPr>
        </p:pic>
        <p:sp>
          <p:nvSpPr>
            <p:cNvPr id="24597" name="Text Box 14"/>
            <p:cNvSpPr txBox="1">
              <a:spLocks noChangeArrowheads="1"/>
            </p:cNvSpPr>
            <p:nvPr/>
          </p:nvSpPr>
          <p:spPr bwMode="auto">
            <a:xfrm>
              <a:off x="1492" y="-27"/>
              <a:ext cx="2351" cy="243"/>
            </a:xfrm>
            <a:prstGeom prst="rect">
              <a:avLst/>
            </a:prstGeom>
            <a:noFill/>
            <a:ln w="9525">
              <a:noFill/>
              <a:miter lim="800000"/>
              <a:headEnd/>
              <a:tailEnd/>
            </a:ln>
          </p:spPr>
          <p:txBody>
            <a:bodyPr>
              <a:spAutoFit/>
            </a:bodyPr>
            <a:lstStyle/>
            <a:p>
              <a:pPr>
                <a:spcBef>
                  <a:spcPct val="50000"/>
                </a:spcBef>
              </a:pPr>
              <a:r>
                <a:rPr lang="en-US" sz="1400" b="1">
                  <a:latin typeface="Verdana" pitchFamily="34" charset="0"/>
                </a:rPr>
                <a:t>Elimination of waterbodies</a:t>
              </a:r>
            </a:p>
          </p:txBody>
        </p:sp>
      </p:grpSp>
      <p:pic>
        <p:nvPicPr>
          <p:cNvPr id="78863" name="Picture 15"/>
          <p:cNvPicPr>
            <a:picLocks noChangeAspect="1" noChangeArrowheads="1"/>
          </p:cNvPicPr>
          <p:nvPr/>
        </p:nvPicPr>
        <p:blipFill>
          <a:blip r:embed="rId6" cstate="print"/>
          <a:srcRect l="417" t="9779" r="53506" b="16446"/>
          <a:stretch>
            <a:fillRect/>
          </a:stretch>
        </p:blipFill>
        <p:spPr bwMode="auto">
          <a:xfrm>
            <a:off x="2843213" y="1328738"/>
            <a:ext cx="4624387" cy="5413375"/>
          </a:xfrm>
          <a:prstGeom prst="rect">
            <a:avLst/>
          </a:prstGeom>
          <a:noFill/>
          <a:ln w="9525">
            <a:noFill/>
            <a:miter lim="800000"/>
            <a:headEnd/>
            <a:tailEnd/>
          </a:ln>
        </p:spPr>
      </p:pic>
      <p:grpSp>
        <p:nvGrpSpPr>
          <p:cNvPr id="6" name="Group 16"/>
          <p:cNvGrpSpPr>
            <a:grpSpLocks/>
          </p:cNvGrpSpPr>
          <p:nvPr/>
        </p:nvGrpSpPr>
        <p:grpSpPr bwMode="auto">
          <a:xfrm>
            <a:off x="2843213" y="1268413"/>
            <a:ext cx="4625975" cy="5473700"/>
            <a:chOff x="1059" y="585"/>
            <a:chExt cx="3598" cy="4359"/>
          </a:xfrm>
        </p:grpSpPr>
        <p:grpSp>
          <p:nvGrpSpPr>
            <p:cNvPr id="7" name="Group 17"/>
            <p:cNvGrpSpPr>
              <a:grpSpLocks/>
            </p:cNvGrpSpPr>
            <p:nvPr/>
          </p:nvGrpSpPr>
          <p:grpSpPr bwMode="auto">
            <a:xfrm>
              <a:off x="1059" y="624"/>
              <a:ext cx="3598" cy="4320"/>
              <a:chOff x="1059" y="624"/>
              <a:chExt cx="3598" cy="4320"/>
            </a:xfrm>
          </p:grpSpPr>
          <p:pic>
            <p:nvPicPr>
              <p:cNvPr id="24594" name="Picture 18"/>
              <p:cNvPicPr>
                <a:picLocks noChangeAspect="1" noChangeArrowheads="1"/>
              </p:cNvPicPr>
              <p:nvPr/>
            </p:nvPicPr>
            <p:blipFill>
              <a:blip r:embed="rId7" cstate="print"/>
              <a:srcRect l="417" t="9779" r="53506" b="16446"/>
              <a:stretch>
                <a:fillRect/>
              </a:stretch>
            </p:blipFill>
            <p:spPr bwMode="auto">
              <a:xfrm>
                <a:off x="1059" y="624"/>
                <a:ext cx="3598" cy="4320"/>
              </a:xfrm>
              <a:prstGeom prst="rect">
                <a:avLst/>
              </a:prstGeom>
              <a:noFill/>
              <a:ln w="9525">
                <a:noFill/>
                <a:miter lim="800000"/>
                <a:headEnd/>
                <a:tailEnd/>
              </a:ln>
            </p:spPr>
          </p:pic>
          <p:pic>
            <p:nvPicPr>
              <p:cNvPr id="24595" name="Picture 19" descr="legend2"/>
              <p:cNvPicPr>
                <a:picLocks noChangeAspect="1" noChangeArrowheads="1"/>
              </p:cNvPicPr>
              <p:nvPr/>
            </p:nvPicPr>
            <p:blipFill>
              <a:blip r:embed="rId8" cstate="print"/>
              <a:srcRect/>
              <a:stretch>
                <a:fillRect/>
              </a:stretch>
            </p:blipFill>
            <p:spPr bwMode="auto">
              <a:xfrm>
                <a:off x="3816" y="3976"/>
                <a:ext cx="828" cy="966"/>
              </a:xfrm>
              <a:prstGeom prst="rect">
                <a:avLst/>
              </a:prstGeom>
              <a:noFill/>
              <a:ln w="9525">
                <a:noFill/>
                <a:miter lim="800000"/>
                <a:headEnd/>
                <a:tailEnd/>
              </a:ln>
            </p:spPr>
          </p:pic>
        </p:grpSp>
        <p:sp>
          <p:nvSpPr>
            <p:cNvPr id="24593" name="Text Box 20"/>
            <p:cNvSpPr txBox="1">
              <a:spLocks noChangeArrowheads="1"/>
            </p:cNvSpPr>
            <p:nvPr/>
          </p:nvSpPr>
          <p:spPr bwMode="auto">
            <a:xfrm>
              <a:off x="2112" y="585"/>
              <a:ext cx="2496" cy="437"/>
            </a:xfrm>
            <a:prstGeom prst="rect">
              <a:avLst/>
            </a:prstGeom>
            <a:noFill/>
            <a:ln w="9525">
              <a:noFill/>
              <a:miter lim="800000"/>
              <a:headEnd/>
              <a:tailEnd/>
            </a:ln>
          </p:spPr>
          <p:txBody>
            <a:bodyPr>
              <a:spAutoFit/>
            </a:bodyPr>
            <a:lstStyle/>
            <a:p>
              <a:pPr algn="r">
                <a:spcBef>
                  <a:spcPct val="50000"/>
                </a:spcBef>
              </a:pPr>
              <a:r>
                <a:rPr lang="en-US" sz="1500" b="1">
                  <a:latin typeface="Verdana" pitchFamily="34" charset="0"/>
                </a:rPr>
                <a:t>Yellow corresponds to landslides</a:t>
              </a:r>
            </a:p>
          </p:txBody>
        </p:sp>
      </p:grpSp>
      <p:grpSp>
        <p:nvGrpSpPr>
          <p:cNvPr id="8" name="Group 22"/>
          <p:cNvGrpSpPr>
            <a:grpSpLocks/>
          </p:cNvGrpSpPr>
          <p:nvPr/>
        </p:nvGrpSpPr>
        <p:grpSpPr bwMode="auto">
          <a:xfrm>
            <a:off x="2843213" y="1319213"/>
            <a:ext cx="4624387" cy="5413375"/>
            <a:chOff x="1059" y="1920"/>
            <a:chExt cx="3598" cy="4320"/>
          </a:xfrm>
        </p:grpSpPr>
        <p:pic>
          <p:nvPicPr>
            <p:cNvPr id="24590" name="Picture 23"/>
            <p:cNvPicPr>
              <a:picLocks noChangeAspect="1" noChangeArrowheads="1"/>
            </p:cNvPicPr>
            <p:nvPr/>
          </p:nvPicPr>
          <p:blipFill>
            <a:blip r:embed="rId9" cstate="print"/>
            <a:srcRect l="417" t="9779" r="53506" b="16446"/>
            <a:stretch>
              <a:fillRect/>
            </a:stretch>
          </p:blipFill>
          <p:spPr bwMode="auto">
            <a:xfrm>
              <a:off x="1059" y="1920"/>
              <a:ext cx="3598" cy="4320"/>
            </a:xfrm>
            <a:prstGeom prst="rect">
              <a:avLst/>
            </a:prstGeom>
            <a:noFill/>
            <a:ln w="9525">
              <a:noFill/>
              <a:miter lim="800000"/>
              <a:headEnd/>
              <a:tailEnd/>
            </a:ln>
          </p:spPr>
        </p:pic>
        <p:pic>
          <p:nvPicPr>
            <p:cNvPr id="24591" name="Picture 24" descr="legend"/>
            <p:cNvPicPr>
              <a:picLocks noChangeAspect="1" noChangeArrowheads="1"/>
            </p:cNvPicPr>
            <p:nvPr/>
          </p:nvPicPr>
          <p:blipFill>
            <a:blip r:embed="rId10" cstate="print"/>
            <a:srcRect/>
            <a:stretch>
              <a:fillRect/>
            </a:stretch>
          </p:blipFill>
          <p:spPr bwMode="auto">
            <a:xfrm>
              <a:off x="3505" y="5663"/>
              <a:ext cx="1140" cy="577"/>
            </a:xfrm>
            <a:prstGeom prst="rect">
              <a:avLst/>
            </a:prstGeom>
            <a:noFill/>
            <a:ln w="9525">
              <a:noFill/>
              <a:miter lim="800000"/>
              <a:headEnd/>
              <a:tailEnd/>
            </a:ln>
          </p:spPr>
        </p:pic>
      </p:grpSp>
      <p:sp>
        <p:nvSpPr>
          <p:cNvPr id="78875" name="Text Box 27"/>
          <p:cNvSpPr txBox="1">
            <a:spLocks noChangeArrowheads="1"/>
          </p:cNvSpPr>
          <p:nvPr/>
        </p:nvSpPr>
        <p:spPr bwMode="auto">
          <a:xfrm>
            <a:off x="7315200" y="4508500"/>
            <a:ext cx="1828800" cy="581025"/>
          </a:xfrm>
          <a:prstGeom prst="rect">
            <a:avLst/>
          </a:prstGeom>
          <a:noFill/>
          <a:ln w="9525">
            <a:noFill/>
            <a:miter lim="800000"/>
            <a:headEnd/>
            <a:tailEnd/>
          </a:ln>
        </p:spPr>
        <p:txBody>
          <a:bodyPr>
            <a:spAutoFit/>
          </a:bodyPr>
          <a:lstStyle/>
          <a:p>
            <a:pPr>
              <a:spcBef>
                <a:spcPct val="50000"/>
              </a:spcBef>
            </a:pPr>
            <a:r>
              <a:rPr lang="en-US" sz="1600" b="1"/>
              <a:t>Detection accuracy: 76.4%</a:t>
            </a:r>
          </a:p>
        </p:txBody>
      </p:sp>
      <p:sp>
        <p:nvSpPr>
          <p:cNvPr id="24587" name="Title 5"/>
          <p:cNvSpPr>
            <a:spLocks noGrp="1"/>
          </p:cNvSpPr>
          <p:nvPr>
            <p:ph type="title"/>
          </p:nvPr>
        </p:nvSpPr>
        <p:spPr/>
        <p:txBody>
          <a:bodyPr lIns="0" tIns="0" rIns="0" bIns="0" anchor="b"/>
          <a:lstStyle/>
          <a:p>
            <a:pPr algn="ctr">
              <a:lnSpc>
                <a:spcPts val="2500"/>
              </a:lnSpc>
            </a:pPr>
            <a:r>
              <a:rPr lang="en-US" smtClean="0">
                <a:solidFill>
                  <a:schemeClr val="tx1"/>
                </a:solidFill>
              </a:rPr>
              <a:t>Results (semi) automated landslide detection</a:t>
            </a:r>
            <a:endParaRPr lang="en-GB" smtClean="0">
              <a:solidFill>
                <a:schemeClr val="tx1"/>
              </a:solidFill>
            </a:endParaRPr>
          </a:p>
        </p:txBody>
      </p:sp>
      <p:pic>
        <p:nvPicPr>
          <p:cNvPr id="24588" name="Picture 9"/>
          <p:cNvPicPr>
            <a:picLocks noChangeAspect="1" noChangeArrowheads="1"/>
          </p:cNvPicPr>
          <p:nvPr/>
        </p:nvPicPr>
        <p:blipFill>
          <a:blip r:embed="rId11" cstate="print"/>
          <a:srcRect/>
          <a:stretch>
            <a:fillRect/>
          </a:stretch>
        </p:blipFill>
        <p:spPr bwMode="auto">
          <a:xfrm>
            <a:off x="0" y="1268413"/>
            <a:ext cx="3101975" cy="1809750"/>
          </a:xfrm>
          <a:prstGeom prst="rect">
            <a:avLst/>
          </a:prstGeom>
          <a:noFill/>
          <a:ln w="9525">
            <a:noFill/>
            <a:miter lim="800000"/>
            <a:headEnd/>
            <a:tailEnd/>
          </a:ln>
        </p:spPr>
      </p:pic>
      <p:sp>
        <p:nvSpPr>
          <p:cNvPr id="24589" name="TextBox 26"/>
          <p:cNvSpPr txBox="1">
            <a:spLocks noChangeArrowheads="1"/>
          </p:cNvSpPr>
          <p:nvPr/>
        </p:nvSpPr>
        <p:spPr bwMode="auto">
          <a:xfrm>
            <a:off x="0" y="3213100"/>
            <a:ext cx="2916238" cy="1938338"/>
          </a:xfrm>
          <a:prstGeom prst="rect">
            <a:avLst/>
          </a:prstGeom>
          <a:noFill/>
          <a:ln w="9525">
            <a:noFill/>
            <a:miter lim="800000"/>
            <a:headEnd/>
            <a:tailEnd/>
          </a:ln>
        </p:spPr>
        <p:txBody>
          <a:bodyPr>
            <a:spAutoFit/>
          </a:bodyPr>
          <a:lstStyle/>
          <a:p>
            <a:pPr marL="342900" indent="-342900">
              <a:buFont typeface="Arial" charset="0"/>
              <a:buChar char="•"/>
            </a:pPr>
            <a:r>
              <a:rPr lang="en-US" sz="1200">
                <a:latin typeface="Trebuchet MS" pitchFamily="34" charset="0"/>
              </a:rPr>
              <a:t>LCRC: Landslides correctly recognised and classified, </a:t>
            </a:r>
          </a:p>
          <a:p>
            <a:pPr marL="342900" indent="-342900">
              <a:buFont typeface="Arial" charset="0"/>
              <a:buChar char="•"/>
            </a:pPr>
            <a:r>
              <a:rPr lang="en-US" sz="1200">
                <a:latin typeface="Trebuchet MS" pitchFamily="34" charset="0"/>
              </a:rPr>
              <a:t>LCRWC: Landslides correctly recognised but wrongly classified, </a:t>
            </a:r>
          </a:p>
          <a:p>
            <a:pPr marL="342900" indent="-342900">
              <a:buFont typeface="Arial" charset="0"/>
              <a:buChar char="•"/>
            </a:pPr>
            <a:r>
              <a:rPr lang="en-US" sz="1200">
                <a:latin typeface="Trebuchet MS" pitchFamily="34" charset="0"/>
              </a:rPr>
              <a:t>TLCR: Total landslides correctly recognised (LCRC+LCRWC), </a:t>
            </a:r>
          </a:p>
          <a:p>
            <a:pPr marL="342900" indent="-342900">
              <a:buFont typeface="Arial" charset="0"/>
              <a:buChar char="•"/>
            </a:pPr>
            <a:r>
              <a:rPr lang="en-US" sz="1200">
                <a:latin typeface="Trebuchet MS" pitchFamily="34" charset="0"/>
              </a:rPr>
              <a:t>LNR: Landslides not recognised (i.e. error of omission), </a:t>
            </a:r>
          </a:p>
          <a:p>
            <a:pPr marL="342900" indent="-342900">
              <a:buFont typeface="Arial" charset="0"/>
              <a:buChar char="•"/>
            </a:pPr>
            <a:r>
              <a:rPr lang="en-US" sz="1200">
                <a:latin typeface="Trebuchet MS" pitchFamily="34" charset="0"/>
              </a:rPr>
              <a:t>LOR: Landslides over recognised (i.e. error of commission).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1000"/>
                                        <p:tgtEl>
                                          <p:spTgt spid="788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863"/>
                                        </p:tgtEl>
                                        <p:attrNameLst>
                                          <p:attrName>style.visibility</p:attrName>
                                        </p:attrNameLst>
                                      </p:cBhvr>
                                      <p:to>
                                        <p:strVal val="visible"/>
                                      </p:to>
                                    </p:set>
                                    <p:animEffect transition="in" filter="fade">
                                      <p:cBhvr>
                                        <p:cTn id="32" dur="1000"/>
                                        <p:tgtEl>
                                          <p:spTgt spid="788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78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Improvement of method</a:t>
            </a:r>
          </a:p>
        </p:txBody>
      </p:sp>
      <p:pic>
        <p:nvPicPr>
          <p:cNvPr id="25603" name="Picture 2" descr="Figure1"/>
          <p:cNvPicPr>
            <a:picLocks noChangeAspect="1" noChangeArrowheads="1"/>
          </p:cNvPicPr>
          <p:nvPr/>
        </p:nvPicPr>
        <p:blipFill>
          <a:blip r:embed="rId2" cstate="print"/>
          <a:srcRect/>
          <a:stretch>
            <a:fillRect/>
          </a:stretch>
        </p:blipFill>
        <p:spPr bwMode="auto">
          <a:xfrm>
            <a:off x="179388" y="1196975"/>
            <a:ext cx="5738812" cy="4225925"/>
          </a:xfrm>
          <a:prstGeom prst="rect">
            <a:avLst/>
          </a:prstGeom>
          <a:noFill/>
          <a:ln w="9525">
            <a:noFill/>
            <a:miter lim="800000"/>
            <a:headEnd/>
            <a:tailEnd/>
          </a:ln>
        </p:spPr>
      </p:pic>
      <p:pic>
        <p:nvPicPr>
          <p:cNvPr id="25604" name="Picture 2" descr="landslide_density_comparison"/>
          <p:cNvPicPr>
            <a:picLocks noChangeAspect="1" noChangeArrowheads="1"/>
          </p:cNvPicPr>
          <p:nvPr/>
        </p:nvPicPr>
        <p:blipFill>
          <a:blip r:embed="rId3" cstate="print"/>
          <a:srcRect/>
          <a:stretch>
            <a:fillRect/>
          </a:stretch>
        </p:blipFill>
        <p:spPr bwMode="auto">
          <a:xfrm>
            <a:off x="5940425" y="2133600"/>
            <a:ext cx="2951163" cy="1781175"/>
          </a:xfrm>
          <a:prstGeom prst="rect">
            <a:avLst/>
          </a:prstGeom>
          <a:noFill/>
          <a:ln w="9525">
            <a:noFill/>
            <a:miter lim="800000"/>
            <a:headEnd/>
            <a:tailEnd/>
          </a:ln>
        </p:spPr>
      </p:pic>
      <p:pic>
        <p:nvPicPr>
          <p:cNvPr id="25605" name="Picture 3"/>
          <p:cNvPicPr>
            <a:picLocks noChangeAspect="1" noChangeArrowheads="1"/>
          </p:cNvPicPr>
          <p:nvPr/>
        </p:nvPicPr>
        <p:blipFill>
          <a:blip r:embed="rId4" cstate="print"/>
          <a:srcRect/>
          <a:stretch>
            <a:fillRect/>
          </a:stretch>
        </p:blipFill>
        <p:spPr bwMode="auto">
          <a:xfrm>
            <a:off x="5940425" y="4149725"/>
            <a:ext cx="3203575" cy="109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Dating methods</a:t>
            </a:r>
            <a:endParaRPr lang="en-US" dirty="0"/>
          </a:p>
        </p:txBody>
      </p:sp>
      <p:sp>
        <p:nvSpPr>
          <p:cNvPr id="3" name="Content Placeholder 2"/>
          <p:cNvSpPr>
            <a:spLocks noGrp="1"/>
          </p:cNvSpPr>
          <p:nvPr>
            <p:ph idx="1"/>
          </p:nvPr>
        </p:nvSpPr>
        <p:spPr/>
        <p:txBody>
          <a:bodyPr/>
          <a:lstStyle/>
          <a:p>
            <a:endParaRPr lang="en-US"/>
          </a:p>
        </p:txBody>
      </p:sp>
      <p:pic>
        <p:nvPicPr>
          <p:cNvPr id="232450" name="Picture 2"/>
          <p:cNvPicPr>
            <a:picLocks noChangeAspect="1" noChangeArrowheads="1"/>
          </p:cNvPicPr>
          <p:nvPr/>
        </p:nvPicPr>
        <p:blipFill>
          <a:blip r:embed="rId2" cstate="print"/>
          <a:srcRect/>
          <a:stretch>
            <a:fillRect/>
          </a:stretch>
        </p:blipFill>
        <p:spPr bwMode="auto">
          <a:xfrm>
            <a:off x="0" y="814185"/>
            <a:ext cx="7010400" cy="6043815"/>
          </a:xfrm>
          <a:prstGeom prst="rect">
            <a:avLst/>
          </a:prstGeom>
          <a:noFill/>
          <a:ln w="9525">
            <a:noFill/>
            <a:miter lim="800000"/>
            <a:headEnd/>
            <a:tailEnd/>
          </a:ln>
        </p:spPr>
      </p:pic>
      <p:sp>
        <p:nvSpPr>
          <p:cNvPr id="5" name="TextBox 4"/>
          <p:cNvSpPr txBox="1"/>
          <p:nvPr/>
        </p:nvSpPr>
        <p:spPr>
          <a:xfrm>
            <a:off x="6858000" y="5943600"/>
            <a:ext cx="2133600" cy="646331"/>
          </a:xfrm>
          <a:prstGeom prst="rect">
            <a:avLst/>
          </a:prstGeom>
          <a:noFill/>
        </p:spPr>
        <p:txBody>
          <a:bodyPr wrap="square" rtlCol="0">
            <a:spAutoFit/>
          </a:bodyPr>
          <a:lstStyle/>
          <a:p>
            <a:r>
              <a:rPr lang="en-US" dirty="0" smtClean="0"/>
              <a:t>Corominas and </a:t>
            </a:r>
            <a:r>
              <a:rPr lang="en-US" dirty="0" err="1" smtClean="0"/>
              <a:t>Moya</a:t>
            </a:r>
            <a:r>
              <a:rPr lang="en-US" dirty="0" smtClean="0"/>
              <a:t>, 2008</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3474" name="Picture 2"/>
          <p:cNvPicPr>
            <a:picLocks noChangeAspect="1" noChangeArrowheads="1"/>
          </p:cNvPicPr>
          <p:nvPr/>
        </p:nvPicPr>
        <p:blipFill>
          <a:blip r:embed="rId2" cstate="print"/>
          <a:srcRect/>
          <a:stretch>
            <a:fillRect/>
          </a:stretch>
        </p:blipFill>
        <p:spPr bwMode="auto">
          <a:xfrm>
            <a:off x="0" y="0"/>
            <a:ext cx="8629650" cy="6838591"/>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 Placeholder 215"/>
          <p:cNvSpPr>
            <a:spLocks noGrp="1"/>
          </p:cNvSpPr>
          <p:nvPr>
            <p:ph type="body" sz="quarter" idx="14"/>
          </p:nvPr>
        </p:nvSpPr>
        <p:spPr/>
        <p:txBody>
          <a:bodyPr/>
          <a:lstStyle/>
          <a:p>
            <a:endParaRPr lang="en-US"/>
          </a:p>
        </p:txBody>
      </p:sp>
      <p:sp>
        <p:nvSpPr>
          <p:cNvPr id="82946" name="Rectangle 3"/>
          <p:cNvSpPr>
            <a:spLocks noGrp="1" noChangeArrowheads="1"/>
          </p:cNvSpPr>
          <p:nvPr>
            <p:ph type="title" idx="4294967295"/>
          </p:nvPr>
        </p:nvSpPr>
        <p:spPr>
          <a:xfrm>
            <a:off x="0" y="533400"/>
            <a:ext cx="8448675" cy="487363"/>
          </a:xfrm>
          <a:prstGeom prst="rect">
            <a:avLst/>
          </a:prstGeom>
        </p:spPr>
        <p:txBody>
          <a:bodyPr/>
          <a:lstStyle/>
          <a:p>
            <a:pPr algn="l" defTabSz="238125">
              <a:lnSpc>
                <a:spcPts val="2500"/>
              </a:lnSpc>
              <a:spcBef>
                <a:spcPct val="20000"/>
              </a:spcBef>
            </a:pPr>
            <a:r>
              <a:rPr lang="en-US" sz="2600" cap="all" dirty="0" smtClean="0">
                <a:solidFill>
                  <a:schemeClr val="tx1"/>
                </a:solidFill>
                <a:ea typeface="+mn-ea"/>
                <a:cs typeface="+mn-cs"/>
              </a:rPr>
              <a:t>Probability of landslide size</a:t>
            </a:r>
          </a:p>
        </p:txBody>
      </p:sp>
      <p:grpSp>
        <p:nvGrpSpPr>
          <p:cNvPr id="214" name="Group 213"/>
          <p:cNvGrpSpPr/>
          <p:nvPr/>
        </p:nvGrpSpPr>
        <p:grpSpPr>
          <a:xfrm>
            <a:off x="0" y="1143000"/>
            <a:ext cx="5668962" cy="4902200"/>
            <a:chOff x="509588" y="876300"/>
            <a:chExt cx="5668962" cy="4902200"/>
          </a:xfrm>
        </p:grpSpPr>
        <p:sp>
          <p:nvSpPr>
            <p:cNvPr id="82947" name="Rectangle 3"/>
            <p:cNvSpPr>
              <a:spLocks noChangeArrowheads="1"/>
            </p:cNvSpPr>
            <p:nvPr/>
          </p:nvSpPr>
          <p:spPr bwMode="auto">
            <a:xfrm>
              <a:off x="1363663" y="993775"/>
              <a:ext cx="4672012" cy="4103688"/>
            </a:xfrm>
            <a:prstGeom prst="rect">
              <a:avLst/>
            </a:prstGeom>
            <a:pattFill prst="dotGrid">
              <a:fgClr>
                <a:srgbClr val="EAEAEA"/>
              </a:fgClr>
              <a:bgClr>
                <a:srgbClr val="FFFFCC"/>
              </a:bgClr>
            </a:pattFill>
            <a:ln w="19050">
              <a:solidFill>
                <a:srgbClr val="000080"/>
              </a:solidFill>
              <a:round/>
              <a:headEnd/>
              <a:tailEnd/>
            </a:ln>
          </p:spPr>
          <p:txBody>
            <a:bodyPr wrap="none" anchor="ctr"/>
            <a:lstStyle/>
            <a:p>
              <a:pPr algn="r"/>
              <a:endParaRPr lang="en-US"/>
            </a:p>
          </p:txBody>
        </p:sp>
        <p:sp>
          <p:nvSpPr>
            <p:cNvPr id="11" name="Rectangle 5"/>
            <p:cNvSpPr>
              <a:spLocks noChangeArrowheads="1"/>
            </p:cNvSpPr>
            <p:nvPr/>
          </p:nvSpPr>
          <p:spPr bwMode="auto">
            <a:xfrm>
              <a:off x="1363663" y="5408613"/>
              <a:ext cx="4686300" cy="369887"/>
            </a:xfrm>
            <a:prstGeom prst="rect">
              <a:avLst/>
            </a:prstGeom>
            <a:noFill/>
            <a:ln w="9525">
              <a:noFill/>
              <a:miter lim="800000"/>
              <a:headEnd/>
              <a:tailEnd/>
            </a:ln>
          </p:spPr>
          <p:txBody>
            <a:bodyPr lIns="0" tIns="0" rIns="0" bIns="0">
              <a:spAutoFit/>
            </a:bodyPr>
            <a:lstStyle/>
            <a:p>
              <a:pPr algn="ctr">
                <a:defRPr/>
              </a:pPr>
              <a:r>
                <a:rPr lang="en-GB" dirty="0">
                  <a:solidFill>
                    <a:schemeClr val="tx1">
                      <a:lumMod val="85000"/>
                      <a:lumOff val="15000"/>
                    </a:schemeClr>
                  </a:solidFill>
                </a:rPr>
                <a:t>Landslide Area, </a:t>
              </a:r>
              <a:r>
                <a:rPr lang="en-GB" i="1" dirty="0">
                  <a:solidFill>
                    <a:schemeClr val="tx1">
                      <a:lumMod val="85000"/>
                      <a:lumOff val="15000"/>
                    </a:schemeClr>
                  </a:solidFill>
                </a:rPr>
                <a:t>A</a:t>
              </a:r>
              <a:r>
                <a:rPr lang="en-GB" i="1" baseline="-25000" dirty="0">
                  <a:solidFill>
                    <a:schemeClr val="tx1">
                      <a:lumMod val="85000"/>
                      <a:lumOff val="15000"/>
                    </a:schemeClr>
                  </a:solidFill>
                </a:rPr>
                <a:t>L</a:t>
              </a:r>
              <a:r>
                <a:rPr lang="en-GB" dirty="0">
                  <a:solidFill>
                    <a:schemeClr val="tx1">
                      <a:lumMod val="85000"/>
                      <a:lumOff val="15000"/>
                    </a:schemeClr>
                  </a:solidFill>
                </a:rPr>
                <a:t> (m</a:t>
              </a:r>
              <a:r>
                <a:rPr lang="en-GB" baseline="30000" dirty="0">
                  <a:solidFill>
                    <a:schemeClr val="tx1">
                      <a:lumMod val="85000"/>
                      <a:lumOff val="15000"/>
                    </a:schemeClr>
                  </a:solidFill>
                </a:rPr>
                <a:t>2</a:t>
              </a:r>
              <a:r>
                <a:rPr lang="en-GB" dirty="0">
                  <a:solidFill>
                    <a:schemeClr val="tx1">
                      <a:lumMod val="85000"/>
                      <a:lumOff val="15000"/>
                    </a:schemeClr>
                  </a:solidFill>
                </a:rPr>
                <a:t>)</a:t>
              </a:r>
            </a:p>
          </p:txBody>
        </p:sp>
        <p:sp>
          <p:nvSpPr>
            <p:cNvPr id="12" name="Rectangle 6"/>
            <p:cNvSpPr>
              <a:spLocks noChangeArrowheads="1"/>
            </p:cNvSpPr>
            <p:nvPr/>
          </p:nvSpPr>
          <p:spPr bwMode="auto">
            <a:xfrm rot="-5400000">
              <a:off x="-1366837" y="2911475"/>
              <a:ext cx="4121150" cy="368300"/>
            </a:xfrm>
            <a:prstGeom prst="rect">
              <a:avLst/>
            </a:prstGeom>
            <a:noFill/>
            <a:ln w="9525">
              <a:noFill/>
              <a:miter lim="800000"/>
              <a:headEnd/>
              <a:tailEnd/>
            </a:ln>
          </p:spPr>
          <p:txBody>
            <a:bodyPr lIns="0" tIns="0" rIns="0" bIns="0">
              <a:spAutoFit/>
            </a:bodyPr>
            <a:lstStyle/>
            <a:p>
              <a:pPr algn="ctr">
                <a:defRPr/>
              </a:pPr>
              <a:r>
                <a:rPr lang="en-GB" dirty="0">
                  <a:solidFill>
                    <a:schemeClr val="tx1">
                      <a:lumMod val="85000"/>
                      <a:lumOff val="15000"/>
                    </a:schemeClr>
                  </a:solidFill>
                </a:rPr>
                <a:t>Probability density, </a:t>
              </a:r>
              <a:r>
                <a:rPr lang="en-GB" i="1" dirty="0">
                  <a:solidFill>
                    <a:schemeClr val="tx1">
                      <a:lumMod val="85000"/>
                      <a:lumOff val="15000"/>
                    </a:schemeClr>
                  </a:solidFill>
                </a:rPr>
                <a:t>p(A</a:t>
              </a:r>
              <a:r>
                <a:rPr lang="en-GB" i="1" baseline="-25000" dirty="0">
                  <a:solidFill>
                    <a:schemeClr val="tx1">
                      <a:lumMod val="85000"/>
                      <a:lumOff val="15000"/>
                    </a:schemeClr>
                  </a:solidFill>
                </a:rPr>
                <a:t>L</a:t>
              </a:r>
              <a:r>
                <a:rPr lang="en-GB" i="1" dirty="0">
                  <a:solidFill>
                    <a:schemeClr val="tx1">
                      <a:lumMod val="85000"/>
                      <a:lumOff val="15000"/>
                    </a:schemeClr>
                  </a:solidFill>
                </a:rPr>
                <a:t>)</a:t>
              </a:r>
              <a:r>
                <a:rPr lang="en-GB" dirty="0">
                  <a:solidFill>
                    <a:schemeClr val="tx1">
                      <a:lumMod val="85000"/>
                      <a:lumOff val="15000"/>
                    </a:schemeClr>
                  </a:solidFill>
                </a:rPr>
                <a:t> (m</a:t>
              </a:r>
              <a:r>
                <a:rPr lang="en-GB" baseline="30000" dirty="0">
                  <a:solidFill>
                    <a:schemeClr val="tx1">
                      <a:lumMod val="85000"/>
                      <a:lumOff val="15000"/>
                    </a:schemeClr>
                  </a:solidFill>
                </a:rPr>
                <a:t>-2</a:t>
              </a:r>
              <a:r>
                <a:rPr lang="en-GB" dirty="0">
                  <a:solidFill>
                    <a:schemeClr val="tx1">
                      <a:lumMod val="85000"/>
                      <a:lumOff val="15000"/>
                    </a:schemeClr>
                  </a:solidFill>
                </a:rPr>
                <a:t>)</a:t>
              </a:r>
              <a:r>
                <a:rPr lang="en-GB" sz="2000" dirty="0">
                  <a:solidFill>
                    <a:schemeClr val="tx1">
                      <a:lumMod val="85000"/>
                      <a:lumOff val="15000"/>
                    </a:schemeClr>
                  </a:solidFill>
                </a:rPr>
                <a:t> </a:t>
              </a:r>
            </a:p>
          </p:txBody>
        </p:sp>
        <p:sp>
          <p:nvSpPr>
            <p:cNvPr id="13" name="Line 7"/>
            <p:cNvSpPr>
              <a:spLocks noChangeShapeType="1"/>
            </p:cNvSpPr>
            <p:nvPr/>
          </p:nvSpPr>
          <p:spPr bwMode="auto">
            <a:xfrm>
              <a:off x="1363663" y="4071938"/>
              <a:ext cx="4672012" cy="1587"/>
            </a:xfrm>
            <a:prstGeom prst="line">
              <a:avLst/>
            </a:prstGeom>
            <a:noFill/>
            <a:ln w="3175" cap="rnd">
              <a:solidFill>
                <a:schemeClr val="accent4"/>
              </a:solidFill>
              <a:prstDash val="sysDot"/>
              <a:round/>
              <a:headEnd/>
              <a:tailEnd/>
            </a:ln>
          </p:spPr>
          <p:txBody>
            <a:bodyPr/>
            <a:lstStyle/>
            <a:p>
              <a:pPr>
                <a:defRPr/>
              </a:pPr>
              <a:endParaRPr lang="it-IT"/>
            </a:p>
          </p:txBody>
        </p:sp>
        <p:sp>
          <p:nvSpPr>
            <p:cNvPr id="14" name="Line 8"/>
            <p:cNvSpPr>
              <a:spLocks noChangeShapeType="1"/>
            </p:cNvSpPr>
            <p:nvPr/>
          </p:nvSpPr>
          <p:spPr bwMode="auto">
            <a:xfrm>
              <a:off x="1363663" y="3044825"/>
              <a:ext cx="4672012" cy="1588"/>
            </a:xfrm>
            <a:prstGeom prst="line">
              <a:avLst/>
            </a:prstGeom>
            <a:noFill/>
            <a:ln w="3175" cap="rnd">
              <a:solidFill>
                <a:schemeClr val="accent4"/>
              </a:solidFill>
              <a:prstDash val="sysDot"/>
              <a:round/>
              <a:headEnd/>
              <a:tailEnd/>
            </a:ln>
          </p:spPr>
          <p:txBody>
            <a:bodyPr/>
            <a:lstStyle/>
            <a:p>
              <a:pPr>
                <a:defRPr/>
              </a:pPr>
              <a:endParaRPr lang="it-IT"/>
            </a:p>
          </p:txBody>
        </p:sp>
        <p:sp>
          <p:nvSpPr>
            <p:cNvPr id="15" name="Line 9"/>
            <p:cNvSpPr>
              <a:spLocks noChangeShapeType="1"/>
            </p:cNvSpPr>
            <p:nvPr/>
          </p:nvSpPr>
          <p:spPr bwMode="auto">
            <a:xfrm>
              <a:off x="1363663" y="2020888"/>
              <a:ext cx="4672012" cy="0"/>
            </a:xfrm>
            <a:prstGeom prst="line">
              <a:avLst/>
            </a:prstGeom>
            <a:noFill/>
            <a:ln w="3175" cap="rnd">
              <a:solidFill>
                <a:schemeClr val="accent4"/>
              </a:solidFill>
              <a:prstDash val="sysDot"/>
              <a:round/>
              <a:headEnd/>
              <a:tailEnd/>
            </a:ln>
          </p:spPr>
          <p:txBody>
            <a:bodyPr/>
            <a:lstStyle/>
            <a:p>
              <a:pPr>
                <a:defRPr/>
              </a:pPr>
              <a:endParaRPr lang="it-IT"/>
            </a:p>
          </p:txBody>
        </p:sp>
        <p:sp>
          <p:nvSpPr>
            <p:cNvPr id="16" name="Line 10"/>
            <p:cNvSpPr>
              <a:spLocks noChangeShapeType="1"/>
            </p:cNvSpPr>
            <p:nvPr/>
          </p:nvSpPr>
          <p:spPr bwMode="auto">
            <a:xfrm>
              <a:off x="2535238" y="993775"/>
              <a:ext cx="1587" cy="4103688"/>
            </a:xfrm>
            <a:prstGeom prst="line">
              <a:avLst/>
            </a:prstGeom>
            <a:noFill/>
            <a:ln w="3175" cap="rnd">
              <a:solidFill>
                <a:schemeClr val="accent4"/>
              </a:solidFill>
              <a:prstDash val="sysDot"/>
              <a:round/>
              <a:headEnd/>
              <a:tailEnd/>
            </a:ln>
          </p:spPr>
          <p:txBody>
            <a:bodyPr/>
            <a:lstStyle/>
            <a:p>
              <a:pPr>
                <a:defRPr/>
              </a:pPr>
              <a:endParaRPr lang="it-IT"/>
            </a:p>
          </p:txBody>
        </p:sp>
        <p:sp>
          <p:nvSpPr>
            <p:cNvPr id="17" name="Line 11"/>
            <p:cNvSpPr>
              <a:spLocks noChangeShapeType="1"/>
            </p:cNvSpPr>
            <p:nvPr/>
          </p:nvSpPr>
          <p:spPr bwMode="auto">
            <a:xfrm>
              <a:off x="3700463" y="993775"/>
              <a:ext cx="1587" cy="4103688"/>
            </a:xfrm>
            <a:prstGeom prst="line">
              <a:avLst/>
            </a:prstGeom>
            <a:noFill/>
            <a:ln w="3175" cap="rnd">
              <a:solidFill>
                <a:schemeClr val="accent4"/>
              </a:solidFill>
              <a:prstDash val="sysDot"/>
              <a:round/>
              <a:headEnd/>
              <a:tailEnd/>
            </a:ln>
          </p:spPr>
          <p:txBody>
            <a:bodyPr/>
            <a:lstStyle/>
            <a:p>
              <a:pPr>
                <a:defRPr/>
              </a:pPr>
              <a:endParaRPr lang="it-IT"/>
            </a:p>
          </p:txBody>
        </p:sp>
        <p:sp>
          <p:nvSpPr>
            <p:cNvPr id="18" name="Line 12"/>
            <p:cNvSpPr>
              <a:spLocks noChangeShapeType="1"/>
            </p:cNvSpPr>
            <p:nvPr/>
          </p:nvSpPr>
          <p:spPr bwMode="auto">
            <a:xfrm>
              <a:off x="4872038" y="993775"/>
              <a:ext cx="1587" cy="4103688"/>
            </a:xfrm>
            <a:prstGeom prst="line">
              <a:avLst/>
            </a:prstGeom>
            <a:noFill/>
            <a:ln w="3175" cap="rnd">
              <a:solidFill>
                <a:schemeClr val="accent4"/>
              </a:solidFill>
              <a:prstDash val="sysDot"/>
              <a:round/>
              <a:headEnd/>
              <a:tailEnd/>
            </a:ln>
          </p:spPr>
          <p:txBody>
            <a:bodyPr/>
            <a:lstStyle/>
            <a:p>
              <a:pPr>
                <a:defRPr/>
              </a:pPr>
              <a:endParaRPr lang="it-IT"/>
            </a:p>
          </p:txBody>
        </p:sp>
        <p:sp>
          <p:nvSpPr>
            <p:cNvPr id="19" name="Line 13"/>
            <p:cNvSpPr>
              <a:spLocks noChangeShapeType="1"/>
            </p:cNvSpPr>
            <p:nvPr/>
          </p:nvSpPr>
          <p:spPr bwMode="auto">
            <a:xfrm>
              <a:off x="1333500" y="5097463"/>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0" name="Line 14"/>
            <p:cNvSpPr>
              <a:spLocks noChangeShapeType="1"/>
            </p:cNvSpPr>
            <p:nvPr/>
          </p:nvSpPr>
          <p:spPr bwMode="auto">
            <a:xfrm>
              <a:off x="1333500" y="4786313"/>
              <a:ext cx="30163" cy="0"/>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1" name="Line 15"/>
            <p:cNvSpPr>
              <a:spLocks noChangeShapeType="1"/>
            </p:cNvSpPr>
            <p:nvPr/>
          </p:nvSpPr>
          <p:spPr bwMode="auto">
            <a:xfrm>
              <a:off x="1333500" y="460692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2" name="Line 16"/>
            <p:cNvSpPr>
              <a:spLocks noChangeShapeType="1"/>
            </p:cNvSpPr>
            <p:nvPr/>
          </p:nvSpPr>
          <p:spPr bwMode="auto">
            <a:xfrm>
              <a:off x="1333500" y="448310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3" name="Line 17"/>
            <p:cNvSpPr>
              <a:spLocks noChangeShapeType="1"/>
            </p:cNvSpPr>
            <p:nvPr/>
          </p:nvSpPr>
          <p:spPr bwMode="auto">
            <a:xfrm>
              <a:off x="1333500" y="438150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4" name="Line 18"/>
            <p:cNvSpPr>
              <a:spLocks noChangeShapeType="1"/>
            </p:cNvSpPr>
            <p:nvPr/>
          </p:nvSpPr>
          <p:spPr bwMode="auto">
            <a:xfrm>
              <a:off x="1333500" y="430212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5" name="Line 19"/>
            <p:cNvSpPr>
              <a:spLocks noChangeShapeType="1"/>
            </p:cNvSpPr>
            <p:nvPr/>
          </p:nvSpPr>
          <p:spPr bwMode="auto">
            <a:xfrm>
              <a:off x="1333500" y="422910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6" name="Line 20"/>
            <p:cNvSpPr>
              <a:spLocks noChangeShapeType="1"/>
            </p:cNvSpPr>
            <p:nvPr/>
          </p:nvSpPr>
          <p:spPr bwMode="auto">
            <a:xfrm>
              <a:off x="1333500" y="417195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7" name="Line 21"/>
            <p:cNvSpPr>
              <a:spLocks noChangeShapeType="1"/>
            </p:cNvSpPr>
            <p:nvPr/>
          </p:nvSpPr>
          <p:spPr bwMode="auto">
            <a:xfrm>
              <a:off x="1333500" y="411480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8" name="Line 22"/>
            <p:cNvSpPr>
              <a:spLocks noChangeShapeType="1"/>
            </p:cNvSpPr>
            <p:nvPr/>
          </p:nvSpPr>
          <p:spPr bwMode="auto">
            <a:xfrm>
              <a:off x="1333500" y="4071938"/>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29" name="Line 23"/>
            <p:cNvSpPr>
              <a:spLocks noChangeShapeType="1"/>
            </p:cNvSpPr>
            <p:nvPr/>
          </p:nvSpPr>
          <p:spPr bwMode="auto">
            <a:xfrm>
              <a:off x="1333500" y="3760788"/>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0" name="Line 24"/>
            <p:cNvSpPr>
              <a:spLocks noChangeShapeType="1"/>
            </p:cNvSpPr>
            <p:nvPr/>
          </p:nvSpPr>
          <p:spPr bwMode="auto">
            <a:xfrm>
              <a:off x="1333500" y="3579813"/>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1" name="Line 25"/>
            <p:cNvSpPr>
              <a:spLocks noChangeShapeType="1"/>
            </p:cNvSpPr>
            <p:nvPr/>
          </p:nvSpPr>
          <p:spPr bwMode="auto">
            <a:xfrm>
              <a:off x="1333500" y="345757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2" name="Line 26"/>
            <p:cNvSpPr>
              <a:spLocks noChangeShapeType="1"/>
            </p:cNvSpPr>
            <p:nvPr/>
          </p:nvSpPr>
          <p:spPr bwMode="auto">
            <a:xfrm>
              <a:off x="1333500" y="335597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3" name="Line 27"/>
            <p:cNvSpPr>
              <a:spLocks noChangeShapeType="1"/>
            </p:cNvSpPr>
            <p:nvPr/>
          </p:nvSpPr>
          <p:spPr bwMode="auto">
            <a:xfrm>
              <a:off x="1333500" y="327660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4" name="Line 28"/>
            <p:cNvSpPr>
              <a:spLocks noChangeShapeType="1"/>
            </p:cNvSpPr>
            <p:nvPr/>
          </p:nvSpPr>
          <p:spPr bwMode="auto">
            <a:xfrm>
              <a:off x="1333500" y="3205163"/>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5" name="Line 29"/>
            <p:cNvSpPr>
              <a:spLocks noChangeShapeType="1"/>
            </p:cNvSpPr>
            <p:nvPr/>
          </p:nvSpPr>
          <p:spPr bwMode="auto">
            <a:xfrm>
              <a:off x="1333500" y="314642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6" name="Line 30"/>
            <p:cNvSpPr>
              <a:spLocks noChangeShapeType="1"/>
            </p:cNvSpPr>
            <p:nvPr/>
          </p:nvSpPr>
          <p:spPr bwMode="auto">
            <a:xfrm>
              <a:off x="1333500" y="308927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7" name="Line 31"/>
            <p:cNvSpPr>
              <a:spLocks noChangeShapeType="1"/>
            </p:cNvSpPr>
            <p:nvPr/>
          </p:nvSpPr>
          <p:spPr bwMode="auto">
            <a:xfrm>
              <a:off x="1333500" y="304482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8" name="Line 32"/>
            <p:cNvSpPr>
              <a:spLocks noChangeShapeType="1"/>
            </p:cNvSpPr>
            <p:nvPr/>
          </p:nvSpPr>
          <p:spPr bwMode="auto">
            <a:xfrm>
              <a:off x="1333500" y="2735263"/>
              <a:ext cx="30163" cy="0"/>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39" name="Line 33"/>
            <p:cNvSpPr>
              <a:spLocks noChangeShapeType="1"/>
            </p:cNvSpPr>
            <p:nvPr/>
          </p:nvSpPr>
          <p:spPr bwMode="auto">
            <a:xfrm>
              <a:off x="1333500" y="2554288"/>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0" name="Line 34"/>
            <p:cNvSpPr>
              <a:spLocks noChangeShapeType="1"/>
            </p:cNvSpPr>
            <p:nvPr/>
          </p:nvSpPr>
          <p:spPr bwMode="auto">
            <a:xfrm>
              <a:off x="1333500" y="243205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1" name="Line 35"/>
            <p:cNvSpPr>
              <a:spLocks noChangeShapeType="1"/>
            </p:cNvSpPr>
            <p:nvPr/>
          </p:nvSpPr>
          <p:spPr bwMode="auto">
            <a:xfrm>
              <a:off x="1333500" y="233045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2" name="Line 36"/>
            <p:cNvSpPr>
              <a:spLocks noChangeShapeType="1"/>
            </p:cNvSpPr>
            <p:nvPr/>
          </p:nvSpPr>
          <p:spPr bwMode="auto">
            <a:xfrm>
              <a:off x="1333500" y="225107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3" name="Line 37"/>
            <p:cNvSpPr>
              <a:spLocks noChangeShapeType="1"/>
            </p:cNvSpPr>
            <p:nvPr/>
          </p:nvSpPr>
          <p:spPr bwMode="auto">
            <a:xfrm>
              <a:off x="1333500" y="217805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4" name="Line 38"/>
            <p:cNvSpPr>
              <a:spLocks noChangeShapeType="1"/>
            </p:cNvSpPr>
            <p:nvPr/>
          </p:nvSpPr>
          <p:spPr bwMode="auto">
            <a:xfrm>
              <a:off x="1333500" y="212090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5" name="Line 39"/>
            <p:cNvSpPr>
              <a:spLocks noChangeShapeType="1"/>
            </p:cNvSpPr>
            <p:nvPr/>
          </p:nvSpPr>
          <p:spPr bwMode="auto">
            <a:xfrm>
              <a:off x="1333500" y="206375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6" name="Line 40"/>
            <p:cNvSpPr>
              <a:spLocks noChangeShapeType="1"/>
            </p:cNvSpPr>
            <p:nvPr/>
          </p:nvSpPr>
          <p:spPr bwMode="auto">
            <a:xfrm>
              <a:off x="1333500" y="2020888"/>
              <a:ext cx="30163" cy="0"/>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7" name="Line 41"/>
            <p:cNvSpPr>
              <a:spLocks noChangeShapeType="1"/>
            </p:cNvSpPr>
            <p:nvPr/>
          </p:nvSpPr>
          <p:spPr bwMode="auto">
            <a:xfrm>
              <a:off x="1333500" y="1709738"/>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8" name="Line 42"/>
            <p:cNvSpPr>
              <a:spLocks noChangeShapeType="1"/>
            </p:cNvSpPr>
            <p:nvPr/>
          </p:nvSpPr>
          <p:spPr bwMode="auto">
            <a:xfrm>
              <a:off x="1333500" y="1528763"/>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49" name="Line 43"/>
            <p:cNvSpPr>
              <a:spLocks noChangeShapeType="1"/>
            </p:cNvSpPr>
            <p:nvPr/>
          </p:nvSpPr>
          <p:spPr bwMode="auto">
            <a:xfrm>
              <a:off x="1333500" y="1404938"/>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0" name="Line 44"/>
            <p:cNvSpPr>
              <a:spLocks noChangeShapeType="1"/>
            </p:cNvSpPr>
            <p:nvPr/>
          </p:nvSpPr>
          <p:spPr bwMode="auto">
            <a:xfrm>
              <a:off x="1333500" y="130492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1" name="Line 45"/>
            <p:cNvSpPr>
              <a:spLocks noChangeShapeType="1"/>
            </p:cNvSpPr>
            <p:nvPr/>
          </p:nvSpPr>
          <p:spPr bwMode="auto">
            <a:xfrm>
              <a:off x="1333500" y="1225550"/>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2" name="Line 46"/>
            <p:cNvSpPr>
              <a:spLocks noChangeShapeType="1"/>
            </p:cNvSpPr>
            <p:nvPr/>
          </p:nvSpPr>
          <p:spPr bwMode="auto">
            <a:xfrm>
              <a:off x="1333500" y="1154113"/>
              <a:ext cx="30163"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3" name="Line 47"/>
            <p:cNvSpPr>
              <a:spLocks noChangeShapeType="1"/>
            </p:cNvSpPr>
            <p:nvPr/>
          </p:nvSpPr>
          <p:spPr bwMode="auto">
            <a:xfrm>
              <a:off x="1333500" y="109537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4" name="Line 48"/>
            <p:cNvSpPr>
              <a:spLocks noChangeShapeType="1"/>
            </p:cNvSpPr>
            <p:nvPr/>
          </p:nvSpPr>
          <p:spPr bwMode="auto">
            <a:xfrm>
              <a:off x="1333500" y="103822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5" name="Line 49"/>
            <p:cNvSpPr>
              <a:spLocks noChangeShapeType="1"/>
            </p:cNvSpPr>
            <p:nvPr/>
          </p:nvSpPr>
          <p:spPr bwMode="auto">
            <a:xfrm>
              <a:off x="1333500" y="993775"/>
              <a:ext cx="30163"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6" name="Line 50"/>
            <p:cNvSpPr>
              <a:spLocks noChangeShapeType="1"/>
            </p:cNvSpPr>
            <p:nvPr/>
          </p:nvSpPr>
          <p:spPr bwMode="auto">
            <a:xfrm>
              <a:off x="1325563" y="5097463"/>
              <a:ext cx="38100"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7" name="Line 51"/>
            <p:cNvSpPr>
              <a:spLocks noChangeShapeType="1"/>
            </p:cNvSpPr>
            <p:nvPr/>
          </p:nvSpPr>
          <p:spPr bwMode="auto">
            <a:xfrm>
              <a:off x="1325563" y="4071938"/>
              <a:ext cx="38100" cy="1587"/>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8" name="Line 52"/>
            <p:cNvSpPr>
              <a:spLocks noChangeShapeType="1"/>
            </p:cNvSpPr>
            <p:nvPr/>
          </p:nvSpPr>
          <p:spPr bwMode="auto">
            <a:xfrm>
              <a:off x="1325563" y="3044825"/>
              <a:ext cx="38100"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59" name="Line 53"/>
            <p:cNvSpPr>
              <a:spLocks noChangeShapeType="1"/>
            </p:cNvSpPr>
            <p:nvPr/>
          </p:nvSpPr>
          <p:spPr bwMode="auto">
            <a:xfrm>
              <a:off x="1325563" y="2020888"/>
              <a:ext cx="38100" cy="0"/>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60" name="Line 54"/>
            <p:cNvSpPr>
              <a:spLocks noChangeShapeType="1"/>
            </p:cNvSpPr>
            <p:nvPr/>
          </p:nvSpPr>
          <p:spPr bwMode="auto">
            <a:xfrm>
              <a:off x="1325563" y="993775"/>
              <a:ext cx="38100" cy="1588"/>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61" name="Line 55"/>
            <p:cNvSpPr>
              <a:spLocks noChangeShapeType="1"/>
            </p:cNvSpPr>
            <p:nvPr/>
          </p:nvSpPr>
          <p:spPr bwMode="auto">
            <a:xfrm flipV="1">
              <a:off x="1363663" y="5097463"/>
              <a:ext cx="1587" cy="28575"/>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62" name="Line 56"/>
            <p:cNvSpPr>
              <a:spLocks noChangeShapeType="1"/>
            </p:cNvSpPr>
            <p:nvPr/>
          </p:nvSpPr>
          <p:spPr bwMode="auto">
            <a:xfrm flipV="1">
              <a:off x="171291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63" name="Line 57"/>
            <p:cNvSpPr>
              <a:spLocks noChangeShapeType="1"/>
            </p:cNvSpPr>
            <p:nvPr/>
          </p:nvSpPr>
          <p:spPr bwMode="auto">
            <a:xfrm flipV="1">
              <a:off x="191928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64" name="Line 58"/>
            <p:cNvSpPr>
              <a:spLocks noChangeShapeType="1"/>
            </p:cNvSpPr>
            <p:nvPr/>
          </p:nvSpPr>
          <p:spPr bwMode="auto">
            <a:xfrm flipV="1">
              <a:off x="2063750"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65" name="Line 59"/>
            <p:cNvSpPr>
              <a:spLocks noChangeShapeType="1"/>
            </p:cNvSpPr>
            <p:nvPr/>
          </p:nvSpPr>
          <p:spPr bwMode="auto">
            <a:xfrm flipV="1">
              <a:off x="2178050"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66" name="Line 60"/>
            <p:cNvSpPr>
              <a:spLocks noChangeShapeType="1"/>
            </p:cNvSpPr>
            <p:nvPr/>
          </p:nvSpPr>
          <p:spPr bwMode="auto">
            <a:xfrm flipV="1">
              <a:off x="226853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67" name="Line 61"/>
            <p:cNvSpPr>
              <a:spLocks noChangeShapeType="1"/>
            </p:cNvSpPr>
            <p:nvPr/>
          </p:nvSpPr>
          <p:spPr bwMode="auto">
            <a:xfrm flipV="1">
              <a:off x="235267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68" name="Line 62"/>
            <p:cNvSpPr>
              <a:spLocks noChangeShapeType="1"/>
            </p:cNvSpPr>
            <p:nvPr/>
          </p:nvSpPr>
          <p:spPr bwMode="auto">
            <a:xfrm flipV="1">
              <a:off x="242093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69" name="Line 63"/>
            <p:cNvSpPr>
              <a:spLocks noChangeShapeType="1"/>
            </p:cNvSpPr>
            <p:nvPr/>
          </p:nvSpPr>
          <p:spPr bwMode="auto">
            <a:xfrm flipV="1">
              <a:off x="247491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0" name="Line 64"/>
            <p:cNvSpPr>
              <a:spLocks noChangeShapeType="1"/>
            </p:cNvSpPr>
            <p:nvPr/>
          </p:nvSpPr>
          <p:spPr bwMode="auto">
            <a:xfrm flipV="1">
              <a:off x="253523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1" name="Line 65"/>
            <p:cNvSpPr>
              <a:spLocks noChangeShapeType="1"/>
            </p:cNvSpPr>
            <p:nvPr/>
          </p:nvSpPr>
          <p:spPr bwMode="auto">
            <a:xfrm flipV="1">
              <a:off x="288607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2" name="Line 66"/>
            <p:cNvSpPr>
              <a:spLocks noChangeShapeType="1"/>
            </p:cNvSpPr>
            <p:nvPr/>
          </p:nvSpPr>
          <p:spPr bwMode="auto">
            <a:xfrm flipV="1">
              <a:off x="309086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3" name="Line 67"/>
            <p:cNvSpPr>
              <a:spLocks noChangeShapeType="1"/>
            </p:cNvSpPr>
            <p:nvPr/>
          </p:nvSpPr>
          <p:spPr bwMode="auto">
            <a:xfrm flipV="1">
              <a:off x="323532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4" name="Line 68"/>
            <p:cNvSpPr>
              <a:spLocks noChangeShapeType="1"/>
            </p:cNvSpPr>
            <p:nvPr/>
          </p:nvSpPr>
          <p:spPr bwMode="auto">
            <a:xfrm flipV="1">
              <a:off x="334962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5" name="Line 69"/>
            <p:cNvSpPr>
              <a:spLocks noChangeShapeType="1"/>
            </p:cNvSpPr>
            <p:nvPr/>
          </p:nvSpPr>
          <p:spPr bwMode="auto">
            <a:xfrm flipV="1">
              <a:off x="3441700"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6" name="Line 70"/>
            <p:cNvSpPr>
              <a:spLocks noChangeShapeType="1"/>
            </p:cNvSpPr>
            <p:nvPr/>
          </p:nvSpPr>
          <p:spPr bwMode="auto">
            <a:xfrm flipV="1">
              <a:off x="3517900"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7" name="Line 71"/>
            <p:cNvSpPr>
              <a:spLocks noChangeShapeType="1"/>
            </p:cNvSpPr>
            <p:nvPr/>
          </p:nvSpPr>
          <p:spPr bwMode="auto">
            <a:xfrm flipV="1">
              <a:off x="358616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8" name="Line 72"/>
            <p:cNvSpPr>
              <a:spLocks noChangeShapeType="1"/>
            </p:cNvSpPr>
            <p:nvPr/>
          </p:nvSpPr>
          <p:spPr bwMode="auto">
            <a:xfrm flipV="1">
              <a:off x="364648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79" name="Line 73"/>
            <p:cNvSpPr>
              <a:spLocks noChangeShapeType="1"/>
            </p:cNvSpPr>
            <p:nvPr/>
          </p:nvSpPr>
          <p:spPr bwMode="auto">
            <a:xfrm flipV="1">
              <a:off x="370046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0" name="Line 74"/>
            <p:cNvSpPr>
              <a:spLocks noChangeShapeType="1"/>
            </p:cNvSpPr>
            <p:nvPr/>
          </p:nvSpPr>
          <p:spPr bwMode="auto">
            <a:xfrm flipV="1">
              <a:off x="404971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1" name="Line 75"/>
            <p:cNvSpPr>
              <a:spLocks noChangeShapeType="1"/>
            </p:cNvSpPr>
            <p:nvPr/>
          </p:nvSpPr>
          <p:spPr bwMode="auto">
            <a:xfrm flipV="1">
              <a:off x="425608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2" name="Line 76"/>
            <p:cNvSpPr>
              <a:spLocks noChangeShapeType="1"/>
            </p:cNvSpPr>
            <p:nvPr/>
          </p:nvSpPr>
          <p:spPr bwMode="auto">
            <a:xfrm flipV="1">
              <a:off x="4400550"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3" name="Line 77"/>
            <p:cNvSpPr>
              <a:spLocks noChangeShapeType="1"/>
            </p:cNvSpPr>
            <p:nvPr/>
          </p:nvSpPr>
          <p:spPr bwMode="auto">
            <a:xfrm flipV="1">
              <a:off x="4514850"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4" name="Line 78"/>
            <p:cNvSpPr>
              <a:spLocks noChangeShapeType="1"/>
            </p:cNvSpPr>
            <p:nvPr/>
          </p:nvSpPr>
          <p:spPr bwMode="auto">
            <a:xfrm flipV="1">
              <a:off x="460533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5" name="Line 79"/>
            <p:cNvSpPr>
              <a:spLocks noChangeShapeType="1"/>
            </p:cNvSpPr>
            <p:nvPr/>
          </p:nvSpPr>
          <p:spPr bwMode="auto">
            <a:xfrm flipV="1">
              <a:off x="468947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6" name="Line 80"/>
            <p:cNvSpPr>
              <a:spLocks noChangeShapeType="1"/>
            </p:cNvSpPr>
            <p:nvPr/>
          </p:nvSpPr>
          <p:spPr bwMode="auto">
            <a:xfrm flipV="1">
              <a:off x="475773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7" name="Line 81"/>
            <p:cNvSpPr>
              <a:spLocks noChangeShapeType="1"/>
            </p:cNvSpPr>
            <p:nvPr/>
          </p:nvSpPr>
          <p:spPr bwMode="auto">
            <a:xfrm flipV="1">
              <a:off x="481171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8" name="Line 82"/>
            <p:cNvSpPr>
              <a:spLocks noChangeShapeType="1"/>
            </p:cNvSpPr>
            <p:nvPr/>
          </p:nvSpPr>
          <p:spPr bwMode="auto">
            <a:xfrm flipV="1">
              <a:off x="487203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89" name="Line 83"/>
            <p:cNvSpPr>
              <a:spLocks noChangeShapeType="1"/>
            </p:cNvSpPr>
            <p:nvPr/>
          </p:nvSpPr>
          <p:spPr bwMode="auto">
            <a:xfrm flipV="1">
              <a:off x="522287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0" name="Line 84"/>
            <p:cNvSpPr>
              <a:spLocks noChangeShapeType="1"/>
            </p:cNvSpPr>
            <p:nvPr/>
          </p:nvSpPr>
          <p:spPr bwMode="auto">
            <a:xfrm flipV="1">
              <a:off x="542766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1" name="Line 85"/>
            <p:cNvSpPr>
              <a:spLocks noChangeShapeType="1"/>
            </p:cNvSpPr>
            <p:nvPr/>
          </p:nvSpPr>
          <p:spPr bwMode="auto">
            <a:xfrm flipV="1">
              <a:off x="557212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2" name="Line 86"/>
            <p:cNvSpPr>
              <a:spLocks noChangeShapeType="1"/>
            </p:cNvSpPr>
            <p:nvPr/>
          </p:nvSpPr>
          <p:spPr bwMode="auto">
            <a:xfrm flipV="1">
              <a:off x="568642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3" name="Line 87"/>
            <p:cNvSpPr>
              <a:spLocks noChangeShapeType="1"/>
            </p:cNvSpPr>
            <p:nvPr/>
          </p:nvSpPr>
          <p:spPr bwMode="auto">
            <a:xfrm flipV="1">
              <a:off x="577691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4" name="Line 88"/>
            <p:cNvSpPr>
              <a:spLocks noChangeShapeType="1"/>
            </p:cNvSpPr>
            <p:nvPr/>
          </p:nvSpPr>
          <p:spPr bwMode="auto">
            <a:xfrm flipV="1">
              <a:off x="585311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5" name="Line 89"/>
            <p:cNvSpPr>
              <a:spLocks noChangeShapeType="1"/>
            </p:cNvSpPr>
            <p:nvPr/>
          </p:nvSpPr>
          <p:spPr bwMode="auto">
            <a:xfrm flipV="1">
              <a:off x="5922963"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6" name="Line 90"/>
            <p:cNvSpPr>
              <a:spLocks noChangeShapeType="1"/>
            </p:cNvSpPr>
            <p:nvPr/>
          </p:nvSpPr>
          <p:spPr bwMode="auto">
            <a:xfrm flipV="1">
              <a:off x="5983288" y="5097463"/>
              <a:ext cx="1587"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7" name="Line 91"/>
            <p:cNvSpPr>
              <a:spLocks noChangeShapeType="1"/>
            </p:cNvSpPr>
            <p:nvPr/>
          </p:nvSpPr>
          <p:spPr bwMode="auto">
            <a:xfrm flipV="1">
              <a:off x="6035675" y="5097463"/>
              <a:ext cx="1588" cy="28575"/>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98" name="Line 92"/>
            <p:cNvSpPr>
              <a:spLocks noChangeShapeType="1"/>
            </p:cNvSpPr>
            <p:nvPr/>
          </p:nvSpPr>
          <p:spPr bwMode="auto">
            <a:xfrm flipV="1">
              <a:off x="1363663" y="5097463"/>
              <a:ext cx="1587" cy="36512"/>
            </a:xfrm>
            <a:prstGeom prst="line">
              <a:avLst/>
            </a:prstGeom>
            <a:noFill/>
            <a:ln w="0">
              <a:solidFill>
                <a:schemeClr val="accent2">
                  <a:lumMod val="75000"/>
                </a:schemeClr>
              </a:solidFill>
              <a:round/>
              <a:headEnd/>
              <a:tailEnd/>
            </a:ln>
          </p:spPr>
          <p:txBody>
            <a:bodyPr/>
            <a:lstStyle/>
            <a:p>
              <a:pPr>
                <a:defRPr/>
              </a:pPr>
              <a:endParaRPr lang="it-IT">
                <a:solidFill>
                  <a:schemeClr val="tx1">
                    <a:lumMod val="85000"/>
                    <a:lumOff val="15000"/>
                  </a:schemeClr>
                </a:solidFill>
              </a:endParaRPr>
            </a:p>
          </p:txBody>
        </p:sp>
        <p:sp>
          <p:nvSpPr>
            <p:cNvPr id="99" name="Line 93"/>
            <p:cNvSpPr>
              <a:spLocks noChangeShapeType="1"/>
            </p:cNvSpPr>
            <p:nvPr/>
          </p:nvSpPr>
          <p:spPr bwMode="auto">
            <a:xfrm flipV="1">
              <a:off x="2535238" y="5097463"/>
              <a:ext cx="1587" cy="36512"/>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100" name="Line 94"/>
            <p:cNvSpPr>
              <a:spLocks noChangeShapeType="1"/>
            </p:cNvSpPr>
            <p:nvPr/>
          </p:nvSpPr>
          <p:spPr bwMode="auto">
            <a:xfrm flipV="1">
              <a:off x="3700463" y="5097463"/>
              <a:ext cx="1587" cy="36512"/>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101" name="Line 95"/>
            <p:cNvSpPr>
              <a:spLocks noChangeShapeType="1"/>
            </p:cNvSpPr>
            <p:nvPr/>
          </p:nvSpPr>
          <p:spPr bwMode="auto">
            <a:xfrm flipV="1">
              <a:off x="4872038" y="5097463"/>
              <a:ext cx="1587" cy="36512"/>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102" name="Line 96"/>
            <p:cNvSpPr>
              <a:spLocks noChangeShapeType="1"/>
            </p:cNvSpPr>
            <p:nvPr/>
          </p:nvSpPr>
          <p:spPr bwMode="auto">
            <a:xfrm flipV="1">
              <a:off x="6035675" y="5097463"/>
              <a:ext cx="1588" cy="36512"/>
            </a:xfrm>
            <a:prstGeom prst="line">
              <a:avLst/>
            </a:prstGeom>
            <a:noFill/>
            <a:ln w="0">
              <a:solidFill>
                <a:srgbClr val="002060"/>
              </a:solidFill>
              <a:round/>
              <a:headEnd/>
              <a:tailEnd/>
            </a:ln>
          </p:spPr>
          <p:txBody>
            <a:bodyPr/>
            <a:lstStyle/>
            <a:p>
              <a:pPr>
                <a:defRPr/>
              </a:pPr>
              <a:endParaRPr lang="it-IT">
                <a:solidFill>
                  <a:schemeClr val="tx1">
                    <a:lumMod val="85000"/>
                    <a:lumOff val="15000"/>
                  </a:schemeClr>
                </a:solidFill>
              </a:endParaRPr>
            </a:p>
          </p:txBody>
        </p:sp>
        <p:sp>
          <p:nvSpPr>
            <p:cNvPr id="103" name="Rectangle 97"/>
            <p:cNvSpPr>
              <a:spLocks noChangeArrowheads="1"/>
            </p:cNvSpPr>
            <p:nvPr/>
          </p:nvSpPr>
          <p:spPr bwMode="auto">
            <a:xfrm>
              <a:off x="911225" y="4978400"/>
              <a:ext cx="347663" cy="246063"/>
            </a:xfrm>
            <a:prstGeom prst="rect">
              <a:avLst/>
            </a:prstGeom>
            <a:noFill/>
            <a:ln w="9525">
              <a:noFill/>
              <a:miter lim="800000"/>
              <a:headEnd/>
              <a:tailEnd/>
            </a:ln>
          </p:spPr>
          <p:txBody>
            <a:bodyPr wrap="none" lIns="0" tIns="0" rIns="0" bIns="0">
              <a:spAutoFit/>
            </a:bodyPr>
            <a:lstStyle/>
            <a:p>
              <a:pP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-7</a:t>
              </a:r>
            </a:p>
          </p:txBody>
        </p:sp>
        <p:sp>
          <p:nvSpPr>
            <p:cNvPr id="104" name="Rectangle 98"/>
            <p:cNvSpPr>
              <a:spLocks noChangeArrowheads="1"/>
            </p:cNvSpPr>
            <p:nvPr/>
          </p:nvSpPr>
          <p:spPr bwMode="auto">
            <a:xfrm>
              <a:off x="911225" y="3954463"/>
              <a:ext cx="347663" cy="246062"/>
            </a:xfrm>
            <a:prstGeom prst="rect">
              <a:avLst/>
            </a:prstGeom>
            <a:noFill/>
            <a:ln w="9525">
              <a:noFill/>
              <a:miter lim="800000"/>
              <a:headEnd/>
              <a:tailEnd/>
            </a:ln>
          </p:spPr>
          <p:txBody>
            <a:bodyPr wrap="none" lIns="0" tIns="0" rIns="0" bIns="0">
              <a:spAutoFit/>
            </a:bodyPr>
            <a:lstStyle/>
            <a:p>
              <a:pP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-6</a:t>
              </a:r>
            </a:p>
          </p:txBody>
        </p:sp>
        <p:sp>
          <p:nvSpPr>
            <p:cNvPr id="105" name="Rectangle 99"/>
            <p:cNvSpPr>
              <a:spLocks noChangeArrowheads="1"/>
            </p:cNvSpPr>
            <p:nvPr/>
          </p:nvSpPr>
          <p:spPr bwMode="auto">
            <a:xfrm>
              <a:off x="911225" y="2927350"/>
              <a:ext cx="347663" cy="246063"/>
            </a:xfrm>
            <a:prstGeom prst="rect">
              <a:avLst/>
            </a:prstGeom>
            <a:noFill/>
            <a:ln w="9525">
              <a:noFill/>
              <a:miter lim="800000"/>
              <a:headEnd/>
              <a:tailEnd/>
            </a:ln>
          </p:spPr>
          <p:txBody>
            <a:bodyPr wrap="none" lIns="0" tIns="0" rIns="0" bIns="0">
              <a:spAutoFit/>
            </a:bodyPr>
            <a:lstStyle/>
            <a:p>
              <a:pP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-5</a:t>
              </a:r>
            </a:p>
          </p:txBody>
        </p:sp>
        <p:sp>
          <p:nvSpPr>
            <p:cNvPr id="106" name="Rectangle 100"/>
            <p:cNvSpPr>
              <a:spLocks noChangeArrowheads="1"/>
            </p:cNvSpPr>
            <p:nvPr/>
          </p:nvSpPr>
          <p:spPr bwMode="auto">
            <a:xfrm>
              <a:off x="911225" y="1901825"/>
              <a:ext cx="347663" cy="246063"/>
            </a:xfrm>
            <a:prstGeom prst="rect">
              <a:avLst/>
            </a:prstGeom>
            <a:noFill/>
            <a:ln w="9525">
              <a:noFill/>
              <a:miter lim="800000"/>
              <a:headEnd/>
              <a:tailEnd/>
            </a:ln>
          </p:spPr>
          <p:txBody>
            <a:bodyPr wrap="none" lIns="0" tIns="0" rIns="0" bIns="0">
              <a:spAutoFit/>
            </a:bodyPr>
            <a:lstStyle/>
            <a:p>
              <a:pP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-4</a:t>
              </a:r>
            </a:p>
          </p:txBody>
        </p:sp>
        <p:sp>
          <p:nvSpPr>
            <p:cNvPr id="107" name="Rectangle 101"/>
            <p:cNvSpPr>
              <a:spLocks noChangeArrowheads="1"/>
            </p:cNvSpPr>
            <p:nvPr/>
          </p:nvSpPr>
          <p:spPr bwMode="auto">
            <a:xfrm>
              <a:off x="911225" y="876300"/>
              <a:ext cx="347663" cy="246063"/>
            </a:xfrm>
            <a:prstGeom prst="rect">
              <a:avLst/>
            </a:prstGeom>
            <a:noFill/>
            <a:ln w="9525">
              <a:noFill/>
              <a:miter lim="800000"/>
              <a:headEnd/>
              <a:tailEnd/>
            </a:ln>
          </p:spPr>
          <p:txBody>
            <a:bodyPr wrap="none" lIns="0" tIns="0" rIns="0" bIns="0">
              <a:spAutoFit/>
            </a:bodyPr>
            <a:lstStyle/>
            <a:p>
              <a:pP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-3</a:t>
              </a:r>
            </a:p>
          </p:txBody>
        </p:sp>
        <p:sp>
          <p:nvSpPr>
            <p:cNvPr id="108" name="Rectangle 102"/>
            <p:cNvSpPr>
              <a:spLocks noChangeArrowheads="1"/>
            </p:cNvSpPr>
            <p:nvPr/>
          </p:nvSpPr>
          <p:spPr bwMode="auto">
            <a:xfrm>
              <a:off x="1203325" y="5181600"/>
              <a:ext cx="303213" cy="246063"/>
            </a:xfrm>
            <a:prstGeom prst="rect">
              <a:avLst/>
            </a:prstGeom>
            <a:noFill/>
            <a:ln w="9525">
              <a:noFill/>
              <a:miter lim="800000"/>
              <a:headEnd/>
              <a:tailEnd/>
            </a:ln>
          </p:spPr>
          <p:txBody>
            <a:bodyPr wrap="none" lIns="0" tIns="0" rIns="0" bIns="0">
              <a:spAutoFit/>
            </a:bodyPr>
            <a:lstStyle/>
            <a:p>
              <a:pPr algn="ct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1</a:t>
              </a:r>
            </a:p>
          </p:txBody>
        </p:sp>
        <p:sp>
          <p:nvSpPr>
            <p:cNvPr id="109" name="Rectangle 103"/>
            <p:cNvSpPr>
              <a:spLocks noChangeArrowheads="1"/>
            </p:cNvSpPr>
            <p:nvPr/>
          </p:nvSpPr>
          <p:spPr bwMode="auto">
            <a:xfrm>
              <a:off x="2374900" y="5181600"/>
              <a:ext cx="301625" cy="246063"/>
            </a:xfrm>
            <a:prstGeom prst="rect">
              <a:avLst/>
            </a:prstGeom>
            <a:noFill/>
            <a:ln w="9525">
              <a:noFill/>
              <a:miter lim="800000"/>
              <a:headEnd/>
              <a:tailEnd/>
            </a:ln>
          </p:spPr>
          <p:txBody>
            <a:bodyPr wrap="none" lIns="0" tIns="0" rIns="0" bIns="0">
              <a:spAutoFit/>
            </a:bodyPr>
            <a:lstStyle/>
            <a:p>
              <a:pPr algn="ct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2</a:t>
              </a:r>
            </a:p>
          </p:txBody>
        </p:sp>
        <p:sp>
          <p:nvSpPr>
            <p:cNvPr id="110" name="Rectangle 104"/>
            <p:cNvSpPr>
              <a:spLocks noChangeArrowheads="1"/>
            </p:cNvSpPr>
            <p:nvPr/>
          </p:nvSpPr>
          <p:spPr bwMode="auto">
            <a:xfrm>
              <a:off x="3538538" y="5181600"/>
              <a:ext cx="303212" cy="246063"/>
            </a:xfrm>
            <a:prstGeom prst="rect">
              <a:avLst/>
            </a:prstGeom>
            <a:noFill/>
            <a:ln w="9525">
              <a:noFill/>
              <a:miter lim="800000"/>
              <a:headEnd/>
              <a:tailEnd/>
            </a:ln>
          </p:spPr>
          <p:txBody>
            <a:bodyPr wrap="none" lIns="0" tIns="0" rIns="0" bIns="0">
              <a:spAutoFit/>
            </a:bodyPr>
            <a:lstStyle/>
            <a:p>
              <a:pPr algn="ct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3</a:t>
              </a:r>
            </a:p>
          </p:txBody>
        </p:sp>
        <p:sp>
          <p:nvSpPr>
            <p:cNvPr id="111" name="Rectangle 105"/>
            <p:cNvSpPr>
              <a:spLocks noChangeArrowheads="1"/>
            </p:cNvSpPr>
            <p:nvPr/>
          </p:nvSpPr>
          <p:spPr bwMode="auto">
            <a:xfrm>
              <a:off x="4711700" y="5181600"/>
              <a:ext cx="303213" cy="246063"/>
            </a:xfrm>
            <a:prstGeom prst="rect">
              <a:avLst/>
            </a:prstGeom>
            <a:noFill/>
            <a:ln w="9525">
              <a:noFill/>
              <a:miter lim="800000"/>
              <a:headEnd/>
              <a:tailEnd/>
            </a:ln>
          </p:spPr>
          <p:txBody>
            <a:bodyPr wrap="none" lIns="0" tIns="0" rIns="0" bIns="0">
              <a:spAutoFit/>
            </a:bodyPr>
            <a:lstStyle/>
            <a:p>
              <a:pPr algn="ct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4</a:t>
              </a:r>
            </a:p>
          </p:txBody>
        </p:sp>
        <p:sp>
          <p:nvSpPr>
            <p:cNvPr id="112" name="Rectangle 106"/>
            <p:cNvSpPr>
              <a:spLocks noChangeArrowheads="1"/>
            </p:cNvSpPr>
            <p:nvPr/>
          </p:nvSpPr>
          <p:spPr bwMode="auto">
            <a:xfrm>
              <a:off x="5875338" y="5181600"/>
              <a:ext cx="303212" cy="246063"/>
            </a:xfrm>
            <a:prstGeom prst="rect">
              <a:avLst/>
            </a:prstGeom>
            <a:noFill/>
            <a:ln w="9525">
              <a:noFill/>
              <a:miter lim="800000"/>
              <a:headEnd/>
              <a:tailEnd/>
            </a:ln>
          </p:spPr>
          <p:txBody>
            <a:bodyPr wrap="none" lIns="0" tIns="0" rIns="0" bIns="0">
              <a:spAutoFit/>
            </a:bodyPr>
            <a:lstStyle/>
            <a:p>
              <a:pPr algn="ctr">
                <a:defRPr/>
              </a:pPr>
              <a:r>
                <a:rPr lang="en-GB" sz="1600" i="1">
                  <a:solidFill>
                    <a:schemeClr val="tx1">
                      <a:lumMod val="85000"/>
                      <a:lumOff val="15000"/>
                    </a:schemeClr>
                  </a:solidFill>
                  <a:latin typeface="Arial" charset="0"/>
                </a:rPr>
                <a:t>10</a:t>
              </a:r>
              <a:r>
                <a:rPr lang="en-GB" sz="1600" i="1" baseline="30000">
                  <a:solidFill>
                    <a:schemeClr val="tx1">
                      <a:lumMod val="85000"/>
                      <a:lumOff val="15000"/>
                    </a:schemeClr>
                  </a:solidFill>
                  <a:latin typeface="Arial" charset="0"/>
                </a:rPr>
                <a:t>5</a:t>
              </a:r>
            </a:p>
          </p:txBody>
        </p:sp>
        <p:grpSp>
          <p:nvGrpSpPr>
            <p:cNvPr id="2" name="Group 107"/>
            <p:cNvGrpSpPr>
              <a:grpSpLocks/>
            </p:cNvGrpSpPr>
            <p:nvPr/>
          </p:nvGrpSpPr>
          <p:grpSpPr bwMode="auto">
            <a:xfrm>
              <a:off x="1528763" y="3201988"/>
              <a:ext cx="2719387" cy="461962"/>
              <a:chOff x="1725" y="1892"/>
              <a:chExt cx="1713" cy="291"/>
            </a:xfrm>
          </p:grpSpPr>
          <p:sp>
            <p:nvSpPr>
              <p:cNvPr id="83156" name="Line 108"/>
              <p:cNvSpPr>
                <a:spLocks noChangeShapeType="1"/>
              </p:cNvSpPr>
              <p:nvPr/>
            </p:nvSpPr>
            <p:spPr bwMode="auto">
              <a:xfrm>
                <a:off x="1725" y="2035"/>
                <a:ext cx="453" cy="1"/>
              </a:xfrm>
              <a:prstGeom prst="line">
                <a:avLst/>
              </a:prstGeom>
              <a:noFill/>
              <a:ln w="38100">
                <a:solidFill>
                  <a:srgbClr val="800080"/>
                </a:solidFill>
                <a:round/>
                <a:headEnd/>
                <a:tailEnd/>
              </a:ln>
            </p:spPr>
            <p:txBody>
              <a:bodyPr/>
              <a:lstStyle/>
              <a:p>
                <a:endParaRPr lang="en-US"/>
              </a:p>
            </p:txBody>
          </p:sp>
          <p:sp>
            <p:nvSpPr>
              <p:cNvPr id="83157" name="Rectangle 109"/>
              <p:cNvSpPr>
                <a:spLocks noChangeArrowheads="1"/>
              </p:cNvSpPr>
              <p:nvPr/>
            </p:nvSpPr>
            <p:spPr bwMode="auto">
              <a:xfrm>
                <a:off x="2222" y="1892"/>
                <a:ext cx="1216" cy="291"/>
              </a:xfrm>
              <a:prstGeom prst="rect">
                <a:avLst/>
              </a:prstGeom>
              <a:noFill/>
              <a:ln w="9525">
                <a:noFill/>
                <a:miter lim="800000"/>
                <a:headEnd/>
                <a:tailEnd/>
              </a:ln>
            </p:spPr>
            <p:txBody>
              <a:bodyPr wrap="none" lIns="0" tIns="0" rIns="0" bIns="0">
                <a:spAutoFit/>
              </a:bodyPr>
              <a:lstStyle/>
              <a:p>
                <a:r>
                  <a:rPr lang="en-GB" sz="1600" i="1">
                    <a:solidFill>
                      <a:srgbClr val="4D4D4D"/>
                    </a:solidFill>
                    <a:latin typeface="Arial" pitchFamily="34" charset="0"/>
                  </a:rPr>
                  <a:t>Double Pareto</a:t>
                </a:r>
              </a:p>
              <a:p>
                <a:r>
                  <a:rPr lang="en-GB" sz="1400" i="1">
                    <a:solidFill>
                      <a:srgbClr val="4D4D4D"/>
                    </a:solidFill>
                    <a:latin typeface="Arial" pitchFamily="34" charset="0"/>
                  </a:rPr>
                  <a:t>(Stark and Hovius 2001)</a:t>
                </a:r>
              </a:p>
            </p:txBody>
          </p:sp>
        </p:grpSp>
        <p:grpSp>
          <p:nvGrpSpPr>
            <p:cNvPr id="3" name="Group 110"/>
            <p:cNvGrpSpPr>
              <a:grpSpLocks/>
            </p:cNvGrpSpPr>
            <p:nvPr/>
          </p:nvGrpSpPr>
          <p:grpSpPr bwMode="auto">
            <a:xfrm>
              <a:off x="1528763" y="3840163"/>
              <a:ext cx="2527300" cy="461962"/>
              <a:chOff x="1725" y="2265"/>
              <a:chExt cx="1592" cy="291"/>
            </a:xfrm>
          </p:grpSpPr>
          <p:sp>
            <p:nvSpPr>
              <p:cNvPr id="83154" name="Line 111"/>
              <p:cNvSpPr>
                <a:spLocks noChangeShapeType="1"/>
              </p:cNvSpPr>
              <p:nvPr/>
            </p:nvSpPr>
            <p:spPr bwMode="auto">
              <a:xfrm>
                <a:off x="1725" y="2408"/>
                <a:ext cx="453" cy="1"/>
              </a:xfrm>
              <a:prstGeom prst="line">
                <a:avLst/>
              </a:prstGeom>
              <a:noFill/>
              <a:ln w="38100">
                <a:solidFill>
                  <a:srgbClr val="FF6600"/>
                </a:solidFill>
                <a:round/>
                <a:headEnd/>
                <a:tailEnd/>
              </a:ln>
            </p:spPr>
            <p:txBody>
              <a:bodyPr/>
              <a:lstStyle/>
              <a:p>
                <a:endParaRPr lang="en-US"/>
              </a:p>
            </p:txBody>
          </p:sp>
          <p:sp>
            <p:nvSpPr>
              <p:cNvPr id="83155" name="Rectangle 112"/>
              <p:cNvSpPr>
                <a:spLocks noChangeArrowheads="1"/>
              </p:cNvSpPr>
              <p:nvPr/>
            </p:nvSpPr>
            <p:spPr bwMode="auto">
              <a:xfrm>
                <a:off x="2222" y="2265"/>
                <a:ext cx="1095" cy="291"/>
              </a:xfrm>
              <a:prstGeom prst="rect">
                <a:avLst/>
              </a:prstGeom>
              <a:noFill/>
              <a:ln w="9525">
                <a:noFill/>
                <a:miter lim="800000"/>
                <a:headEnd/>
                <a:tailEnd/>
              </a:ln>
            </p:spPr>
            <p:txBody>
              <a:bodyPr wrap="none" lIns="0" tIns="0" rIns="0" bIns="0">
                <a:spAutoFit/>
              </a:bodyPr>
              <a:lstStyle/>
              <a:p>
                <a:r>
                  <a:rPr lang="en-GB" sz="1600" i="1">
                    <a:solidFill>
                      <a:srgbClr val="4D4D4D"/>
                    </a:solidFill>
                    <a:latin typeface="Arial" pitchFamily="34" charset="0"/>
                  </a:rPr>
                  <a:t>Inverse Gamma</a:t>
                </a:r>
              </a:p>
              <a:p>
                <a:r>
                  <a:rPr lang="en-GB" sz="1400" i="1">
                    <a:solidFill>
                      <a:srgbClr val="4D4D4D"/>
                    </a:solidFill>
                    <a:latin typeface="Arial" pitchFamily="34" charset="0"/>
                  </a:rPr>
                  <a:t>(Malamud et al. 2004)</a:t>
                </a:r>
              </a:p>
            </p:txBody>
          </p:sp>
        </p:grpSp>
        <p:sp>
          <p:nvSpPr>
            <p:cNvPr id="83052" name="Rectangle 113"/>
            <p:cNvSpPr>
              <a:spLocks noChangeArrowheads="1"/>
            </p:cNvSpPr>
            <p:nvPr/>
          </p:nvSpPr>
          <p:spPr bwMode="auto">
            <a:xfrm>
              <a:off x="1360488" y="989013"/>
              <a:ext cx="4673600" cy="4110037"/>
            </a:xfrm>
            <a:prstGeom prst="rect">
              <a:avLst/>
            </a:prstGeom>
            <a:noFill/>
            <a:ln w="9525">
              <a:noFill/>
              <a:miter lim="800000"/>
              <a:headEnd/>
              <a:tailEnd/>
            </a:ln>
          </p:spPr>
          <p:txBody>
            <a:bodyPr/>
            <a:lstStyle/>
            <a:p>
              <a:endParaRPr lang="en-US"/>
            </a:p>
          </p:txBody>
        </p:sp>
        <p:sp>
          <p:nvSpPr>
            <p:cNvPr id="83053" name="Rectangle 114"/>
            <p:cNvSpPr>
              <a:spLocks noChangeArrowheads="1"/>
            </p:cNvSpPr>
            <p:nvPr/>
          </p:nvSpPr>
          <p:spPr bwMode="auto">
            <a:xfrm>
              <a:off x="2387600" y="208121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54" name="Rectangle 115"/>
            <p:cNvSpPr>
              <a:spLocks noChangeArrowheads="1"/>
            </p:cNvSpPr>
            <p:nvPr/>
          </p:nvSpPr>
          <p:spPr bwMode="auto">
            <a:xfrm>
              <a:off x="2425700" y="20240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55" name="Rectangle 116"/>
            <p:cNvSpPr>
              <a:spLocks noChangeArrowheads="1"/>
            </p:cNvSpPr>
            <p:nvPr/>
          </p:nvSpPr>
          <p:spPr bwMode="auto">
            <a:xfrm>
              <a:off x="2455863" y="1981200"/>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056" name="Rectangle 117"/>
            <p:cNvSpPr>
              <a:spLocks noChangeArrowheads="1"/>
            </p:cNvSpPr>
            <p:nvPr/>
          </p:nvSpPr>
          <p:spPr bwMode="auto">
            <a:xfrm>
              <a:off x="2493963" y="1952625"/>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057" name="Rectangle 118"/>
            <p:cNvSpPr>
              <a:spLocks noChangeArrowheads="1"/>
            </p:cNvSpPr>
            <p:nvPr/>
          </p:nvSpPr>
          <p:spPr bwMode="auto">
            <a:xfrm>
              <a:off x="2532063" y="1928813"/>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058" name="Rectangle 119"/>
            <p:cNvSpPr>
              <a:spLocks noChangeArrowheads="1"/>
            </p:cNvSpPr>
            <p:nvPr/>
          </p:nvSpPr>
          <p:spPr bwMode="auto">
            <a:xfrm>
              <a:off x="2562225" y="1908175"/>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059" name="Rectangle 120"/>
            <p:cNvSpPr>
              <a:spLocks noChangeArrowheads="1"/>
            </p:cNvSpPr>
            <p:nvPr/>
          </p:nvSpPr>
          <p:spPr bwMode="auto">
            <a:xfrm>
              <a:off x="2600325" y="1892300"/>
              <a:ext cx="61913" cy="60325"/>
            </a:xfrm>
            <a:prstGeom prst="rect">
              <a:avLst/>
            </a:prstGeom>
            <a:solidFill>
              <a:srgbClr val="33CCCC"/>
            </a:solidFill>
            <a:ln w="7938">
              <a:solidFill>
                <a:srgbClr val="000080"/>
              </a:solidFill>
              <a:miter lim="800000"/>
              <a:headEnd/>
              <a:tailEnd/>
            </a:ln>
          </p:spPr>
          <p:txBody>
            <a:bodyPr/>
            <a:lstStyle/>
            <a:p>
              <a:endParaRPr lang="en-US"/>
            </a:p>
          </p:txBody>
        </p:sp>
        <p:sp>
          <p:nvSpPr>
            <p:cNvPr id="83060" name="Rectangle 121"/>
            <p:cNvSpPr>
              <a:spLocks noChangeArrowheads="1"/>
            </p:cNvSpPr>
            <p:nvPr/>
          </p:nvSpPr>
          <p:spPr bwMode="auto">
            <a:xfrm>
              <a:off x="2632075" y="18716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61" name="Rectangle 122"/>
            <p:cNvSpPr>
              <a:spLocks noChangeArrowheads="1"/>
            </p:cNvSpPr>
            <p:nvPr/>
          </p:nvSpPr>
          <p:spPr bwMode="auto">
            <a:xfrm>
              <a:off x="2670175" y="1851025"/>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62" name="Rectangle 123"/>
            <p:cNvSpPr>
              <a:spLocks noChangeArrowheads="1"/>
            </p:cNvSpPr>
            <p:nvPr/>
          </p:nvSpPr>
          <p:spPr bwMode="auto">
            <a:xfrm>
              <a:off x="2700338" y="1820863"/>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063" name="Rectangle 124"/>
            <p:cNvSpPr>
              <a:spLocks noChangeArrowheads="1"/>
            </p:cNvSpPr>
            <p:nvPr/>
          </p:nvSpPr>
          <p:spPr bwMode="auto">
            <a:xfrm>
              <a:off x="2738438" y="1792288"/>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064" name="Rectangle 125"/>
            <p:cNvSpPr>
              <a:spLocks noChangeArrowheads="1"/>
            </p:cNvSpPr>
            <p:nvPr/>
          </p:nvSpPr>
          <p:spPr bwMode="auto">
            <a:xfrm>
              <a:off x="2776538" y="176371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65" name="Rectangle 126"/>
            <p:cNvSpPr>
              <a:spLocks noChangeArrowheads="1"/>
            </p:cNvSpPr>
            <p:nvPr/>
          </p:nvSpPr>
          <p:spPr bwMode="auto">
            <a:xfrm>
              <a:off x="2806700" y="173513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66" name="Rectangle 127"/>
            <p:cNvSpPr>
              <a:spLocks noChangeArrowheads="1"/>
            </p:cNvSpPr>
            <p:nvPr/>
          </p:nvSpPr>
          <p:spPr bwMode="auto">
            <a:xfrm>
              <a:off x="2844800" y="17065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67" name="Rectangle 128"/>
            <p:cNvSpPr>
              <a:spLocks noChangeArrowheads="1"/>
            </p:cNvSpPr>
            <p:nvPr/>
          </p:nvSpPr>
          <p:spPr bwMode="auto">
            <a:xfrm>
              <a:off x="2874963" y="1676400"/>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068" name="Rectangle 129"/>
            <p:cNvSpPr>
              <a:spLocks noChangeArrowheads="1"/>
            </p:cNvSpPr>
            <p:nvPr/>
          </p:nvSpPr>
          <p:spPr bwMode="auto">
            <a:xfrm>
              <a:off x="2913063" y="1646238"/>
              <a:ext cx="60325" cy="60325"/>
            </a:xfrm>
            <a:prstGeom prst="rect">
              <a:avLst/>
            </a:prstGeom>
            <a:solidFill>
              <a:srgbClr val="33CCCC"/>
            </a:solidFill>
            <a:ln w="7938">
              <a:solidFill>
                <a:srgbClr val="000080"/>
              </a:solidFill>
              <a:miter lim="800000"/>
              <a:headEnd/>
              <a:tailEnd/>
            </a:ln>
          </p:spPr>
          <p:txBody>
            <a:bodyPr/>
            <a:lstStyle/>
            <a:p>
              <a:endParaRPr lang="en-US"/>
            </a:p>
          </p:txBody>
        </p:sp>
        <p:sp>
          <p:nvSpPr>
            <p:cNvPr id="83069" name="Rectangle 130"/>
            <p:cNvSpPr>
              <a:spLocks noChangeArrowheads="1"/>
            </p:cNvSpPr>
            <p:nvPr/>
          </p:nvSpPr>
          <p:spPr bwMode="auto">
            <a:xfrm>
              <a:off x="2951163" y="162560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70" name="Rectangle 131"/>
            <p:cNvSpPr>
              <a:spLocks noChangeArrowheads="1"/>
            </p:cNvSpPr>
            <p:nvPr/>
          </p:nvSpPr>
          <p:spPr bwMode="auto">
            <a:xfrm>
              <a:off x="2981325" y="1611313"/>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071" name="Rectangle 132"/>
            <p:cNvSpPr>
              <a:spLocks noChangeArrowheads="1"/>
            </p:cNvSpPr>
            <p:nvPr/>
          </p:nvSpPr>
          <p:spPr bwMode="auto">
            <a:xfrm>
              <a:off x="3019425" y="1597025"/>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72" name="Rectangle 133"/>
            <p:cNvSpPr>
              <a:spLocks noChangeArrowheads="1"/>
            </p:cNvSpPr>
            <p:nvPr/>
          </p:nvSpPr>
          <p:spPr bwMode="auto">
            <a:xfrm>
              <a:off x="3049588" y="1589088"/>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073" name="Rectangle 134"/>
            <p:cNvSpPr>
              <a:spLocks noChangeArrowheads="1"/>
            </p:cNvSpPr>
            <p:nvPr/>
          </p:nvSpPr>
          <p:spPr bwMode="auto">
            <a:xfrm>
              <a:off x="3087688" y="1582738"/>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074" name="Rectangle 135"/>
            <p:cNvSpPr>
              <a:spLocks noChangeArrowheads="1"/>
            </p:cNvSpPr>
            <p:nvPr/>
          </p:nvSpPr>
          <p:spPr bwMode="auto">
            <a:xfrm>
              <a:off x="3117850" y="1589088"/>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075" name="Rectangle 136"/>
            <p:cNvSpPr>
              <a:spLocks noChangeArrowheads="1"/>
            </p:cNvSpPr>
            <p:nvPr/>
          </p:nvSpPr>
          <p:spPr bwMode="auto">
            <a:xfrm>
              <a:off x="3155950" y="1589088"/>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076" name="Rectangle 137"/>
            <p:cNvSpPr>
              <a:spLocks noChangeArrowheads="1"/>
            </p:cNvSpPr>
            <p:nvPr/>
          </p:nvSpPr>
          <p:spPr bwMode="auto">
            <a:xfrm>
              <a:off x="3194050" y="1589088"/>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077" name="Rectangle 138"/>
            <p:cNvSpPr>
              <a:spLocks noChangeArrowheads="1"/>
            </p:cNvSpPr>
            <p:nvPr/>
          </p:nvSpPr>
          <p:spPr bwMode="auto">
            <a:xfrm>
              <a:off x="3224213" y="1589088"/>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078" name="Rectangle 139"/>
            <p:cNvSpPr>
              <a:spLocks noChangeArrowheads="1"/>
            </p:cNvSpPr>
            <p:nvPr/>
          </p:nvSpPr>
          <p:spPr bwMode="auto">
            <a:xfrm>
              <a:off x="3262313" y="1582738"/>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079" name="Rectangle 140"/>
            <p:cNvSpPr>
              <a:spLocks noChangeArrowheads="1"/>
            </p:cNvSpPr>
            <p:nvPr/>
          </p:nvSpPr>
          <p:spPr bwMode="auto">
            <a:xfrm>
              <a:off x="3294063" y="1574800"/>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080" name="Rectangle 141"/>
            <p:cNvSpPr>
              <a:spLocks noChangeArrowheads="1"/>
            </p:cNvSpPr>
            <p:nvPr/>
          </p:nvSpPr>
          <p:spPr bwMode="auto">
            <a:xfrm>
              <a:off x="3332163" y="156845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81" name="Rectangle 142"/>
            <p:cNvSpPr>
              <a:spLocks noChangeArrowheads="1"/>
            </p:cNvSpPr>
            <p:nvPr/>
          </p:nvSpPr>
          <p:spPr bwMode="auto">
            <a:xfrm>
              <a:off x="3362325" y="15541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82" name="Rectangle 143"/>
            <p:cNvSpPr>
              <a:spLocks noChangeArrowheads="1"/>
            </p:cNvSpPr>
            <p:nvPr/>
          </p:nvSpPr>
          <p:spPr bwMode="auto">
            <a:xfrm>
              <a:off x="3400425" y="1546225"/>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083" name="Rectangle 144"/>
            <p:cNvSpPr>
              <a:spLocks noChangeArrowheads="1"/>
            </p:cNvSpPr>
            <p:nvPr/>
          </p:nvSpPr>
          <p:spPr bwMode="auto">
            <a:xfrm>
              <a:off x="3438525" y="1546225"/>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084" name="Rectangle 145"/>
            <p:cNvSpPr>
              <a:spLocks noChangeArrowheads="1"/>
            </p:cNvSpPr>
            <p:nvPr/>
          </p:nvSpPr>
          <p:spPr bwMode="auto">
            <a:xfrm>
              <a:off x="3468688" y="1538288"/>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085" name="Rectangle 146"/>
            <p:cNvSpPr>
              <a:spLocks noChangeArrowheads="1"/>
            </p:cNvSpPr>
            <p:nvPr/>
          </p:nvSpPr>
          <p:spPr bwMode="auto">
            <a:xfrm>
              <a:off x="3506788" y="1538288"/>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086" name="Rectangle 147"/>
            <p:cNvSpPr>
              <a:spLocks noChangeArrowheads="1"/>
            </p:cNvSpPr>
            <p:nvPr/>
          </p:nvSpPr>
          <p:spPr bwMode="auto">
            <a:xfrm>
              <a:off x="3536950" y="1546225"/>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087" name="Rectangle 148"/>
            <p:cNvSpPr>
              <a:spLocks noChangeArrowheads="1"/>
            </p:cNvSpPr>
            <p:nvPr/>
          </p:nvSpPr>
          <p:spPr bwMode="auto">
            <a:xfrm>
              <a:off x="3575050" y="15541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88" name="Rectangle 149"/>
            <p:cNvSpPr>
              <a:spLocks noChangeArrowheads="1"/>
            </p:cNvSpPr>
            <p:nvPr/>
          </p:nvSpPr>
          <p:spPr bwMode="auto">
            <a:xfrm>
              <a:off x="3613150" y="156051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89" name="Rectangle 150"/>
            <p:cNvSpPr>
              <a:spLocks noChangeArrowheads="1"/>
            </p:cNvSpPr>
            <p:nvPr/>
          </p:nvSpPr>
          <p:spPr bwMode="auto">
            <a:xfrm>
              <a:off x="3643313" y="156845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90" name="Rectangle 151"/>
            <p:cNvSpPr>
              <a:spLocks noChangeArrowheads="1"/>
            </p:cNvSpPr>
            <p:nvPr/>
          </p:nvSpPr>
          <p:spPr bwMode="auto">
            <a:xfrm>
              <a:off x="3681413" y="1574800"/>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091" name="Rectangle 152"/>
            <p:cNvSpPr>
              <a:spLocks noChangeArrowheads="1"/>
            </p:cNvSpPr>
            <p:nvPr/>
          </p:nvSpPr>
          <p:spPr bwMode="auto">
            <a:xfrm>
              <a:off x="3711575" y="1582738"/>
              <a:ext cx="61913" cy="58737"/>
            </a:xfrm>
            <a:prstGeom prst="rect">
              <a:avLst/>
            </a:prstGeom>
            <a:solidFill>
              <a:srgbClr val="33CCCC"/>
            </a:solidFill>
            <a:ln w="7938">
              <a:solidFill>
                <a:srgbClr val="000080"/>
              </a:solidFill>
              <a:miter lim="800000"/>
              <a:headEnd/>
              <a:tailEnd/>
            </a:ln>
          </p:spPr>
          <p:txBody>
            <a:bodyPr/>
            <a:lstStyle/>
            <a:p>
              <a:endParaRPr lang="en-US"/>
            </a:p>
          </p:txBody>
        </p:sp>
        <p:sp>
          <p:nvSpPr>
            <p:cNvPr id="83092" name="Rectangle 153"/>
            <p:cNvSpPr>
              <a:spLocks noChangeArrowheads="1"/>
            </p:cNvSpPr>
            <p:nvPr/>
          </p:nvSpPr>
          <p:spPr bwMode="auto">
            <a:xfrm>
              <a:off x="3749675" y="1589088"/>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093" name="Rectangle 154"/>
            <p:cNvSpPr>
              <a:spLocks noChangeArrowheads="1"/>
            </p:cNvSpPr>
            <p:nvPr/>
          </p:nvSpPr>
          <p:spPr bwMode="auto">
            <a:xfrm>
              <a:off x="3779838" y="1597025"/>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094" name="Rectangle 155"/>
            <p:cNvSpPr>
              <a:spLocks noChangeArrowheads="1"/>
            </p:cNvSpPr>
            <p:nvPr/>
          </p:nvSpPr>
          <p:spPr bwMode="auto">
            <a:xfrm>
              <a:off x="3817938" y="1611313"/>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095" name="Rectangle 156"/>
            <p:cNvSpPr>
              <a:spLocks noChangeArrowheads="1"/>
            </p:cNvSpPr>
            <p:nvPr/>
          </p:nvSpPr>
          <p:spPr bwMode="auto">
            <a:xfrm>
              <a:off x="3856038" y="1617663"/>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096" name="Rectangle 157"/>
            <p:cNvSpPr>
              <a:spLocks noChangeArrowheads="1"/>
            </p:cNvSpPr>
            <p:nvPr/>
          </p:nvSpPr>
          <p:spPr bwMode="auto">
            <a:xfrm>
              <a:off x="3887788" y="1641475"/>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97" name="Rectangle 158"/>
            <p:cNvSpPr>
              <a:spLocks noChangeArrowheads="1"/>
            </p:cNvSpPr>
            <p:nvPr/>
          </p:nvSpPr>
          <p:spPr bwMode="auto">
            <a:xfrm>
              <a:off x="3925888" y="1654175"/>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098" name="Rectangle 159"/>
            <p:cNvSpPr>
              <a:spLocks noChangeArrowheads="1"/>
            </p:cNvSpPr>
            <p:nvPr/>
          </p:nvSpPr>
          <p:spPr bwMode="auto">
            <a:xfrm>
              <a:off x="3956050" y="1676400"/>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099" name="Rectangle 160"/>
            <p:cNvSpPr>
              <a:spLocks noChangeArrowheads="1"/>
            </p:cNvSpPr>
            <p:nvPr/>
          </p:nvSpPr>
          <p:spPr bwMode="auto">
            <a:xfrm>
              <a:off x="3994150" y="17065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00" name="Rectangle 161"/>
            <p:cNvSpPr>
              <a:spLocks noChangeArrowheads="1"/>
            </p:cNvSpPr>
            <p:nvPr/>
          </p:nvSpPr>
          <p:spPr bwMode="auto">
            <a:xfrm>
              <a:off x="4032250" y="173513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01" name="Rectangle 162"/>
            <p:cNvSpPr>
              <a:spLocks noChangeArrowheads="1"/>
            </p:cNvSpPr>
            <p:nvPr/>
          </p:nvSpPr>
          <p:spPr bwMode="auto">
            <a:xfrm>
              <a:off x="4062413" y="176371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02" name="Rectangle 163"/>
            <p:cNvSpPr>
              <a:spLocks noChangeArrowheads="1"/>
            </p:cNvSpPr>
            <p:nvPr/>
          </p:nvSpPr>
          <p:spPr bwMode="auto">
            <a:xfrm>
              <a:off x="4100513" y="1792288"/>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103" name="Rectangle 164"/>
            <p:cNvSpPr>
              <a:spLocks noChangeArrowheads="1"/>
            </p:cNvSpPr>
            <p:nvPr/>
          </p:nvSpPr>
          <p:spPr bwMode="auto">
            <a:xfrm>
              <a:off x="4130675" y="182880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04" name="Rectangle 165"/>
            <p:cNvSpPr>
              <a:spLocks noChangeArrowheads="1"/>
            </p:cNvSpPr>
            <p:nvPr/>
          </p:nvSpPr>
          <p:spPr bwMode="auto">
            <a:xfrm>
              <a:off x="4168775" y="1863725"/>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105" name="Rectangle 166"/>
            <p:cNvSpPr>
              <a:spLocks noChangeArrowheads="1"/>
            </p:cNvSpPr>
            <p:nvPr/>
          </p:nvSpPr>
          <p:spPr bwMode="auto">
            <a:xfrm>
              <a:off x="4198938" y="1908175"/>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06" name="Rectangle 167"/>
            <p:cNvSpPr>
              <a:spLocks noChangeArrowheads="1"/>
            </p:cNvSpPr>
            <p:nvPr/>
          </p:nvSpPr>
          <p:spPr bwMode="auto">
            <a:xfrm>
              <a:off x="4237038" y="1944688"/>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107" name="Rectangle 168"/>
            <p:cNvSpPr>
              <a:spLocks noChangeArrowheads="1"/>
            </p:cNvSpPr>
            <p:nvPr/>
          </p:nvSpPr>
          <p:spPr bwMode="auto">
            <a:xfrm>
              <a:off x="4275138" y="1987550"/>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108" name="Rectangle 169"/>
            <p:cNvSpPr>
              <a:spLocks noChangeArrowheads="1"/>
            </p:cNvSpPr>
            <p:nvPr/>
          </p:nvSpPr>
          <p:spPr bwMode="auto">
            <a:xfrm>
              <a:off x="4306888" y="2024063"/>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109" name="Rectangle 170"/>
            <p:cNvSpPr>
              <a:spLocks noChangeArrowheads="1"/>
            </p:cNvSpPr>
            <p:nvPr/>
          </p:nvSpPr>
          <p:spPr bwMode="auto">
            <a:xfrm>
              <a:off x="4344988" y="2066925"/>
              <a:ext cx="61912" cy="58738"/>
            </a:xfrm>
            <a:prstGeom prst="rect">
              <a:avLst/>
            </a:prstGeom>
            <a:solidFill>
              <a:srgbClr val="33CCCC"/>
            </a:solidFill>
            <a:ln w="7938">
              <a:solidFill>
                <a:srgbClr val="000080"/>
              </a:solidFill>
              <a:miter lim="800000"/>
              <a:headEnd/>
              <a:tailEnd/>
            </a:ln>
          </p:spPr>
          <p:txBody>
            <a:bodyPr/>
            <a:lstStyle/>
            <a:p>
              <a:endParaRPr lang="en-US"/>
            </a:p>
          </p:txBody>
        </p:sp>
        <p:sp>
          <p:nvSpPr>
            <p:cNvPr id="83110" name="Rectangle 171"/>
            <p:cNvSpPr>
              <a:spLocks noChangeArrowheads="1"/>
            </p:cNvSpPr>
            <p:nvPr/>
          </p:nvSpPr>
          <p:spPr bwMode="auto">
            <a:xfrm>
              <a:off x="4375150" y="2103438"/>
              <a:ext cx="61913" cy="58737"/>
            </a:xfrm>
            <a:prstGeom prst="rect">
              <a:avLst/>
            </a:prstGeom>
            <a:solidFill>
              <a:srgbClr val="33CCCC"/>
            </a:solidFill>
            <a:ln w="7938">
              <a:solidFill>
                <a:srgbClr val="000080"/>
              </a:solidFill>
              <a:miter lim="800000"/>
              <a:headEnd/>
              <a:tailEnd/>
            </a:ln>
          </p:spPr>
          <p:txBody>
            <a:bodyPr/>
            <a:lstStyle/>
            <a:p>
              <a:endParaRPr lang="en-US"/>
            </a:p>
          </p:txBody>
        </p:sp>
        <p:sp>
          <p:nvSpPr>
            <p:cNvPr id="83111" name="Rectangle 172"/>
            <p:cNvSpPr>
              <a:spLocks noChangeArrowheads="1"/>
            </p:cNvSpPr>
            <p:nvPr/>
          </p:nvSpPr>
          <p:spPr bwMode="auto">
            <a:xfrm>
              <a:off x="4413250" y="2146300"/>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112" name="Rectangle 173"/>
            <p:cNvSpPr>
              <a:spLocks noChangeArrowheads="1"/>
            </p:cNvSpPr>
            <p:nvPr/>
          </p:nvSpPr>
          <p:spPr bwMode="auto">
            <a:xfrm>
              <a:off x="4451350" y="2190750"/>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113" name="Rectangle 174"/>
            <p:cNvSpPr>
              <a:spLocks noChangeArrowheads="1"/>
            </p:cNvSpPr>
            <p:nvPr/>
          </p:nvSpPr>
          <p:spPr bwMode="auto">
            <a:xfrm>
              <a:off x="4481513" y="2239963"/>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114" name="Rectangle 175"/>
            <p:cNvSpPr>
              <a:spLocks noChangeArrowheads="1"/>
            </p:cNvSpPr>
            <p:nvPr/>
          </p:nvSpPr>
          <p:spPr bwMode="auto">
            <a:xfrm>
              <a:off x="4519613" y="2284413"/>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115" name="Rectangle 176"/>
            <p:cNvSpPr>
              <a:spLocks noChangeArrowheads="1"/>
            </p:cNvSpPr>
            <p:nvPr/>
          </p:nvSpPr>
          <p:spPr bwMode="auto">
            <a:xfrm>
              <a:off x="4551363" y="233521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16" name="Rectangle 177"/>
            <p:cNvSpPr>
              <a:spLocks noChangeArrowheads="1"/>
            </p:cNvSpPr>
            <p:nvPr/>
          </p:nvSpPr>
          <p:spPr bwMode="auto">
            <a:xfrm>
              <a:off x="4589463" y="23923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17" name="Rectangle 178"/>
            <p:cNvSpPr>
              <a:spLocks noChangeArrowheads="1"/>
            </p:cNvSpPr>
            <p:nvPr/>
          </p:nvSpPr>
          <p:spPr bwMode="auto">
            <a:xfrm>
              <a:off x="4619625" y="2449513"/>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118" name="Rectangle 179"/>
            <p:cNvSpPr>
              <a:spLocks noChangeArrowheads="1"/>
            </p:cNvSpPr>
            <p:nvPr/>
          </p:nvSpPr>
          <p:spPr bwMode="auto">
            <a:xfrm>
              <a:off x="4657725" y="250825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19" name="Rectangle 180"/>
            <p:cNvSpPr>
              <a:spLocks noChangeArrowheads="1"/>
            </p:cNvSpPr>
            <p:nvPr/>
          </p:nvSpPr>
          <p:spPr bwMode="auto">
            <a:xfrm>
              <a:off x="4695825" y="2565400"/>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120" name="Rectangle 181"/>
            <p:cNvSpPr>
              <a:spLocks noChangeArrowheads="1"/>
            </p:cNvSpPr>
            <p:nvPr/>
          </p:nvSpPr>
          <p:spPr bwMode="auto">
            <a:xfrm>
              <a:off x="4725988" y="2624138"/>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121" name="Rectangle 182"/>
            <p:cNvSpPr>
              <a:spLocks noChangeArrowheads="1"/>
            </p:cNvSpPr>
            <p:nvPr/>
          </p:nvSpPr>
          <p:spPr bwMode="auto">
            <a:xfrm>
              <a:off x="4764088" y="2689225"/>
              <a:ext cx="60325" cy="58738"/>
            </a:xfrm>
            <a:prstGeom prst="rect">
              <a:avLst/>
            </a:prstGeom>
            <a:solidFill>
              <a:srgbClr val="33CCCC"/>
            </a:solidFill>
            <a:ln w="7938">
              <a:solidFill>
                <a:srgbClr val="000080"/>
              </a:solidFill>
              <a:miter lim="800000"/>
              <a:headEnd/>
              <a:tailEnd/>
            </a:ln>
          </p:spPr>
          <p:txBody>
            <a:bodyPr/>
            <a:lstStyle/>
            <a:p>
              <a:endParaRPr lang="en-US"/>
            </a:p>
          </p:txBody>
        </p:sp>
        <p:sp>
          <p:nvSpPr>
            <p:cNvPr id="83122" name="Rectangle 183"/>
            <p:cNvSpPr>
              <a:spLocks noChangeArrowheads="1"/>
            </p:cNvSpPr>
            <p:nvPr/>
          </p:nvSpPr>
          <p:spPr bwMode="auto">
            <a:xfrm>
              <a:off x="4794250" y="275431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23" name="Rectangle 184"/>
            <p:cNvSpPr>
              <a:spLocks noChangeArrowheads="1"/>
            </p:cNvSpPr>
            <p:nvPr/>
          </p:nvSpPr>
          <p:spPr bwMode="auto">
            <a:xfrm>
              <a:off x="4832350" y="281940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24" name="Rectangle 185"/>
            <p:cNvSpPr>
              <a:spLocks noChangeArrowheads="1"/>
            </p:cNvSpPr>
            <p:nvPr/>
          </p:nvSpPr>
          <p:spPr bwMode="auto">
            <a:xfrm>
              <a:off x="4862513" y="2892425"/>
              <a:ext cx="61912" cy="57150"/>
            </a:xfrm>
            <a:prstGeom prst="rect">
              <a:avLst/>
            </a:prstGeom>
            <a:solidFill>
              <a:srgbClr val="33CCCC"/>
            </a:solidFill>
            <a:ln w="7938">
              <a:solidFill>
                <a:srgbClr val="000080"/>
              </a:solidFill>
              <a:miter lim="800000"/>
              <a:headEnd/>
              <a:tailEnd/>
            </a:ln>
          </p:spPr>
          <p:txBody>
            <a:bodyPr/>
            <a:lstStyle/>
            <a:p>
              <a:endParaRPr lang="en-US"/>
            </a:p>
          </p:txBody>
        </p:sp>
        <p:sp>
          <p:nvSpPr>
            <p:cNvPr id="83125" name="Rectangle 186"/>
            <p:cNvSpPr>
              <a:spLocks noChangeArrowheads="1"/>
            </p:cNvSpPr>
            <p:nvPr/>
          </p:nvSpPr>
          <p:spPr bwMode="auto">
            <a:xfrm>
              <a:off x="4900613" y="2963863"/>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126" name="Rectangle 187"/>
            <p:cNvSpPr>
              <a:spLocks noChangeArrowheads="1"/>
            </p:cNvSpPr>
            <p:nvPr/>
          </p:nvSpPr>
          <p:spPr bwMode="auto">
            <a:xfrm>
              <a:off x="4938713" y="303688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27" name="Rectangle 188"/>
            <p:cNvSpPr>
              <a:spLocks noChangeArrowheads="1"/>
            </p:cNvSpPr>
            <p:nvPr/>
          </p:nvSpPr>
          <p:spPr bwMode="auto">
            <a:xfrm>
              <a:off x="4968875" y="3114675"/>
              <a:ext cx="61913" cy="60325"/>
            </a:xfrm>
            <a:prstGeom prst="rect">
              <a:avLst/>
            </a:prstGeom>
            <a:solidFill>
              <a:srgbClr val="33CCCC"/>
            </a:solidFill>
            <a:ln w="7938">
              <a:solidFill>
                <a:srgbClr val="000080"/>
              </a:solidFill>
              <a:miter lim="800000"/>
              <a:headEnd/>
              <a:tailEnd/>
            </a:ln>
          </p:spPr>
          <p:txBody>
            <a:bodyPr/>
            <a:lstStyle/>
            <a:p>
              <a:endParaRPr lang="en-US"/>
            </a:p>
          </p:txBody>
        </p:sp>
        <p:sp>
          <p:nvSpPr>
            <p:cNvPr id="83128" name="Rectangle 189"/>
            <p:cNvSpPr>
              <a:spLocks noChangeArrowheads="1"/>
            </p:cNvSpPr>
            <p:nvPr/>
          </p:nvSpPr>
          <p:spPr bwMode="auto">
            <a:xfrm>
              <a:off x="5006975" y="3187700"/>
              <a:ext cx="61913" cy="58738"/>
            </a:xfrm>
            <a:prstGeom prst="rect">
              <a:avLst/>
            </a:prstGeom>
            <a:solidFill>
              <a:srgbClr val="33CCCC"/>
            </a:solidFill>
            <a:ln w="7938">
              <a:solidFill>
                <a:srgbClr val="000080"/>
              </a:solidFill>
              <a:miter lim="800000"/>
              <a:headEnd/>
              <a:tailEnd/>
            </a:ln>
          </p:spPr>
          <p:txBody>
            <a:bodyPr/>
            <a:lstStyle/>
            <a:p>
              <a:endParaRPr lang="en-US"/>
            </a:p>
          </p:txBody>
        </p:sp>
        <p:sp>
          <p:nvSpPr>
            <p:cNvPr id="83129" name="Rectangle 190"/>
            <p:cNvSpPr>
              <a:spLocks noChangeArrowheads="1"/>
            </p:cNvSpPr>
            <p:nvPr/>
          </p:nvSpPr>
          <p:spPr bwMode="auto">
            <a:xfrm>
              <a:off x="5037138" y="3260725"/>
              <a:ext cx="61912" cy="58738"/>
            </a:xfrm>
            <a:prstGeom prst="rect">
              <a:avLst/>
            </a:prstGeom>
            <a:solidFill>
              <a:srgbClr val="33CCCC"/>
            </a:solidFill>
            <a:ln w="7938">
              <a:solidFill>
                <a:srgbClr val="000080"/>
              </a:solidFill>
              <a:miter lim="800000"/>
              <a:headEnd/>
              <a:tailEnd/>
            </a:ln>
          </p:spPr>
          <p:txBody>
            <a:bodyPr/>
            <a:lstStyle/>
            <a:p>
              <a:endParaRPr lang="en-US"/>
            </a:p>
          </p:txBody>
        </p:sp>
        <p:sp>
          <p:nvSpPr>
            <p:cNvPr id="83130" name="Rectangle 191"/>
            <p:cNvSpPr>
              <a:spLocks noChangeArrowheads="1"/>
            </p:cNvSpPr>
            <p:nvPr/>
          </p:nvSpPr>
          <p:spPr bwMode="auto">
            <a:xfrm>
              <a:off x="5075238" y="3325813"/>
              <a:ext cx="61912" cy="58737"/>
            </a:xfrm>
            <a:prstGeom prst="rect">
              <a:avLst/>
            </a:prstGeom>
            <a:solidFill>
              <a:srgbClr val="33CCCC"/>
            </a:solidFill>
            <a:ln w="7938">
              <a:solidFill>
                <a:srgbClr val="000080"/>
              </a:solidFill>
              <a:miter lim="800000"/>
              <a:headEnd/>
              <a:tailEnd/>
            </a:ln>
          </p:spPr>
          <p:txBody>
            <a:bodyPr/>
            <a:lstStyle/>
            <a:p>
              <a:endParaRPr lang="en-US"/>
            </a:p>
          </p:txBody>
        </p:sp>
        <p:sp>
          <p:nvSpPr>
            <p:cNvPr id="83131" name="Rectangle 192"/>
            <p:cNvSpPr>
              <a:spLocks noChangeArrowheads="1"/>
            </p:cNvSpPr>
            <p:nvPr/>
          </p:nvSpPr>
          <p:spPr bwMode="auto">
            <a:xfrm>
              <a:off x="5113338" y="3397250"/>
              <a:ext cx="61912" cy="58738"/>
            </a:xfrm>
            <a:prstGeom prst="rect">
              <a:avLst/>
            </a:prstGeom>
            <a:solidFill>
              <a:srgbClr val="33CCCC"/>
            </a:solidFill>
            <a:ln w="7938">
              <a:solidFill>
                <a:srgbClr val="000080"/>
              </a:solidFill>
              <a:miter lim="800000"/>
              <a:headEnd/>
              <a:tailEnd/>
            </a:ln>
          </p:spPr>
          <p:txBody>
            <a:bodyPr/>
            <a:lstStyle/>
            <a:p>
              <a:endParaRPr lang="en-US"/>
            </a:p>
          </p:txBody>
        </p:sp>
        <p:sp>
          <p:nvSpPr>
            <p:cNvPr id="83132" name="Rectangle 193"/>
            <p:cNvSpPr>
              <a:spLocks noChangeArrowheads="1"/>
            </p:cNvSpPr>
            <p:nvPr/>
          </p:nvSpPr>
          <p:spPr bwMode="auto">
            <a:xfrm>
              <a:off x="5145088" y="3470275"/>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33" name="Rectangle 194"/>
            <p:cNvSpPr>
              <a:spLocks noChangeArrowheads="1"/>
            </p:cNvSpPr>
            <p:nvPr/>
          </p:nvSpPr>
          <p:spPr bwMode="auto">
            <a:xfrm>
              <a:off x="5183188" y="354330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34" name="Rectangle 195"/>
            <p:cNvSpPr>
              <a:spLocks noChangeArrowheads="1"/>
            </p:cNvSpPr>
            <p:nvPr/>
          </p:nvSpPr>
          <p:spPr bwMode="auto">
            <a:xfrm>
              <a:off x="5213350" y="361473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35" name="Rectangle 196"/>
            <p:cNvSpPr>
              <a:spLocks noChangeArrowheads="1"/>
            </p:cNvSpPr>
            <p:nvPr/>
          </p:nvSpPr>
          <p:spPr bwMode="auto">
            <a:xfrm>
              <a:off x="5251450" y="36877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36" name="Rectangle 197"/>
            <p:cNvSpPr>
              <a:spLocks noChangeArrowheads="1"/>
            </p:cNvSpPr>
            <p:nvPr/>
          </p:nvSpPr>
          <p:spPr bwMode="auto">
            <a:xfrm>
              <a:off x="5281613" y="376713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37" name="Rectangle 198"/>
            <p:cNvSpPr>
              <a:spLocks noChangeArrowheads="1"/>
            </p:cNvSpPr>
            <p:nvPr/>
          </p:nvSpPr>
          <p:spPr bwMode="auto">
            <a:xfrm>
              <a:off x="5319713" y="3840163"/>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38" name="Rectangle 199"/>
            <p:cNvSpPr>
              <a:spLocks noChangeArrowheads="1"/>
            </p:cNvSpPr>
            <p:nvPr/>
          </p:nvSpPr>
          <p:spPr bwMode="auto">
            <a:xfrm>
              <a:off x="5357813" y="392588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39" name="Rectangle 200"/>
            <p:cNvSpPr>
              <a:spLocks noChangeArrowheads="1"/>
            </p:cNvSpPr>
            <p:nvPr/>
          </p:nvSpPr>
          <p:spPr bwMode="auto">
            <a:xfrm>
              <a:off x="5387975" y="4005263"/>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140" name="Rectangle 201"/>
            <p:cNvSpPr>
              <a:spLocks noChangeArrowheads="1"/>
            </p:cNvSpPr>
            <p:nvPr/>
          </p:nvSpPr>
          <p:spPr bwMode="auto">
            <a:xfrm>
              <a:off x="5426075" y="4098925"/>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41" name="Rectangle 202"/>
            <p:cNvSpPr>
              <a:spLocks noChangeArrowheads="1"/>
            </p:cNvSpPr>
            <p:nvPr/>
          </p:nvSpPr>
          <p:spPr bwMode="auto">
            <a:xfrm>
              <a:off x="5456238" y="4192588"/>
              <a:ext cx="60325" cy="58737"/>
            </a:xfrm>
            <a:prstGeom prst="rect">
              <a:avLst/>
            </a:prstGeom>
            <a:solidFill>
              <a:srgbClr val="33CCCC"/>
            </a:solidFill>
            <a:ln w="7938">
              <a:solidFill>
                <a:srgbClr val="000080"/>
              </a:solidFill>
              <a:miter lim="800000"/>
              <a:headEnd/>
              <a:tailEnd/>
            </a:ln>
          </p:spPr>
          <p:txBody>
            <a:bodyPr/>
            <a:lstStyle/>
            <a:p>
              <a:endParaRPr lang="en-US"/>
            </a:p>
          </p:txBody>
        </p:sp>
        <p:sp>
          <p:nvSpPr>
            <p:cNvPr id="83142" name="Rectangle 203"/>
            <p:cNvSpPr>
              <a:spLocks noChangeArrowheads="1"/>
            </p:cNvSpPr>
            <p:nvPr/>
          </p:nvSpPr>
          <p:spPr bwMode="auto">
            <a:xfrm>
              <a:off x="5494338" y="428783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43" name="Rectangle 204"/>
            <p:cNvSpPr>
              <a:spLocks noChangeArrowheads="1"/>
            </p:cNvSpPr>
            <p:nvPr/>
          </p:nvSpPr>
          <p:spPr bwMode="auto">
            <a:xfrm>
              <a:off x="5532438" y="4389438"/>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44" name="Rectangle 205"/>
            <p:cNvSpPr>
              <a:spLocks noChangeArrowheads="1"/>
            </p:cNvSpPr>
            <p:nvPr/>
          </p:nvSpPr>
          <p:spPr bwMode="auto">
            <a:xfrm>
              <a:off x="5562600" y="4491038"/>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145" name="Rectangle 206"/>
            <p:cNvSpPr>
              <a:spLocks noChangeArrowheads="1"/>
            </p:cNvSpPr>
            <p:nvPr/>
          </p:nvSpPr>
          <p:spPr bwMode="auto">
            <a:xfrm>
              <a:off x="5600700" y="4591050"/>
              <a:ext cx="61913" cy="57150"/>
            </a:xfrm>
            <a:prstGeom prst="rect">
              <a:avLst/>
            </a:prstGeom>
            <a:solidFill>
              <a:srgbClr val="33CCCC"/>
            </a:solidFill>
            <a:ln w="7938">
              <a:solidFill>
                <a:srgbClr val="000080"/>
              </a:solidFill>
              <a:miter lim="800000"/>
              <a:headEnd/>
              <a:tailEnd/>
            </a:ln>
          </p:spPr>
          <p:txBody>
            <a:bodyPr/>
            <a:lstStyle/>
            <a:p>
              <a:endParaRPr lang="en-US"/>
            </a:p>
          </p:txBody>
        </p:sp>
        <p:sp>
          <p:nvSpPr>
            <p:cNvPr id="83146" name="Rectangle 207"/>
            <p:cNvSpPr>
              <a:spLocks noChangeArrowheads="1"/>
            </p:cNvSpPr>
            <p:nvPr/>
          </p:nvSpPr>
          <p:spPr bwMode="auto">
            <a:xfrm>
              <a:off x="5630863" y="4692650"/>
              <a:ext cx="61912" cy="58738"/>
            </a:xfrm>
            <a:prstGeom prst="rect">
              <a:avLst/>
            </a:prstGeom>
            <a:solidFill>
              <a:srgbClr val="33CCCC"/>
            </a:solidFill>
            <a:ln w="7938">
              <a:solidFill>
                <a:srgbClr val="000080"/>
              </a:solidFill>
              <a:miter lim="800000"/>
              <a:headEnd/>
              <a:tailEnd/>
            </a:ln>
          </p:spPr>
          <p:txBody>
            <a:bodyPr/>
            <a:lstStyle/>
            <a:p>
              <a:endParaRPr lang="en-US"/>
            </a:p>
          </p:txBody>
        </p:sp>
        <p:sp>
          <p:nvSpPr>
            <p:cNvPr id="83147" name="Rectangle 208"/>
            <p:cNvSpPr>
              <a:spLocks noChangeArrowheads="1"/>
            </p:cNvSpPr>
            <p:nvPr/>
          </p:nvSpPr>
          <p:spPr bwMode="auto">
            <a:xfrm>
              <a:off x="5668963" y="4794250"/>
              <a:ext cx="61912" cy="58738"/>
            </a:xfrm>
            <a:prstGeom prst="rect">
              <a:avLst/>
            </a:prstGeom>
            <a:solidFill>
              <a:srgbClr val="33CCCC"/>
            </a:solidFill>
            <a:ln w="7938">
              <a:solidFill>
                <a:srgbClr val="000080"/>
              </a:solidFill>
              <a:miter lim="800000"/>
              <a:headEnd/>
              <a:tailEnd/>
            </a:ln>
          </p:spPr>
          <p:txBody>
            <a:bodyPr/>
            <a:lstStyle/>
            <a:p>
              <a:endParaRPr lang="en-US"/>
            </a:p>
          </p:txBody>
        </p:sp>
        <p:sp>
          <p:nvSpPr>
            <p:cNvPr id="83148" name="Rectangle 209"/>
            <p:cNvSpPr>
              <a:spLocks noChangeArrowheads="1"/>
            </p:cNvSpPr>
            <p:nvPr/>
          </p:nvSpPr>
          <p:spPr bwMode="auto">
            <a:xfrm>
              <a:off x="5700713" y="4889500"/>
              <a:ext cx="60325" cy="57150"/>
            </a:xfrm>
            <a:prstGeom prst="rect">
              <a:avLst/>
            </a:prstGeom>
            <a:solidFill>
              <a:srgbClr val="33CCCC"/>
            </a:solidFill>
            <a:ln w="7938">
              <a:solidFill>
                <a:srgbClr val="000080"/>
              </a:solidFill>
              <a:miter lim="800000"/>
              <a:headEnd/>
              <a:tailEnd/>
            </a:ln>
          </p:spPr>
          <p:txBody>
            <a:bodyPr/>
            <a:lstStyle/>
            <a:p>
              <a:endParaRPr lang="en-US"/>
            </a:p>
          </p:txBody>
        </p:sp>
        <p:sp>
          <p:nvSpPr>
            <p:cNvPr id="83149" name="Rectangle 210"/>
            <p:cNvSpPr>
              <a:spLocks noChangeArrowheads="1"/>
            </p:cNvSpPr>
            <p:nvPr/>
          </p:nvSpPr>
          <p:spPr bwMode="auto">
            <a:xfrm>
              <a:off x="5738813" y="4981575"/>
              <a:ext cx="60325" cy="58738"/>
            </a:xfrm>
            <a:prstGeom prst="rect">
              <a:avLst/>
            </a:prstGeom>
            <a:solidFill>
              <a:srgbClr val="33CCCC"/>
            </a:solidFill>
            <a:ln w="7938">
              <a:solidFill>
                <a:srgbClr val="000080"/>
              </a:solidFill>
              <a:miter lim="800000"/>
              <a:headEnd/>
              <a:tailEnd/>
            </a:ln>
          </p:spPr>
          <p:txBody>
            <a:bodyPr/>
            <a:lstStyle/>
            <a:p>
              <a:endParaRPr lang="en-US">
                <a:solidFill>
                  <a:srgbClr val="262626"/>
                </a:solidFill>
              </a:endParaRPr>
            </a:p>
          </p:txBody>
        </p:sp>
        <p:sp>
          <p:nvSpPr>
            <p:cNvPr id="217" name="Freeform 211"/>
            <p:cNvSpPr>
              <a:spLocks/>
            </p:cNvSpPr>
            <p:nvPr/>
          </p:nvSpPr>
          <p:spPr bwMode="auto">
            <a:xfrm>
              <a:off x="2436813" y="1601788"/>
              <a:ext cx="3424237" cy="3452812"/>
            </a:xfrm>
            <a:custGeom>
              <a:avLst/>
              <a:gdLst>
                <a:gd name="T0" fmla="*/ 0 w 450"/>
                <a:gd name="T1" fmla="*/ 2147483647 h 478"/>
                <a:gd name="T2" fmla="*/ 2147483647 w 450"/>
                <a:gd name="T3" fmla="*/ 2147483647 h 478"/>
                <a:gd name="T4" fmla="*/ 2147483647 w 450"/>
                <a:gd name="T5" fmla="*/ 2147483647 h 478"/>
                <a:gd name="T6" fmla="*/ 2147483647 w 450"/>
                <a:gd name="T7" fmla="*/ 2147483647 h 478"/>
                <a:gd name="T8" fmla="*/ 2147483647 w 450"/>
                <a:gd name="T9" fmla="*/ 2147483647 h 478"/>
                <a:gd name="T10" fmla="*/ 2147483647 w 450"/>
                <a:gd name="T11" fmla="*/ 2147483647 h 478"/>
                <a:gd name="T12" fmla="*/ 2147483647 w 450"/>
                <a:gd name="T13" fmla="*/ 2147483647 h 478"/>
                <a:gd name="T14" fmla="*/ 2147483647 w 450"/>
                <a:gd name="T15" fmla="*/ 2147483647 h 478"/>
                <a:gd name="T16" fmla="*/ 2147483647 w 450"/>
                <a:gd name="T17" fmla="*/ 2147483647 h 478"/>
                <a:gd name="T18" fmla="*/ 2147483647 w 450"/>
                <a:gd name="T19" fmla="*/ 2147483647 h 478"/>
                <a:gd name="T20" fmla="*/ 2147483647 w 450"/>
                <a:gd name="T21" fmla="*/ 2147483647 h 478"/>
                <a:gd name="T22" fmla="*/ 2147483647 w 450"/>
                <a:gd name="T23" fmla="*/ 2147483647 h 478"/>
                <a:gd name="T24" fmla="*/ 2147483647 w 450"/>
                <a:gd name="T25" fmla="*/ 2147483647 h 478"/>
                <a:gd name="T26" fmla="*/ 2147483647 w 450"/>
                <a:gd name="T27" fmla="*/ 2147483647 h 478"/>
                <a:gd name="T28" fmla="*/ 2147483647 w 450"/>
                <a:gd name="T29" fmla="*/ 2147483647 h 478"/>
                <a:gd name="T30" fmla="*/ 2147483647 w 450"/>
                <a:gd name="T31" fmla="*/ 2147483647 h 478"/>
                <a:gd name="T32" fmla="*/ 2147483647 w 450"/>
                <a:gd name="T33" fmla="*/ 0 h 478"/>
                <a:gd name="T34" fmla="*/ 2147483647 w 450"/>
                <a:gd name="T35" fmla="*/ 0 h 478"/>
                <a:gd name="T36" fmla="*/ 2147483647 w 450"/>
                <a:gd name="T37" fmla="*/ 0 h 478"/>
                <a:gd name="T38" fmla="*/ 2147483647 w 450"/>
                <a:gd name="T39" fmla="*/ 2147483647 h 478"/>
                <a:gd name="T40" fmla="*/ 2147483647 w 450"/>
                <a:gd name="T41" fmla="*/ 2147483647 h 478"/>
                <a:gd name="T42" fmla="*/ 2147483647 w 450"/>
                <a:gd name="T43" fmla="*/ 2147483647 h 478"/>
                <a:gd name="T44" fmla="*/ 2147483647 w 450"/>
                <a:gd name="T45" fmla="*/ 2147483647 h 478"/>
                <a:gd name="T46" fmla="*/ 2147483647 w 450"/>
                <a:gd name="T47" fmla="*/ 2147483647 h 478"/>
                <a:gd name="T48" fmla="*/ 2147483647 w 450"/>
                <a:gd name="T49" fmla="*/ 2147483647 h 478"/>
                <a:gd name="T50" fmla="*/ 2147483647 w 450"/>
                <a:gd name="T51" fmla="*/ 2147483647 h 478"/>
                <a:gd name="T52" fmla="*/ 2147483647 w 450"/>
                <a:gd name="T53" fmla="*/ 2147483647 h 478"/>
                <a:gd name="T54" fmla="*/ 2147483647 w 450"/>
                <a:gd name="T55" fmla="*/ 2147483647 h 478"/>
                <a:gd name="T56" fmla="*/ 2147483647 w 450"/>
                <a:gd name="T57" fmla="*/ 2147483647 h 478"/>
                <a:gd name="T58" fmla="*/ 2147483647 w 450"/>
                <a:gd name="T59" fmla="*/ 2147483647 h 478"/>
                <a:gd name="T60" fmla="*/ 2147483647 w 450"/>
                <a:gd name="T61" fmla="*/ 2147483647 h 478"/>
                <a:gd name="T62" fmla="*/ 2147483647 w 450"/>
                <a:gd name="T63" fmla="*/ 2147483647 h 478"/>
                <a:gd name="T64" fmla="*/ 2147483647 w 450"/>
                <a:gd name="T65" fmla="*/ 2147483647 h 478"/>
                <a:gd name="T66" fmla="*/ 2147483647 w 450"/>
                <a:gd name="T67" fmla="*/ 2147483647 h 478"/>
                <a:gd name="T68" fmla="*/ 2147483647 w 450"/>
                <a:gd name="T69" fmla="*/ 2147483647 h 478"/>
                <a:gd name="T70" fmla="*/ 2147483647 w 450"/>
                <a:gd name="T71" fmla="*/ 2147483647 h 478"/>
                <a:gd name="T72" fmla="*/ 2147483647 w 450"/>
                <a:gd name="T73" fmla="*/ 2147483647 h 478"/>
                <a:gd name="T74" fmla="*/ 2147483647 w 450"/>
                <a:gd name="T75" fmla="*/ 2147483647 h 478"/>
                <a:gd name="T76" fmla="*/ 2147483647 w 450"/>
                <a:gd name="T77" fmla="*/ 2147483647 h 478"/>
                <a:gd name="T78" fmla="*/ 2147483647 w 450"/>
                <a:gd name="T79" fmla="*/ 2147483647 h 478"/>
                <a:gd name="T80" fmla="*/ 2147483647 w 450"/>
                <a:gd name="T81" fmla="*/ 2147483647 h 478"/>
                <a:gd name="T82" fmla="*/ 2147483647 w 450"/>
                <a:gd name="T83" fmla="*/ 2147483647 h 478"/>
                <a:gd name="T84" fmla="*/ 2147483647 w 450"/>
                <a:gd name="T85" fmla="*/ 2147483647 h 478"/>
                <a:gd name="T86" fmla="*/ 2147483647 w 450"/>
                <a:gd name="T87" fmla="*/ 2147483647 h 478"/>
                <a:gd name="T88" fmla="*/ 2147483647 w 450"/>
                <a:gd name="T89" fmla="*/ 2147483647 h 478"/>
                <a:gd name="T90" fmla="*/ 2147483647 w 450"/>
                <a:gd name="T91" fmla="*/ 2147483647 h 478"/>
                <a:gd name="T92" fmla="*/ 2147483647 w 450"/>
                <a:gd name="T93" fmla="*/ 2147483647 h 478"/>
                <a:gd name="T94" fmla="*/ 2147483647 w 450"/>
                <a:gd name="T95" fmla="*/ 2147483647 h 478"/>
                <a:gd name="T96" fmla="*/ 2147483647 w 450"/>
                <a:gd name="T97" fmla="*/ 2147483647 h 478"/>
                <a:gd name="T98" fmla="*/ 2147483647 w 450"/>
                <a:gd name="T99" fmla="*/ 2147483647 h 4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0"/>
                <a:gd name="T151" fmla="*/ 0 h 478"/>
                <a:gd name="T152" fmla="*/ 450 w 450"/>
                <a:gd name="T153" fmla="*/ 478 h 4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0" h="478">
                  <a:moveTo>
                    <a:pt x="0" y="59"/>
                  </a:moveTo>
                  <a:lnTo>
                    <a:pt x="9" y="54"/>
                  </a:lnTo>
                  <a:lnTo>
                    <a:pt x="18" y="50"/>
                  </a:lnTo>
                  <a:lnTo>
                    <a:pt x="27" y="45"/>
                  </a:lnTo>
                  <a:lnTo>
                    <a:pt x="37" y="41"/>
                  </a:lnTo>
                  <a:lnTo>
                    <a:pt x="46" y="36"/>
                  </a:lnTo>
                  <a:lnTo>
                    <a:pt x="55" y="32"/>
                  </a:lnTo>
                  <a:lnTo>
                    <a:pt x="64" y="27"/>
                  </a:lnTo>
                  <a:lnTo>
                    <a:pt x="73" y="23"/>
                  </a:lnTo>
                  <a:lnTo>
                    <a:pt x="83" y="19"/>
                  </a:lnTo>
                  <a:lnTo>
                    <a:pt x="92" y="16"/>
                  </a:lnTo>
                  <a:lnTo>
                    <a:pt x="101" y="12"/>
                  </a:lnTo>
                  <a:lnTo>
                    <a:pt x="110" y="9"/>
                  </a:lnTo>
                  <a:lnTo>
                    <a:pt x="119" y="6"/>
                  </a:lnTo>
                  <a:lnTo>
                    <a:pt x="128" y="3"/>
                  </a:lnTo>
                  <a:lnTo>
                    <a:pt x="138" y="1"/>
                  </a:lnTo>
                  <a:lnTo>
                    <a:pt x="147" y="0"/>
                  </a:lnTo>
                  <a:lnTo>
                    <a:pt x="156" y="0"/>
                  </a:lnTo>
                  <a:lnTo>
                    <a:pt x="165" y="0"/>
                  </a:lnTo>
                  <a:lnTo>
                    <a:pt x="174" y="1"/>
                  </a:lnTo>
                  <a:lnTo>
                    <a:pt x="184" y="3"/>
                  </a:lnTo>
                  <a:lnTo>
                    <a:pt x="193" y="7"/>
                  </a:lnTo>
                  <a:lnTo>
                    <a:pt x="202" y="11"/>
                  </a:lnTo>
                  <a:lnTo>
                    <a:pt x="211" y="17"/>
                  </a:lnTo>
                  <a:lnTo>
                    <a:pt x="220" y="25"/>
                  </a:lnTo>
                  <a:lnTo>
                    <a:pt x="230" y="33"/>
                  </a:lnTo>
                  <a:lnTo>
                    <a:pt x="239" y="44"/>
                  </a:lnTo>
                  <a:lnTo>
                    <a:pt x="248" y="55"/>
                  </a:lnTo>
                  <a:lnTo>
                    <a:pt x="257" y="68"/>
                  </a:lnTo>
                  <a:lnTo>
                    <a:pt x="266" y="82"/>
                  </a:lnTo>
                  <a:lnTo>
                    <a:pt x="276" y="97"/>
                  </a:lnTo>
                  <a:lnTo>
                    <a:pt x="285" y="113"/>
                  </a:lnTo>
                  <a:lnTo>
                    <a:pt x="294" y="130"/>
                  </a:lnTo>
                  <a:lnTo>
                    <a:pt x="303" y="148"/>
                  </a:lnTo>
                  <a:lnTo>
                    <a:pt x="312" y="167"/>
                  </a:lnTo>
                  <a:lnTo>
                    <a:pt x="321" y="186"/>
                  </a:lnTo>
                  <a:lnTo>
                    <a:pt x="331" y="205"/>
                  </a:lnTo>
                  <a:lnTo>
                    <a:pt x="340" y="225"/>
                  </a:lnTo>
                  <a:lnTo>
                    <a:pt x="349" y="245"/>
                  </a:lnTo>
                  <a:lnTo>
                    <a:pt x="358" y="266"/>
                  </a:lnTo>
                  <a:lnTo>
                    <a:pt x="367" y="287"/>
                  </a:lnTo>
                  <a:lnTo>
                    <a:pt x="377" y="307"/>
                  </a:lnTo>
                  <a:lnTo>
                    <a:pt x="386" y="329"/>
                  </a:lnTo>
                  <a:lnTo>
                    <a:pt x="395" y="350"/>
                  </a:lnTo>
                  <a:lnTo>
                    <a:pt x="404" y="371"/>
                  </a:lnTo>
                  <a:lnTo>
                    <a:pt x="413" y="392"/>
                  </a:lnTo>
                  <a:lnTo>
                    <a:pt x="423" y="414"/>
                  </a:lnTo>
                  <a:lnTo>
                    <a:pt x="432" y="435"/>
                  </a:lnTo>
                  <a:lnTo>
                    <a:pt x="441" y="457"/>
                  </a:lnTo>
                  <a:lnTo>
                    <a:pt x="450" y="478"/>
                  </a:lnTo>
                </a:path>
              </a:pathLst>
            </a:custGeom>
            <a:noFill/>
            <a:ln w="38100">
              <a:solidFill>
                <a:srgbClr val="800080"/>
              </a:solidFill>
              <a:round/>
              <a:headEnd/>
              <a:tailEnd/>
            </a:ln>
          </p:spPr>
          <p:txBody>
            <a:bodyPr/>
            <a:lstStyle/>
            <a:p>
              <a:endParaRPr lang="en-US"/>
            </a:p>
          </p:txBody>
        </p:sp>
        <p:sp>
          <p:nvSpPr>
            <p:cNvPr id="218" name="Freeform 212"/>
            <p:cNvSpPr>
              <a:spLocks/>
            </p:cNvSpPr>
            <p:nvPr/>
          </p:nvSpPr>
          <p:spPr bwMode="auto">
            <a:xfrm>
              <a:off x="2436813" y="1565275"/>
              <a:ext cx="3424237" cy="3489325"/>
            </a:xfrm>
            <a:custGeom>
              <a:avLst/>
              <a:gdLst>
                <a:gd name="T0" fmla="*/ 0 w 450"/>
                <a:gd name="T1" fmla="*/ 2147483647 h 483"/>
                <a:gd name="T2" fmla="*/ 2147483647 w 450"/>
                <a:gd name="T3" fmla="*/ 2147483647 h 483"/>
                <a:gd name="T4" fmla="*/ 2147483647 w 450"/>
                <a:gd name="T5" fmla="*/ 2147483647 h 483"/>
                <a:gd name="T6" fmla="*/ 2147483647 w 450"/>
                <a:gd name="T7" fmla="*/ 2147483647 h 483"/>
                <a:gd name="T8" fmla="*/ 2147483647 w 450"/>
                <a:gd name="T9" fmla="*/ 2147483647 h 483"/>
                <a:gd name="T10" fmla="*/ 2147483647 w 450"/>
                <a:gd name="T11" fmla="*/ 2147483647 h 483"/>
                <a:gd name="T12" fmla="*/ 2147483647 w 450"/>
                <a:gd name="T13" fmla="*/ 2147483647 h 483"/>
                <a:gd name="T14" fmla="*/ 2147483647 w 450"/>
                <a:gd name="T15" fmla="*/ 2147483647 h 483"/>
                <a:gd name="T16" fmla="*/ 2147483647 w 450"/>
                <a:gd name="T17" fmla="*/ 2147483647 h 483"/>
                <a:gd name="T18" fmla="*/ 2147483647 w 450"/>
                <a:gd name="T19" fmla="*/ 2147483647 h 483"/>
                <a:gd name="T20" fmla="*/ 2147483647 w 450"/>
                <a:gd name="T21" fmla="*/ 2147483647 h 483"/>
                <a:gd name="T22" fmla="*/ 2147483647 w 450"/>
                <a:gd name="T23" fmla="*/ 2147483647 h 483"/>
                <a:gd name="T24" fmla="*/ 2147483647 w 450"/>
                <a:gd name="T25" fmla="*/ 2147483647 h 483"/>
                <a:gd name="T26" fmla="*/ 2147483647 w 450"/>
                <a:gd name="T27" fmla="*/ 2147483647 h 483"/>
                <a:gd name="T28" fmla="*/ 2147483647 w 450"/>
                <a:gd name="T29" fmla="*/ 2147483647 h 483"/>
                <a:gd name="T30" fmla="*/ 2147483647 w 450"/>
                <a:gd name="T31" fmla="*/ 2147483647 h 483"/>
                <a:gd name="T32" fmla="*/ 2147483647 w 450"/>
                <a:gd name="T33" fmla="*/ 2147483647 h 483"/>
                <a:gd name="T34" fmla="*/ 2147483647 w 450"/>
                <a:gd name="T35" fmla="*/ 0 h 483"/>
                <a:gd name="T36" fmla="*/ 2147483647 w 450"/>
                <a:gd name="T37" fmla="*/ 0 h 483"/>
                <a:gd name="T38" fmla="*/ 2147483647 w 450"/>
                <a:gd name="T39" fmla="*/ 2147483647 h 483"/>
                <a:gd name="T40" fmla="*/ 2147483647 w 450"/>
                <a:gd name="T41" fmla="*/ 2147483647 h 483"/>
                <a:gd name="T42" fmla="*/ 2147483647 w 450"/>
                <a:gd name="T43" fmla="*/ 2147483647 h 483"/>
                <a:gd name="T44" fmla="*/ 2147483647 w 450"/>
                <a:gd name="T45" fmla="*/ 2147483647 h 483"/>
                <a:gd name="T46" fmla="*/ 2147483647 w 450"/>
                <a:gd name="T47" fmla="*/ 2147483647 h 483"/>
                <a:gd name="T48" fmla="*/ 2147483647 w 450"/>
                <a:gd name="T49" fmla="*/ 2147483647 h 483"/>
                <a:gd name="T50" fmla="*/ 2147483647 w 450"/>
                <a:gd name="T51" fmla="*/ 2147483647 h 483"/>
                <a:gd name="T52" fmla="*/ 2147483647 w 450"/>
                <a:gd name="T53" fmla="*/ 2147483647 h 483"/>
                <a:gd name="T54" fmla="*/ 2147483647 w 450"/>
                <a:gd name="T55" fmla="*/ 2147483647 h 483"/>
                <a:gd name="T56" fmla="*/ 2147483647 w 450"/>
                <a:gd name="T57" fmla="*/ 2147483647 h 483"/>
                <a:gd name="T58" fmla="*/ 2147483647 w 450"/>
                <a:gd name="T59" fmla="*/ 2147483647 h 483"/>
                <a:gd name="T60" fmla="*/ 2147483647 w 450"/>
                <a:gd name="T61" fmla="*/ 2147483647 h 483"/>
                <a:gd name="T62" fmla="*/ 2147483647 w 450"/>
                <a:gd name="T63" fmla="*/ 2147483647 h 483"/>
                <a:gd name="T64" fmla="*/ 2147483647 w 450"/>
                <a:gd name="T65" fmla="*/ 2147483647 h 483"/>
                <a:gd name="T66" fmla="*/ 2147483647 w 450"/>
                <a:gd name="T67" fmla="*/ 2147483647 h 483"/>
                <a:gd name="T68" fmla="*/ 2147483647 w 450"/>
                <a:gd name="T69" fmla="*/ 2147483647 h 483"/>
                <a:gd name="T70" fmla="*/ 2147483647 w 450"/>
                <a:gd name="T71" fmla="*/ 2147483647 h 483"/>
                <a:gd name="T72" fmla="*/ 2147483647 w 450"/>
                <a:gd name="T73" fmla="*/ 2147483647 h 483"/>
                <a:gd name="T74" fmla="*/ 2147483647 w 450"/>
                <a:gd name="T75" fmla="*/ 2147483647 h 483"/>
                <a:gd name="T76" fmla="*/ 2147483647 w 450"/>
                <a:gd name="T77" fmla="*/ 2147483647 h 483"/>
                <a:gd name="T78" fmla="*/ 2147483647 w 450"/>
                <a:gd name="T79" fmla="*/ 2147483647 h 483"/>
                <a:gd name="T80" fmla="*/ 2147483647 w 450"/>
                <a:gd name="T81" fmla="*/ 2147483647 h 483"/>
                <a:gd name="T82" fmla="*/ 2147483647 w 450"/>
                <a:gd name="T83" fmla="*/ 2147483647 h 483"/>
                <a:gd name="T84" fmla="*/ 2147483647 w 450"/>
                <a:gd name="T85" fmla="*/ 2147483647 h 483"/>
                <a:gd name="T86" fmla="*/ 2147483647 w 450"/>
                <a:gd name="T87" fmla="*/ 2147483647 h 483"/>
                <a:gd name="T88" fmla="*/ 2147483647 w 450"/>
                <a:gd name="T89" fmla="*/ 2147483647 h 483"/>
                <a:gd name="T90" fmla="*/ 2147483647 w 450"/>
                <a:gd name="T91" fmla="*/ 2147483647 h 483"/>
                <a:gd name="T92" fmla="*/ 2147483647 w 450"/>
                <a:gd name="T93" fmla="*/ 2147483647 h 483"/>
                <a:gd name="T94" fmla="*/ 2147483647 w 450"/>
                <a:gd name="T95" fmla="*/ 2147483647 h 483"/>
                <a:gd name="T96" fmla="*/ 2147483647 w 450"/>
                <a:gd name="T97" fmla="*/ 2147483647 h 483"/>
                <a:gd name="T98" fmla="*/ 2147483647 w 450"/>
                <a:gd name="T99" fmla="*/ 2147483647 h 4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0"/>
                <a:gd name="T151" fmla="*/ 0 h 483"/>
                <a:gd name="T152" fmla="*/ 450 w 450"/>
                <a:gd name="T153" fmla="*/ 483 h 4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0" h="483">
                  <a:moveTo>
                    <a:pt x="0" y="86"/>
                  </a:moveTo>
                  <a:lnTo>
                    <a:pt x="9" y="81"/>
                  </a:lnTo>
                  <a:lnTo>
                    <a:pt x="18" y="76"/>
                  </a:lnTo>
                  <a:lnTo>
                    <a:pt x="27" y="71"/>
                  </a:lnTo>
                  <a:lnTo>
                    <a:pt x="37" y="65"/>
                  </a:lnTo>
                  <a:lnTo>
                    <a:pt x="46" y="59"/>
                  </a:lnTo>
                  <a:lnTo>
                    <a:pt x="55" y="53"/>
                  </a:lnTo>
                  <a:lnTo>
                    <a:pt x="64" y="46"/>
                  </a:lnTo>
                  <a:lnTo>
                    <a:pt x="73" y="40"/>
                  </a:lnTo>
                  <a:lnTo>
                    <a:pt x="83" y="33"/>
                  </a:lnTo>
                  <a:lnTo>
                    <a:pt x="92" y="27"/>
                  </a:lnTo>
                  <a:lnTo>
                    <a:pt x="101" y="21"/>
                  </a:lnTo>
                  <a:lnTo>
                    <a:pt x="110" y="15"/>
                  </a:lnTo>
                  <a:lnTo>
                    <a:pt x="119" y="10"/>
                  </a:lnTo>
                  <a:lnTo>
                    <a:pt x="128" y="6"/>
                  </a:lnTo>
                  <a:lnTo>
                    <a:pt x="138" y="3"/>
                  </a:lnTo>
                  <a:lnTo>
                    <a:pt x="147" y="1"/>
                  </a:lnTo>
                  <a:lnTo>
                    <a:pt x="156" y="0"/>
                  </a:lnTo>
                  <a:lnTo>
                    <a:pt x="165" y="0"/>
                  </a:lnTo>
                  <a:lnTo>
                    <a:pt x="174" y="1"/>
                  </a:lnTo>
                  <a:lnTo>
                    <a:pt x="184" y="4"/>
                  </a:lnTo>
                  <a:lnTo>
                    <a:pt x="193" y="9"/>
                  </a:lnTo>
                  <a:lnTo>
                    <a:pt x="202" y="14"/>
                  </a:lnTo>
                  <a:lnTo>
                    <a:pt x="211" y="21"/>
                  </a:lnTo>
                  <a:lnTo>
                    <a:pt x="220" y="30"/>
                  </a:lnTo>
                  <a:lnTo>
                    <a:pt x="230" y="40"/>
                  </a:lnTo>
                  <a:lnTo>
                    <a:pt x="239" y="50"/>
                  </a:lnTo>
                  <a:lnTo>
                    <a:pt x="248" y="63"/>
                  </a:lnTo>
                  <a:lnTo>
                    <a:pt x="257" y="76"/>
                  </a:lnTo>
                  <a:lnTo>
                    <a:pt x="266" y="90"/>
                  </a:lnTo>
                  <a:lnTo>
                    <a:pt x="276" y="105"/>
                  </a:lnTo>
                  <a:lnTo>
                    <a:pt x="285" y="121"/>
                  </a:lnTo>
                  <a:lnTo>
                    <a:pt x="294" y="138"/>
                  </a:lnTo>
                  <a:lnTo>
                    <a:pt x="303" y="155"/>
                  </a:lnTo>
                  <a:lnTo>
                    <a:pt x="312" y="173"/>
                  </a:lnTo>
                  <a:lnTo>
                    <a:pt x="321" y="191"/>
                  </a:lnTo>
                  <a:lnTo>
                    <a:pt x="331" y="210"/>
                  </a:lnTo>
                  <a:lnTo>
                    <a:pt x="340" y="230"/>
                  </a:lnTo>
                  <a:lnTo>
                    <a:pt x="349" y="250"/>
                  </a:lnTo>
                  <a:lnTo>
                    <a:pt x="358" y="270"/>
                  </a:lnTo>
                  <a:lnTo>
                    <a:pt x="367" y="290"/>
                  </a:lnTo>
                  <a:lnTo>
                    <a:pt x="377" y="311"/>
                  </a:lnTo>
                  <a:lnTo>
                    <a:pt x="386" y="332"/>
                  </a:lnTo>
                  <a:lnTo>
                    <a:pt x="395" y="353"/>
                  </a:lnTo>
                  <a:lnTo>
                    <a:pt x="404" y="374"/>
                  </a:lnTo>
                  <a:lnTo>
                    <a:pt x="413" y="396"/>
                  </a:lnTo>
                  <a:lnTo>
                    <a:pt x="423" y="417"/>
                  </a:lnTo>
                  <a:lnTo>
                    <a:pt x="432" y="439"/>
                  </a:lnTo>
                  <a:lnTo>
                    <a:pt x="441" y="461"/>
                  </a:lnTo>
                  <a:lnTo>
                    <a:pt x="450" y="483"/>
                  </a:lnTo>
                </a:path>
              </a:pathLst>
            </a:custGeom>
            <a:noFill/>
            <a:ln w="38100">
              <a:solidFill>
                <a:srgbClr val="FF6600"/>
              </a:solidFill>
              <a:round/>
              <a:headEnd/>
              <a:tailEnd/>
            </a:ln>
          </p:spPr>
          <p:txBody>
            <a:bodyPr/>
            <a:lstStyle/>
            <a:p>
              <a:endParaRPr lang="en-US"/>
            </a:p>
          </p:txBody>
        </p:sp>
      </p:grpSp>
      <p:sp>
        <p:nvSpPr>
          <p:cNvPr id="83153" name="TextBox 212"/>
          <p:cNvSpPr txBox="1">
            <a:spLocks noChangeArrowheads="1"/>
          </p:cNvSpPr>
          <p:nvPr/>
        </p:nvSpPr>
        <p:spPr bwMode="auto">
          <a:xfrm>
            <a:off x="5562600" y="762000"/>
            <a:ext cx="3214687" cy="830997"/>
          </a:xfrm>
          <a:prstGeom prst="rect">
            <a:avLst/>
          </a:prstGeom>
          <a:noFill/>
          <a:ln w="9525">
            <a:noFill/>
            <a:miter lim="800000"/>
            <a:headEnd/>
            <a:tailEnd/>
          </a:ln>
        </p:spPr>
        <p:txBody>
          <a:bodyPr>
            <a:spAutoFit/>
          </a:bodyPr>
          <a:lstStyle/>
          <a:p>
            <a:r>
              <a:rPr lang="en-US" sz="1600" dirty="0" smtClean="0"/>
              <a:t>Pelletier et al., 1997; </a:t>
            </a:r>
            <a:r>
              <a:rPr lang="en-US" sz="1600" dirty="0" err="1" smtClean="0"/>
              <a:t>Guzetti</a:t>
            </a:r>
            <a:r>
              <a:rPr lang="en-US" sz="1600" dirty="0" smtClean="0"/>
              <a:t> </a:t>
            </a:r>
            <a:r>
              <a:rPr lang="en-US" sz="1600" dirty="0"/>
              <a:t>et al. </a:t>
            </a:r>
            <a:r>
              <a:rPr lang="en-US" sz="1600" dirty="0" smtClean="0"/>
              <a:t>2009, Malamud et al, 2004, </a:t>
            </a:r>
            <a:r>
              <a:rPr lang="en-US" sz="1600" dirty="0" err="1" smtClean="0"/>
              <a:t>Picarelli</a:t>
            </a:r>
            <a:r>
              <a:rPr lang="en-US" sz="1600" dirty="0" smtClean="0"/>
              <a:t>, 2005</a:t>
            </a:r>
            <a:endParaRPr lang="en-US" sz="1600" dirty="0"/>
          </a:p>
        </p:txBody>
      </p:sp>
      <p:pic>
        <p:nvPicPr>
          <p:cNvPr id="230402" name="Picture 2"/>
          <p:cNvPicPr>
            <a:picLocks noChangeAspect="1" noChangeArrowheads="1"/>
          </p:cNvPicPr>
          <p:nvPr/>
        </p:nvPicPr>
        <p:blipFill>
          <a:blip r:embed="rId3" cstate="print"/>
          <a:srcRect/>
          <a:stretch>
            <a:fillRect/>
          </a:stretch>
        </p:blipFill>
        <p:spPr bwMode="auto">
          <a:xfrm>
            <a:off x="5562600" y="1295400"/>
            <a:ext cx="3186112" cy="3069343"/>
          </a:xfrm>
          <a:prstGeom prst="rect">
            <a:avLst/>
          </a:prstGeom>
          <a:noFill/>
          <a:ln w="9525">
            <a:noFill/>
            <a:miter lim="800000"/>
            <a:headEnd/>
            <a:tailEnd/>
          </a:ln>
        </p:spPr>
      </p:pic>
      <p:pic>
        <p:nvPicPr>
          <p:cNvPr id="230403" name="Picture 3"/>
          <p:cNvPicPr>
            <a:picLocks noChangeAspect="1" noChangeArrowheads="1"/>
          </p:cNvPicPr>
          <p:nvPr/>
        </p:nvPicPr>
        <p:blipFill>
          <a:blip r:embed="rId4" cstate="print"/>
          <a:srcRect/>
          <a:stretch>
            <a:fillRect/>
          </a:stretch>
        </p:blipFill>
        <p:spPr bwMode="auto">
          <a:xfrm>
            <a:off x="5791200" y="4343400"/>
            <a:ext cx="2590800" cy="25167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noGrp="1"/>
          </p:cNvSpPr>
          <p:nvPr/>
        </p:nvSpPr>
        <p:spPr bwMode="auto">
          <a:xfrm>
            <a:off x="381000" y="6553200"/>
            <a:ext cx="4800600" cy="304800"/>
          </a:xfrm>
          <a:prstGeom prst="rect">
            <a:avLst/>
          </a:prstGeom>
          <a:noFill/>
          <a:ln w="12700">
            <a:miter lim="800000"/>
            <a:headEnd type="none" w="sm" len="sm"/>
            <a:tailEnd type="none" w="sm" len="sm"/>
          </a:ln>
        </p:spPr>
        <p:txBody>
          <a:bodyPr/>
          <a:lstStyle/>
          <a:p>
            <a:pPr eaLnBrk="0" hangingPunct="0">
              <a:defRPr/>
            </a:pPr>
            <a:r>
              <a:rPr lang="en-GB" sz="1000">
                <a:latin typeface="+mn-lt"/>
              </a:rPr>
              <a:t>ISL 2004 </a:t>
            </a:r>
          </a:p>
        </p:txBody>
      </p:sp>
      <p:sp>
        <p:nvSpPr>
          <p:cNvPr id="67587" name="Rectangle 2"/>
          <p:cNvSpPr>
            <a:spLocks noGrp="1" noChangeArrowheads="1"/>
          </p:cNvSpPr>
          <p:nvPr>
            <p:ph type="title" idx="4294967295"/>
          </p:nvPr>
        </p:nvSpPr>
        <p:spPr>
          <a:xfrm>
            <a:off x="457200" y="685800"/>
            <a:ext cx="8002588" cy="868363"/>
          </a:xfrm>
          <a:prstGeom prst="rect">
            <a:avLst/>
          </a:prstGeom>
        </p:spPr>
        <p:txBody>
          <a:bodyPr/>
          <a:lstStyle/>
          <a:p>
            <a:r>
              <a:rPr lang="en-US" dirty="0" smtClean="0"/>
              <a:t>M-F relationship</a:t>
            </a:r>
          </a:p>
        </p:txBody>
      </p:sp>
      <p:sp>
        <p:nvSpPr>
          <p:cNvPr id="67588" name="Rectangle 3"/>
          <p:cNvSpPr>
            <a:spLocks noGrp="1" noChangeArrowheads="1"/>
          </p:cNvSpPr>
          <p:nvPr>
            <p:ph type="body" sz="half" idx="1"/>
          </p:nvPr>
        </p:nvSpPr>
        <p:spPr>
          <a:xfrm>
            <a:off x="762000" y="1600200"/>
            <a:ext cx="7772400" cy="2133600"/>
          </a:xfrm>
        </p:spPr>
        <p:txBody>
          <a:bodyPr/>
          <a:lstStyle/>
          <a:p>
            <a:pPr>
              <a:lnSpc>
                <a:spcPct val="80000"/>
              </a:lnSpc>
            </a:pPr>
            <a:r>
              <a:rPr lang="en-GB" altLang="ja-JP" sz="1800" dirty="0" smtClean="0">
                <a:ea typeface="ＭＳ Ｐゴシック" pitchFamily="34" charset="-128"/>
              </a:rPr>
              <a:t>Magnitude-frequency relationship is a relationship where events with a smaller magnitude happen more often than events with large magnitudes. </a:t>
            </a:r>
          </a:p>
          <a:p>
            <a:pPr>
              <a:lnSpc>
                <a:spcPct val="80000"/>
              </a:lnSpc>
            </a:pPr>
            <a:endParaRPr lang="en-US" altLang="ja-JP" sz="1800" dirty="0" smtClean="0">
              <a:ea typeface="ＭＳ Ｐゴシック" pitchFamily="34" charset="-128"/>
            </a:endParaRPr>
          </a:p>
          <a:p>
            <a:pPr>
              <a:lnSpc>
                <a:spcPct val="80000"/>
              </a:lnSpc>
            </a:pPr>
            <a:r>
              <a:rPr lang="en-US" altLang="ja-JP" sz="1800" dirty="0" smtClean="0">
                <a:ea typeface="ＭＳ Ｐゴシック" pitchFamily="34" charset="-128"/>
              </a:rPr>
              <a:t>Magnitude is related to the amount of energy released during the hazardous event, or refers to the size of the hazard. </a:t>
            </a:r>
          </a:p>
          <a:p>
            <a:pPr>
              <a:lnSpc>
                <a:spcPct val="80000"/>
              </a:lnSpc>
            </a:pPr>
            <a:endParaRPr lang="en-US" altLang="ja-JP" sz="1800" dirty="0" smtClean="0">
              <a:ea typeface="ＭＳ Ｐゴシック" pitchFamily="34" charset="-128"/>
            </a:endParaRPr>
          </a:p>
          <a:p>
            <a:pPr>
              <a:lnSpc>
                <a:spcPct val="80000"/>
              </a:lnSpc>
            </a:pPr>
            <a:r>
              <a:rPr lang="en-US" altLang="ja-JP" sz="1800" dirty="0" smtClean="0">
                <a:ea typeface="ＭＳ Ｐゴシック" pitchFamily="34" charset="-128"/>
              </a:rPr>
              <a:t>Frequency is the (temporal) probability that a hazardous event with a given magnitude occurs in a certain area in a given period of time.</a:t>
            </a:r>
            <a:endParaRPr lang="en-GB" altLang="ja-JP" sz="1800" dirty="0" smtClean="0">
              <a:ea typeface="ＭＳ Ｐゴシック" pitchFamily="34" charset="-128"/>
            </a:endParaRPr>
          </a:p>
        </p:txBody>
      </p:sp>
      <p:pic>
        <p:nvPicPr>
          <p:cNvPr id="67589" name="Picture 14" descr="magfreq"/>
          <p:cNvPicPr>
            <a:picLocks noGrp="1" noChangeAspect="1" noChangeArrowheads="1"/>
          </p:cNvPicPr>
          <p:nvPr>
            <p:ph sz="half" idx="2"/>
          </p:nvPr>
        </p:nvPicPr>
        <p:blipFill>
          <a:blip r:embed="rId3" cstate="print"/>
          <a:srcRect/>
          <a:stretch>
            <a:fillRect/>
          </a:stretch>
        </p:blipFill>
        <p:spPr>
          <a:xfrm>
            <a:off x="1676400" y="3886200"/>
            <a:ext cx="5715000" cy="2792413"/>
          </a:xfr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1450975" y="1270000"/>
            <a:ext cx="4113213" cy="4164013"/>
          </a:xfrm>
          <a:prstGeom prst="rect">
            <a:avLst/>
          </a:prstGeom>
          <a:pattFill prst="dotGrid">
            <a:fgClr>
              <a:srgbClr val="EAEAEA"/>
            </a:fgClr>
            <a:bgClr>
              <a:srgbClr val="FFFFCC"/>
            </a:bgClr>
          </a:pattFill>
          <a:ln w="19050">
            <a:solidFill>
              <a:srgbClr val="000080"/>
            </a:solidFill>
            <a:round/>
            <a:headEnd/>
            <a:tailEnd/>
          </a:ln>
        </p:spPr>
        <p:txBody>
          <a:bodyPr wrap="none" anchor="ctr"/>
          <a:lstStyle/>
          <a:p>
            <a:pPr algn="r"/>
            <a:endParaRPr lang="en-US" i="1">
              <a:latin typeface="Arial" pitchFamily="34" charset="0"/>
            </a:endParaRPr>
          </a:p>
        </p:txBody>
      </p:sp>
      <p:sp>
        <p:nvSpPr>
          <p:cNvPr id="83971" name="Rectangle 2"/>
          <p:cNvSpPr>
            <a:spLocks noGrp="1" noChangeArrowheads="1"/>
          </p:cNvSpPr>
          <p:nvPr>
            <p:ph type="title"/>
          </p:nvPr>
        </p:nvSpPr>
        <p:spPr>
          <a:xfrm>
            <a:off x="285750" y="214313"/>
            <a:ext cx="8448675" cy="487362"/>
          </a:xfrm>
        </p:spPr>
        <p:txBody>
          <a:bodyPr/>
          <a:lstStyle/>
          <a:p>
            <a:pPr algn="l">
              <a:lnSpc>
                <a:spcPct val="80000"/>
              </a:lnSpc>
            </a:pPr>
            <a:r>
              <a:rPr lang="en-GB" sz="3600" smtClean="0">
                <a:solidFill>
                  <a:schemeClr val="tx2"/>
                </a:solidFill>
                <a:effectLst/>
              </a:rPr>
              <a:t>Landslide area and volume</a:t>
            </a:r>
          </a:p>
        </p:txBody>
      </p:sp>
      <p:sp>
        <p:nvSpPr>
          <p:cNvPr id="83972" name="Rectangle 10"/>
          <p:cNvSpPr>
            <a:spLocks noChangeArrowheads="1"/>
          </p:cNvSpPr>
          <p:nvPr/>
        </p:nvSpPr>
        <p:spPr bwMode="auto">
          <a:xfrm>
            <a:off x="1470025" y="5662613"/>
            <a:ext cx="4076700" cy="368300"/>
          </a:xfrm>
          <a:prstGeom prst="rect">
            <a:avLst/>
          </a:prstGeom>
          <a:noFill/>
          <a:ln w="9525">
            <a:noFill/>
            <a:miter lim="800000"/>
            <a:headEnd/>
            <a:tailEnd/>
          </a:ln>
        </p:spPr>
        <p:txBody>
          <a:bodyPr lIns="0" tIns="0" rIns="0" bIns="0" anchor="ctr">
            <a:spAutoFit/>
          </a:bodyPr>
          <a:lstStyle/>
          <a:p>
            <a:pPr algn="ctr"/>
            <a:r>
              <a:rPr lang="en-US">
                <a:solidFill>
                  <a:srgbClr val="000000"/>
                </a:solidFill>
              </a:rPr>
              <a:t>Landslide Area, </a:t>
            </a:r>
            <a:r>
              <a:rPr lang="en-US" i="1">
                <a:solidFill>
                  <a:srgbClr val="000000"/>
                </a:solidFill>
              </a:rPr>
              <a:t>A</a:t>
            </a:r>
            <a:r>
              <a:rPr lang="en-US" i="1" baseline="-25000">
                <a:solidFill>
                  <a:srgbClr val="000000"/>
                </a:solidFill>
              </a:rPr>
              <a:t>L</a:t>
            </a:r>
            <a:r>
              <a:rPr lang="en-US">
                <a:solidFill>
                  <a:srgbClr val="000000"/>
                </a:solidFill>
              </a:rPr>
              <a:t> (m</a:t>
            </a:r>
            <a:r>
              <a:rPr lang="en-US" baseline="30000">
                <a:solidFill>
                  <a:srgbClr val="000000"/>
                </a:solidFill>
              </a:rPr>
              <a:t>2</a:t>
            </a:r>
            <a:r>
              <a:rPr lang="en-US">
                <a:solidFill>
                  <a:srgbClr val="000000"/>
                </a:solidFill>
              </a:rPr>
              <a:t>)</a:t>
            </a:r>
            <a:endParaRPr lang="en-US"/>
          </a:p>
        </p:txBody>
      </p:sp>
      <p:grpSp>
        <p:nvGrpSpPr>
          <p:cNvPr id="2" name="Gruppo 1988"/>
          <p:cNvGrpSpPr>
            <a:grpSpLocks/>
          </p:cNvGrpSpPr>
          <p:nvPr/>
        </p:nvGrpSpPr>
        <p:grpSpPr bwMode="auto">
          <a:xfrm>
            <a:off x="1444625" y="1027113"/>
            <a:ext cx="4117975" cy="277812"/>
            <a:chOff x="1541463" y="1177925"/>
            <a:chExt cx="4117975" cy="277813"/>
          </a:xfrm>
        </p:grpSpPr>
        <p:sp>
          <p:nvSpPr>
            <p:cNvPr id="142" name="Line 151"/>
            <p:cNvSpPr>
              <a:spLocks noChangeShapeType="1"/>
            </p:cNvSpPr>
            <p:nvPr/>
          </p:nvSpPr>
          <p:spPr bwMode="auto">
            <a:xfrm>
              <a:off x="1541463" y="1416051"/>
              <a:ext cx="4117975" cy="1587"/>
            </a:xfrm>
            <a:prstGeom prst="line">
              <a:avLst/>
            </a:prstGeom>
            <a:noFill/>
            <a:ln w="6">
              <a:solidFill>
                <a:srgbClr val="000000"/>
              </a:solidFill>
              <a:round/>
              <a:headEnd/>
              <a:tailEnd/>
            </a:ln>
          </p:spPr>
          <p:txBody>
            <a:bodyPr/>
            <a:lstStyle/>
            <a:p>
              <a:pPr>
                <a:defRPr/>
              </a:pPr>
              <a:endParaRPr lang="it-IT" i="1">
                <a:latin typeface="+mj-lt"/>
              </a:endParaRPr>
            </a:p>
          </p:txBody>
        </p:sp>
        <p:sp>
          <p:nvSpPr>
            <p:cNvPr id="143" name="Line 152"/>
            <p:cNvSpPr>
              <a:spLocks noChangeShapeType="1"/>
            </p:cNvSpPr>
            <p:nvPr/>
          </p:nvSpPr>
          <p:spPr bwMode="auto">
            <a:xfrm>
              <a:off x="1541463"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44" name="Line 153"/>
            <p:cNvSpPr>
              <a:spLocks noChangeShapeType="1"/>
            </p:cNvSpPr>
            <p:nvPr/>
          </p:nvSpPr>
          <p:spPr bwMode="auto">
            <a:xfrm>
              <a:off x="1884363"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45" name="Line 154"/>
            <p:cNvSpPr>
              <a:spLocks noChangeShapeType="1"/>
            </p:cNvSpPr>
            <p:nvPr/>
          </p:nvSpPr>
          <p:spPr bwMode="auto">
            <a:xfrm>
              <a:off x="2227263"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46" name="Line 155"/>
            <p:cNvSpPr>
              <a:spLocks noChangeShapeType="1"/>
            </p:cNvSpPr>
            <p:nvPr/>
          </p:nvSpPr>
          <p:spPr bwMode="auto">
            <a:xfrm>
              <a:off x="2570163"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47" name="Line 156"/>
            <p:cNvSpPr>
              <a:spLocks noChangeShapeType="1"/>
            </p:cNvSpPr>
            <p:nvPr/>
          </p:nvSpPr>
          <p:spPr bwMode="auto">
            <a:xfrm>
              <a:off x="2913063"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48" name="Line 157"/>
            <p:cNvSpPr>
              <a:spLocks noChangeShapeType="1"/>
            </p:cNvSpPr>
            <p:nvPr/>
          </p:nvSpPr>
          <p:spPr bwMode="auto">
            <a:xfrm>
              <a:off x="3257551" y="1376363"/>
              <a:ext cx="1587"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49" name="Line 158"/>
            <p:cNvSpPr>
              <a:spLocks noChangeShapeType="1"/>
            </p:cNvSpPr>
            <p:nvPr/>
          </p:nvSpPr>
          <p:spPr bwMode="auto">
            <a:xfrm>
              <a:off x="3600451" y="1376363"/>
              <a:ext cx="1587"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50" name="Line 159"/>
            <p:cNvSpPr>
              <a:spLocks noChangeShapeType="1"/>
            </p:cNvSpPr>
            <p:nvPr/>
          </p:nvSpPr>
          <p:spPr bwMode="auto">
            <a:xfrm>
              <a:off x="3943351" y="1376363"/>
              <a:ext cx="1587"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51" name="Line 160"/>
            <p:cNvSpPr>
              <a:spLocks noChangeShapeType="1"/>
            </p:cNvSpPr>
            <p:nvPr/>
          </p:nvSpPr>
          <p:spPr bwMode="auto">
            <a:xfrm>
              <a:off x="4286251" y="1376363"/>
              <a:ext cx="1587"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52" name="Line 161"/>
            <p:cNvSpPr>
              <a:spLocks noChangeShapeType="1"/>
            </p:cNvSpPr>
            <p:nvPr/>
          </p:nvSpPr>
          <p:spPr bwMode="auto">
            <a:xfrm>
              <a:off x="4630738"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53" name="Line 162"/>
            <p:cNvSpPr>
              <a:spLocks noChangeShapeType="1"/>
            </p:cNvSpPr>
            <p:nvPr/>
          </p:nvSpPr>
          <p:spPr bwMode="auto">
            <a:xfrm>
              <a:off x="4973638"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54" name="Line 163"/>
            <p:cNvSpPr>
              <a:spLocks noChangeShapeType="1"/>
            </p:cNvSpPr>
            <p:nvPr/>
          </p:nvSpPr>
          <p:spPr bwMode="auto">
            <a:xfrm>
              <a:off x="5316538" y="1376363"/>
              <a:ext cx="1588" cy="79375"/>
            </a:xfrm>
            <a:prstGeom prst="line">
              <a:avLst/>
            </a:prstGeom>
            <a:noFill/>
            <a:ln w="6">
              <a:solidFill>
                <a:srgbClr val="000000"/>
              </a:solidFill>
              <a:round/>
              <a:headEnd/>
              <a:tailEnd/>
            </a:ln>
          </p:spPr>
          <p:txBody>
            <a:bodyPr/>
            <a:lstStyle/>
            <a:p>
              <a:pPr>
                <a:defRPr/>
              </a:pPr>
              <a:endParaRPr lang="it-IT" i="1">
                <a:latin typeface="+mj-lt"/>
              </a:endParaRPr>
            </a:p>
          </p:txBody>
        </p:sp>
        <p:sp>
          <p:nvSpPr>
            <p:cNvPr id="156" name="Line 165"/>
            <p:cNvSpPr>
              <a:spLocks noChangeShapeType="1"/>
            </p:cNvSpPr>
            <p:nvPr/>
          </p:nvSpPr>
          <p:spPr bwMode="auto">
            <a:xfrm>
              <a:off x="16446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57" name="Line 166"/>
            <p:cNvSpPr>
              <a:spLocks noChangeShapeType="1"/>
            </p:cNvSpPr>
            <p:nvPr/>
          </p:nvSpPr>
          <p:spPr bwMode="auto">
            <a:xfrm>
              <a:off x="17049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58" name="Line 167"/>
            <p:cNvSpPr>
              <a:spLocks noChangeShapeType="1"/>
            </p:cNvSpPr>
            <p:nvPr/>
          </p:nvSpPr>
          <p:spPr bwMode="auto">
            <a:xfrm>
              <a:off x="17462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59" name="Line 168"/>
            <p:cNvSpPr>
              <a:spLocks noChangeShapeType="1"/>
            </p:cNvSpPr>
            <p:nvPr/>
          </p:nvSpPr>
          <p:spPr bwMode="auto">
            <a:xfrm>
              <a:off x="17811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0" name="Line 169"/>
            <p:cNvSpPr>
              <a:spLocks noChangeShapeType="1"/>
            </p:cNvSpPr>
            <p:nvPr/>
          </p:nvSpPr>
          <p:spPr bwMode="auto">
            <a:xfrm>
              <a:off x="18081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1" name="Line 170"/>
            <p:cNvSpPr>
              <a:spLocks noChangeShapeType="1"/>
            </p:cNvSpPr>
            <p:nvPr/>
          </p:nvSpPr>
          <p:spPr bwMode="auto">
            <a:xfrm>
              <a:off x="183038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2" name="Line 171"/>
            <p:cNvSpPr>
              <a:spLocks noChangeShapeType="1"/>
            </p:cNvSpPr>
            <p:nvPr/>
          </p:nvSpPr>
          <p:spPr bwMode="auto">
            <a:xfrm>
              <a:off x="18510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3" name="Line 172"/>
            <p:cNvSpPr>
              <a:spLocks noChangeShapeType="1"/>
            </p:cNvSpPr>
            <p:nvPr/>
          </p:nvSpPr>
          <p:spPr bwMode="auto">
            <a:xfrm>
              <a:off x="186848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4" name="Line 173"/>
            <p:cNvSpPr>
              <a:spLocks noChangeShapeType="1"/>
            </p:cNvSpPr>
            <p:nvPr/>
          </p:nvSpPr>
          <p:spPr bwMode="auto">
            <a:xfrm>
              <a:off x="19875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5" name="Line 174"/>
            <p:cNvSpPr>
              <a:spLocks noChangeShapeType="1"/>
            </p:cNvSpPr>
            <p:nvPr/>
          </p:nvSpPr>
          <p:spPr bwMode="auto">
            <a:xfrm>
              <a:off x="20478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6" name="Line 175"/>
            <p:cNvSpPr>
              <a:spLocks noChangeShapeType="1"/>
            </p:cNvSpPr>
            <p:nvPr/>
          </p:nvSpPr>
          <p:spPr bwMode="auto">
            <a:xfrm>
              <a:off x="20907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7" name="Line 176"/>
            <p:cNvSpPr>
              <a:spLocks noChangeShapeType="1"/>
            </p:cNvSpPr>
            <p:nvPr/>
          </p:nvSpPr>
          <p:spPr bwMode="auto">
            <a:xfrm>
              <a:off x="212248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8" name="Line 177"/>
            <p:cNvSpPr>
              <a:spLocks noChangeShapeType="1"/>
            </p:cNvSpPr>
            <p:nvPr/>
          </p:nvSpPr>
          <p:spPr bwMode="auto">
            <a:xfrm>
              <a:off x="21510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69" name="Line 178"/>
            <p:cNvSpPr>
              <a:spLocks noChangeShapeType="1"/>
            </p:cNvSpPr>
            <p:nvPr/>
          </p:nvSpPr>
          <p:spPr bwMode="auto">
            <a:xfrm>
              <a:off x="21748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0" name="Line 179"/>
            <p:cNvSpPr>
              <a:spLocks noChangeShapeType="1"/>
            </p:cNvSpPr>
            <p:nvPr/>
          </p:nvSpPr>
          <p:spPr bwMode="auto">
            <a:xfrm>
              <a:off x="21939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1" name="Line 180"/>
            <p:cNvSpPr>
              <a:spLocks noChangeShapeType="1"/>
            </p:cNvSpPr>
            <p:nvPr/>
          </p:nvSpPr>
          <p:spPr bwMode="auto">
            <a:xfrm>
              <a:off x="221138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2" name="Line 181"/>
            <p:cNvSpPr>
              <a:spLocks noChangeShapeType="1"/>
            </p:cNvSpPr>
            <p:nvPr/>
          </p:nvSpPr>
          <p:spPr bwMode="auto">
            <a:xfrm>
              <a:off x="23304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3" name="Line 182"/>
            <p:cNvSpPr>
              <a:spLocks noChangeShapeType="1"/>
            </p:cNvSpPr>
            <p:nvPr/>
          </p:nvSpPr>
          <p:spPr bwMode="auto">
            <a:xfrm>
              <a:off x="23907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4" name="Line 183"/>
            <p:cNvSpPr>
              <a:spLocks noChangeShapeType="1"/>
            </p:cNvSpPr>
            <p:nvPr/>
          </p:nvSpPr>
          <p:spPr bwMode="auto">
            <a:xfrm>
              <a:off x="24336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5" name="Line 184"/>
            <p:cNvSpPr>
              <a:spLocks noChangeShapeType="1"/>
            </p:cNvSpPr>
            <p:nvPr/>
          </p:nvSpPr>
          <p:spPr bwMode="auto">
            <a:xfrm>
              <a:off x="24669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6" name="Line 185"/>
            <p:cNvSpPr>
              <a:spLocks noChangeShapeType="1"/>
            </p:cNvSpPr>
            <p:nvPr/>
          </p:nvSpPr>
          <p:spPr bwMode="auto">
            <a:xfrm>
              <a:off x="24939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7" name="Line 186"/>
            <p:cNvSpPr>
              <a:spLocks noChangeShapeType="1"/>
            </p:cNvSpPr>
            <p:nvPr/>
          </p:nvSpPr>
          <p:spPr bwMode="auto">
            <a:xfrm>
              <a:off x="251618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8" name="Line 187"/>
            <p:cNvSpPr>
              <a:spLocks noChangeShapeType="1"/>
            </p:cNvSpPr>
            <p:nvPr/>
          </p:nvSpPr>
          <p:spPr bwMode="auto">
            <a:xfrm>
              <a:off x="25368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79" name="Line 188"/>
            <p:cNvSpPr>
              <a:spLocks noChangeShapeType="1"/>
            </p:cNvSpPr>
            <p:nvPr/>
          </p:nvSpPr>
          <p:spPr bwMode="auto">
            <a:xfrm>
              <a:off x="255428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0" name="Line 189"/>
            <p:cNvSpPr>
              <a:spLocks noChangeShapeType="1"/>
            </p:cNvSpPr>
            <p:nvPr/>
          </p:nvSpPr>
          <p:spPr bwMode="auto">
            <a:xfrm>
              <a:off x="26733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1" name="Line 190"/>
            <p:cNvSpPr>
              <a:spLocks noChangeShapeType="1"/>
            </p:cNvSpPr>
            <p:nvPr/>
          </p:nvSpPr>
          <p:spPr bwMode="auto">
            <a:xfrm>
              <a:off x="27336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2" name="Line 191"/>
            <p:cNvSpPr>
              <a:spLocks noChangeShapeType="1"/>
            </p:cNvSpPr>
            <p:nvPr/>
          </p:nvSpPr>
          <p:spPr bwMode="auto">
            <a:xfrm>
              <a:off x="27765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3" name="Line 192"/>
            <p:cNvSpPr>
              <a:spLocks noChangeShapeType="1"/>
            </p:cNvSpPr>
            <p:nvPr/>
          </p:nvSpPr>
          <p:spPr bwMode="auto">
            <a:xfrm>
              <a:off x="28098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4" name="Line 193"/>
            <p:cNvSpPr>
              <a:spLocks noChangeShapeType="1"/>
            </p:cNvSpPr>
            <p:nvPr/>
          </p:nvSpPr>
          <p:spPr bwMode="auto">
            <a:xfrm>
              <a:off x="28368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5" name="Line 194"/>
            <p:cNvSpPr>
              <a:spLocks noChangeShapeType="1"/>
            </p:cNvSpPr>
            <p:nvPr/>
          </p:nvSpPr>
          <p:spPr bwMode="auto">
            <a:xfrm>
              <a:off x="28606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6" name="Line 195"/>
            <p:cNvSpPr>
              <a:spLocks noChangeShapeType="1"/>
            </p:cNvSpPr>
            <p:nvPr/>
          </p:nvSpPr>
          <p:spPr bwMode="auto">
            <a:xfrm>
              <a:off x="288131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7" name="Line 196"/>
            <p:cNvSpPr>
              <a:spLocks noChangeShapeType="1"/>
            </p:cNvSpPr>
            <p:nvPr/>
          </p:nvSpPr>
          <p:spPr bwMode="auto">
            <a:xfrm>
              <a:off x="28987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8" name="Line 197"/>
            <p:cNvSpPr>
              <a:spLocks noChangeShapeType="1"/>
            </p:cNvSpPr>
            <p:nvPr/>
          </p:nvSpPr>
          <p:spPr bwMode="auto">
            <a:xfrm>
              <a:off x="30178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89" name="Line 198"/>
            <p:cNvSpPr>
              <a:spLocks noChangeShapeType="1"/>
            </p:cNvSpPr>
            <p:nvPr/>
          </p:nvSpPr>
          <p:spPr bwMode="auto">
            <a:xfrm>
              <a:off x="30765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0" name="Line 199"/>
            <p:cNvSpPr>
              <a:spLocks noChangeShapeType="1"/>
            </p:cNvSpPr>
            <p:nvPr/>
          </p:nvSpPr>
          <p:spPr bwMode="auto">
            <a:xfrm>
              <a:off x="31210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1" name="Line 200"/>
            <p:cNvSpPr>
              <a:spLocks noChangeShapeType="1"/>
            </p:cNvSpPr>
            <p:nvPr/>
          </p:nvSpPr>
          <p:spPr bwMode="auto">
            <a:xfrm>
              <a:off x="31527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2" name="Line 201"/>
            <p:cNvSpPr>
              <a:spLocks noChangeShapeType="1"/>
            </p:cNvSpPr>
            <p:nvPr/>
          </p:nvSpPr>
          <p:spPr bwMode="auto">
            <a:xfrm>
              <a:off x="31813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3" name="Line 202"/>
            <p:cNvSpPr>
              <a:spLocks noChangeShapeType="1"/>
            </p:cNvSpPr>
            <p:nvPr/>
          </p:nvSpPr>
          <p:spPr bwMode="auto">
            <a:xfrm>
              <a:off x="32035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4" name="Line 203"/>
            <p:cNvSpPr>
              <a:spLocks noChangeShapeType="1"/>
            </p:cNvSpPr>
            <p:nvPr/>
          </p:nvSpPr>
          <p:spPr bwMode="auto">
            <a:xfrm>
              <a:off x="32226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5" name="Line 204"/>
            <p:cNvSpPr>
              <a:spLocks noChangeShapeType="1"/>
            </p:cNvSpPr>
            <p:nvPr/>
          </p:nvSpPr>
          <p:spPr bwMode="auto">
            <a:xfrm>
              <a:off x="32416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6" name="Line 205"/>
            <p:cNvSpPr>
              <a:spLocks noChangeShapeType="1"/>
            </p:cNvSpPr>
            <p:nvPr/>
          </p:nvSpPr>
          <p:spPr bwMode="auto">
            <a:xfrm>
              <a:off x="33607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7" name="Line 206"/>
            <p:cNvSpPr>
              <a:spLocks noChangeShapeType="1"/>
            </p:cNvSpPr>
            <p:nvPr/>
          </p:nvSpPr>
          <p:spPr bwMode="auto">
            <a:xfrm>
              <a:off x="34210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8" name="Line 207"/>
            <p:cNvSpPr>
              <a:spLocks noChangeShapeType="1"/>
            </p:cNvSpPr>
            <p:nvPr/>
          </p:nvSpPr>
          <p:spPr bwMode="auto">
            <a:xfrm>
              <a:off x="34639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199" name="Line 209"/>
            <p:cNvSpPr>
              <a:spLocks noChangeShapeType="1"/>
            </p:cNvSpPr>
            <p:nvPr/>
          </p:nvSpPr>
          <p:spPr bwMode="auto">
            <a:xfrm>
              <a:off x="34972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0" name="Line 210"/>
            <p:cNvSpPr>
              <a:spLocks noChangeShapeType="1"/>
            </p:cNvSpPr>
            <p:nvPr/>
          </p:nvSpPr>
          <p:spPr bwMode="auto">
            <a:xfrm>
              <a:off x="35242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1" name="Line 211"/>
            <p:cNvSpPr>
              <a:spLocks noChangeShapeType="1"/>
            </p:cNvSpPr>
            <p:nvPr/>
          </p:nvSpPr>
          <p:spPr bwMode="auto">
            <a:xfrm>
              <a:off x="35464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2" name="Line 212"/>
            <p:cNvSpPr>
              <a:spLocks noChangeShapeType="1"/>
            </p:cNvSpPr>
            <p:nvPr/>
          </p:nvSpPr>
          <p:spPr bwMode="auto">
            <a:xfrm>
              <a:off x="356711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3" name="Line 213"/>
            <p:cNvSpPr>
              <a:spLocks noChangeShapeType="1"/>
            </p:cNvSpPr>
            <p:nvPr/>
          </p:nvSpPr>
          <p:spPr bwMode="auto">
            <a:xfrm>
              <a:off x="35845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4" name="Line 214"/>
            <p:cNvSpPr>
              <a:spLocks noChangeShapeType="1"/>
            </p:cNvSpPr>
            <p:nvPr/>
          </p:nvSpPr>
          <p:spPr bwMode="auto">
            <a:xfrm>
              <a:off x="37036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5" name="Line 215"/>
            <p:cNvSpPr>
              <a:spLocks noChangeShapeType="1"/>
            </p:cNvSpPr>
            <p:nvPr/>
          </p:nvSpPr>
          <p:spPr bwMode="auto">
            <a:xfrm>
              <a:off x="37639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6" name="Line 216"/>
            <p:cNvSpPr>
              <a:spLocks noChangeShapeType="1"/>
            </p:cNvSpPr>
            <p:nvPr/>
          </p:nvSpPr>
          <p:spPr bwMode="auto">
            <a:xfrm>
              <a:off x="38068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7" name="Line 217"/>
            <p:cNvSpPr>
              <a:spLocks noChangeShapeType="1"/>
            </p:cNvSpPr>
            <p:nvPr/>
          </p:nvSpPr>
          <p:spPr bwMode="auto">
            <a:xfrm>
              <a:off x="38401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8" name="Line 218"/>
            <p:cNvSpPr>
              <a:spLocks noChangeShapeType="1"/>
            </p:cNvSpPr>
            <p:nvPr/>
          </p:nvSpPr>
          <p:spPr bwMode="auto">
            <a:xfrm>
              <a:off x="38671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09" name="Line 219"/>
            <p:cNvSpPr>
              <a:spLocks noChangeShapeType="1"/>
            </p:cNvSpPr>
            <p:nvPr/>
          </p:nvSpPr>
          <p:spPr bwMode="auto">
            <a:xfrm>
              <a:off x="38909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0" name="Line 220"/>
            <p:cNvSpPr>
              <a:spLocks noChangeShapeType="1"/>
            </p:cNvSpPr>
            <p:nvPr/>
          </p:nvSpPr>
          <p:spPr bwMode="auto">
            <a:xfrm>
              <a:off x="391001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1" name="Line 221"/>
            <p:cNvSpPr>
              <a:spLocks noChangeShapeType="1"/>
            </p:cNvSpPr>
            <p:nvPr/>
          </p:nvSpPr>
          <p:spPr bwMode="auto">
            <a:xfrm>
              <a:off x="39274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2" name="Line 222"/>
            <p:cNvSpPr>
              <a:spLocks noChangeShapeType="1"/>
            </p:cNvSpPr>
            <p:nvPr/>
          </p:nvSpPr>
          <p:spPr bwMode="auto">
            <a:xfrm>
              <a:off x="40465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3" name="Line 223"/>
            <p:cNvSpPr>
              <a:spLocks noChangeShapeType="1"/>
            </p:cNvSpPr>
            <p:nvPr/>
          </p:nvSpPr>
          <p:spPr bwMode="auto">
            <a:xfrm>
              <a:off x="41068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4" name="Line 224"/>
            <p:cNvSpPr>
              <a:spLocks noChangeShapeType="1"/>
            </p:cNvSpPr>
            <p:nvPr/>
          </p:nvSpPr>
          <p:spPr bwMode="auto">
            <a:xfrm>
              <a:off x="41497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5" name="Line 225"/>
            <p:cNvSpPr>
              <a:spLocks noChangeShapeType="1"/>
            </p:cNvSpPr>
            <p:nvPr/>
          </p:nvSpPr>
          <p:spPr bwMode="auto">
            <a:xfrm>
              <a:off x="41830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6" name="Line 226"/>
            <p:cNvSpPr>
              <a:spLocks noChangeShapeType="1"/>
            </p:cNvSpPr>
            <p:nvPr/>
          </p:nvSpPr>
          <p:spPr bwMode="auto">
            <a:xfrm>
              <a:off x="42100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7" name="Line 227"/>
            <p:cNvSpPr>
              <a:spLocks noChangeShapeType="1"/>
            </p:cNvSpPr>
            <p:nvPr/>
          </p:nvSpPr>
          <p:spPr bwMode="auto">
            <a:xfrm>
              <a:off x="42338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8" name="Line 228"/>
            <p:cNvSpPr>
              <a:spLocks noChangeShapeType="1"/>
            </p:cNvSpPr>
            <p:nvPr/>
          </p:nvSpPr>
          <p:spPr bwMode="auto">
            <a:xfrm>
              <a:off x="425291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19" name="Line 229"/>
            <p:cNvSpPr>
              <a:spLocks noChangeShapeType="1"/>
            </p:cNvSpPr>
            <p:nvPr/>
          </p:nvSpPr>
          <p:spPr bwMode="auto">
            <a:xfrm>
              <a:off x="42719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0" name="Line 230"/>
            <p:cNvSpPr>
              <a:spLocks noChangeShapeType="1"/>
            </p:cNvSpPr>
            <p:nvPr/>
          </p:nvSpPr>
          <p:spPr bwMode="auto">
            <a:xfrm>
              <a:off x="43894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1" name="Line 231"/>
            <p:cNvSpPr>
              <a:spLocks noChangeShapeType="1"/>
            </p:cNvSpPr>
            <p:nvPr/>
          </p:nvSpPr>
          <p:spPr bwMode="auto">
            <a:xfrm>
              <a:off x="44497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2" name="Line 232"/>
            <p:cNvSpPr>
              <a:spLocks noChangeShapeType="1"/>
            </p:cNvSpPr>
            <p:nvPr/>
          </p:nvSpPr>
          <p:spPr bwMode="auto">
            <a:xfrm>
              <a:off x="449421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3" name="Line 233"/>
            <p:cNvSpPr>
              <a:spLocks noChangeShapeType="1"/>
            </p:cNvSpPr>
            <p:nvPr/>
          </p:nvSpPr>
          <p:spPr bwMode="auto">
            <a:xfrm>
              <a:off x="45259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4" name="Line 234"/>
            <p:cNvSpPr>
              <a:spLocks noChangeShapeType="1"/>
            </p:cNvSpPr>
            <p:nvPr/>
          </p:nvSpPr>
          <p:spPr bwMode="auto">
            <a:xfrm>
              <a:off x="45529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5" name="Line 235"/>
            <p:cNvSpPr>
              <a:spLocks noChangeShapeType="1"/>
            </p:cNvSpPr>
            <p:nvPr/>
          </p:nvSpPr>
          <p:spPr bwMode="auto">
            <a:xfrm>
              <a:off x="45767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6" name="Line 236"/>
            <p:cNvSpPr>
              <a:spLocks noChangeShapeType="1"/>
            </p:cNvSpPr>
            <p:nvPr/>
          </p:nvSpPr>
          <p:spPr bwMode="auto">
            <a:xfrm>
              <a:off x="459740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7" name="Line 237"/>
            <p:cNvSpPr>
              <a:spLocks noChangeShapeType="1"/>
            </p:cNvSpPr>
            <p:nvPr/>
          </p:nvSpPr>
          <p:spPr bwMode="auto">
            <a:xfrm>
              <a:off x="461327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8" name="Line 238"/>
            <p:cNvSpPr>
              <a:spLocks noChangeShapeType="1"/>
            </p:cNvSpPr>
            <p:nvPr/>
          </p:nvSpPr>
          <p:spPr bwMode="auto">
            <a:xfrm>
              <a:off x="47339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29" name="Line 239"/>
            <p:cNvSpPr>
              <a:spLocks noChangeShapeType="1"/>
            </p:cNvSpPr>
            <p:nvPr/>
          </p:nvSpPr>
          <p:spPr bwMode="auto">
            <a:xfrm>
              <a:off x="47942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0" name="Line 240"/>
            <p:cNvSpPr>
              <a:spLocks noChangeShapeType="1"/>
            </p:cNvSpPr>
            <p:nvPr/>
          </p:nvSpPr>
          <p:spPr bwMode="auto">
            <a:xfrm>
              <a:off x="483711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1" name="Line 241"/>
            <p:cNvSpPr>
              <a:spLocks noChangeShapeType="1"/>
            </p:cNvSpPr>
            <p:nvPr/>
          </p:nvSpPr>
          <p:spPr bwMode="auto">
            <a:xfrm>
              <a:off x="48704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2" name="Line 242"/>
            <p:cNvSpPr>
              <a:spLocks noChangeShapeType="1"/>
            </p:cNvSpPr>
            <p:nvPr/>
          </p:nvSpPr>
          <p:spPr bwMode="auto">
            <a:xfrm>
              <a:off x="48974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3" name="Line 243"/>
            <p:cNvSpPr>
              <a:spLocks noChangeShapeType="1"/>
            </p:cNvSpPr>
            <p:nvPr/>
          </p:nvSpPr>
          <p:spPr bwMode="auto">
            <a:xfrm>
              <a:off x="49196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4" name="Line 244"/>
            <p:cNvSpPr>
              <a:spLocks noChangeShapeType="1"/>
            </p:cNvSpPr>
            <p:nvPr/>
          </p:nvSpPr>
          <p:spPr bwMode="auto">
            <a:xfrm>
              <a:off x="494030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5" name="Line 245"/>
            <p:cNvSpPr>
              <a:spLocks noChangeShapeType="1"/>
            </p:cNvSpPr>
            <p:nvPr/>
          </p:nvSpPr>
          <p:spPr bwMode="auto">
            <a:xfrm>
              <a:off x="49577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6" name="Line 246"/>
            <p:cNvSpPr>
              <a:spLocks noChangeShapeType="1"/>
            </p:cNvSpPr>
            <p:nvPr/>
          </p:nvSpPr>
          <p:spPr bwMode="auto">
            <a:xfrm>
              <a:off x="50768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7" name="Line 247"/>
            <p:cNvSpPr>
              <a:spLocks noChangeShapeType="1"/>
            </p:cNvSpPr>
            <p:nvPr/>
          </p:nvSpPr>
          <p:spPr bwMode="auto">
            <a:xfrm>
              <a:off x="51371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8" name="Line 248"/>
            <p:cNvSpPr>
              <a:spLocks noChangeShapeType="1"/>
            </p:cNvSpPr>
            <p:nvPr/>
          </p:nvSpPr>
          <p:spPr bwMode="auto">
            <a:xfrm>
              <a:off x="518001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39" name="Line 249"/>
            <p:cNvSpPr>
              <a:spLocks noChangeShapeType="1"/>
            </p:cNvSpPr>
            <p:nvPr/>
          </p:nvSpPr>
          <p:spPr bwMode="auto">
            <a:xfrm>
              <a:off x="52133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40" name="Line 250"/>
            <p:cNvSpPr>
              <a:spLocks noChangeShapeType="1"/>
            </p:cNvSpPr>
            <p:nvPr/>
          </p:nvSpPr>
          <p:spPr bwMode="auto">
            <a:xfrm>
              <a:off x="5240338"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41" name="Line 251"/>
            <p:cNvSpPr>
              <a:spLocks noChangeShapeType="1"/>
            </p:cNvSpPr>
            <p:nvPr/>
          </p:nvSpPr>
          <p:spPr bwMode="auto">
            <a:xfrm>
              <a:off x="52641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42" name="Line 252"/>
            <p:cNvSpPr>
              <a:spLocks noChangeShapeType="1"/>
            </p:cNvSpPr>
            <p:nvPr/>
          </p:nvSpPr>
          <p:spPr bwMode="auto">
            <a:xfrm>
              <a:off x="528320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43" name="Line 253"/>
            <p:cNvSpPr>
              <a:spLocks noChangeShapeType="1"/>
            </p:cNvSpPr>
            <p:nvPr/>
          </p:nvSpPr>
          <p:spPr bwMode="auto">
            <a:xfrm>
              <a:off x="5300663" y="1392238"/>
              <a:ext cx="1588"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44" name="Line 254"/>
            <p:cNvSpPr>
              <a:spLocks noChangeShapeType="1"/>
            </p:cNvSpPr>
            <p:nvPr/>
          </p:nvSpPr>
          <p:spPr bwMode="auto">
            <a:xfrm>
              <a:off x="5419726"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45" name="Line 255"/>
            <p:cNvSpPr>
              <a:spLocks noChangeShapeType="1"/>
            </p:cNvSpPr>
            <p:nvPr/>
          </p:nvSpPr>
          <p:spPr bwMode="auto">
            <a:xfrm>
              <a:off x="5480051" y="1392238"/>
              <a:ext cx="1587" cy="23813"/>
            </a:xfrm>
            <a:prstGeom prst="line">
              <a:avLst/>
            </a:prstGeom>
            <a:noFill/>
            <a:ln w="6">
              <a:solidFill>
                <a:srgbClr val="000000"/>
              </a:solidFill>
              <a:round/>
              <a:headEnd/>
              <a:tailEnd/>
            </a:ln>
          </p:spPr>
          <p:txBody>
            <a:bodyPr/>
            <a:lstStyle/>
            <a:p>
              <a:pPr>
                <a:defRPr/>
              </a:pPr>
              <a:endParaRPr lang="it-IT" i="1">
                <a:latin typeface="+mj-lt"/>
              </a:endParaRPr>
            </a:p>
          </p:txBody>
        </p:sp>
        <p:sp>
          <p:nvSpPr>
            <p:cNvPr id="246" name="Line 256"/>
            <p:cNvSpPr>
              <a:spLocks noChangeShapeType="1"/>
            </p:cNvSpPr>
            <p:nvPr/>
          </p:nvSpPr>
          <p:spPr bwMode="auto">
            <a:xfrm>
              <a:off x="5522913" y="1392238"/>
              <a:ext cx="1588" cy="23813"/>
            </a:xfrm>
            <a:prstGeom prst="line">
              <a:avLst/>
            </a:prstGeom>
            <a:noFill/>
            <a:ln w="6">
              <a:solidFill>
                <a:schemeClr val="tx1"/>
              </a:solidFill>
              <a:round/>
              <a:headEnd/>
              <a:tailEnd/>
            </a:ln>
          </p:spPr>
          <p:txBody>
            <a:bodyPr/>
            <a:lstStyle/>
            <a:p>
              <a:pPr>
                <a:defRPr/>
              </a:pPr>
              <a:endParaRPr lang="it-IT" i="1">
                <a:latin typeface="+mj-lt"/>
              </a:endParaRPr>
            </a:p>
          </p:txBody>
        </p:sp>
        <p:grpSp>
          <p:nvGrpSpPr>
            <p:cNvPr id="3" name="Gruppo 634"/>
            <p:cNvGrpSpPr>
              <a:grpSpLocks/>
            </p:cNvGrpSpPr>
            <p:nvPr/>
          </p:nvGrpSpPr>
          <p:grpSpPr bwMode="auto">
            <a:xfrm>
              <a:off x="1815506" y="1177925"/>
              <a:ext cx="3638959" cy="218004"/>
              <a:chOff x="1531383" y="1186064"/>
              <a:chExt cx="3639377" cy="216737"/>
            </a:xfrm>
          </p:grpSpPr>
          <p:sp>
            <p:nvSpPr>
              <p:cNvPr id="85180" name="Rectangle 264"/>
              <p:cNvSpPr>
                <a:spLocks noChangeArrowheads="1"/>
              </p:cNvSpPr>
              <p:nvPr/>
            </p:nvSpPr>
            <p:spPr bwMode="auto">
              <a:xfrm>
                <a:off x="1531383" y="1219207"/>
                <a:ext cx="169948" cy="183594"/>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181" name="Rectangle 265"/>
              <p:cNvSpPr>
                <a:spLocks noChangeArrowheads="1"/>
              </p:cNvSpPr>
              <p:nvPr/>
            </p:nvSpPr>
            <p:spPr bwMode="auto">
              <a:xfrm>
                <a:off x="1691137" y="1186064"/>
                <a:ext cx="113834" cy="152994"/>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-5</a:t>
                </a:r>
                <a:endParaRPr lang="en-US" sz="1000" i="1">
                  <a:latin typeface="Arial" pitchFamily="34" charset="0"/>
                  <a:cs typeface="Times New Roman" pitchFamily="18" charset="0"/>
                </a:endParaRPr>
              </a:p>
            </p:txBody>
          </p:sp>
          <p:sp>
            <p:nvSpPr>
              <p:cNvPr id="85182" name="Rectangle 268"/>
              <p:cNvSpPr>
                <a:spLocks noChangeArrowheads="1"/>
              </p:cNvSpPr>
              <p:nvPr/>
            </p:nvSpPr>
            <p:spPr bwMode="auto">
              <a:xfrm>
                <a:off x="2218769" y="1219207"/>
                <a:ext cx="169948" cy="183594"/>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183" name="Rectangle 269"/>
              <p:cNvSpPr>
                <a:spLocks noChangeArrowheads="1"/>
              </p:cNvSpPr>
              <p:nvPr/>
            </p:nvSpPr>
            <p:spPr bwMode="auto">
              <a:xfrm>
                <a:off x="2378523" y="1186064"/>
                <a:ext cx="113834" cy="152994"/>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-3</a:t>
                </a:r>
                <a:endParaRPr lang="en-US" sz="1000" i="1">
                  <a:latin typeface="Arial" pitchFamily="34" charset="0"/>
                  <a:cs typeface="Times New Roman" pitchFamily="18" charset="0"/>
                </a:endParaRPr>
              </a:p>
            </p:txBody>
          </p:sp>
          <p:sp>
            <p:nvSpPr>
              <p:cNvPr id="85184" name="Rectangle 272"/>
              <p:cNvSpPr>
                <a:spLocks noChangeArrowheads="1"/>
              </p:cNvSpPr>
              <p:nvPr/>
            </p:nvSpPr>
            <p:spPr bwMode="auto">
              <a:xfrm>
                <a:off x="2904687" y="1219207"/>
                <a:ext cx="169948" cy="183594"/>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185" name="Rectangle 273"/>
              <p:cNvSpPr>
                <a:spLocks noChangeArrowheads="1"/>
              </p:cNvSpPr>
              <p:nvPr/>
            </p:nvSpPr>
            <p:spPr bwMode="auto">
              <a:xfrm>
                <a:off x="3064442" y="1186064"/>
                <a:ext cx="113834" cy="152994"/>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a:t>
                </a:r>
                <a:endParaRPr lang="en-US" sz="1000" i="1">
                  <a:latin typeface="Arial" pitchFamily="34" charset="0"/>
                  <a:cs typeface="Times New Roman" pitchFamily="18" charset="0"/>
                </a:endParaRPr>
              </a:p>
            </p:txBody>
          </p:sp>
          <p:sp>
            <p:nvSpPr>
              <p:cNvPr id="85186" name="Rectangle 276"/>
              <p:cNvSpPr>
                <a:spLocks noChangeArrowheads="1"/>
              </p:cNvSpPr>
              <p:nvPr/>
            </p:nvSpPr>
            <p:spPr bwMode="auto">
              <a:xfrm>
                <a:off x="3590607" y="1219207"/>
                <a:ext cx="169948" cy="183594"/>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187" name="Rectangle 277"/>
              <p:cNvSpPr>
                <a:spLocks noChangeArrowheads="1"/>
              </p:cNvSpPr>
              <p:nvPr/>
            </p:nvSpPr>
            <p:spPr bwMode="auto">
              <a:xfrm>
                <a:off x="3750362" y="1186064"/>
                <a:ext cx="70544" cy="152994"/>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a:t>
                </a:r>
                <a:endParaRPr lang="en-US" sz="1000" i="1">
                  <a:latin typeface="Arial" pitchFamily="34" charset="0"/>
                  <a:cs typeface="Times New Roman" pitchFamily="18" charset="0"/>
                </a:endParaRPr>
              </a:p>
            </p:txBody>
          </p:sp>
          <p:sp>
            <p:nvSpPr>
              <p:cNvPr id="85188" name="Rectangle 280"/>
              <p:cNvSpPr>
                <a:spLocks noChangeArrowheads="1"/>
              </p:cNvSpPr>
              <p:nvPr/>
            </p:nvSpPr>
            <p:spPr bwMode="auto">
              <a:xfrm>
                <a:off x="4292649" y="1219207"/>
                <a:ext cx="169948" cy="183594"/>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189" name="Rectangle 281"/>
              <p:cNvSpPr>
                <a:spLocks noChangeArrowheads="1"/>
              </p:cNvSpPr>
              <p:nvPr/>
            </p:nvSpPr>
            <p:spPr bwMode="auto">
              <a:xfrm>
                <a:off x="4462663" y="1186064"/>
                <a:ext cx="70544" cy="152994"/>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3</a:t>
                </a:r>
                <a:endParaRPr lang="en-US" sz="1000" i="1">
                  <a:latin typeface="Arial" pitchFamily="34" charset="0"/>
                  <a:cs typeface="Times New Roman" pitchFamily="18" charset="0"/>
                </a:endParaRPr>
              </a:p>
            </p:txBody>
          </p:sp>
          <p:sp>
            <p:nvSpPr>
              <p:cNvPr id="85190" name="Rectangle 284"/>
              <p:cNvSpPr>
                <a:spLocks noChangeArrowheads="1"/>
              </p:cNvSpPr>
              <p:nvPr/>
            </p:nvSpPr>
            <p:spPr bwMode="auto">
              <a:xfrm>
                <a:off x="4940462" y="1219207"/>
                <a:ext cx="169948" cy="183594"/>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191" name="Rectangle 285"/>
              <p:cNvSpPr>
                <a:spLocks noChangeArrowheads="1"/>
              </p:cNvSpPr>
              <p:nvPr/>
            </p:nvSpPr>
            <p:spPr bwMode="auto">
              <a:xfrm>
                <a:off x="5100216" y="1186064"/>
                <a:ext cx="70544" cy="152994"/>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5</a:t>
                </a:r>
                <a:endParaRPr lang="en-US" sz="1000" i="1">
                  <a:latin typeface="Arial" pitchFamily="34" charset="0"/>
                  <a:cs typeface="Times New Roman" pitchFamily="18" charset="0"/>
                </a:endParaRPr>
              </a:p>
            </p:txBody>
          </p:sp>
        </p:grpSp>
      </p:grpSp>
      <p:sp>
        <p:nvSpPr>
          <p:cNvPr id="83974" name="Rectangle 288"/>
          <p:cNvSpPr>
            <a:spLocks noChangeArrowheads="1"/>
          </p:cNvSpPr>
          <p:nvPr/>
        </p:nvSpPr>
        <p:spPr bwMode="auto">
          <a:xfrm rot="-5400000">
            <a:off x="-1279525" y="3141663"/>
            <a:ext cx="4189413" cy="369887"/>
          </a:xfrm>
          <a:prstGeom prst="rect">
            <a:avLst/>
          </a:prstGeom>
          <a:noFill/>
          <a:ln w="9525">
            <a:noFill/>
            <a:miter lim="800000"/>
            <a:headEnd/>
            <a:tailEnd/>
          </a:ln>
        </p:spPr>
        <p:txBody>
          <a:bodyPr lIns="0" tIns="0" rIns="0" bIns="0" anchor="ctr">
            <a:spAutoFit/>
          </a:bodyPr>
          <a:lstStyle/>
          <a:p>
            <a:pPr algn="ctr"/>
            <a:r>
              <a:rPr lang="en-US">
                <a:solidFill>
                  <a:srgbClr val="262626"/>
                </a:solidFill>
              </a:rPr>
              <a:t>Landslide Volume, </a:t>
            </a:r>
            <a:r>
              <a:rPr lang="en-US" i="1">
                <a:solidFill>
                  <a:srgbClr val="262626"/>
                </a:solidFill>
              </a:rPr>
              <a:t>V</a:t>
            </a:r>
            <a:r>
              <a:rPr lang="en-US" i="1" baseline="-25000">
                <a:solidFill>
                  <a:srgbClr val="262626"/>
                </a:solidFill>
              </a:rPr>
              <a:t>L</a:t>
            </a:r>
            <a:r>
              <a:rPr lang="en-US">
                <a:solidFill>
                  <a:srgbClr val="262626"/>
                </a:solidFill>
              </a:rPr>
              <a:t> (m</a:t>
            </a:r>
            <a:r>
              <a:rPr lang="en-US" baseline="30000">
                <a:solidFill>
                  <a:srgbClr val="262626"/>
                </a:solidFill>
              </a:rPr>
              <a:t>3</a:t>
            </a:r>
            <a:r>
              <a:rPr lang="en-US">
                <a:solidFill>
                  <a:srgbClr val="262626"/>
                </a:solidFill>
              </a:rPr>
              <a:t>)</a:t>
            </a:r>
            <a:endParaRPr lang="en-US" sz="1400">
              <a:latin typeface="Arial" pitchFamily="34" charset="0"/>
            </a:endParaRPr>
          </a:p>
        </p:txBody>
      </p:sp>
      <p:grpSp>
        <p:nvGrpSpPr>
          <p:cNvPr id="4" name="Gruppo 1990"/>
          <p:cNvGrpSpPr>
            <a:grpSpLocks/>
          </p:cNvGrpSpPr>
          <p:nvPr/>
        </p:nvGrpSpPr>
        <p:grpSpPr bwMode="auto">
          <a:xfrm>
            <a:off x="1339850" y="5399088"/>
            <a:ext cx="4402138" cy="334962"/>
            <a:chOff x="1435100" y="5549900"/>
            <a:chExt cx="4402724" cy="335111"/>
          </a:xfrm>
        </p:grpSpPr>
        <p:sp>
          <p:nvSpPr>
            <p:cNvPr id="28" name="Line 15"/>
            <p:cNvSpPr>
              <a:spLocks noChangeShapeType="1"/>
            </p:cNvSpPr>
            <p:nvPr/>
          </p:nvSpPr>
          <p:spPr bwMode="auto">
            <a:xfrm>
              <a:off x="1541477" y="5591193"/>
              <a:ext cx="4118523" cy="1588"/>
            </a:xfrm>
            <a:prstGeom prst="line">
              <a:avLst/>
            </a:prstGeom>
            <a:noFill/>
            <a:ln w="6">
              <a:solidFill>
                <a:srgbClr val="000000"/>
              </a:solidFill>
              <a:round/>
              <a:headEnd/>
              <a:tailEnd/>
            </a:ln>
          </p:spPr>
          <p:txBody>
            <a:bodyPr/>
            <a:lstStyle/>
            <a:p>
              <a:pPr>
                <a:defRPr/>
              </a:pPr>
              <a:endParaRPr lang="it-IT" i="1">
                <a:latin typeface="+mj-lt"/>
              </a:endParaRPr>
            </a:p>
          </p:txBody>
        </p:sp>
        <p:sp>
          <p:nvSpPr>
            <p:cNvPr id="30" name="Line 17"/>
            <p:cNvSpPr>
              <a:spLocks noChangeShapeType="1"/>
            </p:cNvSpPr>
            <p:nvPr/>
          </p:nvSpPr>
          <p:spPr bwMode="auto">
            <a:xfrm flipV="1">
              <a:off x="1884423" y="5549900"/>
              <a:ext cx="1587"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31" name="Line 18"/>
            <p:cNvSpPr>
              <a:spLocks noChangeShapeType="1"/>
            </p:cNvSpPr>
            <p:nvPr/>
          </p:nvSpPr>
          <p:spPr bwMode="auto">
            <a:xfrm flipV="1">
              <a:off x="2227368" y="5549900"/>
              <a:ext cx="1587"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33" name="Line 19"/>
            <p:cNvSpPr>
              <a:spLocks noChangeShapeType="1"/>
            </p:cNvSpPr>
            <p:nvPr/>
          </p:nvSpPr>
          <p:spPr bwMode="auto">
            <a:xfrm flipV="1">
              <a:off x="2570314" y="5549900"/>
              <a:ext cx="1587"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37" name="Line 20"/>
            <p:cNvSpPr>
              <a:spLocks noChangeShapeType="1"/>
            </p:cNvSpPr>
            <p:nvPr/>
          </p:nvSpPr>
          <p:spPr bwMode="auto">
            <a:xfrm flipV="1">
              <a:off x="2913260" y="5549900"/>
              <a:ext cx="1587"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38" name="Line 21"/>
            <p:cNvSpPr>
              <a:spLocks noChangeShapeType="1"/>
            </p:cNvSpPr>
            <p:nvPr/>
          </p:nvSpPr>
          <p:spPr bwMode="auto">
            <a:xfrm flipV="1">
              <a:off x="3257793" y="5549900"/>
              <a:ext cx="1588"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39" name="Line 22"/>
            <p:cNvSpPr>
              <a:spLocks noChangeShapeType="1"/>
            </p:cNvSpPr>
            <p:nvPr/>
          </p:nvSpPr>
          <p:spPr bwMode="auto">
            <a:xfrm flipV="1">
              <a:off x="3600738" y="5549900"/>
              <a:ext cx="1588"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40" name="Line 23"/>
            <p:cNvSpPr>
              <a:spLocks noChangeShapeType="1"/>
            </p:cNvSpPr>
            <p:nvPr/>
          </p:nvSpPr>
          <p:spPr bwMode="auto">
            <a:xfrm flipV="1">
              <a:off x="3943684" y="5549900"/>
              <a:ext cx="1588"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41" name="Line 24"/>
            <p:cNvSpPr>
              <a:spLocks noChangeShapeType="1"/>
            </p:cNvSpPr>
            <p:nvPr/>
          </p:nvSpPr>
          <p:spPr bwMode="auto">
            <a:xfrm flipV="1">
              <a:off x="4286630" y="5549900"/>
              <a:ext cx="1588"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42" name="Line 25"/>
            <p:cNvSpPr>
              <a:spLocks noChangeShapeType="1"/>
            </p:cNvSpPr>
            <p:nvPr/>
          </p:nvSpPr>
          <p:spPr bwMode="auto">
            <a:xfrm flipV="1">
              <a:off x="4631163" y="5549900"/>
              <a:ext cx="1587"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43" name="Line 26"/>
            <p:cNvSpPr>
              <a:spLocks noChangeShapeType="1"/>
            </p:cNvSpPr>
            <p:nvPr/>
          </p:nvSpPr>
          <p:spPr bwMode="auto">
            <a:xfrm flipV="1">
              <a:off x="4974109" y="5549900"/>
              <a:ext cx="1587"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44" name="Line 27"/>
            <p:cNvSpPr>
              <a:spLocks noChangeShapeType="1"/>
            </p:cNvSpPr>
            <p:nvPr/>
          </p:nvSpPr>
          <p:spPr bwMode="auto">
            <a:xfrm flipV="1">
              <a:off x="5317055" y="5549900"/>
              <a:ext cx="1587" cy="80998"/>
            </a:xfrm>
            <a:prstGeom prst="line">
              <a:avLst/>
            </a:prstGeom>
            <a:noFill/>
            <a:ln w="6">
              <a:solidFill>
                <a:srgbClr val="000000"/>
              </a:solidFill>
              <a:round/>
              <a:headEnd/>
              <a:tailEnd/>
            </a:ln>
          </p:spPr>
          <p:txBody>
            <a:bodyPr/>
            <a:lstStyle/>
            <a:p>
              <a:pPr>
                <a:defRPr/>
              </a:pPr>
              <a:endParaRPr lang="it-IT" i="1">
                <a:latin typeface="+mj-lt"/>
              </a:endParaRPr>
            </a:p>
          </p:txBody>
        </p:sp>
        <p:sp>
          <p:nvSpPr>
            <p:cNvPr id="48" name="Line 31"/>
            <p:cNvSpPr>
              <a:spLocks noChangeShapeType="1"/>
            </p:cNvSpPr>
            <p:nvPr/>
          </p:nvSpPr>
          <p:spPr bwMode="auto">
            <a:xfrm flipV="1">
              <a:off x="1746291"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49" name="Line 32"/>
            <p:cNvSpPr>
              <a:spLocks noChangeShapeType="1"/>
            </p:cNvSpPr>
            <p:nvPr/>
          </p:nvSpPr>
          <p:spPr bwMode="auto">
            <a:xfrm flipV="1">
              <a:off x="1781221"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0" name="Line 33"/>
            <p:cNvSpPr>
              <a:spLocks noChangeShapeType="1"/>
            </p:cNvSpPr>
            <p:nvPr/>
          </p:nvSpPr>
          <p:spPr bwMode="auto">
            <a:xfrm flipV="1">
              <a:off x="1808213"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1" name="Line 34"/>
            <p:cNvSpPr>
              <a:spLocks noChangeShapeType="1"/>
            </p:cNvSpPr>
            <p:nvPr/>
          </p:nvSpPr>
          <p:spPr bwMode="auto">
            <a:xfrm flipV="1">
              <a:off x="1830441"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2" name="Line 35"/>
            <p:cNvSpPr>
              <a:spLocks noChangeShapeType="1"/>
            </p:cNvSpPr>
            <p:nvPr/>
          </p:nvSpPr>
          <p:spPr bwMode="auto">
            <a:xfrm flipV="1">
              <a:off x="1851080"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3" name="Line 36"/>
            <p:cNvSpPr>
              <a:spLocks noChangeShapeType="1"/>
            </p:cNvSpPr>
            <p:nvPr/>
          </p:nvSpPr>
          <p:spPr bwMode="auto">
            <a:xfrm flipV="1">
              <a:off x="1868546"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4" name="Line 37"/>
            <p:cNvSpPr>
              <a:spLocks noChangeShapeType="1"/>
            </p:cNvSpPr>
            <p:nvPr/>
          </p:nvSpPr>
          <p:spPr bwMode="auto">
            <a:xfrm flipV="1">
              <a:off x="1987624"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5" name="Line 38"/>
            <p:cNvSpPr>
              <a:spLocks noChangeShapeType="1"/>
            </p:cNvSpPr>
            <p:nvPr/>
          </p:nvSpPr>
          <p:spPr bwMode="auto">
            <a:xfrm flipV="1">
              <a:off x="2047957"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6" name="Line 39"/>
            <p:cNvSpPr>
              <a:spLocks noChangeShapeType="1"/>
            </p:cNvSpPr>
            <p:nvPr/>
          </p:nvSpPr>
          <p:spPr bwMode="auto">
            <a:xfrm flipV="1">
              <a:off x="2090825"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7" name="Line 40"/>
            <p:cNvSpPr>
              <a:spLocks noChangeShapeType="1"/>
            </p:cNvSpPr>
            <p:nvPr/>
          </p:nvSpPr>
          <p:spPr bwMode="auto">
            <a:xfrm flipV="1">
              <a:off x="2122580"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8" name="Line 41"/>
            <p:cNvSpPr>
              <a:spLocks noChangeShapeType="1"/>
            </p:cNvSpPr>
            <p:nvPr/>
          </p:nvSpPr>
          <p:spPr bwMode="auto">
            <a:xfrm flipV="1">
              <a:off x="2151158"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59" name="Line 42"/>
            <p:cNvSpPr>
              <a:spLocks noChangeShapeType="1"/>
            </p:cNvSpPr>
            <p:nvPr/>
          </p:nvSpPr>
          <p:spPr bwMode="auto">
            <a:xfrm flipV="1">
              <a:off x="2174973"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0" name="Line 43"/>
            <p:cNvSpPr>
              <a:spLocks noChangeShapeType="1"/>
            </p:cNvSpPr>
            <p:nvPr/>
          </p:nvSpPr>
          <p:spPr bwMode="auto">
            <a:xfrm flipV="1">
              <a:off x="2194026"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1" name="Line 44"/>
            <p:cNvSpPr>
              <a:spLocks noChangeShapeType="1"/>
            </p:cNvSpPr>
            <p:nvPr/>
          </p:nvSpPr>
          <p:spPr bwMode="auto">
            <a:xfrm flipV="1">
              <a:off x="2211491"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2" name="Line 45"/>
            <p:cNvSpPr>
              <a:spLocks noChangeShapeType="1"/>
            </p:cNvSpPr>
            <p:nvPr/>
          </p:nvSpPr>
          <p:spPr bwMode="auto">
            <a:xfrm flipV="1">
              <a:off x="2330569"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3" name="Line 46"/>
            <p:cNvSpPr>
              <a:spLocks noChangeShapeType="1"/>
            </p:cNvSpPr>
            <p:nvPr/>
          </p:nvSpPr>
          <p:spPr bwMode="auto">
            <a:xfrm flipV="1">
              <a:off x="2390902"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4" name="Line 47"/>
            <p:cNvSpPr>
              <a:spLocks noChangeShapeType="1"/>
            </p:cNvSpPr>
            <p:nvPr/>
          </p:nvSpPr>
          <p:spPr bwMode="auto">
            <a:xfrm flipV="1">
              <a:off x="2433771"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5" name="Line 48"/>
            <p:cNvSpPr>
              <a:spLocks noChangeShapeType="1"/>
            </p:cNvSpPr>
            <p:nvPr/>
          </p:nvSpPr>
          <p:spPr bwMode="auto">
            <a:xfrm flipV="1">
              <a:off x="2467112"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6" name="Line 49"/>
            <p:cNvSpPr>
              <a:spLocks noChangeShapeType="1"/>
            </p:cNvSpPr>
            <p:nvPr/>
          </p:nvSpPr>
          <p:spPr bwMode="auto">
            <a:xfrm flipV="1">
              <a:off x="2494104"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7" name="Line 50"/>
            <p:cNvSpPr>
              <a:spLocks noChangeShapeType="1"/>
            </p:cNvSpPr>
            <p:nvPr/>
          </p:nvSpPr>
          <p:spPr bwMode="auto">
            <a:xfrm flipV="1">
              <a:off x="2516332"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8" name="Line 51"/>
            <p:cNvSpPr>
              <a:spLocks noChangeShapeType="1"/>
            </p:cNvSpPr>
            <p:nvPr/>
          </p:nvSpPr>
          <p:spPr bwMode="auto">
            <a:xfrm flipV="1">
              <a:off x="2536972"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69" name="Line 52"/>
            <p:cNvSpPr>
              <a:spLocks noChangeShapeType="1"/>
            </p:cNvSpPr>
            <p:nvPr/>
          </p:nvSpPr>
          <p:spPr bwMode="auto">
            <a:xfrm flipV="1">
              <a:off x="2554437"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0" name="Line 53"/>
            <p:cNvSpPr>
              <a:spLocks noChangeShapeType="1"/>
            </p:cNvSpPr>
            <p:nvPr/>
          </p:nvSpPr>
          <p:spPr bwMode="auto">
            <a:xfrm flipV="1">
              <a:off x="2673515"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1" name="Line 54"/>
            <p:cNvSpPr>
              <a:spLocks noChangeShapeType="1"/>
            </p:cNvSpPr>
            <p:nvPr/>
          </p:nvSpPr>
          <p:spPr bwMode="auto">
            <a:xfrm flipV="1">
              <a:off x="2733848"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2" name="Line 55"/>
            <p:cNvSpPr>
              <a:spLocks noChangeShapeType="1"/>
            </p:cNvSpPr>
            <p:nvPr/>
          </p:nvSpPr>
          <p:spPr bwMode="auto">
            <a:xfrm flipV="1">
              <a:off x="2776717" y="5591193"/>
              <a:ext cx="0"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3" name="Line 56"/>
            <p:cNvSpPr>
              <a:spLocks noChangeShapeType="1"/>
            </p:cNvSpPr>
            <p:nvPr/>
          </p:nvSpPr>
          <p:spPr bwMode="auto">
            <a:xfrm flipV="1">
              <a:off x="2810058"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4" name="Line 57"/>
            <p:cNvSpPr>
              <a:spLocks noChangeShapeType="1"/>
            </p:cNvSpPr>
            <p:nvPr/>
          </p:nvSpPr>
          <p:spPr bwMode="auto">
            <a:xfrm flipV="1">
              <a:off x="2837050"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5" name="Line 58"/>
            <p:cNvSpPr>
              <a:spLocks noChangeShapeType="1"/>
            </p:cNvSpPr>
            <p:nvPr/>
          </p:nvSpPr>
          <p:spPr bwMode="auto">
            <a:xfrm flipV="1">
              <a:off x="2860865"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6" name="Line 59"/>
            <p:cNvSpPr>
              <a:spLocks noChangeShapeType="1"/>
            </p:cNvSpPr>
            <p:nvPr/>
          </p:nvSpPr>
          <p:spPr bwMode="auto">
            <a:xfrm flipV="1">
              <a:off x="2881506"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7" name="Line 60"/>
            <p:cNvSpPr>
              <a:spLocks noChangeShapeType="1"/>
            </p:cNvSpPr>
            <p:nvPr/>
          </p:nvSpPr>
          <p:spPr bwMode="auto">
            <a:xfrm flipV="1">
              <a:off x="2898970"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8" name="Line 61"/>
            <p:cNvSpPr>
              <a:spLocks noChangeShapeType="1"/>
            </p:cNvSpPr>
            <p:nvPr/>
          </p:nvSpPr>
          <p:spPr bwMode="auto">
            <a:xfrm flipV="1">
              <a:off x="3018049"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79" name="Line 62"/>
            <p:cNvSpPr>
              <a:spLocks noChangeShapeType="1"/>
            </p:cNvSpPr>
            <p:nvPr/>
          </p:nvSpPr>
          <p:spPr bwMode="auto">
            <a:xfrm flipV="1">
              <a:off x="3076794"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0" name="Line 63"/>
            <p:cNvSpPr>
              <a:spLocks noChangeShapeType="1"/>
            </p:cNvSpPr>
            <p:nvPr/>
          </p:nvSpPr>
          <p:spPr bwMode="auto">
            <a:xfrm flipV="1">
              <a:off x="3119662"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1" name="Line 64"/>
            <p:cNvSpPr>
              <a:spLocks noChangeShapeType="1"/>
            </p:cNvSpPr>
            <p:nvPr/>
          </p:nvSpPr>
          <p:spPr bwMode="auto">
            <a:xfrm flipV="1">
              <a:off x="3153004"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2" name="Line 65"/>
            <p:cNvSpPr>
              <a:spLocks noChangeShapeType="1"/>
            </p:cNvSpPr>
            <p:nvPr/>
          </p:nvSpPr>
          <p:spPr bwMode="auto">
            <a:xfrm flipV="1">
              <a:off x="3181582"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3" name="Line 66"/>
            <p:cNvSpPr>
              <a:spLocks noChangeShapeType="1"/>
            </p:cNvSpPr>
            <p:nvPr/>
          </p:nvSpPr>
          <p:spPr bwMode="auto">
            <a:xfrm flipV="1">
              <a:off x="3203810"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4" name="Line 67"/>
            <p:cNvSpPr>
              <a:spLocks noChangeShapeType="1"/>
            </p:cNvSpPr>
            <p:nvPr/>
          </p:nvSpPr>
          <p:spPr bwMode="auto">
            <a:xfrm flipV="1">
              <a:off x="3222863"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5" name="Line 68"/>
            <p:cNvSpPr>
              <a:spLocks noChangeShapeType="1"/>
            </p:cNvSpPr>
            <p:nvPr/>
          </p:nvSpPr>
          <p:spPr bwMode="auto">
            <a:xfrm flipV="1">
              <a:off x="3241915"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6" name="Line 69"/>
            <p:cNvSpPr>
              <a:spLocks noChangeShapeType="1"/>
            </p:cNvSpPr>
            <p:nvPr/>
          </p:nvSpPr>
          <p:spPr bwMode="auto">
            <a:xfrm flipV="1">
              <a:off x="3360994"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7" name="Line 70"/>
            <p:cNvSpPr>
              <a:spLocks noChangeShapeType="1"/>
            </p:cNvSpPr>
            <p:nvPr/>
          </p:nvSpPr>
          <p:spPr bwMode="auto">
            <a:xfrm flipV="1">
              <a:off x="3421327"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8" name="Line 71"/>
            <p:cNvSpPr>
              <a:spLocks noChangeShapeType="1"/>
            </p:cNvSpPr>
            <p:nvPr/>
          </p:nvSpPr>
          <p:spPr bwMode="auto">
            <a:xfrm flipV="1">
              <a:off x="3462608"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89" name="Line 72"/>
            <p:cNvSpPr>
              <a:spLocks noChangeShapeType="1"/>
            </p:cNvSpPr>
            <p:nvPr/>
          </p:nvSpPr>
          <p:spPr bwMode="auto">
            <a:xfrm flipV="1">
              <a:off x="3497538"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0" name="Line 73"/>
            <p:cNvSpPr>
              <a:spLocks noChangeShapeType="1"/>
            </p:cNvSpPr>
            <p:nvPr/>
          </p:nvSpPr>
          <p:spPr bwMode="auto">
            <a:xfrm flipV="1">
              <a:off x="3524528"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1" name="Line 74"/>
            <p:cNvSpPr>
              <a:spLocks noChangeShapeType="1"/>
            </p:cNvSpPr>
            <p:nvPr/>
          </p:nvSpPr>
          <p:spPr bwMode="auto">
            <a:xfrm flipV="1">
              <a:off x="3546756"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2" name="Line 75"/>
            <p:cNvSpPr>
              <a:spLocks noChangeShapeType="1"/>
            </p:cNvSpPr>
            <p:nvPr/>
          </p:nvSpPr>
          <p:spPr bwMode="auto">
            <a:xfrm flipV="1">
              <a:off x="3567397"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3" name="Line 76"/>
            <p:cNvSpPr>
              <a:spLocks noChangeShapeType="1"/>
            </p:cNvSpPr>
            <p:nvPr/>
          </p:nvSpPr>
          <p:spPr bwMode="auto">
            <a:xfrm flipV="1">
              <a:off x="3584861"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4" name="Line 77"/>
            <p:cNvSpPr>
              <a:spLocks noChangeShapeType="1"/>
            </p:cNvSpPr>
            <p:nvPr/>
          </p:nvSpPr>
          <p:spPr bwMode="auto">
            <a:xfrm flipV="1">
              <a:off x="3703940"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5" name="Line 78"/>
            <p:cNvSpPr>
              <a:spLocks noChangeShapeType="1"/>
            </p:cNvSpPr>
            <p:nvPr/>
          </p:nvSpPr>
          <p:spPr bwMode="auto">
            <a:xfrm flipV="1">
              <a:off x="3764273"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6" name="Line 79"/>
            <p:cNvSpPr>
              <a:spLocks noChangeShapeType="1"/>
            </p:cNvSpPr>
            <p:nvPr/>
          </p:nvSpPr>
          <p:spPr bwMode="auto">
            <a:xfrm flipV="1">
              <a:off x="3805554"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7" name="Line 80"/>
            <p:cNvSpPr>
              <a:spLocks noChangeShapeType="1"/>
            </p:cNvSpPr>
            <p:nvPr/>
          </p:nvSpPr>
          <p:spPr bwMode="auto">
            <a:xfrm flipV="1">
              <a:off x="3840483"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8" name="Line 81"/>
            <p:cNvSpPr>
              <a:spLocks noChangeShapeType="1"/>
            </p:cNvSpPr>
            <p:nvPr/>
          </p:nvSpPr>
          <p:spPr bwMode="auto">
            <a:xfrm flipV="1">
              <a:off x="3867474"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99" name="Line 82"/>
            <p:cNvSpPr>
              <a:spLocks noChangeShapeType="1"/>
            </p:cNvSpPr>
            <p:nvPr/>
          </p:nvSpPr>
          <p:spPr bwMode="auto">
            <a:xfrm flipV="1">
              <a:off x="3891290"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0" name="Line 83"/>
            <p:cNvSpPr>
              <a:spLocks noChangeShapeType="1"/>
            </p:cNvSpPr>
            <p:nvPr/>
          </p:nvSpPr>
          <p:spPr bwMode="auto">
            <a:xfrm flipV="1">
              <a:off x="3910342"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1" name="Line 84"/>
            <p:cNvSpPr>
              <a:spLocks noChangeShapeType="1"/>
            </p:cNvSpPr>
            <p:nvPr/>
          </p:nvSpPr>
          <p:spPr bwMode="auto">
            <a:xfrm flipV="1">
              <a:off x="3927807"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2" name="Line 85"/>
            <p:cNvSpPr>
              <a:spLocks noChangeShapeType="1"/>
            </p:cNvSpPr>
            <p:nvPr/>
          </p:nvSpPr>
          <p:spPr bwMode="auto">
            <a:xfrm flipV="1">
              <a:off x="4046886"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3" name="Line 86"/>
            <p:cNvSpPr>
              <a:spLocks noChangeShapeType="1"/>
            </p:cNvSpPr>
            <p:nvPr/>
          </p:nvSpPr>
          <p:spPr bwMode="auto">
            <a:xfrm flipV="1">
              <a:off x="4107219"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4" name="Line 87"/>
            <p:cNvSpPr>
              <a:spLocks noChangeShapeType="1"/>
            </p:cNvSpPr>
            <p:nvPr/>
          </p:nvSpPr>
          <p:spPr bwMode="auto">
            <a:xfrm flipV="1">
              <a:off x="4148499"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5" name="Line 88"/>
            <p:cNvSpPr>
              <a:spLocks noChangeShapeType="1"/>
            </p:cNvSpPr>
            <p:nvPr/>
          </p:nvSpPr>
          <p:spPr bwMode="auto">
            <a:xfrm flipV="1">
              <a:off x="4183429"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6" name="Line 89"/>
            <p:cNvSpPr>
              <a:spLocks noChangeShapeType="1"/>
            </p:cNvSpPr>
            <p:nvPr/>
          </p:nvSpPr>
          <p:spPr bwMode="auto">
            <a:xfrm flipV="1">
              <a:off x="4210419"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7" name="Line 90"/>
            <p:cNvSpPr>
              <a:spLocks noChangeShapeType="1"/>
            </p:cNvSpPr>
            <p:nvPr/>
          </p:nvSpPr>
          <p:spPr bwMode="auto">
            <a:xfrm flipV="1">
              <a:off x="4234236"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8" name="Line 91"/>
            <p:cNvSpPr>
              <a:spLocks noChangeShapeType="1"/>
            </p:cNvSpPr>
            <p:nvPr/>
          </p:nvSpPr>
          <p:spPr bwMode="auto">
            <a:xfrm flipV="1">
              <a:off x="4253288"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09" name="Line 92"/>
            <p:cNvSpPr>
              <a:spLocks noChangeShapeType="1"/>
            </p:cNvSpPr>
            <p:nvPr/>
          </p:nvSpPr>
          <p:spPr bwMode="auto">
            <a:xfrm flipV="1">
              <a:off x="4272341"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0" name="Line 93"/>
            <p:cNvSpPr>
              <a:spLocks noChangeShapeType="1"/>
            </p:cNvSpPr>
            <p:nvPr/>
          </p:nvSpPr>
          <p:spPr bwMode="auto">
            <a:xfrm flipV="1">
              <a:off x="4389831"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1" name="Line 94"/>
            <p:cNvSpPr>
              <a:spLocks noChangeShapeType="1"/>
            </p:cNvSpPr>
            <p:nvPr/>
          </p:nvSpPr>
          <p:spPr bwMode="auto">
            <a:xfrm flipV="1">
              <a:off x="4450164"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2" name="Line 95"/>
            <p:cNvSpPr>
              <a:spLocks noChangeShapeType="1"/>
            </p:cNvSpPr>
            <p:nvPr/>
          </p:nvSpPr>
          <p:spPr bwMode="auto">
            <a:xfrm flipV="1">
              <a:off x="4493032" y="5591193"/>
              <a:ext cx="3175"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3" name="Line 96"/>
            <p:cNvSpPr>
              <a:spLocks noChangeShapeType="1"/>
            </p:cNvSpPr>
            <p:nvPr/>
          </p:nvSpPr>
          <p:spPr bwMode="auto">
            <a:xfrm flipV="1">
              <a:off x="4526374"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4" name="Line 97"/>
            <p:cNvSpPr>
              <a:spLocks noChangeShapeType="1"/>
            </p:cNvSpPr>
            <p:nvPr/>
          </p:nvSpPr>
          <p:spPr bwMode="auto">
            <a:xfrm flipV="1">
              <a:off x="4553365"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5" name="Line 98"/>
            <p:cNvSpPr>
              <a:spLocks noChangeShapeType="1"/>
            </p:cNvSpPr>
            <p:nvPr/>
          </p:nvSpPr>
          <p:spPr bwMode="auto">
            <a:xfrm flipV="1">
              <a:off x="4577181"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6" name="Line 99"/>
            <p:cNvSpPr>
              <a:spLocks noChangeShapeType="1"/>
            </p:cNvSpPr>
            <p:nvPr/>
          </p:nvSpPr>
          <p:spPr bwMode="auto">
            <a:xfrm flipV="1">
              <a:off x="4597821"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7" name="Line 100"/>
            <p:cNvSpPr>
              <a:spLocks noChangeShapeType="1"/>
            </p:cNvSpPr>
            <p:nvPr/>
          </p:nvSpPr>
          <p:spPr bwMode="auto">
            <a:xfrm flipV="1">
              <a:off x="4613698"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8" name="Line 101"/>
            <p:cNvSpPr>
              <a:spLocks noChangeShapeType="1"/>
            </p:cNvSpPr>
            <p:nvPr/>
          </p:nvSpPr>
          <p:spPr bwMode="auto">
            <a:xfrm flipV="1">
              <a:off x="4734364"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19" name="Line 102"/>
            <p:cNvSpPr>
              <a:spLocks noChangeShapeType="1"/>
            </p:cNvSpPr>
            <p:nvPr/>
          </p:nvSpPr>
          <p:spPr bwMode="auto">
            <a:xfrm flipV="1">
              <a:off x="4794697" y="5591193"/>
              <a:ext cx="0"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0" name="Line 103"/>
            <p:cNvSpPr>
              <a:spLocks noChangeShapeType="1"/>
            </p:cNvSpPr>
            <p:nvPr/>
          </p:nvSpPr>
          <p:spPr bwMode="auto">
            <a:xfrm flipV="1">
              <a:off x="4835978"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1" name="Line 104"/>
            <p:cNvSpPr>
              <a:spLocks noChangeShapeType="1"/>
            </p:cNvSpPr>
            <p:nvPr/>
          </p:nvSpPr>
          <p:spPr bwMode="auto">
            <a:xfrm flipV="1">
              <a:off x="4870907" y="5591193"/>
              <a:ext cx="0"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2" name="Line 105"/>
            <p:cNvSpPr>
              <a:spLocks noChangeShapeType="1"/>
            </p:cNvSpPr>
            <p:nvPr/>
          </p:nvSpPr>
          <p:spPr bwMode="auto">
            <a:xfrm flipV="1">
              <a:off x="4897899"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3" name="Line 106"/>
            <p:cNvSpPr>
              <a:spLocks noChangeShapeType="1"/>
            </p:cNvSpPr>
            <p:nvPr/>
          </p:nvSpPr>
          <p:spPr bwMode="auto">
            <a:xfrm flipV="1">
              <a:off x="4920127"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4" name="Line 107"/>
            <p:cNvSpPr>
              <a:spLocks noChangeShapeType="1"/>
            </p:cNvSpPr>
            <p:nvPr/>
          </p:nvSpPr>
          <p:spPr bwMode="auto">
            <a:xfrm flipV="1">
              <a:off x="4940767"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5" name="Line 108"/>
            <p:cNvSpPr>
              <a:spLocks noChangeShapeType="1"/>
            </p:cNvSpPr>
            <p:nvPr/>
          </p:nvSpPr>
          <p:spPr bwMode="auto">
            <a:xfrm flipV="1">
              <a:off x="4958232"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6" name="Line 109"/>
            <p:cNvSpPr>
              <a:spLocks noChangeShapeType="1"/>
            </p:cNvSpPr>
            <p:nvPr/>
          </p:nvSpPr>
          <p:spPr bwMode="auto">
            <a:xfrm flipV="1">
              <a:off x="5077310"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7" name="Line 110"/>
            <p:cNvSpPr>
              <a:spLocks noChangeShapeType="1"/>
            </p:cNvSpPr>
            <p:nvPr/>
          </p:nvSpPr>
          <p:spPr bwMode="auto">
            <a:xfrm flipV="1">
              <a:off x="5137643" y="5591193"/>
              <a:ext cx="0"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8" name="Line 111"/>
            <p:cNvSpPr>
              <a:spLocks noChangeShapeType="1"/>
            </p:cNvSpPr>
            <p:nvPr/>
          </p:nvSpPr>
          <p:spPr bwMode="auto">
            <a:xfrm flipV="1">
              <a:off x="5178923"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29" name="Line 112"/>
            <p:cNvSpPr>
              <a:spLocks noChangeShapeType="1"/>
            </p:cNvSpPr>
            <p:nvPr/>
          </p:nvSpPr>
          <p:spPr bwMode="auto">
            <a:xfrm flipV="1">
              <a:off x="5213853" y="5591193"/>
              <a:ext cx="0"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30" name="Line 113"/>
            <p:cNvSpPr>
              <a:spLocks noChangeShapeType="1"/>
            </p:cNvSpPr>
            <p:nvPr/>
          </p:nvSpPr>
          <p:spPr bwMode="auto">
            <a:xfrm flipV="1">
              <a:off x="5240845"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31" name="Line 114"/>
            <p:cNvSpPr>
              <a:spLocks noChangeShapeType="1"/>
            </p:cNvSpPr>
            <p:nvPr/>
          </p:nvSpPr>
          <p:spPr bwMode="auto">
            <a:xfrm flipV="1">
              <a:off x="5264660"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32" name="Line 115"/>
            <p:cNvSpPr>
              <a:spLocks noChangeShapeType="1"/>
            </p:cNvSpPr>
            <p:nvPr/>
          </p:nvSpPr>
          <p:spPr bwMode="auto">
            <a:xfrm flipV="1">
              <a:off x="5283712"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33" name="Line 116"/>
            <p:cNvSpPr>
              <a:spLocks noChangeShapeType="1"/>
            </p:cNvSpPr>
            <p:nvPr/>
          </p:nvSpPr>
          <p:spPr bwMode="auto">
            <a:xfrm flipV="1">
              <a:off x="5301178" y="5591193"/>
              <a:ext cx="1587"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34" name="Line 117"/>
            <p:cNvSpPr>
              <a:spLocks noChangeShapeType="1"/>
            </p:cNvSpPr>
            <p:nvPr/>
          </p:nvSpPr>
          <p:spPr bwMode="auto">
            <a:xfrm flipV="1">
              <a:off x="5420255" y="5591193"/>
              <a:ext cx="1588"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35" name="Line 118"/>
            <p:cNvSpPr>
              <a:spLocks noChangeShapeType="1"/>
            </p:cNvSpPr>
            <p:nvPr/>
          </p:nvSpPr>
          <p:spPr bwMode="auto">
            <a:xfrm flipV="1">
              <a:off x="5480588" y="5591193"/>
              <a:ext cx="0" cy="23823"/>
            </a:xfrm>
            <a:prstGeom prst="line">
              <a:avLst/>
            </a:prstGeom>
            <a:noFill/>
            <a:ln w="6">
              <a:solidFill>
                <a:srgbClr val="000000"/>
              </a:solidFill>
              <a:round/>
              <a:headEnd/>
              <a:tailEnd/>
            </a:ln>
          </p:spPr>
          <p:txBody>
            <a:bodyPr/>
            <a:lstStyle/>
            <a:p>
              <a:pPr>
                <a:defRPr/>
              </a:pPr>
              <a:endParaRPr lang="it-IT" i="1">
                <a:latin typeface="+mj-lt"/>
              </a:endParaRPr>
            </a:p>
          </p:txBody>
        </p:sp>
        <p:sp>
          <p:nvSpPr>
            <p:cNvPr id="136" name="Line 119"/>
            <p:cNvSpPr>
              <a:spLocks noChangeShapeType="1"/>
            </p:cNvSpPr>
            <p:nvPr/>
          </p:nvSpPr>
          <p:spPr bwMode="auto">
            <a:xfrm flipV="1">
              <a:off x="5521869" y="5591193"/>
              <a:ext cx="1588" cy="23823"/>
            </a:xfrm>
            <a:prstGeom prst="line">
              <a:avLst/>
            </a:prstGeom>
            <a:noFill/>
            <a:ln w="6">
              <a:solidFill>
                <a:schemeClr val="tx1"/>
              </a:solidFill>
              <a:round/>
              <a:headEnd/>
              <a:tailEnd/>
            </a:ln>
          </p:spPr>
          <p:txBody>
            <a:bodyPr/>
            <a:lstStyle/>
            <a:p>
              <a:pPr>
                <a:defRPr/>
              </a:pPr>
              <a:endParaRPr lang="it-IT" i="1">
                <a:latin typeface="+mj-lt"/>
              </a:endParaRPr>
            </a:p>
          </p:txBody>
        </p:sp>
        <p:grpSp>
          <p:nvGrpSpPr>
            <p:cNvPr id="5" name="Gruppo 669"/>
            <p:cNvGrpSpPr>
              <a:grpSpLocks/>
            </p:cNvGrpSpPr>
            <p:nvPr/>
          </p:nvGrpSpPr>
          <p:grpSpPr bwMode="auto">
            <a:xfrm>
              <a:off x="1435100" y="5667239"/>
              <a:ext cx="4402724" cy="217772"/>
              <a:chOff x="1189038" y="1186563"/>
              <a:chExt cx="4403847" cy="218086"/>
            </a:xfrm>
          </p:grpSpPr>
          <p:sp>
            <p:nvSpPr>
              <p:cNvPr id="85061" name="Rectangle 262"/>
              <p:cNvSpPr>
                <a:spLocks noChangeArrowheads="1"/>
              </p:cNvSpPr>
              <p:nvPr/>
            </p:nvSpPr>
            <p:spPr bwMode="auto">
              <a:xfrm>
                <a:off x="1189038" y="1219919"/>
                <a:ext cx="169974" cy="184730"/>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062" name="Rectangle 263"/>
              <p:cNvSpPr>
                <a:spLocks noChangeArrowheads="1"/>
              </p:cNvSpPr>
              <p:nvPr/>
            </p:nvSpPr>
            <p:spPr bwMode="auto">
              <a:xfrm>
                <a:off x="1356147" y="1186563"/>
                <a:ext cx="70555" cy="153942"/>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0</a:t>
                </a:r>
                <a:endParaRPr lang="en-US" sz="1000" i="1">
                  <a:latin typeface="Arial" pitchFamily="34" charset="0"/>
                  <a:cs typeface="Times New Roman" pitchFamily="18" charset="0"/>
                </a:endParaRPr>
              </a:p>
            </p:txBody>
          </p:sp>
          <p:sp>
            <p:nvSpPr>
              <p:cNvPr id="85063" name="Rectangle 266"/>
              <p:cNvSpPr>
                <a:spLocks noChangeArrowheads="1"/>
              </p:cNvSpPr>
              <p:nvPr/>
            </p:nvSpPr>
            <p:spPr bwMode="auto">
              <a:xfrm>
                <a:off x="1875063" y="1219912"/>
                <a:ext cx="169974" cy="184730"/>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064" name="Rectangle 267"/>
              <p:cNvSpPr>
                <a:spLocks noChangeArrowheads="1"/>
              </p:cNvSpPr>
              <p:nvPr/>
            </p:nvSpPr>
            <p:spPr bwMode="auto">
              <a:xfrm>
                <a:off x="2042172" y="1186563"/>
                <a:ext cx="70555" cy="153942"/>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2</a:t>
                </a:r>
                <a:endParaRPr lang="en-US" sz="1000" i="1">
                  <a:latin typeface="Arial" pitchFamily="34" charset="0"/>
                  <a:cs typeface="Times New Roman" pitchFamily="18" charset="0"/>
                </a:endParaRPr>
              </a:p>
            </p:txBody>
          </p:sp>
          <p:sp>
            <p:nvSpPr>
              <p:cNvPr id="85065" name="Rectangle 270"/>
              <p:cNvSpPr>
                <a:spLocks noChangeArrowheads="1"/>
              </p:cNvSpPr>
              <p:nvPr/>
            </p:nvSpPr>
            <p:spPr bwMode="auto">
              <a:xfrm>
                <a:off x="2561088" y="1219912"/>
                <a:ext cx="169974" cy="184730"/>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066" name="Rectangle 271"/>
              <p:cNvSpPr>
                <a:spLocks noChangeArrowheads="1"/>
              </p:cNvSpPr>
              <p:nvPr/>
            </p:nvSpPr>
            <p:spPr bwMode="auto">
              <a:xfrm>
                <a:off x="2729663" y="1186563"/>
                <a:ext cx="70555" cy="153942"/>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4</a:t>
                </a:r>
                <a:endParaRPr lang="en-US" sz="1000" i="1">
                  <a:latin typeface="Arial" pitchFamily="34" charset="0"/>
                  <a:cs typeface="Times New Roman" pitchFamily="18" charset="0"/>
                </a:endParaRPr>
              </a:p>
            </p:txBody>
          </p:sp>
          <p:sp>
            <p:nvSpPr>
              <p:cNvPr id="85067" name="Rectangle 274"/>
              <p:cNvSpPr>
                <a:spLocks noChangeArrowheads="1"/>
              </p:cNvSpPr>
              <p:nvPr/>
            </p:nvSpPr>
            <p:spPr bwMode="auto">
              <a:xfrm>
                <a:off x="3248579" y="1219912"/>
                <a:ext cx="169974" cy="184730"/>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068" name="Rectangle 275"/>
              <p:cNvSpPr>
                <a:spLocks noChangeArrowheads="1"/>
              </p:cNvSpPr>
              <p:nvPr/>
            </p:nvSpPr>
            <p:spPr bwMode="auto">
              <a:xfrm>
                <a:off x="3417153" y="1186563"/>
                <a:ext cx="70555" cy="153942"/>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6</a:t>
                </a:r>
                <a:endParaRPr lang="en-US" sz="1000" i="1">
                  <a:latin typeface="Arial" pitchFamily="34" charset="0"/>
                  <a:cs typeface="Times New Roman" pitchFamily="18" charset="0"/>
                </a:endParaRPr>
              </a:p>
            </p:txBody>
          </p:sp>
          <p:sp>
            <p:nvSpPr>
              <p:cNvPr id="85069" name="Rectangle 278"/>
              <p:cNvSpPr>
                <a:spLocks noChangeArrowheads="1"/>
              </p:cNvSpPr>
              <p:nvPr/>
            </p:nvSpPr>
            <p:spPr bwMode="auto">
              <a:xfrm>
                <a:off x="3936070" y="1219912"/>
                <a:ext cx="169974" cy="184730"/>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070" name="Rectangle 279"/>
              <p:cNvSpPr>
                <a:spLocks noChangeArrowheads="1"/>
              </p:cNvSpPr>
              <p:nvPr/>
            </p:nvSpPr>
            <p:spPr bwMode="auto">
              <a:xfrm>
                <a:off x="4103178" y="1186563"/>
                <a:ext cx="70555" cy="153942"/>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8</a:t>
                </a:r>
                <a:endParaRPr lang="en-US" sz="1000" i="1">
                  <a:latin typeface="Arial" pitchFamily="34" charset="0"/>
                  <a:cs typeface="Times New Roman" pitchFamily="18" charset="0"/>
                </a:endParaRPr>
              </a:p>
            </p:txBody>
          </p:sp>
          <p:sp>
            <p:nvSpPr>
              <p:cNvPr id="85071" name="Rectangle 282"/>
              <p:cNvSpPr>
                <a:spLocks noChangeArrowheads="1"/>
              </p:cNvSpPr>
              <p:nvPr/>
            </p:nvSpPr>
            <p:spPr bwMode="auto">
              <a:xfrm>
                <a:off x="4597175" y="1219912"/>
                <a:ext cx="169974" cy="184730"/>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072" name="Rectangle 283"/>
              <p:cNvSpPr>
                <a:spLocks noChangeArrowheads="1"/>
              </p:cNvSpPr>
              <p:nvPr/>
            </p:nvSpPr>
            <p:spPr bwMode="auto">
              <a:xfrm>
                <a:off x="4764284" y="1186563"/>
                <a:ext cx="141110" cy="153942"/>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10</a:t>
                </a:r>
                <a:endParaRPr lang="en-US" sz="1000" i="1">
                  <a:latin typeface="Arial" pitchFamily="34" charset="0"/>
                  <a:cs typeface="Times New Roman" pitchFamily="18" charset="0"/>
                </a:endParaRPr>
              </a:p>
            </p:txBody>
          </p:sp>
          <p:sp>
            <p:nvSpPr>
              <p:cNvPr id="85073" name="Rectangle 286"/>
              <p:cNvSpPr>
                <a:spLocks noChangeArrowheads="1"/>
              </p:cNvSpPr>
              <p:nvPr/>
            </p:nvSpPr>
            <p:spPr bwMode="auto">
              <a:xfrm>
                <a:off x="5283200" y="1219912"/>
                <a:ext cx="169974" cy="184730"/>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5074" name="Rectangle 287"/>
              <p:cNvSpPr>
                <a:spLocks noChangeArrowheads="1"/>
              </p:cNvSpPr>
              <p:nvPr/>
            </p:nvSpPr>
            <p:spPr bwMode="auto">
              <a:xfrm>
                <a:off x="5451775" y="1186563"/>
                <a:ext cx="141110" cy="153942"/>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12</a:t>
                </a:r>
                <a:endParaRPr lang="en-US" sz="1000" i="1">
                  <a:latin typeface="Arial" pitchFamily="34" charset="0"/>
                  <a:cs typeface="Times New Roman" pitchFamily="18" charset="0"/>
                </a:endParaRPr>
              </a:p>
            </p:txBody>
          </p:sp>
        </p:grpSp>
      </p:grpSp>
      <p:grpSp>
        <p:nvGrpSpPr>
          <p:cNvPr id="6" name="Gruppo 1148"/>
          <p:cNvGrpSpPr>
            <a:grpSpLocks/>
          </p:cNvGrpSpPr>
          <p:nvPr/>
        </p:nvGrpSpPr>
        <p:grpSpPr bwMode="auto">
          <a:xfrm>
            <a:off x="6759575" y="3462338"/>
            <a:ext cx="2266950" cy="2825750"/>
            <a:chOff x="3804388" y="3432321"/>
            <a:chExt cx="2267098" cy="2066855"/>
          </a:xfrm>
        </p:grpSpPr>
        <p:sp>
          <p:nvSpPr>
            <p:cNvPr id="84947" name="Rectangle 616"/>
            <p:cNvSpPr>
              <a:spLocks noChangeArrowheads="1"/>
            </p:cNvSpPr>
            <p:nvPr/>
          </p:nvSpPr>
          <p:spPr bwMode="auto">
            <a:xfrm>
              <a:off x="3804388" y="3605361"/>
              <a:ext cx="1540793"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(2) Simonett (1967)</a:t>
              </a:r>
              <a:endParaRPr lang="en-US" sz="1400" i="1">
                <a:latin typeface="Arial" pitchFamily="34" charset="0"/>
                <a:cs typeface="Times New Roman" pitchFamily="18" charset="0"/>
              </a:endParaRPr>
            </a:p>
          </p:txBody>
        </p:sp>
        <p:sp>
          <p:nvSpPr>
            <p:cNvPr id="84948" name="Rectangle 618"/>
            <p:cNvSpPr>
              <a:spLocks noChangeArrowheads="1"/>
            </p:cNvSpPr>
            <p:nvPr/>
          </p:nvSpPr>
          <p:spPr bwMode="auto">
            <a:xfrm>
              <a:off x="3804388" y="4299843"/>
              <a:ext cx="1311517"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(6) Korup (2005)</a:t>
              </a:r>
              <a:endParaRPr lang="en-US" sz="1400" i="1">
                <a:latin typeface="Arial" pitchFamily="34" charset="0"/>
                <a:cs typeface="Times New Roman" pitchFamily="18" charset="0"/>
              </a:endParaRPr>
            </a:p>
          </p:txBody>
        </p:sp>
        <p:sp>
          <p:nvSpPr>
            <p:cNvPr id="84949" name="Rectangle 620"/>
            <p:cNvSpPr>
              <a:spLocks noChangeArrowheads="1"/>
            </p:cNvSpPr>
            <p:nvPr/>
          </p:nvSpPr>
          <p:spPr bwMode="auto">
            <a:xfrm>
              <a:off x="3804388" y="4474044"/>
              <a:ext cx="1968881"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(7) ten Brick et al. (2006)</a:t>
              </a:r>
              <a:endParaRPr lang="en-US" sz="1400" i="1">
                <a:latin typeface="Arial" pitchFamily="34" charset="0"/>
                <a:cs typeface="Times New Roman" pitchFamily="18" charset="0"/>
              </a:endParaRPr>
            </a:p>
          </p:txBody>
        </p:sp>
        <p:sp>
          <p:nvSpPr>
            <p:cNvPr id="84950" name="Rectangle 622"/>
            <p:cNvSpPr>
              <a:spLocks noChangeArrowheads="1"/>
            </p:cNvSpPr>
            <p:nvPr/>
          </p:nvSpPr>
          <p:spPr bwMode="auto">
            <a:xfrm>
              <a:off x="3804388" y="3952602"/>
              <a:ext cx="1819772"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(4) Hovius et al. (1997)</a:t>
              </a:r>
              <a:endParaRPr lang="en-US" sz="1400" i="1">
                <a:latin typeface="Arial" pitchFamily="34" charset="0"/>
                <a:cs typeface="Times New Roman" pitchFamily="18" charset="0"/>
              </a:endParaRPr>
            </a:p>
          </p:txBody>
        </p:sp>
        <p:sp>
          <p:nvSpPr>
            <p:cNvPr id="84951" name="Rectangle 624"/>
            <p:cNvSpPr>
              <a:spLocks noChangeArrowheads="1"/>
            </p:cNvSpPr>
            <p:nvPr/>
          </p:nvSpPr>
          <p:spPr bwMode="auto">
            <a:xfrm>
              <a:off x="3804388" y="5341567"/>
              <a:ext cx="2267098"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(12) Haflidason et al. (2005) </a:t>
              </a:r>
              <a:endParaRPr lang="en-US" sz="1400" i="1">
                <a:latin typeface="Arial" pitchFamily="34" charset="0"/>
                <a:cs typeface="Times New Roman" pitchFamily="18" charset="0"/>
              </a:endParaRPr>
            </a:p>
          </p:txBody>
        </p:sp>
        <p:sp>
          <p:nvSpPr>
            <p:cNvPr id="84952" name="Rectangle 626"/>
            <p:cNvSpPr>
              <a:spLocks noChangeArrowheads="1"/>
            </p:cNvSpPr>
            <p:nvPr/>
          </p:nvSpPr>
          <p:spPr bwMode="auto">
            <a:xfrm>
              <a:off x="3804388" y="5168526"/>
              <a:ext cx="1904235"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(11) Martin et al. (2002) </a:t>
              </a:r>
              <a:endParaRPr lang="en-US" sz="1400" i="1">
                <a:latin typeface="Arial" pitchFamily="34" charset="0"/>
                <a:cs typeface="Times New Roman" pitchFamily="18" charset="0"/>
              </a:endParaRPr>
            </a:p>
          </p:txBody>
        </p:sp>
        <p:sp>
          <p:nvSpPr>
            <p:cNvPr id="84953" name="Rectangle 628"/>
            <p:cNvSpPr>
              <a:spLocks noChangeArrowheads="1"/>
            </p:cNvSpPr>
            <p:nvPr/>
          </p:nvSpPr>
          <p:spPr bwMode="auto">
            <a:xfrm>
              <a:off x="3804388" y="4994159"/>
              <a:ext cx="2199310" cy="157609"/>
            </a:xfrm>
            <a:prstGeom prst="rect">
              <a:avLst/>
            </a:prstGeom>
            <a:noFill/>
            <a:ln w="9525">
              <a:noFill/>
              <a:miter lim="800000"/>
              <a:headEnd/>
              <a:tailEnd/>
            </a:ln>
          </p:spPr>
          <p:txBody>
            <a:bodyPr wrap="none" lIns="0" tIns="0" rIns="0" bIns="0">
              <a:spAutoFit/>
            </a:bodyPr>
            <a:lstStyle/>
            <a:p>
              <a:r>
                <a:rPr lang="en-US" sz="1400" i="1">
                  <a:solidFill>
                    <a:srgbClr val="000000"/>
                  </a:solidFill>
                  <a:latin typeface="Arial" pitchFamily="34" charset="0"/>
                  <a:cs typeface="Times New Roman" pitchFamily="18" charset="0"/>
                </a:rPr>
                <a:t>(10) Larsen &amp;Torres (1998) </a:t>
              </a:r>
              <a:endParaRPr lang="en-US" sz="1400" i="1">
                <a:latin typeface="Arial" pitchFamily="34" charset="0"/>
                <a:cs typeface="Times New Roman" pitchFamily="18" charset="0"/>
              </a:endParaRPr>
            </a:p>
          </p:txBody>
        </p:sp>
        <p:sp>
          <p:nvSpPr>
            <p:cNvPr id="84954" name="Rectangle 632"/>
            <p:cNvSpPr>
              <a:spLocks noChangeArrowheads="1"/>
            </p:cNvSpPr>
            <p:nvPr/>
          </p:nvSpPr>
          <p:spPr bwMode="auto">
            <a:xfrm>
              <a:off x="3804388" y="4821286"/>
              <a:ext cx="1829392"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(9) Whitehouse (1983) </a:t>
              </a:r>
              <a:endParaRPr lang="en-US" sz="1400" i="1">
                <a:latin typeface="Arial" pitchFamily="34" charset="0"/>
                <a:cs typeface="Times New Roman" pitchFamily="18" charset="0"/>
              </a:endParaRPr>
            </a:p>
          </p:txBody>
        </p:sp>
        <p:sp>
          <p:nvSpPr>
            <p:cNvPr id="84955" name="Rectangle 634"/>
            <p:cNvSpPr>
              <a:spLocks noChangeArrowheads="1"/>
            </p:cNvSpPr>
            <p:nvPr/>
          </p:nvSpPr>
          <p:spPr bwMode="auto">
            <a:xfrm>
              <a:off x="3804388" y="3432321"/>
              <a:ext cx="1928798"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(1) Guzzetti et al. (2009)</a:t>
              </a:r>
              <a:endParaRPr lang="en-US" sz="1400" i="1">
                <a:latin typeface="Arial" pitchFamily="34" charset="0"/>
                <a:cs typeface="Times New Roman" pitchFamily="18" charset="0"/>
              </a:endParaRPr>
            </a:p>
          </p:txBody>
        </p:sp>
        <p:sp>
          <p:nvSpPr>
            <p:cNvPr id="84956" name="Rectangle 616"/>
            <p:cNvSpPr>
              <a:spLocks noChangeArrowheads="1"/>
            </p:cNvSpPr>
            <p:nvPr/>
          </p:nvSpPr>
          <p:spPr bwMode="auto">
            <a:xfrm>
              <a:off x="3804388" y="3779562"/>
              <a:ext cx="1271435"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(3) Innes (1983)</a:t>
              </a:r>
              <a:endParaRPr lang="en-US" sz="1400" i="1">
                <a:latin typeface="Arial" pitchFamily="34" charset="0"/>
                <a:cs typeface="Times New Roman" pitchFamily="18" charset="0"/>
              </a:endParaRPr>
            </a:p>
          </p:txBody>
        </p:sp>
        <p:sp>
          <p:nvSpPr>
            <p:cNvPr id="84957" name="Rectangle 618"/>
            <p:cNvSpPr>
              <a:spLocks noChangeArrowheads="1"/>
            </p:cNvSpPr>
            <p:nvPr/>
          </p:nvSpPr>
          <p:spPr bwMode="auto">
            <a:xfrm>
              <a:off x="3804388" y="4126803"/>
              <a:ext cx="2138832"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(5) Guthrie &amp; Evans (2004)</a:t>
              </a:r>
              <a:endParaRPr lang="en-US" sz="1400" i="1">
                <a:latin typeface="Arial" pitchFamily="34" charset="0"/>
                <a:cs typeface="Times New Roman" pitchFamily="18" charset="0"/>
              </a:endParaRPr>
            </a:p>
          </p:txBody>
        </p:sp>
        <p:sp>
          <p:nvSpPr>
            <p:cNvPr id="84958" name="Rectangle 630"/>
            <p:cNvSpPr>
              <a:spLocks noChangeArrowheads="1"/>
            </p:cNvSpPr>
            <p:nvPr/>
          </p:nvSpPr>
          <p:spPr bwMode="auto">
            <a:xfrm>
              <a:off x="3804388" y="4647084"/>
              <a:ext cx="1928798" cy="157609"/>
            </a:xfrm>
            <a:prstGeom prst="rect">
              <a:avLst/>
            </a:prstGeom>
            <a:noFill/>
            <a:ln w="9525">
              <a:noFill/>
              <a:miter lim="800000"/>
              <a:headEnd/>
              <a:tailEnd/>
            </a:ln>
          </p:spPr>
          <p:txBody>
            <a:bodyPr wrap="none" lIns="0" tIns="0" rIns="0" bIns="0" anchor="ctr">
              <a:spAutoFit/>
            </a:bodyPr>
            <a:lstStyle/>
            <a:p>
              <a:r>
                <a:rPr lang="en-US" sz="1400" i="1">
                  <a:solidFill>
                    <a:srgbClr val="000000"/>
                  </a:solidFill>
                  <a:latin typeface="Arial" pitchFamily="34" charset="0"/>
                  <a:cs typeface="Times New Roman" pitchFamily="18" charset="0"/>
                </a:rPr>
                <a:t>(8) Guzzetti et al. (2007)</a:t>
              </a:r>
              <a:endParaRPr lang="en-US" sz="1400" i="1">
                <a:latin typeface="Arial" pitchFamily="34" charset="0"/>
                <a:cs typeface="Times New Roman" pitchFamily="18" charset="0"/>
              </a:endParaRPr>
            </a:p>
          </p:txBody>
        </p:sp>
      </p:grpSp>
      <p:grpSp>
        <p:nvGrpSpPr>
          <p:cNvPr id="7" name="Gruppo 1989"/>
          <p:cNvGrpSpPr>
            <a:grpSpLocks/>
          </p:cNvGrpSpPr>
          <p:nvPr/>
        </p:nvGrpSpPr>
        <p:grpSpPr bwMode="auto">
          <a:xfrm>
            <a:off x="1068388" y="1265238"/>
            <a:ext cx="541337" cy="4264025"/>
            <a:chOff x="1164317" y="1416050"/>
            <a:chExt cx="542246" cy="4264544"/>
          </a:xfrm>
        </p:grpSpPr>
        <p:sp>
          <p:nvSpPr>
            <p:cNvPr id="29" name="Line 16"/>
            <p:cNvSpPr>
              <a:spLocks noChangeShapeType="1"/>
            </p:cNvSpPr>
            <p:nvPr/>
          </p:nvSpPr>
          <p:spPr bwMode="auto">
            <a:xfrm flipV="1">
              <a:off x="1541186" y="5550403"/>
              <a:ext cx="1591" cy="80972"/>
            </a:xfrm>
            <a:prstGeom prst="line">
              <a:avLst/>
            </a:prstGeom>
            <a:noFill/>
            <a:ln w="6">
              <a:solidFill>
                <a:srgbClr val="000000"/>
              </a:solidFill>
              <a:round/>
              <a:headEnd/>
              <a:tailEnd/>
            </a:ln>
          </p:spPr>
          <p:txBody>
            <a:bodyPr/>
            <a:lstStyle/>
            <a:p>
              <a:pPr>
                <a:defRPr/>
              </a:pPr>
              <a:endParaRPr lang="it-IT" i="1">
                <a:latin typeface="+mj-lt"/>
              </a:endParaRPr>
            </a:p>
          </p:txBody>
        </p:sp>
        <p:sp>
          <p:nvSpPr>
            <p:cNvPr id="46" name="Line 29"/>
            <p:cNvSpPr>
              <a:spLocks noChangeShapeType="1"/>
            </p:cNvSpPr>
            <p:nvPr/>
          </p:nvSpPr>
          <p:spPr bwMode="auto">
            <a:xfrm flipV="1">
              <a:off x="1644547" y="5591683"/>
              <a:ext cx="1590" cy="23815"/>
            </a:xfrm>
            <a:prstGeom prst="line">
              <a:avLst/>
            </a:prstGeom>
            <a:noFill/>
            <a:ln w="6">
              <a:solidFill>
                <a:srgbClr val="000000"/>
              </a:solidFill>
              <a:round/>
              <a:headEnd/>
              <a:tailEnd/>
            </a:ln>
          </p:spPr>
          <p:txBody>
            <a:bodyPr/>
            <a:lstStyle/>
            <a:p>
              <a:pPr>
                <a:defRPr/>
              </a:pPr>
              <a:endParaRPr lang="it-IT" i="1">
                <a:latin typeface="+mj-lt"/>
              </a:endParaRPr>
            </a:p>
          </p:txBody>
        </p:sp>
        <p:sp>
          <p:nvSpPr>
            <p:cNvPr id="47" name="Line 30"/>
            <p:cNvSpPr>
              <a:spLocks noChangeShapeType="1"/>
            </p:cNvSpPr>
            <p:nvPr/>
          </p:nvSpPr>
          <p:spPr bwMode="auto">
            <a:xfrm flipV="1">
              <a:off x="1704973" y="5591683"/>
              <a:ext cx="1590" cy="23815"/>
            </a:xfrm>
            <a:prstGeom prst="line">
              <a:avLst/>
            </a:prstGeom>
            <a:noFill/>
            <a:ln w="6">
              <a:solidFill>
                <a:srgbClr val="000000"/>
              </a:solidFill>
              <a:round/>
              <a:headEnd/>
              <a:tailEnd/>
            </a:ln>
          </p:spPr>
          <p:txBody>
            <a:bodyPr/>
            <a:lstStyle/>
            <a:p>
              <a:pPr>
                <a:defRPr/>
              </a:pPr>
              <a:endParaRPr lang="it-IT" i="1">
                <a:latin typeface="+mj-lt"/>
              </a:endParaRPr>
            </a:p>
          </p:txBody>
        </p:sp>
        <p:sp>
          <p:nvSpPr>
            <p:cNvPr id="280" name="Line 293"/>
            <p:cNvSpPr>
              <a:spLocks noChangeShapeType="1"/>
            </p:cNvSpPr>
            <p:nvPr/>
          </p:nvSpPr>
          <p:spPr bwMode="auto">
            <a:xfrm flipV="1">
              <a:off x="1541186" y="1416050"/>
              <a:ext cx="1591" cy="4175633"/>
            </a:xfrm>
            <a:prstGeom prst="line">
              <a:avLst/>
            </a:prstGeom>
            <a:noFill/>
            <a:ln w="6">
              <a:solidFill>
                <a:srgbClr val="000000"/>
              </a:solidFill>
              <a:round/>
              <a:headEnd/>
              <a:tailEnd/>
            </a:ln>
          </p:spPr>
          <p:txBody>
            <a:bodyPr/>
            <a:lstStyle/>
            <a:p>
              <a:pPr>
                <a:defRPr/>
              </a:pPr>
              <a:endParaRPr lang="it-IT" i="1">
                <a:latin typeface="+mj-lt"/>
              </a:endParaRPr>
            </a:p>
          </p:txBody>
        </p:sp>
        <p:grpSp>
          <p:nvGrpSpPr>
            <p:cNvPr id="8" name="Gruppo 635"/>
            <p:cNvGrpSpPr>
              <a:grpSpLocks/>
            </p:cNvGrpSpPr>
            <p:nvPr/>
          </p:nvGrpSpPr>
          <p:grpSpPr bwMode="auto">
            <a:xfrm>
              <a:off x="1164317" y="1571625"/>
              <a:ext cx="321338" cy="4108969"/>
              <a:chOff x="896076" y="1602245"/>
              <a:chExt cx="320936" cy="4109028"/>
            </a:xfrm>
          </p:grpSpPr>
          <p:sp>
            <p:nvSpPr>
              <p:cNvPr id="84931" name="Rectangle 416"/>
              <p:cNvSpPr>
                <a:spLocks noChangeArrowheads="1"/>
              </p:cNvSpPr>
              <p:nvPr/>
            </p:nvSpPr>
            <p:spPr bwMode="auto">
              <a:xfrm>
                <a:off x="896076" y="5526604"/>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32" name="Rectangle 417"/>
              <p:cNvSpPr>
                <a:spLocks noChangeArrowheads="1"/>
              </p:cNvSpPr>
              <p:nvPr/>
            </p:nvSpPr>
            <p:spPr bwMode="auto">
              <a:xfrm>
                <a:off x="1076110" y="5499616"/>
                <a:ext cx="113682"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a:t>
                </a:r>
                <a:endParaRPr lang="en-US" sz="1000" i="1">
                  <a:latin typeface="Arial" pitchFamily="34" charset="0"/>
                  <a:cs typeface="Times New Roman" pitchFamily="18" charset="0"/>
                </a:endParaRPr>
              </a:p>
            </p:txBody>
          </p:sp>
          <p:sp>
            <p:nvSpPr>
              <p:cNvPr id="84933" name="Rectangle 420"/>
              <p:cNvSpPr>
                <a:spLocks noChangeArrowheads="1"/>
              </p:cNvSpPr>
              <p:nvPr/>
            </p:nvSpPr>
            <p:spPr bwMode="auto">
              <a:xfrm>
                <a:off x="896076" y="4969383"/>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34" name="Rectangle 421"/>
              <p:cNvSpPr>
                <a:spLocks noChangeArrowheads="1"/>
              </p:cNvSpPr>
              <p:nvPr/>
            </p:nvSpPr>
            <p:spPr bwMode="auto">
              <a:xfrm>
                <a:off x="1076110" y="4942395"/>
                <a:ext cx="70450"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a:t>
                </a:r>
                <a:endParaRPr lang="en-US" sz="1000" i="1">
                  <a:latin typeface="Arial" pitchFamily="34" charset="0"/>
                  <a:cs typeface="Times New Roman" pitchFamily="18" charset="0"/>
                </a:endParaRPr>
              </a:p>
            </p:txBody>
          </p:sp>
          <p:sp>
            <p:nvSpPr>
              <p:cNvPr id="84935" name="Rectangle 424"/>
              <p:cNvSpPr>
                <a:spLocks noChangeArrowheads="1"/>
              </p:cNvSpPr>
              <p:nvPr/>
            </p:nvSpPr>
            <p:spPr bwMode="auto">
              <a:xfrm>
                <a:off x="896076" y="4412162"/>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36" name="Rectangle 425"/>
              <p:cNvSpPr>
                <a:spLocks noChangeArrowheads="1"/>
              </p:cNvSpPr>
              <p:nvPr/>
            </p:nvSpPr>
            <p:spPr bwMode="auto">
              <a:xfrm>
                <a:off x="1076110" y="4385174"/>
                <a:ext cx="70450"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3</a:t>
                </a:r>
                <a:endParaRPr lang="en-US" sz="1000" i="1">
                  <a:latin typeface="Arial" pitchFamily="34" charset="0"/>
                  <a:cs typeface="Times New Roman" pitchFamily="18" charset="0"/>
                </a:endParaRPr>
              </a:p>
            </p:txBody>
          </p:sp>
          <p:sp>
            <p:nvSpPr>
              <p:cNvPr id="84937" name="Rectangle 428"/>
              <p:cNvSpPr>
                <a:spLocks noChangeArrowheads="1"/>
              </p:cNvSpPr>
              <p:nvPr/>
            </p:nvSpPr>
            <p:spPr bwMode="auto">
              <a:xfrm>
                <a:off x="896076" y="3856529"/>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38" name="Rectangle 429"/>
              <p:cNvSpPr>
                <a:spLocks noChangeArrowheads="1"/>
              </p:cNvSpPr>
              <p:nvPr/>
            </p:nvSpPr>
            <p:spPr bwMode="auto">
              <a:xfrm>
                <a:off x="1076110" y="3829541"/>
                <a:ext cx="70450"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5</a:t>
                </a:r>
                <a:endParaRPr lang="en-US" sz="1000" i="1">
                  <a:latin typeface="Arial" pitchFamily="34" charset="0"/>
                  <a:cs typeface="Times New Roman" pitchFamily="18" charset="0"/>
                </a:endParaRPr>
              </a:p>
            </p:txBody>
          </p:sp>
          <p:sp>
            <p:nvSpPr>
              <p:cNvPr id="84939" name="Rectangle 432"/>
              <p:cNvSpPr>
                <a:spLocks noChangeArrowheads="1"/>
              </p:cNvSpPr>
              <p:nvPr/>
            </p:nvSpPr>
            <p:spPr bwMode="auto">
              <a:xfrm>
                <a:off x="896076" y="3299308"/>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40" name="Rectangle 433"/>
              <p:cNvSpPr>
                <a:spLocks noChangeArrowheads="1"/>
              </p:cNvSpPr>
              <p:nvPr/>
            </p:nvSpPr>
            <p:spPr bwMode="auto">
              <a:xfrm>
                <a:off x="1076110" y="3272320"/>
                <a:ext cx="70450"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7</a:t>
                </a:r>
                <a:endParaRPr lang="en-US" sz="1000" i="1">
                  <a:latin typeface="Arial" pitchFamily="34" charset="0"/>
                  <a:cs typeface="Times New Roman" pitchFamily="18" charset="0"/>
                </a:endParaRPr>
              </a:p>
            </p:txBody>
          </p:sp>
          <p:sp>
            <p:nvSpPr>
              <p:cNvPr id="84941" name="Rectangle 436"/>
              <p:cNvSpPr>
                <a:spLocks noChangeArrowheads="1"/>
              </p:cNvSpPr>
              <p:nvPr/>
            </p:nvSpPr>
            <p:spPr bwMode="auto">
              <a:xfrm>
                <a:off x="896076" y="2743674"/>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42" name="Rectangle 437"/>
              <p:cNvSpPr>
                <a:spLocks noChangeArrowheads="1"/>
              </p:cNvSpPr>
              <p:nvPr/>
            </p:nvSpPr>
            <p:spPr bwMode="auto">
              <a:xfrm>
                <a:off x="1076110" y="2716687"/>
                <a:ext cx="70450"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9</a:t>
                </a:r>
                <a:endParaRPr lang="en-US" sz="1000" i="1">
                  <a:latin typeface="Arial" pitchFamily="34" charset="0"/>
                  <a:cs typeface="Times New Roman" pitchFamily="18" charset="0"/>
                </a:endParaRPr>
              </a:p>
            </p:txBody>
          </p:sp>
          <p:sp>
            <p:nvSpPr>
              <p:cNvPr id="84943" name="Rectangle 440"/>
              <p:cNvSpPr>
                <a:spLocks noChangeArrowheads="1"/>
              </p:cNvSpPr>
              <p:nvPr/>
            </p:nvSpPr>
            <p:spPr bwMode="auto">
              <a:xfrm>
                <a:off x="896076" y="2186454"/>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44" name="Rectangle 441"/>
              <p:cNvSpPr>
                <a:spLocks noChangeArrowheads="1"/>
              </p:cNvSpPr>
              <p:nvPr/>
            </p:nvSpPr>
            <p:spPr bwMode="auto">
              <a:xfrm>
                <a:off x="1076110" y="2159465"/>
                <a:ext cx="140901"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11</a:t>
                </a:r>
                <a:endParaRPr lang="en-US" sz="1000" i="1">
                  <a:latin typeface="Arial" pitchFamily="34" charset="0"/>
                  <a:cs typeface="Times New Roman" pitchFamily="18" charset="0"/>
                </a:endParaRPr>
              </a:p>
            </p:txBody>
          </p:sp>
          <p:sp>
            <p:nvSpPr>
              <p:cNvPr id="84945" name="Rectangle 444"/>
              <p:cNvSpPr>
                <a:spLocks noChangeArrowheads="1"/>
              </p:cNvSpPr>
              <p:nvPr/>
            </p:nvSpPr>
            <p:spPr bwMode="auto">
              <a:xfrm>
                <a:off x="896077" y="1629232"/>
                <a:ext cx="16972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946" name="Rectangle 445"/>
              <p:cNvSpPr>
                <a:spLocks noChangeArrowheads="1"/>
              </p:cNvSpPr>
              <p:nvPr/>
            </p:nvSpPr>
            <p:spPr bwMode="auto">
              <a:xfrm>
                <a:off x="1076111" y="1602245"/>
                <a:ext cx="140901"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13</a:t>
                </a:r>
                <a:endParaRPr lang="en-US" sz="1000" i="1">
                  <a:latin typeface="Arial" pitchFamily="34" charset="0"/>
                  <a:cs typeface="Times New Roman" pitchFamily="18" charset="0"/>
                </a:endParaRPr>
              </a:p>
            </p:txBody>
          </p:sp>
        </p:grpSp>
        <p:grpSp>
          <p:nvGrpSpPr>
            <p:cNvPr id="9" name="Gruppo 1003"/>
            <p:cNvGrpSpPr>
              <a:grpSpLocks/>
            </p:cNvGrpSpPr>
            <p:nvPr/>
          </p:nvGrpSpPr>
          <p:grpSpPr bwMode="auto">
            <a:xfrm>
              <a:off x="1498600" y="1417638"/>
              <a:ext cx="80963" cy="4171950"/>
              <a:chOff x="1498456" y="1416934"/>
              <a:chExt cx="80325" cy="4173398"/>
            </a:xfrm>
          </p:grpSpPr>
          <p:grpSp>
            <p:nvGrpSpPr>
              <p:cNvPr id="10" name="Gruppo 891"/>
              <p:cNvGrpSpPr>
                <a:grpSpLocks/>
              </p:cNvGrpSpPr>
              <p:nvPr/>
            </p:nvGrpSpPr>
            <p:grpSpPr bwMode="auto">
              <a:xfrm rot="-5400000">
                <a:off x="-130259" y="3881439"/>
                <a:ext cx="3338708" cy="79375"/>
                <a:chOff x="1776902" y="675323"/>
                <a:chExt cx="4119563" cy="79375"/>
              </a:xfrm>
            </p:grpSpPr>
            <p:sp>
              <p:nvSpPr>
                <p:cNvPr id="463" name="Line 152"/>
                <p:cNvSpPr>
                  <a:spLocks noChangeShapeType="1"/>
                </p:cNvSpPr>
                <p:nvPr/>
              </p:nvSpPr>
              <p:spPr bwMode="auto">
                <a:xfrm>
                  <a:off x="1815652" y="669292"/>
                  <a:ext cx="1959" cy="77305"/>
                </a:xfrm>
                <a:prstGeom prst="line">
                  <a:avLst/>
                </a:prstGeom>
                <a:noFill/>
                <a:ln w="6">
                  <a:solidFill>
                    <a:srgbClr val="000000"/>
                  </a:solidFill>
                  <a:round/>
                  <a:headEnd/>
                  <a:tailEnd/>
                </a:ln>
              </p:spPr>
              <p:txBody>
                <a:bodyPr/>
                <a:lstStyle/>
                <a:p>
                  <a:pPr>
                    <a:defRPr/>
                  </a:pPr>
                  <a:endParaRPr lang="it-IT" i="1">
                    <a:latin typeface="+mj-lt"/>
                  </a:endParaRPr>
                </a:p>
              </p:txBody>
            </p:sp>
            <p:sp>
              <p:nvSpPr>
                <p:cNvPr id="464" name="Line 153"/>
                <p:cNvSpPr>
                  <a:spLocks noChangeShapeType="1"/>
                </p:cNvSpPr>
                <p:nvPr/>
              </p:nvSpPr>
              <p:spPr bwMode="auto">
                <a:xfrm>
                  <a:off x="2148802" y="675603"/>
                  <a:ext cx="1959"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65" name="Line 154"/>
                <p:cNvSpPr>
                  <a:spLocks noChangeShapeType="1"/>
                </p:cNvSpPr>
                <p:nvPr/>
              </p:nvSpPr>
              <p:spPr bwMode="auto">
                <a:xfrm>
                  <a:off x="2491750" y="675604"/>
                  <a:ext cx="196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66" name="Line 155"/>
                <p:cNvSpPr>
                  <a:spLocks noChangeShapeType="1"/>
                </p:cNvSpPr>
                <p:nvPr/>
              </p:nvSpPr>
              <p:spPr bwMode="auto">
                <a:xfrm>
                  <a:off x="2834698" y="675603"/>
                  <a:ext cx="1959"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67" name="Line 156"/>
                <p:cNvSpPr>
                  <a:spLocks noChangeShapeType="1"/>
                </p:cNvSpPr>
                <p:nvPr/>
              </p:nvSpPr>
              <p:spPr bwMode="auto">
                <a:xfrm>
                  <a:off x="3177646" y="675604"/>
                  <a:ext cx="196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68" name="Line 157"/>
                <p:cNvSpPr>
                  <a:spLocks noChangeShapeType="1"/>
                </p:cNvSpPr>
                <p:nvPr/>
              </p:nvSpPr>
              <p:spPr bwMode="auto">
                <a:xfrm>
                  <a:off x="3493159" y="675604"/>
                  <a:ext cx="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69" name="Line 158"/>
                <p:cNvSpPr>
                  <a:spLocks noChangeShapeType="1"/>
                </p:cNvSpPr>
                <p:nvPr/>
              </p:nvSpPr>
              <p:spPr bwMode="auto">
                <a:xfrm>
                  <a:off x="3836106" y="675604"/>
                  <a:ext cx="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70" name="Line 159"/>
                <p:cNvSpPr>
                  <a:spLocks noChangeShapeType="1"/>
                </p:cNvSpPr>
                <p:nvPr/>
              </p:nvSpPr>
              <p:spPr bwMode="auto">
                <a:xfrm>
                  <a:off x="4179054" y="675604"/>
                  <a:ext cx="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71" name="Line 160"/>
                <p:cNvSpPr>
                  <a:spLocks noChangeShapeType="1"/>
                </p:cNvSpPr>
                <p:nvPr/>
              </p:nvSpPr>
              <p:spPr bwMode="auto">
                <a:xfrm>
                  <a:off x="4522002" y="675604"/>
                  <a:ext cx="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72" name="Line 161"/>
                <p:cNvSpPr>
                  <a:spLocks noChangeShapeType="1"/>
                </p:cNvSpPr>
                <p:nvPr/>
              </p:nvSpPr>
              <p:spPr bwMode="auto">
                <a:xfrm>
                  <a:off x="4894345" y="675604"/>
                  <a:ext cx="196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73" name="Line 162"/>
                <p:cNvSpPr>
                  <a:spLocks noChangeShapeType="1"/>
                </p:cNvSpPr>
                <p:nvPr/>
              </p:nvSpPr>
              <p:spPr bwMode="auto">
                <a:xfrm>
                  <a:off x="5237293" y="675603"/>
                  <a:ext cx="1959"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74" name="Line 163"/>
                <p:cNvSpPr>
                  <a:spLocks noChangeShapeType="1"/>
                </p:cNvSpPr>
                <p:nvPr/>
              </p:nvSpPr>
              <p:spPr bwMode="auto">
                <a:xfrm>
                  <a:off x="5580241" y="675604"/>
                  <a:ext cx="1960"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75" name="Line 164"/>
                <p:cNvSpPr>
                  <a:spLocks noChangeShapeType="1"/>
                </p:cNvSpPr>
                <p:nvPr/>
              </p:nvSpPr>
              <p:spPr bwMode="auto">
                <a:xfrm>
                  <a:off x="5923189" y="675603"/>
                  <a:ext cx="1959" cy="78882"/>
                </a:xfrm>
                <a:prstGeom prst="line">
                  <a:avLst/>
                </a:prstGeom>
                <a:noFill/>
                <a:ln w="6">
                  <a:solidFill>
                    <a:srgbClr val="000000"/>
                  </a:solidFill>
                  <a:round/>
                  <a:headEnd/>
                  <a:tailEnd/>
                </a:ln>
              </p:spPr>
              <p:txBody>
                <a:bodyPr/>
                <a:lstStyle/>
                <a:p>
                  <a:pPr>
                    <a:defRPr/>
                  </a:pPr>
                  <a:endParaRPr lang="it-IT" i="1">
                    <a:latin typeface="+mj-lt"/>
                  </a:endParaRPr>
                </a:p>
              </p:txBody>
            </p:sp>
            <p:sp>
              <p:nvSpPr>
                <p:cNvPr id="476" name="Line 165"/>
                <p:cNvSpPr>
                  <a:spLocks noChangeShapeType="1"/>
                </p:cNvSpPr>
                <p:nvPr/>
              </p:nvSpPr>
              <p:spPr bwMode="auto">
                <a:xfrm>
                  <a:off x="1909719" y="669293"/>
                  <a:ext cx="0" cy="22087"/>
                </a:xfrm>
                <a:prstGeom prst="line">
                  <a:avLst/>
                </a:prstGeom>
                <a:noFill/>
                <a:ln w="6">
                  <a:solidFill>
                    <a:srgbClr val="000000"/>
                  </a:solidFill>
                  <a:round/>
                  <a:headEnd/>
                  <a:tailEnd/>
                </a:ln>
              </p:spPr>
              <p:txBody>
                <a:bodyPr/>
                <a:lstStyle/>
                <a:p>
                  <a:pPr>
                    <a:defRPr/>
                  </a:pPr>
                  <a:endParaRPr lang="it-IT" i="1">
                    <a:latin typeface="+mj-lt"/>
                  </a:endParaRPr>
                </a:p>
              </p:txBody>
            </p:sp>
            <p:sp>
              <p:nvSpPr>
                <p:cNvPr id="477" name="Line 166"/>
                <p:cNvSpPr>
                  <a:spLocks noChangeShapeType="1"/>
                </p:cNvSpPr>
                <p:nvPr/>
              </p:nvSpPr>
              <p:spPr bwMode="auto">
                <a:xfrm>
                  <a:off x="1968510"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78" name="Line 167"/>
                <p:cNvSpPr>
                  <a:spLocks noChangeShapeType="1"/>
                </p:cNvSpPr>
                <p:nvPr/>
              </p:nvSpPr>
              <p:spPr bwMode="auto">
                <a:xfrm>
                  <a:off x="2009663"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79" name="Line 168"/>
                <p:cNvSpPr>
                  <a:spLocks noChangeShapeType="1"/>
                </p:cNvSpPr>
                <p:nvPr/>
              </p:nvSpPr>
              <p:spPr bwMode="auto">
                <a:xfrm>
                  <a:off x="2044938"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0" name="Line 169"/>
                <p:cNvSpPr>
                  <a:spLocks noChangeShapeType="1"/>
                </p:cNvSpPr>
                <p:nvPr/>
              </p:nvSpPr>
              <p:spPr bwMode="auto">
                <a:xfrm>
                  <a:off x="2072374"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1" name="Line 170"/>
                <p:cNvSpPr>
                  <a:spLocks noChangeShapeType="1"/>
                </p:cNvSpPr>
                <p:nvPr/>
              </p:nvSpPr>
              <p:spPr bwMode="auto">
                <a:xfrm>
                  <a:off x="2093931"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2" name="Line 171"/>
                <p:cNvSpPr>
                  <a:spLocks noChangeShapeType="1"/>
                </p:cNvSpPr>
                <p:nvPr/>
              </p:nvSpPr>
              <p:spPr bwMode="auto">
                <a:xfrm>
                  <a:off x="2115487"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3" name="Line 172"/>
                <p:cNvSpPr>
                  <a:spLocks noChangeShapeType="1"/>
                </p:cNvSpPr>
                <p:nvPr/>
              </p:nvSpPr>
              <p:spPr bwMode="auto">
                <a:xfrm>
                  <a:off x="2133125"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4" name="Line 173"/>
                <p:cNvSpPr>
                  <a:spLocks noChangeShapeType="1"/>
                </p:cNvSpPr>
                <p:nvPr/>
              </p:nvSpPr>
              <p:spPr bwMode="auto">
                <a:xfrm>
                  <a:off x="2223272"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5" name="Line 174"/>
                <p:cNvSpPr>
                  <a:spLocks noChangeShapeType="1"/>
                </p:cNvSpPr>
                <p:nvPr/>
              </p:nvSpPr>
              <p:spPr bwMode="auto">
                <a:xfrm>
                  <a:off x="2311458"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6" name="Line 175"/>
                <p:cNvSpPr>
                  <a:spLocks noChangeShapeType="1"/>
                </p:cNvSpPr>
                <p:nvPr/>
              </p:nvSpPr>
              <p:spPr bwMode="auto">
                <a:xfrm>
                  <a:off x="2354571"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7" name="Line 176"/>
                <p:cNvSpPr>
                  <a:spLocks noChangeShapeType="1"/>
                </p:cNvSpPr>
                <p:nvPr/>
              </p:nvSpPr>
              <p:spPr bwMode="auto">
                <a:xfrm>
                  <a:off x="2385926"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8" name="Line 177"/>
                <p:cNvSpPr>
                  <a:spLocks noChangeShapeType="1"/>
                </p:cNvSpPr>
                <p:nvPr/>
              </p:nvSpPr>
              <p:spPr bwMode="auto">
                <a:xfrm>
                  <a:off x="2415322"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89" name="Line 178"/>
                <p:cNvSpPr>
                  <a:spLocks noChangeShapeType="1"/>
                </p:cNvSpPr>
                <p:nvPr/>
              </p:nvSpPr>
              <p:spPr bwMode="auto">
                <a:xfrm>
                  <a:off x="2438838"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0" name="Line 179"/>
                <p:cNvSpPr>
                  <a:spLocks noChangeShapeType="1"/>
                </p:cNvSpPr>
                <p:nvPr/>
              </p:nvSpPr>
              <p:spPr bwMode="auto">
                <a:xfrm>
                  <a:off x="2458435"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1" name="Line 180"/>
                <p:cNvSpPr>
                  <a:spLocks noChangeShapeType="1"/>
                </p:cNvSpPr>
                <p:nvPr/>
              </p:nvSpPr>
              <p:spPr bwMode="auto">
                <a:xfrm>
                  <a:off x="2476072"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2" name="Line 181"/>
                <p:cNvSpPr>
                  <a:spLocks noChangeShapeType="1"/>
                </p:cNvSpPr>
                <p:nvPr/>
              </p:nvSpPr>
              <p:spPr bwMode="auto">
                <a:xfrm>
                  <a:off x="2566219"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3" name="Line 182"/>
                <p:cNvSpPr>
                  <a:spLocks noChangeShapeType="1"/>
                </p:cNvSpPr>
                <p:nvPr/>
              </p:nvSpPr>
              <p:spPr bwMode="auto">
                <a:xfrm>
                  <a:off x="2654405"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4" name="Line 183"/>
                <p:cNvSpPr>
                  <a:spLocks noChangeShapeType="1"/>
                </p:cNvSpPr>
                <p:nvPr/>
              </p:nvSpPr>
              <p:spPr bwMode="auto">
                <a:xfrm>
                  <a:off x="2697519"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5" name="Line 184"/>
                <p:cNvSpPr>
                  <a:spLocks noChangeShapeType="1"/>
                </p:cNvSpPr>
                <p:nvPr/>
              </p:nvSpPr>
              <p:spPr bwMode="auto">
                <a:xfrm>
                  <a:off x="2730834"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6" name="Line 185"/>
                <p:cNvSpPr>
                  <a:spLocks noChangeShapeType="1"/>
                </p:cNvSpPr>
                <p:nvPr/>
              </p:nvSpPr>
              <p:spPr bwMode="auto">
                <a:xfrm>
                  <a:off x="2758270"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7" name="Line 186"/>
                <p:cNvSpPr>
                  <a:spLocks noChangeShapeType="1"/>
                </p:cNvSpPr>
                <p:nvPr/>
              </p:nvSpPr>
              <p:spPr bwMode="auto">
                <a:xfrm>
                  <a:off x="2779826"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8" name="Line 187"/>
                <p:cNvSpPr>
                  <a:spLocks noChangeShapeType="1"/>
                </p:cNvSpPr>
                <p:nvPr/>
              </p:nvSpPr>
              <p:spPr bwMode="auto">
                <a:xfrm>
                  <a:off x="2801383"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499" name="Line 188"/>
                <p:cNvSpPr>
                  <a:spLocks noChangeShapeType="1"/>
                </p:cNvSpPr>
                <p:nvPr/>
              </p:nvSpPr>
              <p:spPr bwMode="auto">
                <a:xfrm>
                  <a:off x="2819020"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0" name="Line 189"/>
                <p:cNvSpPr>
                  <a:spLocks noChangeShapeType="1"/>
                </p:cNvSpPr>
                <p:nvPr/>
              </p:nvSpPr>
              <p:spPr bwMode="auto">
                <a:xfrm>
                  <a:off x="2909167"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1" name="Line 190"/>
                <p:cNvSpPr>
                  <a:spLocks noChangeShapeType="1"/>
                </p:cNvSpPr>
                <p:nvPr/>
              </p:nvSpPr>
              <p:spPr bwMode="auto">
                <a:xfrm>
                  <a:off x="2997353"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2" name="Line 191"/>
                <p:cNvSpPr>
                  <a:spLocks noChangeShapeType="1"/>
                </p:cNvSpPr>
                <p:nvPr/>
              </p:nvSpPr>
              <p:spPr bwMode="auto">
                <a:xfrm>
                  <a:off x="3040467"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3" name="Line 192"/>
                <p:cNvSpPr>
                  <a:spLocks noChangeShapeType="1"/>
                </p:cNvSpPr>
                <p:nvPr/>
              </p:nvSpPr>
              <p:spPr bwMode="auto">
                <a:xfrm>
                  <a:off x="3073782"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4" name="Line 193"/>
                <p:cNvSpPr>
                  <a:spLocks noChangeShapeType="1"/>
                </p:cNvSpPr>
                <p:nvPr/>
              </p:nvSpPr>
              <p:spPr bwMode="auto">
                <a:xfrm>
                  <a:off x="3101217"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5" name="Line 194"/>
                <p:cNvSpPr>
                  <a:spLocks noChangeShapeType="1"/>
                </p:cNvSpPr>
                <p:nvPr/>
              </p:nvSpPr>
              <p:spPr bwMode="auto">
                <a:xfrm>
                  <a:off x="3124734"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6" name="Line 195"/>
                <p:cNvSpPr>
                  <a:spLocks noChangeShapeType="1"/>
                </p:cNvSpPr>
                <p:nvPr/>
              </p:nvSpPr>
              <p:spPr bwMode="auto">
                <a:xfrm>
                  <a:off x="3116896"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7" name="Line 196"/>
                <p:cNvSpPr>
                  <a:spLocks noChangeShapeType="1"/>
                </p:cNvSpPr>
                <p:nvPr/>
              </p:nvSpPr>
              <p:spPr bwMode="auto">
                <a:xfrm>
                  <a:off x="3134532"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8" name="Line 197"/>
                <p:cNvSpPr>
                  <a:spLocks noChangeShapeType="1"/>
                </p:cNvSpPr>
                <p:nvPr/>
              </p:nvSpPr>
              <p:spPr bwMode="auto">
                <a:xfrm>
                  <a:off x="3281510"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09" name="Line 198"/>
                <p:cNvSpPr>
                  <a:spLocks noChangeShapeType="1"/>
                </p:cNvSpPr>
                <p:nvPr/>
              </p:nvSpPr>
              <p:spPr bwMode="auto">
                <a:xfrm>
                  <a:off x="3340301"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0" name="Line 199"/>
                <p:cNvSpPr>
                  <a:spLocks noChangeShapeType="1"/>
                </p:cNvSpPr>
                <p:nvPr/>
              </p:nvSpPr>
              <p:spPr bwMode="auto">
                <a:xfrm>
                  <a:off x="3385374"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1" name="Line 200"/>
                <p:cNvSpPr>
                  <a:spLocks noChangeShapeType="1"/>
                </p:cNvSpPr>
                <p:nvPr/>
              </p:nvSpPr>
              <p:spPr bwMode="auto">
                <a:xfrm>
                  <a:off x="3416730"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2" name="Line 201"/>
                <p:cNvSpPr>
                  <a:spLocks noChangeShapeType="1"/>
                </p:cNvSpPr>
                <p:nvPr/>
              </p:nvSpPr>
              <p:spPr bwMode="auto">
                <a:xfrm>
                  <a:off x="3446125"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3" name="Line 202"/>
                <p:cNvSpPr>
                  <a:spLocks noChangeShapeType="1"/>
                </p:cNvSpPr>
                <p:nvPr/>
              </p:nvSpPr>
              <p:spPr bwMode="auto">
                <a:xfrm>
                  <a:off x="3467682"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4" name="Line 203"/>
                <p:cNvSpPr>
                  <a:spLocks noChangeShapeType="1"/>
                </p:cNvSpPr>
                <p:nvPr/>
              </p:nvSpPr>
              <p:spPr bwMode="auto">
                <a:xfrm>
                  <a:off x="3487279"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5" name="Line 204"/>
                <p:cNvSpPr>
                  <a:spLocks noChangeShapeType="1"/>
                </p:cNvSpPr>
                <p:nvPr/>
              </p:nvSpPr>
              <p:spPr bwMode="auto">
                <a:xfrm>
                  <a:off x="3477481"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6" name="Line 205"/>
                <p:cNvSpPr>
                  <a:spLocks noChangeShapeType="1"/>
                </p:cNvSpPr>
                <p:nvPr/>
              </p:nvSpPr>
              <p:spPr bwMode="auto">
                <a:xfrm>
                  <a:off x="3624458"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7" name="Line 206"/>
                <p:cNvSpPr>
                  <a:spLocks noChangeShapeType="1"/>
                </p:cNvSpPr>
                <p:nvPr/>
              </p:nvSpPr>
              <p:spPr bwMode="auto">
                <a:xfrm>
                  <a:off x="3685209"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8" name="Line 207"/>
                <p:cNvSpPr>
                  <a:spLocks noChangeShapeType="1"/>
                </p:cNvSpPr>
                <p:nvPr/>
              </p:nvSpPr>
              <p:spPr bwMode="auto">
                <a:xfrm>
                  <a:off x="3728322"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19" name="Line 209"/>
                <p:cNvSpPr>
                  <a:spLocks noChangeShapeType="1"/>
                </p:cNvSpPr>
                <p:nvPr/>
              </p:nvSpPr>
              <p:spPr bwMode="auto">
                <a:xfrm>
                  <a:off x="3761637"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0" name="Line 210"/>
                <p:cNvSpPr>
                  <a:spLocks noChangeShapeType="1"/>
                </p:cNvSpPr>
                <p:nvPr/>
              </p:nvSpPr>
              <p:spPr bwMode="auto">
                <a:xfrm>
                  <a:off x="3789073"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1" name="Line 211"/>
                <p:cNvSpPr>
                  <a:spLocks noChangeShapeType="1"/>
                </p:cNvSpPr>
                <p:nvPr/>
              </p:nvSpPr>
              <p:spPr bwMode="auto">
                <a:xfrm>
                  <a:off x="3810630"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2" name="Line 212"/>
                <p:cNvSpPr>
                  <a:spLocks noChangeShapeType="1"/>
                </p:cNvSpPr>
                <p:nvPr/>
              </p:nvSpPr>
              <p:spPr bwMode="auto">
                <a:xfrm>
                  <a:off x="3802791"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3" name="Line 213"/>
                <p:cNvSpPr>
                  <a:spLocks noChangeShapeType="1"/>
                </p:cNvSpPr>
                <p:nvPr/>
              </p:nvSpPr>
              <p:spPr bwMode="auto">
                <a:xfrm>
                  <a:off x="3847864"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4" name="Line 214"/>
                <p:cNvSpPr>
                  <a:spLocks noChangeShapeType="1"/>
                </p:cNvSpPr>
                <p:nvPr/>
              </p:nvSpPr>
              <p:spPr bwMode="auto">
                <a:xfrm>
                  <a:off x="3967406"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5" name="Line 215"/>
                <p:cNvSpPr>
                  <a:spLocks noChangeShapeType="1"/>
                </p:cNvSpPr>
                <p:nvPr/>
              </p:nvSpPr>
              <p:spPr bwMode="auto">
                <a:xfrm>
                  <a:off x="4028157"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6" name="Line 216"/>
                <p:cNvSpPr>
                  <a:spLocks noChangeShapeType="1"/>
                </p:cNvSpPr>
                <p:nvPr/>
              </p:nvSpPr>
              <p:spPr bwMode="auto">
                <a:xfrm>
                  <a:off x="4071270"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7" name="Line 217"/>
                <p:cNvSpPr>
                  <a:spLocks noChangeShapeType="1"/>
                </p:cNvSpPr>
                <p:nvPr/>
              </p:nvSpPr>
              <p:spPr bwMode="auto">
                <a:xfrm>
                  <a:off x="4104585"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8" name="Line 218"/>
                <p:cNvSpPr>
                  <a:spLocks noChangeShapeType="1"/>
                </p:cNvSpPr>
                <p:nvPr/>
              </p:nvSpPr>
              <p:spPr bwMode="auto">
                <a:xfrm>
                  <a:off x="4102625"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29" name="Line 219"/>
                <p:cNvSpPr>
                  <a:spLocks noChangeShapeType="1"/>
                </p:cNvSpPr>
                <p:nvPr/>
              </p:nvSpPr>
              <p:spPr bwMode="auto">
                <a:xfrm>
                  <a:off x="4155537"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0" name="Line 220"/>
                <p:cNvSpPr>
                  <a:spLocks noChangeShapeType="1"/>
                </p:cNvSpPr>
                <p:nvPr/>
              </p:nvSpPr>
              <p:spPr bwMode="auto">
                <a:xfrm>
                  <a:off x="4145739"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1" name="Line 221"/>
                <p:cNvSpPr>
                  <a:spLocks noChangeShapeType="1"/>
                </p:cNvSpPr>
                <p:nvPr/>
              </p:nvSpPr>
              <p:spPr bwMode="auto">
                <a:xfrm>
                  <a:off x="4190812"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2" name="Line 222"/>
                <p:cNvSpPr>
                  <a:spLocks noChangeShapeType="1"/>
                </p:cNvSpPr>
                <p:nvPr/>
              </p:nvSpPr>
              <p:spPr bwMode="auto">
                <a:xfrm>
                  <a:off x="4310354"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3" name="Line 223"/>
                <p:cNvSpPr>
                  <a:spLocks noChangeShapeType="1"/>
                </p:cNvSpPr>
                <p:nvPr/>
              </p:nvSpPr>
              <p:spPr bwMode="auto">
                <a:xfrm>
                  <a:off x="4371104"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4" name="Line 224"/>
                <p:cNvSpPr>
                  <a:spLocks noChangeShapeType="1"/>
                </p:cNvSpPr>
                <p:nvPr/>
              </p:nvSpPr>
              <p:spPr bwMode="auto">
                <a:xfrm>
                  <a:off x="4414218"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5" name="Line 225"/>
                <p:cNvSpPr>
                  <a:spLocks noChangeShapeType="1"/>
                </p:cNvSpPr>
                <p:nvPr/>
              </p:nvSpPr>
              <p:spPr bwMode="auto">
                <a:xfrm>
                  <a:off x="4447533"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6" name="Line 226"/>
                <p:cNvSpPr>
                  <a:spLocks noChangeShapeType="1"/>
                </p:cNvSpPr>
                <p:nvPr/>
              </p:nvSpPr>
              <p:spPr bwMode="auto">
                <a:xfrm>
                  <a:off x="4445574"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7" name="Line 227"/>
                <p:cNvSpPr>
                  <a:spLocks noChangeShapeType="1"/>
                </p:cNvSpPr>
                <p:nvPr/>
              </p:nvSpPr>
              <p:spPr bwMode="auto">
                <a:xfrm>
                  <a:off x="4498485"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8" name="Line 228"/>
                <p:cNvSpPr>
                  <a:spLocks noChangeShapeType="1"/>
                </p:cNvSpPr>
                <p:nvPr/>
              </p:nvSpPr>
              <p:spPr bwMode="auto">
                <a:xfrm>
                  <a:off x="4488687"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39" name="Line 229"/>
                <p:cNvSpPr>
                  <a:spLocks noChangeShapeType="1"/>
                </p:cNvSpPr>
                <p:nvPr/>
              </p:nvSpPr>
              <p:spPr bwMode="auto">
                <a:xfrm>
                  <a:off x="4535719"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0" name="Line 230"/>
                <p:cNvSpPr>
                  <a:spLocks noChangeShapeType="1"/>
                </p:cNvSpPr>
                <p:nvPr/>
              </p:nvSpPr>
              <p:spPr bwMode="auto">
                <a:xfrm>
                  <a:off x="4653302"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1" name="Line 231"/>
                <p:cNvSpPr>
                  <a:spLocks noChangeShapeType="1"/>
                </p:cNvSpPr>
                <p:nvPr/>
              </p:nvSpPr>
              <p:spPr bwMode="auto">
                <a:xfrm>
                  <a:off x="4714052"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2" name="Line 232"/>
                <p:cNvSpPr>
                  <a:spLocks noChangeShapeType="1"/>
                </p:cNvSpPr>
                <p:nvPr/>
              </p:nvSpPr>
              <p:spPr bwMode="auto">
                <a:xfrm>
                  <a:off x="4729730"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3" name="Line 233"/>
                <p:cNvSpPr>
                  <a:spLocks noChangeShapeType="1"/>
                </p:cNvSpPr>
                <p:nvPr/>
              </p:nvSpPr>
              <p:spPr bwMode="auto">
                <a:xfrm>
                  <a:off x="4790481"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4" name="Line 234"/>
                <p:cNvSpPr>
                  <a:spLocks noChangeShapeType="1"/>
                </p:cNvSpPr>
                <p:nvPr/>
              </p:nvSpPr>
              <p:spPr bwMode="auto">
                <a:xfrm>
                  <a:off x="4788521"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5" name="Line 235"/>
                <p:cNvSpPr>
                  <a:spLocks noChangeShapeType="1"/>
                </p:cNvSpPr>
                <p:nvPr/>
              </p:nvSpPr>
              <p:spPr bwMode="auto">
                <a:xfrm>
                  <a:off x="4841433"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6" name="Line 236"/>
                <p:cNvSpPr>
                  <a:spLocks noChangeShapeType="1"/>
                </p:cNvSpPr>
                <p:nvPr/>
              </p:nvSpPr>
              <p:spPr bwMode="auto">
                <a:xfrm>
                  <a:off x="4861030"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7" name="Line 237"/>
                <p:cNvSpPr>
                  <a:spLocks noChangeShapeType="1"/>
                </p:cNvSpPr>
                <p:nvPr/>
              </p:nvSpPr>
              <p:spPr bwMode="auto">
                <a:xfrm>
                  <a:off x="4876708"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8" name="Line 238"/>
                <p:cNvSpPr>
                  <a:spLocks noChangeShapeType="1"/>
                </p:cNvSpPr>
                <p:nvPr/>
              </p:nvSpPr>
              <p:spPr bwMode="auto">
                <a:xfrm>
                  <a:off x="4998209"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49" name="Line 239"/>
                <p:cNvSpPr>
                  <a:spLocks noChangeShapeType="1"/>
                </p:cNvSpPr>
                <p:nvPr/>
              </p:nvSpPr>
              <p:spPr bwMode="auto">
                <a:xfrm>
                  <a:off x="5058960"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0" name="Line 240"/>
                <p:cNvSpPr>
                  <a:spLocks noChangeShapeType="1"/>
                </p:cNvSpPr>
                <p:nvPr/>
              </p:nvSpPr>
              <p:spPr bwMode="auto">
                <a:xfrm>
                  <a:off x="5072678"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1" name="Line 241"/>
                <p:cNvSpPr>
                  <a:spLocks noChangeShapeType="1"/>
                </p:cNvSpPr>
                <p:nvPr/>
              </p:nvSpPr>
              <p:spPr bwMode="auto">
                <a:xfrm>
                  <a:off x="5105993"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2" name="Line 242"/>
                <p:cNvSpPr>
                  <a:spLocks noChangeShapeType="1"/>
                </p:cNvSpPr>
                <p:nvPr/>
              </p:nvSpPr>
              <p:spPr bwMode="auto">
                <a:xfrm>
                  <a:off x="5160864"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3" name="Line 243"/>
                <p:cNvSpPr>
                  <a:spLocks noChangeShapeType="1"/>
                </p:cNvSpPr>
                <p:nvPr/>
              </p:nvSpPr>
              <p:spPr bwMode="auto">
                <a:xfrm>
                  <a:off x="5184381"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4" name="Line 244"/>
                <p:cNvSpPr>
                  <a:spLocks noChangeShapeType="1"/>
                </p:cNvSpPr>
                <p:nvPr/>
              </p:nvSpPr>
              <p:spPr bwMode="auto">
                <a:xfrm>
                  <a:off x="5203978"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5" name="Line 245"/>
                <p:cNvSpPr>
                  <a:spLocks noChangeShapeType="1"/>
                </p:cNvSpPr>
                <p:nvPr/>
              </p:nvSpPr>
              <p:spPr bwMode="auto">
                <a:xfrm>
                  <a:off x="5221615"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6" name="Line 246"/>
                <p:cNvSpPr>
                  <a:spLocks noChangeShapeType="1"/>
                </p:cNvSpPr>
                <p:nvPr/>
              </p:nvSpPr>
              <p:spPr bwMode="auto">
                <a:xfrm>
                  <a:off x="5341157"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7" name="Line 247"/>
                <p:cNvSpPr>
                  <a:spLocks noChangeShapeType="1"/>
                </p:cNvSpPr>
                <p:nvPr/>
              </p:nvSpPr>
              <p:spPr bwMode="auto">
                <a:xfrm>
                  <a:off x="5401908"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8" name="Line 248"/>
                <p:cNvSpPr>
                  <a:spLocks noChangeShapeType="1"/>
                </p:cNvSpPr>
                <p:nvPr/>
              </p:nvSpPr>
              <p:spPr bwMode="auto">
                <a:xfrm>
                  <a:off x="5415626"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59" name="Line 249"/>
                <p:cNvSpPr>
                  <a:spLocks noChangeShapeType="1"/>
                </p:cNvSpPr>
                <p:nvPr/>
              </p:nvSpPr>
              <p:spPr bwMode="auto">
                <a:xfrm>
                  <a:off x="5448941"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0" name="Line 250"/>
                <p:cNvSpPr>
                  <a:spLocks noChangeShapeType="1"/>
                </p:cNvSpPr>
                <p:nvPr/>
              </p:nvSpPr>
              <p:spPr bwMode="auto">
                <a:xfrm>
                  <a:off x="5503812"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1" name="Line 251"/>
                <p:cNvSpPr>
                  <a:spLocks noChangeShapeType="1"/>
                </p:cNvSpPr>
                <p:nvPr/>
              </p:nvSpPr>
              <p:spPr bwMode="auto">
                <a:xfrm>
                  <a:off x="5527329"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2" name="Line 252"/>
                <p:cNvSpPr>
                  <a:spLocks noChangeShapeType="1"/>
                </p:cNvSpPr>
                <p:nvPr/>
              </p:nvSpPr>
              <p:spPr bwMode="auto">
                <a:xfrm>
                  <a:off x="5546926"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3" name="Line 253"/>
                <p:cNvSpPr>
                  <a:spLocks noChangeShapeType="1"/>
                </p:cNvSpPr>
                <p:nvPr/>
              </p:nvSpPr>
              <p:spPr bwMode="auto">
                <a:xfrm>
                  <a:off x="5564563"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4" name="Line 254"/>
                <p:cNvSpPr>
                  <a:spLocks noChangeShapeType="1"/>
                </p:cNvSpPr>
                <p:nvPr/>
              </p:nvSpPr>
              <p:spPr bwMode="auto">
                <a:xfrm>
                  <a:off x="5684105"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5" name="Line 255"/>
                <p:cNvSpPr>
                  <a:spLocks noChangeShapeType="1"/>
                </p:cNvSpPr>
                <p:nvPr/>
              </p:nvSpPr>
              <p:spPr bwMode="auto">
                <a:xfrm>
                  <a:off x="5715461"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6" name="Line 256"/>
                <p:cNvSpPr>
                  <a:spLocks noChangeShapeType="1"/>
                </p:cNvSpPr>
                <p:nvPr/>
              </p:nvSpPr>
              <p:spPr bwMode="auto">
                <a:xfrm>
                  <a:off x="5758574"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7" name="Line 257"/>
                <p:cNvSpPr>
                  <a:spLocks noChangeShapeType="1"/>
                </p:cNvSpPr>
                <p:nvPr/>
              </p:nvSpPr>
              <p:spPr bwMode="auto">
                <a:xfrm>
                  <a:off x="5791889" y="691380"/>
                  <a:ext cx="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8" name="Line 258"/>
                <p:cNvSpPr>
                  <a:spLocks noChangeShapeType="1"/>
                </p:cNvSpPr>
                <p:nvPr/>
              </p:nvSpPr>
              <p:spPr bwMode="auto">
                <a:xfrm>
                  <a:off x="5846760"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69" name="Line 259"/>
                <p:cNvSpPr>
                  <a:spLocks noChangeShapeType="1"/>
                </p:cNvSpPr>
                <p:nvPr/>
              </p:nvSpPr>
              <p:spPr bwMode="auto">
                <a:xfrm>
                  <a:off x="5870277"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70" name="Line 260"/>
                <p:cNvSpPr>
                  <a:spLocks noChangeShapeType="1"/>
                </p:cNvSpPr>
                <p:nvPr/>
              </p:nvSpPr>
              <p:spPr bwMode="auto">
                <a:xfrm>
                  <a:off x="5889874" y="691380"/>
                  <a:ext cx="1960" cy="23665"/>
                </a:xfrm>
                <a:prstGeom prst="line">
                  <a:avLst/>
                </a:prstGeom>
                <a:noFill/>
                <a:ln w="6">
                  <a:solidFill>
                    <a:srgbClr val="000000"/>
                  </a:solidFill>
                  <a:round/>
                  <a:headEnd/>
                  <a:tailEnd/>
                </a:ln>
              </p:spPr>
              <p:txBody>
                <a:bodyPr/>
                <a:lstStyle/>
                <a:p>
                  <a:pPr>
                    <a:defRPr/>
                  </a:pPr>
                  <a:endParaRPr lang="it-IT" i="1">
                    <a:latin typeface="+mj-lt"/>
                  </a:endParaRPr>
                </a:p>
              </p:txBody>
            </p:sp>
            <p:sp>
              <p:nvSpPr>
                <p:cNvPr id="571" name="Line 261"/>
                <p:cNvSpPr>
                  <a:spLocks noChangeShapeType="1"/>
                </p:cNvSpPr>
                <p:nvPr/>
              </p:nvSpPr>
              <p:spPr bwMode="auto">
                <a:xfrm>
                  <a:off x="5907511" y="691380"/>
                  <a:ext cx="1959" cy="23665"/>
                </a:xfrm>
                <a:prstGeom prst="line">
                  <a:avLst/>
                </a:prstGeom>
                <a:noFill/>
                <a:ln w="6">
                  <a:solidFill>
                    <a:srgbClr val="000000"/>
                  </a:solidFill>
                  <a:round/>
                  <a:headEnd/>
                  <a:tailEnd/>
                </a:ln>
              </p:spPr>
              <p:txBody>
                <a:bodyPr/>
                <a:lstStyle/>
                <a:p>
                  <a:pPr>
                    <a:defRPr/>
                  </a:pPr>
                  <a:endParaRPr lang="it-IT" i="1">
                    <a:latin typeface="+mj-lt"/>
                  </a:endParaRPr>
                </a:p>
              </p:txBody>
            </p:sp>
          </p:grpSp>
          <p:grpSp>
            <p:nvGrpSpPr>
              <p:cNvPr id="11" name="Gruppo 1002"/>
              <p:cNvGrpSpPr>
                <a:grpSpLocks/>
              </p:cNvGrpSpPr>
              <p:nvPr/>
            </p:nvGrpSpPr>
            <p:grpSpPr bwMode="auto">
              <a:xfrm>
                <a:off x="1498456" y="1416934"/>
                <a:ext cx="79375" cy="835086"/>
                <a:chOff x="1495562" y="1416934"/>
                <a:chExt cx="79375" cy="835086"/>
              </a:xfrm>
            </p:grpSpPr>
            <p:sp>
              <p:nvSpPr>
                <p:cNvPr id="435" name="Line 161"/>
                <p:cNvSpPr>
                  <a:spLocks noChangeShapeType="1"/>
                </p:cNvSpPr>
                <p:nvPr/>
              </p:nvSpPr>
              <p:spPr bwMode="auto">
                <a:xfrm rot="-5400000">
                  <a:off x="1529919" y="2216059"/>
                  <a:ext cx="1588" cy="70993"/>
                </a:xfrm>
                <a:prstGeom prst="line">
                  <a:avLst/>
                </a:prstGeom>
                <a:noFill/>
                <a:ln w="6">
                  <a:solidFill>
                    <a:srgbClr val="000000"/>
                  </a:solidFill>
                  <a:round/>
                  <a:headEnd/>
                  <a:tailEnd/>
                </a:ln>
              </p:spPr>
              <p:txBody>
                <a:bodyPr/>
                <a:lstStyle/>
                <a:p>
                  <a:pPr>
                    <a:defRPr/>
                  </a:pPr>
                  <a:endParaRPr lang="it-IT" i="1">
                    <a:latin typeface="+mj-lt"/>
                  </a:endParaRPr>
                </a:p>
              </p:txBody>
            </p:sp>
            <p:sp>
              <p:nvSpPr>
                <p:cNvPr id="436" name="Line 162"/>
                <p:cNvSpPr>
                  <a:spLocks noChangeShapeType="1"/>
                </p:cNvSpPr>
                <p:nvPr/>
              </p:nvSpPr>
              <p:spPr bwMode="auto">
                <a:xfrm rot="-5400000">
                  <a:off x="1529919" y="1938115"/>
                  <a:ext cx="1589" cy="70993"/>
                </a:xfrm>
                <a:prstGeom prst="line">
                  <a:avLst/>
                </a:prstGeom>
                <a:noFill/>
                <a:ln w="6">
                  <a:solidFill>
                    <a:srgbClr val="000000"/>
                  </a:solidFill>
                  <a:round/>
                  <a:headEnd/>
                  <a:tailEnd/>
                </a:ln>
              </p:spPr>
              <p:txBody>
                <a:bodyPr/>
                <a:lstStyle/>
                <a:p>
                  <a:pPr>
                    <a:defRPr/>
                  </a:pPr>
                  <a:endParaRPr lang="it-IT" i="1">
                    <a:latin typeface="+mj-lt"/>
                  </a:endParaRPr>
                </a:p>
              </p:txBody>
            </p:sp>
            <p:sp>
              <p:nvSpPr>
                <p:cNvPr id="437" name="Line 163"/>
                <p:cNvSpPr>
                  <a:spLocks noChangeShapeType="1"/>
                </p:cNvSpPr>
                <p:nvPr/>
              </p:nvSpPr>
              <p:spPr bwMode="auto">
                <a:xfrm rot="-5400000">
                  <a:off x="1529919" y="1660173"/>
                  <a:ext cx="1588" cy="70993"/>
                </a:xfrm>
                <a:prstGeom prst="line">
                  <a:avLst/>
                </a:prstGeom>
                <a:noFill/>
                <a:ln w="6">
                  <a:solidFill>
                    <a:srgbClr val="000000"/>
                  </a:solidFill>
                  <a:round/>
                  <a:headEnd/>
                  <a:tailEnd/>
                </a:ln>
              </p:spPr>
              <p:txBody>
                <a:bodyPr/>
                <a:lstStyle/>
                <a:p>
                  <a:pPr>
                    <a:defRPr/>
                  </a:pPr>
                  <a:endParaRPr lang="it-IT" i="1">
                    <a:latin typeface="+mj-lt"/>
                  </a:endParaRPr>
                </a:p>
              </p:txBody>
            </p:sp>
            <p:sp>
              <p:nvSpPr>
                <p:cNvPr id="438" name="Line 164"/>
                <p:cNvSpPr>
                  <a:spLocks noChangeShapeType="1"/>
                </p:cNvSpPr>
                <p:nvPr/>
              </p:nvSpPr>
              <p:spPr bwMode="auto">
                <a:xfrm rot="-5400000">
                  <a:off x="1529919" y="1382230"/>
                  <a:ext cx="1589" cy="70993"/>
                </a:xfrm>
                <a:prstGeom prst="line">
                  <a:avLst/>
                </a:prstGeom>
                <a:noFill/>
                <a:ln w="6">
                  <a:solidFill>
                    <a:srgbClr val="000000"/>
                  </a:solidFill>
                  <a:round/>
                  <a:headEnd/>
                  <a:tailEnd/>
                </a:ln>
              </p:spPr>
              <p:txBody>
                <a:bodyPr/>
                <a:lstStyle/>
                <a:p>
                  <a:pPr>
                    <a:defRPr/>
                  </a:pPr>
                  <a:endParaRPr lang="it-IT" i="1">
                    <a:latin typeface="+mj-lt"/>
                  </a:endParaRPr>
                </a:p>
              </p:txBody>
            </p:sp>
            <p:sp>
              <p:nvSpPr>
                <p:cNvPr id="439" name="Line 238"/>
                <p:cNvSpPr>
                  <a:spLocks noChangeShapeType="1"/>
                </p:cNvSpPr>
                <p:nvPr/>
              </p:nvSpPr>
              <p:spPr bwMode="auto">
                <a:xfrm rot="-5400000">
                  <a:off x="1522825" y="2156341"/>
                  <a:ext cx="0"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0" name="Line 239"/>
                <p:cNvSpPr>
                  <a:spLocks noChangeShapeType="1"/>
                </p:cNvSpPr>
                <p:nvPr/>
              </p:nvSpPr>
              <p:spPr bwMode="auto">
                <a:xfrm rot="-5400000">
                  <a:off x="1522030" y="2107899"/>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1" name="Line 240"/>
                <p:cNvSpPr>
                  <a:spLocks noChangeShapeType="1"/>
                </p:cNvSpPr>
                <p:nvPr/>
              </p:nvSpPr>
              <p:spPr bwMode="auto">
                <a:xfrm rot="-5400000">
                  <a:off x="1522030" y="2072958"/>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2" name="Line 241"/>
                <p:cNvSpPr>
                  <a:spLocks noChangeShapeType="1"/>
                </p:cNvSpPr>
                <p:nvPr/>
              </p:nvSpPr>
              <p:spPr bwMode="auto">
                <a:xfrm rot="-5400000">
                  <a:off x="1522030" y="2045958"/>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3" name="Line 242"/>
                <p:cNvSpPr>
                  <a:spLocks noChangeShapeType="1"/>
                </p:cNvSpPr>
                <p:nvPr/>
              </p:nvSpPr>
              <p:spPr bwMode="auto">
                <a:xfrm rot="-5400000">
                  <a:off x="1522030" y="2023723"/>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4" name="Line 243"/>
                <p:cNvSpPr>
                  <a:spLocks noChangeShapeType="1"/>
                </p:cNvSpPr>
                <p:nvPr/>
              </p:nvSpPr>
              <p:spPr bwMode="auto">
                <a:xfrm rot="-5400000">
                  <a:off x="1522825" y="2005457"/>
                  <a:ext cx="0"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5" name="Line 244"/>
                <p:cNvSpPr>
                  <a:spLocks noChangeShapeType="1"/>
                </p:cNvSpPr>
                <p:nvPr/>
              </p:nvSpPr>
              <p:spPr bwMode="auto">
                <a:xfrm rot="-5400000">
                  <a:off x="1522030" y="1988781"/>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6" name="Line 245"/>
                <p:cNvSpPr>
                  <a:spLocks noChangeShapeType="1"/>
                </p:cNvSpPr>
                <p:nvPr/>
              </p:nvSpPr>
              <p:spPr bwMode="auto">
                <a:xfrm rot="-5400000">
                  <a:off x="1522030" y="1974487"/>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7" name="Line 246"/>
                <p:cNvSpPr>
                  <a:spLocks noChangeShapeType="1"/>
                </p:cNvSpPr>
                <p:nvPr/>
              </p:nvSpPr>
              <p:spPr bwMode="auto">
                <a:xfrm rot="-5400000">
                  <a:off x="1522030" y="1877604"/>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8" name="Line 247"/>
                <p:cNvSpPr>
                  <a:spLocks noChangeShapeType="1"/>
                </p:cNvSpPr>
                <p:nvPr/>
              </p:nvSpPr>
              <p:spPr bwMode="auto">
                <a:xfrm rot="-5400000">
                  <a:off x="1522825" y="1829162"/>
                  <a:ext cx="0"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49" name="Line 248"/>
                <p:cNvSpPr>
                  <a:spLocks noChangeShapeType="1"/>
                </p:cNvSpPr>
                <p:nvPr/>
              </p:nvSpPr>
              <p:spPr bwMode="auto">
                <a:xfrm rot="-5400000">
                  <a:off x="1522030" y="1795015"/>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0" name="Line 249"/>
                <p:cNvSpPr>
                  <a:spLocks noChangeShapeType="1"/>
                </p:cNvSpPr>
                <p:nvPr/>
              </p:nvSpPr>
              <p:spPr bwMode="auto">
                <a:xfrm rot="-5400000">
                  <a:off x="1522030" y="1768015"/>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1" name="Line 250"/>
                <p:cNvSpPr>
                  <a:spLocks noChangeShapeType="1"/>
                </p:cNvSpPr>
                <p:nvPr/>
              </p:nvSpPr>
              <p:spPr bwMode="auto">
                <a:xfrm rot="-5400000">
                  <a:off x="1522030" y="1745779"/>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2" name="Line 251"/>
                <p:cNvSpPr>
                  <a:spLocks noChangeShapeType="1"/>
                </p:cNvSpPr>
                <p:nvPr/>
              </p:nvSpPr>
              <p:spPr bwMode="auto">
                <a:xfrm rot="-5400000">
                  <a:off x="1522030" y="1726721"/>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3" name="Line 252"/>
                <p:cNvSpPr>
                  <a:spLocks noChangeShapeType="1"/>
                </p:cNvSpPr>
                <p:nvPr/>
              </p:nvSpPr>
              <p:spPr bwMode="auto">
                <a:xfrm rot="-5400000">
                  <a:off x="1522030" y="1710838"/>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4" name="Line 253"/>
                <p:cNvSpPr>
                  <a:spLocks noChangeShapeType="1"/>
                </p:cNvSpPr>
                <p:nvPr/>
              </p:nvSpPr>
              <p:spPr bwMode="auto">
                <a:xfrm rot="-5400000">
                  <a:off x="1522030" y="1696544"/>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5" name="Line 254"/>
                <p:cNvSpPr>
                  <a:spLocks noChangeShapeType="1"/>
                </p:cNvSpPr>
                <p:nvPr/>
              </p:nvSpPr>
              <p:spPr bwMode="auto">
                <a:xfrm rot="-5400000">
                  <a:off x="1522030" y="1599661"/>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6" name="Line 255"/>
                <p:cNvSpPr>
                  <a:spLocks noChangeShapeType="1"/>
                </p:cNvSpPr>
                <p:nvPr/>
              </p:nvSpPr>
              <p:spPr bwMode="auto">
                <a:xfrm rot="-5400000">
                  <a:off x="1522825" y="1551219"/>
                  <a:ext cx="0"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7" name="Line 256"/>
                <p:cNvSpPr>
                  <a:spLocks noChangeShapeType="1"/>
                </p:cNvSpPr>
                <p:nvPr/>
              </p:nvSpPr>
              <p:spPr bwMode="auto">
                <a:xfrm rot="-5400000">
                  <a:off x="1522030" y="1517072"/>
                  <a:ext cx="1589"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8" name="Line 257"/>
                <p:cNvSpPr>
                  <a:spLocks noChangeShapeType="1"/>
                </p:cNvSpPr>
                <p:nvPr/>
              </p:nvSpPr>
              <p:spPr bwMode="auto">
                <a:xfrm rot="-5400000">
                  <a:off x="1522825" y="1489278"/>
                  <a:ext cx="0"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59" name="Line 258"/>
                <p:cNvSpPr>
                  <a:spLocks noChangeShapeType="1"/>
                </p:cNvSpPr>
                <p:nvPr/>
              </p:nvSpPr>
              <p:spPr bwMode="auto">
                <a:xfrm rot="-5400000">
                  <a:off x="1522030" y="1467837"/>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60" name="Line 259"/>
                <p:cNvSpPr>
                  <a:spLocks noChangeShapeType="1"/>
                </p:cNvSpPr>
                <p:nvPr/>
              </p:nvSpPr>
              <p:spPr bwMode="auto">
                <a:xfrm rot="-5400000">
                  <a:off x="1522030" y="1448778"/>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61" name="Line 260"/>
                <p:cNvSpPr>
                  <a:spLocks noChangeShapeType="1"/>
                </p:cNvSpPr>
                <p:nvPr/>
              </p:nvSpPr>
              <p:spPr bwMode="auto">
                <a:xfrm rot="-5400000">
                  <a:off x="1522030" y="1432896"/>
                  <a:ext cx="1588" cy="23664"/>
                </a:xfrm>
                <a:prstGeom prst="line">
                  <a:avLst/>
                </a:prstGeom>
                <a:noFill/>
                <a:ln w="6">
                  <a:solidFill>
                    <a:srgbClr val="000000"/>
                  </a:solidFill>
                  <a:round/>
                  <a:headEnd/>
                  <a:tailEnd/>
                </a:ln>
              </p:spPr>
              <p:txBody>
                <a:bodyPr/>
                <a:lstStyle/>
                <a:p>
                  <a:pPr>
                    <a:defRPr/>
                  </a:pPr>
                  <a:endParaRPr lang="it-IT" i="1">
                    <a:latin typeface="+mj-lt"/>
                  </a:endParaRPr>
                </a:p>
              </p:txBody>
            </p:sp>
            <p:sp>
              <p:nvSpPr>
                <p:cNvPr id="462" name="Line 261"/>
                <p:cNvSpPr>
                  <a:spLocks noChangeShapeType="1"/>
                </p:cNvSpPr>
                <p:nvPr/>
              </p:nvSpPr>
              <p:spPr bwMode="auto">
                <a:xfrm rot="-5400000">
                  <a:off x="1522030" y="1418601"/>
                  <a:ext cx="1589" cy="23664"/>
                </a:xfrm>
                <a:prstGeom prst="line">
                  <a:avLst/>
                </a:prstGeom>
                <a:noFill/>
                <a:ln w="6">
                  <a:solidFill>
                    <a:srgbClr val="000000"/>
                  </a:solidFill>
                  <a:round/>
                  <a:headEnd/>
                  <a:tailEnd/>
                </a:ln>
              </p:spPr>
              <p:txBody>
                <a:bodyPr/>
                <a:lstStyle/>
                <a:p>
                  <a:pPr>
                    <a:defRPr/>
                  </a:pPr>
                  <a:endParaRPr lang="it-IT" i="1">
                    <a:latin typeface="+mj-lt"/>
                  </a:endParaRPr>
                </a:p>
              </p:txBody>
            </p:sp>
          </p:grpSp>
        </p:grpSp>
      </p:grpSp>
      <p:grpSp>
        <p:nvGrpSpPr>
          <p:cNvPr id="12" name="Gruppo 1987"/>
          <p:cNvGrpSpPr>
            <a:grpSpLocks/>
          </p:cNvGrpSpPr>
          <p:nvPr/>
        </p:nvGrpSpPr>
        <p:grpSpPr bwMode="auto">
          <a:xfrm>
            <a:off x="5459413" y="1143000"/>
            <a:ext cx="444500" cy="4337050"/>
            <a:chOff x="5556250" y="1293813"/>
            <a:chExt cx="442885" cy="4337050"/>
          </a:xfrm>
        </p:grpSpPr>
        <p:sp>
          <p:nvSpPr>
            <p:cNvPr id="45" name="Line 28"/>
            <p:cNvSpPr>
              <a:spLocks noChangeShapeType="1"/>
            </p:cNvSpPr>
            <p:nvPr/>
          </p:nvSpPr>
          <p:spPr bwMode="auto">
            <a:xfrm flipV="1">
              <a:off x="5660644" y="5549901"/>
              <a:ext cx="1581" cy="80962"/>
            </a:xfrm>
            <a:prstGeom prst="line">
              <a:avLst/>
            </a:prstGeom>
            <a:noFill/>
            <a:ln w="6">
              <a:solidFill>
                <a:schemeClr val="tx1"/>
              </a:solidFill>
              <a:round/>
              <a:headEnd/>
              <a:tailEnd/>
            </a:ln>
          </p:spPr>
          <p:txBody>
            <a:bodyPr/>
            <a:lstStyle/>
            <a:p>
              <a:pPr>
                <a:defRPr/>
              </a:pPr>
              <a:endParaRPr lang="it-IT" i="1">
                <a:latin typeface="+mj-lt"/>
              </a:endParaRPr>
            </a:p>
          </p:txBody>
        </p:sp>
        <p:sp>
          <p:nvSpPr>
            <p:cNvPr id="137" name="Line 120"/>
            <p:cNvSpPr>
              <a:spLocks noChangeShapeType="1"/>
            </p:cNvSpPr>
            <p:nvPr/>
          </p:nvSpPr>
          <p:spPr bwMode="auto">
            <a:xfrm flipV="1">
              <a:off x="5556250" y="5591176"/>
              <a:ext cx="1581" cy="23812"/>
            </a:xfrm>
            <a:prstGeom prst="line">
              <a:avLst/>
            </a:prstGeom>
            <a:noFill/>
            <a:ln w="6">
              <a:solidFill>
                <a:schemeClr val="tx1"/>
              </a:solidFill>
              <a:round/>
              <a:headEnd/>
              <a:tailEnd/>
            </a:ln>
          </p:spPr>
          <p:txBody>
            <a:bodyPr/>
            <a:lstStyle/>
            <a:p>
              <a:pPr>
                <a:defRPr/>
              </a:pPr>
              <a:endParaRPr lang="it-IT" i="1">
                <a:latin typeface="+mj-lt"/>
              </a:endParaRPr>
            </a:p>
          </p:txBody>
        </p:sp>
        <p:sp>
          <p:nvSpPr>
            <p:cNvPr id="138" name="Line 121"/>
            <p:cNvSpPr>
              <a:spLocks noChangeShapeType="1"/>
            </p:cNvSpPr>
            <p:nvPr/>
          </p:nvSpPr>
          <p:spPr bwMode="auto">
            <a:xfrm flipV="1">
              <a:off x="5583139" y="5591176"/>
              <a:ext cx="3163" cy="23812"/>
            </a:xfrm>
            <a:prstGeom prst="line">
              <a:avLst/>
            </a:prstGeom>
            <a:noFill/>
            <a:ln w="6">
              <a:solidFill>
                <a:schemeClr val="tx1"/>
              </a:solidFill>
              <a:round/>
              <a:headEnd/>
              <a:tailEnd/>
            </a:ln>
          </p:spPr>
          <p:txBody>
            <a:bodyPr/>
            <a:lstStyle/>
            <a:p>
              <a:pPr>
                <a:defRPr/>
              </a:pPr>
              <a:endParaRPr lang="it-IT" i="1">
                <a:latin typeface="+mj-lt"/>
              </a:endParaRPr>
            </a:p>
          </p:txBody>
        </p:sp>
        <p:sp>
          <p:nvSpPr>
            <p:cNvPr id="139" name="Line 122"/>
            <p:cNvSpPr>
              <a:spLocks noChangeShapeType="1"/>
            </p:cNvSpPr>
            <p:nvPr/>
          </p:nvSpPr>
          <p:spPr bwMode="auto">
            <a:xfrm flipV="1">
              <a:off x="5606865" y="5591176"/>
              <a:ext cx="1581" cy="23812"/>
            </a:xfrm>
            <a:prstGeom prst="line">
              <a:avLst/>
            </a:prstGeom>
            <a:noFill/>
            <a:ln w="6">
              <a:solidFill>
                <a:schemeClr val="tx1"/>
              </a:solidFill>
              <a:round/>
              <a:headEnd/>
              <a:tailEnd/>
            </a:ln>
          </p:spPr>
          <p:txBody>
            <a:bodyPr/>
            <a:lstStyle/>
            <a:p>
              <a:pPr>
                <a:defRPr/>
              </a:pPr>
              <a:endParaRPr lang="it-IT" i="1">
                <a:latin typeface="+mj-lt"/>
              </a:endParaRPr>
            </a:p>
          </p:txBody>
        </p:sp>
        <p:sp>
          <p:nvSpPr>
            <p:cNvPr id="140" name="Line 123"/>
            <p:cNvSpPr>
              <a:spLocks noChangeShapeType="1"/>
            </p:cNvSpPr>
            <p:nvPr/>
          </p:nvSpPr>
          <p:spPr bwMode="auto">
            <a:xfrm flipV="1">
              <a:off x="5625846" y="5591176"/>
              <a:ext cx="1581" cy="23812"/>
            </a:xfrm>
            <a:prstGeom prst="line">
              <a:avLst/>
            </a:prstGeom>
            <a:noFill/>
            <a:ln w="6">
              <a:solidFill>
                <a:schemeClr val="tx1"/>
              </a:solidFill>
              <a:round/>
              <a:headEnd/>
              <a:tailEnd/>
            </a:ln>
          </p:spPr>
          <p:txBody>
            <a:bodyPr/>
            <a:lstStyle/>
            <a:p>
              <a:pPr>
                <a:defRPr/>
              </a:pPr>
              <a:endParaRPr lang="it-IT" i="1">
                <a:latin typeface="+mj-lt"/>
              </a:endParaRPr>
            </a:p>
          </p:txBody>
        </p:sp>
        <p:sp>
          <p:nvSpPr>
            <p:cNvPr id="141" name="Line 124"/>
            <p:cNvSpPr>
              <a:spLocks noChangeShapeType="1"/>
            </p:cNvSpPr>
            <p:nvPr/>
          </p:nvSpPr>
          <p:spPr bwMode="auto">
            <a:xfrm flipV="1">
              <a:off x="5644827" y="5591176"/>
              <a:ext cx="0" cy="23812"/>
            </a:xfrm>
            <a:prstGeom prst="line">
              <a:avLst/>
            </a:prstGeom>
            <a:noFill/>
            <a:ln w="6">
              <a:solidFill>
                <a:schemeClr val="tx1"/>
              </a:solidFill>
              <a:round/>
              <a:headEnd/>
              <a:tailEnd/>
            </a:ln>
          </p:spPr>
          <p:txBody>
            <a:bodyPr/>
            <a:lstStyle/>
            <a:p>
              <a:pPr>
                <a:defRPr/>
              </a:pPr>
              <a:endParaRPr lang="it-IT" i="1">
                <a:latin typeface="+mj-lt"/>
              </a:endParaRPr>
            </a:p>
          </p:txBody>
        </p:sp>
        <p:sp>
          <p:nvSpPr>
            <p:cNvPr id="155" name="Line 164"/>
            <p:cNvSpPr>
              <a:spLocks noChangeShapeType="1"/>
            </p:cNvSpPr>
            <p:nvPr/>
          </p:nvSpPr>
          <p:spPr bwMode="auto">
            <a:xfrm>
              <a:off x="5660644" y="1376363"/>
              <a:ext cx="1581" cy="79375"/>
            </a:xfrm>
            <a:prstGeom prst="line">
              <a:avLst/>
            </a:prstGeom>
            <a:noFill/>
            <a:ln w="6">
              <a:solidFill>
                <a:schemeClr val="tx1"/>
              </a:solidFill>
              <a:round/>
              <a:headEnd/>
              <a:tailEnd/>
            </a:ln>
          </p:spPr>
          <p:txBody>
            <a:bodyPr/>
            <a:lstStyle/>
            <a:p>
              <a:pPr>
                <a:defRPr/>
              </a:pPr>
              <a:endParaRPr lang="it-IT" i="1">
                <a:latin typeface="+mj-lt"/>
              </a:endParaRPr>
            </a:p>
          </p:txBody>
        </p:sp>
        <p:sp>
          <p:nvSpPr>
            <p:cNvPr id="247" name="Line 257"/>
            <p:cNvSpPr>
              <a:spLocks noChangeShapeType="1"/>
            </p:cNvSpPr>
            <p:nvPr/>
          </p:nvSpPr>
          <p:spPr bwMode="auto">
            <a:xfrm>
              <a:off x="5556250" y="1392238"/>
              <a:ext cx="1581" cy="23813"/>
            </a:xfrm>
            <a:prstGeom prst="line">
              <a:avLst/>
            </a:prstGeom>
            <a:noFill/>
            <a:ln w="6">
              <a:solidFill>
                <a:schemeClr val="tx1"/>
              </a:solidFill>
              <a:round/>
              <a:headEnd/>
              <a:tailEnd/>
            </a:ln>
          </p:spPr>
          <p:txBody>
            <a:bodyPr/>
            <a:lstStyle/>
            <a:p>
              <a:pPr>
                <a:defRPr/>
              </a:pPr>
              <a:endParaRPr lang="it-IT" i="1">
                <a:latin typeface="+mj-lt"/>
              </a:endParaRPr>
            </a:p>
          </p:txBody>
        </p:sp>
        <p:sp>
          <p:nvSpPr>
            <p:cNvPr id="248" name="Line 258"/>
            <p:cNvSpPr>
              <a:spLocks noChangeShapeType="1"/>
            </p:cNvSpPr>
            <p:nvPr/>
          </p:nvSpPr>
          <p:spPr bwMode="auto">
            <a:xfrm>
              <a:off x="5583139" y="1392238"/>
              <a:ext cx="3163" cy="23813"/>
            </a:xfrm>
            <a:prstGeom prst="line">
              <a:avLst/>
            </a:prstGeom>
            <a:noFill/>
            <a:ln w="6">
              <a:solidFill>
                <a:schemeClr val="tx1"/>
              </a:solidFill>
              <a:round/>
              <a:headEnd/>
              <a:tailEnd/>
            </a:ln>
          </p:spPr>
          <p:txBody>
            <a:bodyPr/>
            <a:lstStyle/>
            <a:p>
              <a:pPr>
                <a:defRPr/>
              </a:pPr>
              <a:endParaRPr lang="it-IT" i="1">
                <a:latin typeface="+mj-lt"/>
              </a:endParaRPr>
            </a:p>
          </p:txBody>
        </p:sp>
        <p:sp>
          <p:nvSpPr>
            <p:cNvPr id="249" name="Line 259"/>
            <p:cNvSpPr>
              <a:spLocks noChangeShapeType="1"/>
            </p:cNvSpPr>
            <p:nvPr/>
          </p:nvSpPr>
          <p:spPr bwMode="auto">
            <a:xfrm>
              <a:off x="5606865" y="1392238"/>
              <a:ext cx="1581" cy="23813"/>
            </a:xfrm>
            <a:prstGeom prst="line">
              <a:avLst/>
            </a:prstGeom>
            <a:noFill/>
            <a:ln w="6">
              <a:solidFill>
                <a:schemeClr val="tx1"/>
              </a:solidFill>
              <a:round/>
              <a:headEnd/>
              <a:tailEnd/>
            </a:ln>
          </p:spPr>
          <p:txBody>
            <a:bodyPr/>
            <a:lstStyle/>
            <a:p>
              <a:pPr>
                <a:defRPr/>
              </a:pPr>
              <a:endParaRPr lang="it-IT" i="1">
                <a:latin typeface="+mj-lt"/>
              </a:endParaRPr>
            </a:p>
          </p:txBody>
        </p:sp>
        <p:sp>
          <p:nvSpPr>
            <p:cNvPr id="250" name="Line 260"/>
            <p:cNvSpPr>
              <a:spLocks noChangeShapeType="1"/>
            </p:cNvSpPr>
            <p:nvPr/>
          </p:nvSpPr>
          <p:spPr bwMode="auto">
            <a:xfrm>
              <a:off x="5625846" y="1392238"/>
              <a:ext cx="1581" cy="23813"/>
            </a:xfrm>
            <a:prstGeom prst="line">
              <a:avLst/>
            </a:prstGeom>
            <a:noFill/>
            <a:ln w="6">
              <a:solidFill>
                <a:schemeClr val="tx1"/>
              </a:solidFill>
              <a:round/>
              <a:headEnd/>
              <a:tailEnd/>
            </a:ln>
          </p:spPr>
          <p:txBody>
            <a:bodyPr/>
            <a:lstStyle/>
            <a:p>
              <a:pPr>
                <a:defRPr/>
              </a:pPr>
              <a:endParaRPr lang="it-IT" i="1">
                <a:latin typeface="+mj-lt"/>
              </a:endParaRPr>
            </a:p>
          </p:txBody>
        </p:sp>
        <p:sp>
          <p:nvSpPr>
            <p:cNvPr id="251" name="Line 261"/>
            <p:cNvSpPr>
              <a:spLocks noChangeShapeType="1"/>
            </p:cNvSpPr>
            <p:nvPr/>
          </p:nvSpPr>
          <p:spPr bwMode="auto">
            <a:xfrm>
              <a:off x="5644827" y="1392238"/>
              <a:ext cx="0" cy="23813"/>
            </a:xfrm>
            <a:prstGeom prst="line">
              <a:avLst/>
            </a:prstGeom>
            <a:noFill/>
            <a:ln w="6">
              <a:solidFill>
                <a:schemeClr val="tx1"/>
              </a:solidFill>
              <a:round/>
              <a:headEnd/>
              <a:tailEnd/>
            </a:ln>
          </p:spPr>
          <p:txBody>
            <a:bodyPr/>
            <a:lstStyle/>
            <a:p>
              <a:pPr>
                <a:defRPr/>
              </a:pPr>
              <a:endParaRPr lang="it-IT" i="1">
                <a:latin typeface="+mj-lt"/>
              </a:endParaRPr>
            </a:p>
          </p:txBody>
        </p:sp>
        <p:sp>
          <p:nvSpPr>
            <p:cNvPr id="314" name="Line 448"/>
            <p:cNvSpPr>
              <a:spLocks noChangeShapeType="1"/>
            </p:cNvSpPr>
            <p:nvPr/>
          </p:nvSpPr>
          <p:spPr bwMode="auto">
            <a:xfrm flipV="1">
              <a:off x="5660644" y="1416051"/>
              <a:ext cx="1581" cy="4175125"/>
            </a:xfrm>
            <a:prstGeom prst="line">
              <a:avLst/>
            </a:prstGeom>
            <a:noFill/>
            <a:ln w="6">
              <a:solidFill>
                <a:schemeClr val="tx1"/>
              </a:solidFill>
              <a:round/>
              <a:headEnd/>
              <a:tailEnd/>
            </a:ln>
          </p:spPr>
          <p:txBody>
            <a:bodyPr/>
            <a:lstStyle/>
            <a:p>
              <a:pPr>
                <a:defRPr/>
              </a:pPr>
              <a:endParaRPr lang="it-IT" i="1">
                <a:latin typeface="+mj-lt"/>
              </a:endParaRPr>
            </a:p>
          </p:txBody>
        </p:sp>
        <p:grpSp>
          <p:nvGrpSpPr>
            <p:cNvPr id="13" name="Gruppo 636"/>
            <p:cNvGrpSpPr>
              <a:grpSpLocks/>
            </p:cNvGrpSpPr>
            <p:nvPr/>
          </p:nvGrpSpPr>
          <p:grpSpPr bwMode="auto">
            <a:xfrm>
              <a:off x="5723062" y="1293813"/>
              <a:ext cx="276073" cy="4108966"/>
              <a:chOff x="928815" y="1324429"/>
              <a:chExt cx="276137" cy="4109025"/>
            </a:xfrm>
          </p:grpSpPr>
          <p:sp>
            <p:nvSpPr>
              <p:cNvPr id="84770" name="Rectangle 418"/>
              <p:cNvSpPr>
                <a:spLocks noChangeArrowheads="1"/>
              </p:cNvSpPr>
              <p:nvPr/>
            </p:nvSpPr>
            <p:spPr bwMode="auto">
              <a:xfrm>
                <a:off x="928815" y="5248785"/>
                <a:ext cx="169712"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71" name="Rectangle 419"/>
              <p:cNvSpPr>
                <a:spLocks noChangeArrowheads="1"/>
              </p:cNvSpPr>
              <p:nvPr/>
            </p:nvSpPr>
            <p:spPr bwMode="auto">
              <a:xfrm>
                <a:off x="1091276" y="5220210"/>
                <a:ext cx="11367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-9</a:t>
                </a:r>
                <a:endParaRPr lang="en-US" sz="1000" i="1">
                  <a:latin typeface="Arial" pitchFamily="34" charset="0"/>
                  <a:cs typeface="Times New Roman" pitchFamily="18" charset="0"/>
                </a:endParaRPr>
              </a:p>
            </p:txBody>
          </p:sp>
          <p:sp>
            <p:nvSpPr>
              <p:cNvPr id="84772" name="Rectangle 422"/>
              <p:cNvSpPr>
                <a:spLocks noChangeArrowheads="1"/>
              </p:cNvSpPr>
              <p:nvPr/>
            </p:nvSpPr>
            <p:spPr bwMode="auto">
              <a:xfrm>
                <a:off x="928815" y="4691565"/>
                <a:ext cx="169711"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73" name="Rectangle 423"/>
              <p:cNvSpPr>
                <a:spLocks noChangeArrowheads="1"/>
              </p:cNvSpPr>
              <p:nvPr/>
            </p:nvSpPr>
            <p:spPr bwMode="auto">
              <a:xfrm>
                <a:off x="1091276" y="4662990"/>
                <a:ext cx="11367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-7</a:t>
                </a:r>
                <a:endParaRPr lang="en-US" sz="1000" i="1">
                  <a:latin typeface="Arial" pitchFamily="34" charset="0"/>
                  <a:cs typeface="Times New Roman" pitchFamily="18" charset="0"/>
                </a:endParaRPr>
              </a:p>
            </p:txBody>
          </p:sp>
          <p:sp>
            <p:nvSpPr>
              <p:cNvPr id="84774" name="Rectangle 426"/>
              <p:cNvSpPr>
                <a:spLocks noChangeArrowheads="1"/>
              </p:cNvSpPr>
              <p:nvPr/>
            </p:nvSpPr>
            <p:spPr bwMode="auto">
              <a:xfrm>
                <a:off x="928815" y="4134344"/>
                <a:ext cx="169711"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75" name="Rectangle 427"/>
              <p:cNvSpPr>
                <a:spLocks noChangeArrowheads="1"/>
              </p:cNvSpPr>
              <p:nvPr/>
            </p:nvSpPr>
            <p:spPr bwMode="auto">
              <a:xfrm>
                <a:off x="1091276" y="4107357"/>
                <a:ext cx="11367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-5</a:t>
                </a:r>
                <a:endParaRPr lang="en-US" sz="1000" i="1">
                  <a:latin typeface="Arial" pitchFamily="34" charset="0"/>
                  <a:cs typeface="Times New Roman" pitchFamily="18" charset="0"/>
                </a:endParaRPr>
              </a:p>
            </p:txBody>
          </p:sp>
          <p:sp>
            <p:nvSpPr>
              <p:cNvPr id="84776" name="Rectangle 430"/>
              <p:cNvSpPr>
                <a:spLocks noChangeArrowheads="1"/>
              </p:cNvSpPr>
              <p:nvPr/>
            </p:nvSpPr>
            <p:spPr bwMode="auto">
              <a:xfrm>
                <a:off x="928815" y="3578711"/>
                <a:ext cx="169711"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77" name="Rectangle 431"/>
              <p:cNvSpPr>
                <a:spLocks noChangeArrowheads="1"/>
              </p:cNvSpPr>
              <p:nvPr/>
            </p:nvSpPr>
            <p:spPr bwMode="auto">
              <a:xfrm>
                <a:off x="1091276" y="3550136"/>
                <a:ext cx="11367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-3</a:t>
                </a:r>
                <a:endParaRPr lang="en-US" sz="1000" i="1">
                  <a:latin typeface="Arial" pitchFamily="34" charset="0"/>
                  <a:cs typeface="Times New Roman" pitchFamily="18" charset="0"/>
                </a:endParaRPr>
              </a:p>
            </p:txBody>
          </p:sp>
          <p:sp>
            <p:nvSpPr>
              <p:cNvPr id="84778" name="Rectangle 434"/>
              <p:cNvSpPr>
                <a:spLocks noChangeArrowheads="1"/>
              </p:cNvSpPr>
              <p:nvPr/>
            </p:nvSpPr>
            <p:spPr bwMode="auto">
              <a:xfrm>
                <a:off x="928815" y="3021491"/>
                <a:ext cx="169711"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79" name="Rectangle 435"/>
              <p:cNvSpPr>
                <a:spLocks noChangeArrowheads="1"/>
              </p:cNvSpPr>
              <p:nvPr/>
            </p:nvSpPr>
            <p:spPr bwMode="auto">
              <a:xfrm>
                <a:off x="1091276" y="2992916"/>
                <a:ext cx="11367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a:t>
                </a:r>
                <a:endParaRPr lang="en-US" sz="1000" i="1">
                  <a:latin typeface="Arial" pitchFamily="34" charset="0"/>
                  <a:cs typeface="Times New Roman" pitchFamily="18" charset="0"/>
                </a:endParaRPr>
              </a:p>
            </p:txBody>
          </p:sp>
          <p:sp>
            <p:nvSpPr>
              <p:cNvPr id="84780" name="Rectangle 438"/>
              <p:cNvSpPr>
                <a:spLocks noChangeArrowheads="1"/>
              </p:cNvSpPr>
              <p:nvPr/>
            </p:nvSpPr>
            <p:spPr bwMode="auto">
              <a:xfrm>
                <a:off x="928815" y="2464270"/>
                <a:ext cx="169711"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81" name="Rectangle 439"/>
              <p:cNvSpPr>
                <a:spLocks noChangeArrowheads="1"/>
              </p:cNvSpPr>
              <p:nvPr/>
            </p:nvSpPr>
            <p:spPr bwMode="auto">
              <a:xfrm>
                <a:off x="1098593" y="2437283"/>
                <a:ext cx="7044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1</a:t>
                </a:r>
                <a:endParaRPr lang="en-US" sz="1000" i="1">
                  <a:latin typeface="Arial" pitchFamily="34" charset="0"/>
                  <a:cs typeface="Times New Roman" pitchFamily="18" charset="0"/>
                </a:endParaRPr>
              </a:p>
            </p:txBody>
          </p:sp>
          <p:sp>
            <p:nvSpPr>
              <p:cNvPr id="84782" name="Rectangle 442"/>
              <p:cNvSpPr>
                <a:spLocks noChangeArrowheads="1"/>
              </p:cNvSpPr>
              <p:nvPr/>
            </p:nvSpPr>
            <p:spPr bwMode="auto">
              <a:xfrm>
                <a:off x="928815" y="1908637"/>
                <a:ext cx="169711"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83" name="Rectangle 443"/>
              <p:cNvSpPr>
                <a:spLocks noChangeArrowheads="1"/>
              </p:cNvSpPr>
              <p:nvPr/>
            </p:nvSpPr>
            <p:spPr bwMode="auto">
              <a:xfrm>
                <a:off x="1098593" y="1880062"/>
                <a:ext cx="7044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3</a:t>
                </a:r>
                <a:endParaRPr lang="en-US" sz="1000" i="1">
                  <a:latin typeface="Arial" pitchFamily="34" charset="0"/>
                  <a:cs typeface="Times New Roman" pitchFamily="18" charset="0"/>
                </a:endParaRPr>
              </a:p>
            </p:txBody>
          </p:sp>
          <p:sp>
            <p:nvSpPr>
              <p:cNvPr id="84784" name="Rectangle 446"/>
              <p:cNvSpPr>
                <a:spLocks noChangeArrowheads="1"/>
              </p:cNvSpPr>
              <p:nvPr/>
            </p:nvSpPr>
            <p:spPr bwMode="auto">
              <a:xfrm>
                <a:off x="928815" y="1351417"/>
                <a:ext cx="169711" cy="184669"/>
              </a:xfrm>
              <a:prstGeom prst="rect">
                <a:avLst/>
              </a:prstGeom>
              <a:noFill/>
              <a:ln w="9525">
                <a:noFill/>
                <a:miter lim="800000"/>
                <a:headEnd/>
                <a:tailEnd/>
              </a:ln>
            </p:spPr>
            <p:txBody>
              <a:bodyPr wrap="none" lIns="0" tIns="0" rIns="0" bIns="0">
                <a:spAutoFit/>
              </a:bodyPr>
              <a:lstStyle/>
              <a:p>
                <a:r>
                  <a:rPr lang="en-US" sz="1200" i="1">
                    <a:solidFill>
                      <a:srgbClr val="000000"/>
                    </a:solidFill>
                    <a:latin typeface="Arial" pitchFamily="34" charset="0"/>
                    <a:cs typeface="Times New Roman" pitchFamily="18" charset="0"/>
                  </a:rPr>
                  <a:t>10</a:t>
                </a:r>
                <a:endParaRPr lang="en-US" sz="1200" i="1">
                  <a:latin typeface="Arial" pitchFamily="34" charset="0"/>
                  <a:cs typeface="Times New Roman" pitchFamily="18" charset="0"/>
                </a:endParaRPr>
              </a:p>
            </p:txBody>
          </p:sp>
          <p:sp>
            <p:nvSpPr>
              <p:cNvPr id="84785" name="Rectangle 447"/>
              <p:cNvSpPr>
                <a:spLocks noChangeArrowheads="1"/>
              </p:cNvSpPr>
              <p:nvPr/>
            </p:nvSpPr>
            <p:spPr bwMode="auto">
              <a:xfrm>
                <a:off x="1098593" y="1324429"/>
                <a:ext cx="70446" cy="153890"/>
              </a:xfrm>
              <a:prstGeom prst="rect">
                <a:avLst/>
              </a:prstGeom>
              <a:noFill/>
              <a:ln w="9525">
                <a:noFill/>
                <a:miter lim="800000"/>
                <a:headEnd/>
                <a:tailEnd/>
              </a:ln>
            </p:spPr>
            <p:txBody>
              <a:bodyPr wrap="none" lIns="0" tIns="0" rIns="0" bIns="0">
                <a:spAutoFit/>
              </a:bodyPr>
              <a:lstStyle/>
              <a:p>
                <a:r>
                  <a:rPr lang="en-US" sz="1000" i="1">
                    <a:solidFill>
                      <a:srgbClr val="000000"/>
                    </a:solidFill>
                    <a:latin typeface="Arial" pitchFamily="34" charset="0"/>
                    <a:cs typeface="Times New Roman" pitchFamily="18" charset="0"/>
                  </a:rPr>
                  <a:t>5</a:t>
                </a:r>
                <a:endParaRPr lang="en-US" sz="1000" i="1">
                  <a:latin typeface="Arial" pitchFamily="34" charset="0"/>
                  <a:cs typeface="Times New Roman" pitchFamily="18" charset="0"/>
                </a:endParaRPr>
              </a:p>
            </p:txBody>
          </p:sp>
        </p:grpSp>
        <p:sp>
          <p:nvSpPr>
            <p:cNvPr id="572" name="Line 152"/>
            <p:cNvSpPr>
              <a:spLocks noChangeShapeType="1"/>
            </p:cNvSpPr>
            <p:nvPr/>
          </p:nvSpPr>
          <p:spPr bwMode="auto">
            <a:xfrm rot="16200000">
              <a:off x="5659853" y="5552429"/>
              <a:ext cx="0"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73" name="Line 153"/>
            <p:cNvSpPr>
              <a:spLocks noChangeShapeType="1"/>
            </p:cNvSpPr>
            <p:nvPr/>
          </p:nvSpPr>
          <p:spPr bwMode="auto">
            <a:xfrm rot="16200000">
              <a:off x="5659059" y="5270648"/>
              <a:ext cx="1588"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74" name="Line 154"/>
            <p:cNvSpPr>
              <a:spLocks noChangeShapeType="1"/>
            </p:cNvSpPr>
            <p:nvPr/>
          </p:nvSpPr>
          <p:spPr bwMode="auto">
            <a:xfrm rot="16200000">
              <a:off x="5659059" y="4992836"/>
              <a:ext cx="1587"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75" name="Line 155"/>
            <p:cNvSpPr>
              <a:spLocks noChangeShapeType="1"/>
            </p:cNvSpPr>
            <p:nvPr/>
          </p:nvSpPr>
          <p:spPr bwMode="auto">
            <a:xfrm rot="16200000">
              <a:off x="5659059" y="4715023"/>
              <a:ext cx="1588"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76" name="Line 156"/>
            <p:cNvSpPr>
              <a:spLocks noChangeShapeType="1"/>
            </p:cNvSpPr>
            <p:nvPr/>
          </p:nvSpPr>
          <p:spPr bwMode="auto">
            <a:xfrm rot="16200000">
              <a:off x="5659059" y="4437211"/>
              <a:ext cx="1587"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77" name="Line 157"/>
            <p:cNvSpPr>
              <a:spLocks noChangeShapeType="1"/>
            </p:cNvSpPr>
            <p:nvPr/>
          </p:nvSpPr>
          <p:spPr bwMode="auto">
            <a:xfrm rot="16200000">
              <a:off x="5659059" y="4157811"/>
              <a:ext cx="1587"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78" name="Line 158"/>
            <p:cNvSpPr>
              <a:spLocks noChangeShapeType="1"/>
            </p:cNvSpPr>
            <p:nvPr/>
          </p:nvSpPr>
          <p:spPr bwMode="auto">
            <a:xfrm rot="16200000">
              <a:off x="5659059" y="3879998"/>
              <a:ext cx="1588"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79" name="Line 159"/>
            <p:cNvSpPr>
              <a:spLocks noChangeShapeType="1"/>
            </p:cNvSpPr>
            <p:nvPr/>
          </p:nvSpPr>
          <p:spPr bwMode="auto">
            <a:xfrm rot="16200000">
              <a:off x="5659059" y="3602186"/>
              <a:ext cx="1587"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80" name="Line 160"/>
            <p:cNvSpPr>
              <a:spLocks noChangeShapeType="1"/>
            </p:cNvSpPr>
            <p:nvPr/>
          </p:nvSpPr>
          <p:spPr bwMode="auto">
            <a:xfrm rot="16200000">
              <a:off x="5659059" y="3324373"/>
              <a:ext cx="1588"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81" name="Line 161"/>
            <p:cNvSpPr>
              <a:spLocks noChangeShapeType="1"/>
            </p:cNvSpPr>
            <p:nvPr/>
          </p:nvSpPr>
          <p:spPr bwMode="auto">
            <a:xfrm rot="16200000">
              <a:off x="5659059" y="3044973"/>
              <a:ext cx="1588"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82" name="Line 162"/>
            <p:cNvSpPr>
              <a:spLocks noChangeShapeType="1"/>
            </p:cNvSpPr>
            <p:nvPr/>
          </p:nvSpPr>
          <p:spPr bwMode="auto">
            <a:xfrm rot="16200000">
              <a:off x="5659059" y="2767161"/>
              <a:ext cx="1587"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83" name="Line 163"/>
            <p:cNvSpPr>
              <a:spLocks noChangeShapeType="1"/>
            </p:cNvSpPr>
            <p:nvPr/>
          </p:nvSpPr>
          <p:spPr bwMode="auto">
            <a:xfrm rot="16200000">
              <a:off x="5659059" y="2489348"/>
              <a:ext cx="1588"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84" name="Line 164"/>
            <p:cNvSpPr>
              <a:spLocks noChangeShapeType="1"/>
            </p:cNvSpPr>
            <p:nvPr/>
          </p:nvSpPr>
          <p:spPr bwMode="auto">
            <a:xfrm rot="16200000">
              <a:off x="5659059" y="2211536"/>
              <a:ext cx="1587" cy="80668"/>
            </a:xfrm>
            <a:prstGeom prst="line">
              <a:avLst/>
            </a:prstGeom>
            <a:noFill/>
            <a:ln w="6">
              <a:solidFill>
                <a:schemeClr val="tx1"/>
              </a:solidFill>
              <a:round/>
              <a:headEnd/>
              <a:tailEnd/>
            </a:ln>
          </p:spPr>
          <p:txBody>
            <a:bodyPr/>
            <a:lstStyle/>
            <a:p>
              <a:pPr>
                <a:defRPr/>
              </a:pPr>
              <a:endParaRPr lang="it-IT" i="1">
                <a:latin typeface="+mj-lt"/>
              </a:endParaRPr>
            </a:p>
          </p:txBody>
        </p:sp>
        <p:sp>
          <p:nvSpPr>
            <p:cNvPr id="585" name="Line 165"/>
            <p:cNvSpPr>
              <a:spLocks noChangeShapeType="1"/>
            </p:cNvSpPr>
            <p:nvPr/>
          </p:nvSpPr>
          <p:spPr bwMode="auto">
            <a:xfrm rot="16200000">
              <a:off x="5674086" y="54935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86" name="Line 166"/>
            <p:cNvSpPr>
              <a:spLocks noChangeShapeType="1"/>
            </p:cNvSpPr>
            <p:nvPr/>
          </p:nvSpPr>
          <p:spPr bwMode="auto">
            <a:xfrm rot="16200000">
              <a:off x="5674880" y="544516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87" name="Line 167"/>
            <p:cNvSpPr>
              <a:spLocks noChangeShapeType="1"/>
            </p:cNvSpPr>
            <p:nvPr/>
          </p:nvSpPr>
          <p:spPr bwMode="auto">
            <a:xfrm rot="16200000">
              <a:off x="5674880" y="541182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88" name="Line 168"/>
            <p:cNvSpPr>
              <a:spLocks noChangeShapeType="1"/>
            </p:cNvSpPr>
            <p:nvPr/>
          </p:nvSpPr>
          <p:spPr bwMode="auto">
            <a:xfrm rot="16200000">
              <a:off x="5674086" y="53840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89" name="Line 169"/>
            <p:cNvSpPr>
              <a:spLocks noChangeShapeType="1"/>
            </p:cNvSpPr>
            <p:nvPr/>
          </p:nvSpPr>
          <p:spPr bwMode="auto">
            <a:xfrm rot="16200000">
              <a:off x="5674086" y="53618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0" name="Line 170"/>
            <p:cNvSpPr>
              <a:spLocks noChangeShapeType="1"/>
            </p:cNvSpPr>
            <p:nvPr/>
          </p:nvSpPr>
          <p:spPr bwMode="auto">
            <a:xfrm rot="16200000">
              <a:off x="5674880" y="534356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1" name="Line 171"/>
            <p:cNvSpPr>
              <a:spLocks noChangeShapeType="1"/>
            </p:cNvSpPr>
            <p:nvPr/>
          </p:nvSpPr>
          <p:spPr bwMode="auto">
            <a:xfrm rot="16200000">
              <a:off x="5674086" y="53268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2" name="Line 172"/>
            <p:cNvSpPr>
              <a:spLocks noChangeShapeType="1"/>
            </p:cNvSpPr>
            <p:nvPr/>
          </p:nvSpPr>
          <p:spPr bwMode="auto">
            <a:xfrm rot="16200000">
              <a:off x="5674086" y="53126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3" name="Line 173"/>
            <p:cNvSpPr>
              <a:spLocks noChangeShapeType="1"/>
            </p:cNvSpPr>
            <p:nvPr/>
          </p:nvSpPr>
          <p:spPr bwMode="auto">
            <a:xfrm rot="16200000">
              <a:off x="5674086" y="52157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4" name="Line 174"/>
            <p:cNvSpPr>
              <a:spLocks noChangeShapeType="1"/>
            </p:cNvSpPr>
            <p:nvPr/>
          </p:nvSpPr>
          <p:spPr bwMode="auto">
            <a:xfrm rot="16200000">
              <a:off x="5674880" y="516735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5" name="Line 175"/>
            <p:cNvSpPr>
              <a:spLocks noChangeShapeType="1"/>
            </p:cNvSpPr>
            <p:nvPr/>
          </p:nvSpPr>
          <p:spPr bwMode="auto">
            <a:xfrm rot="16200000">
              <a:off x="5674086" y="51332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6" name="Line 176"/>
            <p:cNvSpPr>
              <a:spLocks noChangeShapeType="1"/>
            </p:cNvSpPr>
            <p:nvPr/>
          </p:nvSpPr>
          <p:spPr bwMode="auto">
            <a:xfrm rot="16200000">
              <a:off x="5674880" y="510702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7" name="Line 177"/>
            <p:cNvSpPr>
              <a:spLocks noChangeShapeType="1"/>
            </p:cNvSpPr>
            <p:nvPr/>
          </p:nvSpPr>
          <p:spPr bwMode="auto">
            <a:xfrm rot="16200000">
              <a:off x="5674086" y="50840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8" name="Line 178"/>
            <p:cNvSpPr>
              <a:spLocks noChangeShapeType="1"/>
            </p:cNvSpPr>
            <p:nvPr/>
          </p:nvSpPr>
          <p:spPr bwMode="auto">
            <a:xfrm rot="16200000">
              <a:off x="5674086" y="50649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599" name="Line 179"/>
            <p:cNvSpPr>
              <a:spLocks noChangeShapeType="1"/>
            </p:cNvSpPr>
            <p:nvPr/>
          </p:nvSpPr>
          <p:spPr bwMode="auto">
            <a:xfrm rot="16200000">
              <a:off x="5674086" y="50490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0" name="Line 180"/>
            <p:cNvSpPr>
              <a:spLocks noChangeShapeType="1"/>
            </p:cNvSpPr>
            <p:nvPr/>
          </p:nvSpPr>
          <p:spPr bwMode="auto">
            <a:xfrm rot="16200000">
              <a:off x="5674086" y="50347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1" name="Line 181"/>
            <p:cNvSpPr>
              <a:spLocks noChangeShapeType="1"/>
            </p:cNvSpPr>
            <p:nvPr/>
          </p:nvSpPr>
          <p:spPr bwMode="auto">
            <a:xfrm rot="16200000">
              <a:off x="5674086" y="49379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2" name="Line 182"/>
            <p:cNvSpPr>
              <a:spLocks noChangeShapeType="1"/>
            </p:cNvSpPr>
            <p:nvPr/>
          </p:nvSpPr>
          <p:spPr bwMode="auto">
            <a:xfrm rot="16200000">
              <a:off x="5674880" y="488954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3" name="Line 183"/>
            <p:cNvSpPr>
              <a:spLocks noChangeShapeType="1"/>
            </p:cNvSpPr>
            <p:nvPr/>
          </p:nvSpPr>
          <p:spPr bwMode="auto">
            <a:xfrm rot="16200000">
              <a:off x="5674880" y="485461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4" name="Line 184"/>
            <p:cNvSpPr>
              <a:spLocks noChangeShapeType="1"/>
            </p:cNvSpPr>
            <p:nvPr/>
          </p:nvSpPr>
          <p:spPr bwMode="auto">
            <a:xfrm rot="16200000">
              <a:off x="5674880" y="482762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5" name="Line 185"/>
            <p:cNvSpPr>
              <a:spLocks noChangeShapeType="1"/>
            </p:cNvSpPr>
            <p:nvPr/>
          </p:nvSpPr>
          <p:spPr bwMode="auto">
            <a:xfrm rot="16200000">
              <a:off x="5674086" y="48061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6" name="Line 186"/>
            <p:cNvSpPr>
              <a:spLocks noChangeShapeType="1"/>
            </p:cNvSpPr>
            <p:nvPr/>
          </p:nvSpPr>
          <p:spPr bwMode="auto">
            <a:xfrm rot="16200000">
              <a:off x="5674880" y="478794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7" name="Line 187"/>
            <p:cNvSpPr>
              <a:spLocks noChangeShapeType="1"/>
            </p:cNvSpPr>
            <p:nvPr/>
          </p:nvSpPr>
          <p:spPr bwMode="auto">
            <a:xfrm rot="16200000">
              <a:off x="5674086" y="47712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8" name="Line 188"/>
            <p:cNvSpPr>
              <a:spLocks noChangeShapeType="1"/>
            </p:cNvSpPr>
            <p:nvPr/>
          </p:nvSpPr>
          <p:spPr bwMode="auto">
            <a:xfrm rot="16200000">
              <a:off x="5674086" y="47569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09" name="Line 189"/>
            <p:cNvSpPr>
              <a:spLocks noChangeShapeType="1"/>
            </p:cNvSpPr>
            <p:nvPr/>
          </p:nvSpPr>
          <p:spPr bwMode="auto">
            <a:xfrm rot="16200000">
              <a:off x="5674086" y="46601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0" name="Line 190"/>
            <p:cNvSpPr>
              <a:spLocks noChangeShapeType="1"/>
            </p:cNvSpPr>
            <p:nvPr/>
          </p:nvSpPr>
          <p:spPr bwMode="auto">
            <a:xfrm rot="16200000">
              <a:off x="5674086" y="461093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1" name="Line 191"/>
            <p:cNvSpPr>
              <a:spLocks noChangeShapeType="1"/>
            </p:cNvSpPr>
            <p:nvPr/>
          </p:nvSpPr>
          <p:spPr bwMode="auto">
            <a:xfrm rot="16200000">
              <a:off x="5674880" y="457680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2" name="Line 192"/>
            <p:cNvSpPr>
              <a:spLocks noChangeShapeType="1"/>
            </p:cNvSpPr>
            <p:nvPr/>
          </p:nvSpPr>
          <p:spPr bwMode="auto">
            <a:xfrm rot="16200000">
              <a:off x="5674880" y="454981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3" name="Line 193"/>
            <p:cNvSpPr>
              <a:spLocks noChangeShapeType="1"/>
            </p:cNvSpPr>
            <p:nvPr/>
          </p:nvSpPr>
          <p:spPr bwMode="auto">
            <a:xfrm rot="16200000">
              <a:off x="5674086" y="45283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4" name="Line 194"/>
            <p:cNvSpPr>
              <a:spLocks noChangeShapeType="1"/>
            </p:cNvSpPr>
            <p:nvPr/>
          </p:nvSpPr>
          <p:spPr bwMode="auto">
            <a:xfrm rot="16200000">
              <a:off x="5674880" y="450854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5" name="Line 195"/>
            <p:cNvSpPr>
              <a:spLocks noChangeShapeType="1"/>
            </p:cNvSpPr>
            <p:nvPr/>
          </p:nvSpPr>
          <p:spPr bwMode="auto">
            <a:xfrm rot="16200000">
              <a:off x="5674086" y="44918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6" name="Line 196"/>
            <p:cNvSpPr>
              <a:spLocks noChangeShapeType="1"/>
            </p:cNvSpPr>
            <p:nvPr/>
          </p:nvSpPr>
          <p:spPr bwMode="auto">
            <a:xfrm rot="16200000">
              <a:off x="5674086" y="44775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7" name="Line 197"/>
            <p:cNvSpPr>
              <a:spLocks noChangeShapeType="1"/>
            </p:cNvSpPr>
            <p:nvPr/>
          </p:nvSpPr>
          <p:spPr bwMode="auto">
            <a:xfrm rot="16200000">
              <a:off x="5674086" y="43807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8" name="Line 198"/>
            <p:cNvSpPr>
              <a:spLocks noChangeShapeType="1"/>
            </p:cNvSpPr>
            <p:nvPr/>
          </p:nvSpPr>
          <p:spPr bwMode="auto">
            <a:xfrm rot="16200000">
              <a:off x="5674086" y="43331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19" name="Line 199"/>
            <p:cNvSpPr>
              <a:spLocks noChangeShapeType="1"/>
            </p:cNvSpPr>
            <p:nvPr/>
          </p:nvSpPr>
          <p:spPr bwMode="auto">
            <a:xfrm rot="16200000">
              <a:off x="5674086" y="42981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0" name="Line 200"/>
            <p:cNvSpPr>
              <a:spLocks noChangeShapeType="1"/>
            </p:cNvSpPr>
            <p:nvPr/>
          </p:nvSpPr>
          <p:spPr bwMode="auto">
            <a:xfrm rot="16200000">
              <a:off x="5674880" y="427200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1" name="Line 201"/>
            <p:cNvSpPr>
              <a:spLocks noChangeShapeType="1"/>
            </p:cNvSpPr>
            <p:nvPr/>
          </p:nvSpPr>
          <p:spPr bwMode="auto">
            <a:xfrm rot="16200000">
              <a:off x="5674086" y="42489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2" name="Line 202"/>
            <p:cNvSpPr>
              <a:spLocks noChangeShapeType="1"/>
            </p:cNvSpPr>
            <p:nvPr/>
          </p:nvSpPr>
          <p:spPr bwMode="auto">
            <a:xfrm rot="16200000">
              <a:off x="5674880" y="423072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3" name="Line 203"/>
            <p:cNvSpPr>
              <a:spLocks noChangeShapeType="1"/>
            </p:cNvSpPr>
            <p:nvPr/>
          </p:nvSpPr>
          <p:spPr bwMode="auto">
            <a:xfrm rot="16200000">
              <a:off x="5674086" y="42156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4" name="Line 204"/>
            <p:cNvSpPr>
              <a:spLocks noChangeShapeType="1"/>
            </p:cNvSpPr>
            <p:nvPr/>
          </p:nvSpPr>
          <p:spPr bwMode="auto">
            <a:xfrm rot="16200000">
              <a:off x="5674086" y="41997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5" name="Line 205"/>
            <p:cNvSpPr>
              <a:spLocks noChangeShapeType="1"/>
            </p:cNvSpPr>
            <p:nvPr/>
          </p:nvSpPr>
          <p:spPr bwMode="auto">
            <a:xfrm rot="16200000">
              <a:off x="5674086" y="410293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6" name="Line 206"/>
            <p:cNvSpPr>
              <a:spLocks noChangeShapeType="1"/>
            </p:cNvSpPr>
            <p:nvPr/>
          </p:nvSpPr>
          <p:spPr bwMode="auto">
            <a:xfrm rot="16200000">
              <a:off x="5674880" y="405451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7" name="Line 207"/>
            <p:cNvSpPr>
              <a:spLocks noChangeShapeType="1"/>
            </p:cNvSpPr>
            <p:nvPr/>
          </p:nvSpPr>
          <p:spPr bwMode="auto">
            <a:xfrm rot="16200000">
              <a:off x="5674880" y="401959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8" name="Line 209"/>
            <p:cNvSpPr>
              <a:spLocks noChangeShapeType="1"/>
            </p:cNvSpPr>
            <p:nvPr/>
          </p:nvSpPr>
          <p:spPr bwMode="auto">
            <a:xfrm rot="16200000">
              <a:off x="5674880" y="399260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29" name="Line 210"/>
            <p:cNvSpPr>
              <a:spLocks noChangeShapeType="1"/>
            </p:cNvSpPr>
            <p:nvPr/>
          </p:nvSpPr>
          <p:spPr bwMode="auto">
            <a:xfrm rot="16200000">
              <a:off x="5674086" y="39711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0" name="Line 211"/>
            <p:cNvSpPr>
              <a:spLocks noChangeShapeType="1"/>
            </p:cNvSpPr>
            <p:nvPr/>
          </p:nvSpPr>
          <p:spPr bwMode="auto">
            <a:xfrm rot="16200000">
              <a:off x="5674880" y="395291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1" name="Line 212"/>
            <p:cNvSpPr>
              <a:spLocks noChangeShapeType="1"/>
            </p:cNvSpPr>
            <p:nvPr/>
          </p:nvSpPr>
          <p:spPr bwMode="auto">
            <a:xfrm rot="16200000">
              <a:off x="5674086" y="39362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2" name="Line 213"/>
            <p:cNvSpPr>
              <a:spLocks noChangeShapeType="1"/>
            </p:cNvSpPr>
            <p:nvPr/>
          </p:nvSpPr>
          <p:spPr bwMode="auto">
            <a:xfrm rot="16200000">
              <a:off x="5674086" y="39219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3" name="Line 214"/>
            <p:cNvSpPr>
              <a:spLocks noChangeShapeType="1"/>
            </p:cNvSpPr>
            <p:nvPr/>
          </p:nvSpPr>
          <p:spPr bwMode="auto">
            <a:xfrm rot="16200000">
              <a:off x="5674086" y="38251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4" name="Line 215"/>
            <p:cNvSpPr>
              <a:spLocks noChangeShapeType="1"/>
            </p:cNvSpPr>
            <p:nvPr/>
          </p:nvSpPr>
          <p:spPr bwMode="auto">
            <a:xfrm rot="16200000">
              <a:off x="5674880" y="377670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5" name="Line 216"/>
            <p:cNvSpPr>
              <a:spLocks noChangeShapeType="1"/>
            </p:cNvSpPr>
            <p:nvPr/>
          </p:nvSpPr>
          <p:spPr bwMode="auto">
            <a:xfrm rot="16200000">
              <a:off x="5674880" y="374177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6" name="Line 217"/>
            <p:cNvSpPr>
              <a:spLocks noChangeShapeType="1"/>
            </p:cNvSpPr>
            <p:nvPr/>
          </p:nvSpPr>
          <p:spPr bwMode="auto">
            <a:xfrm rot="16200000">
              <a:off x="5674880" y="371479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7" name="Line 218"/>
            <p:cNvSpPr>
              <a:spLocks noChangeShapeType="1"/>
            </p:cNvSpPr>
            <p:nvPr/>
          </p:nvSpPr>
          <p:spPr bwMode="auto">
            <a:xfrm rot="16200000">
              <a:off x="5674086" y="36933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8" name="Line 219"/>
            <p:cNvSpPr>
              <a:spLocks noChangeShapeType="1"/>
            </p:cNvSpPr>
            <p:nvPr/>
          </p:nvSpPr>
          <p:spPr bwMode="auto">
            <a:xfrm rot="16200000">
              <a:off x="5674880" y="367351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39" name="Line 220"/>
            <p:cNvSpPr>
              <a:spLocks noChangeShapeType="1"/>
            </p:cNvSpPr>
            <p:nvPr/>
          </p:nvSpPr>
          <p:spPr bwMode="auto">
            <a:xfrm rot="16200000">
              <a:off x="5674086" y="365843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0" name="Line 221"/>
            <p:cNvSpPr>
              <a:spLocks noChangeShapeType="1"/>
            </p:cNvSpPr>
            <p:nvPr/>
          </p:nvSpPr>
          <p:spPr bwMode="auto">
            <a:xfrm rot="16200000">
              <a:off x="5674086" y="36441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1" name="Line 222"/>
            <p:cNvSpPr>
              <a:spLocks noChangeShapeType="1"/>
            </p:cNvSpPr>
            <p:nvPr/>
          </p:nvSpPr>
          <p:spPr bwMode="auto">
            <a:xfrm rot="16200000">
              <a:off x="5674086" y="35473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2" name="Line 223"/>
            <p:cNvSpPr>
              <a:spLocks noChangeShapeType="1"/>
            </p:cNvSpPr>
            <p:nvPr/>
          </p:nvSpPr>
          <p:spPr bwMode="auto">
            <a:xfrm rot="16200000">
              <a:off x="5674086" y="34980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3" name="Line 224"/>
            <p:cNvSpPr>
              <a:spLocks noChangeShapeType="1"/>
            </p:cNvSpPr>
            <p:nvPr/>
          </p:nvSpPr>
          <p:spPr bwMode="auto">
            <a:xfrm rot="16200000">
              <a:off x="5674880" y="346396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4" name="Line 225"/>
            <p:cNvSpPr>
              <a:spLocks noChangeShapeType="1"/>
            </p:cNvSpPr>
            <p:nvPr/>
          </p:nvSpPr>
          <p:spPr bwMode="auto">
            <a:xfrm rot="16200000">
              <a:off x="5674880" y="343697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5" name="Line 226"/>
            <p:cNvSpPr>
              <a:spLocks noChangeShapeType="1"/>
            </p:cNvSpPr>
            <p:nvPr/>
          </p:nvSpPr>
          <p:spPr bwMode="auto">
            <a:xfrm rot="16200000">
              <a:off x="5674086" y="34155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6" name="Line 227"/>
            <p:cNvSpPr>
              <a:spLocks noChangeShapeType="1"/>
            </p:cNvSpPr>
            <p:nvPr/>
          </p:nvSpPr>
          <p:spPr bwMode="auto">
            <a:xfrm rot="16200000">
              <a:off x="5674880" y="339570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7" name="Line 228"/>
            <p:cNvSpPr>
              <a:spLocks noChangeShapeType="1"/>
            </p:cNvSpPr>
            <p:nvPr/>
          </p:nvSpPr>
          <p:spPr bwMode="auto">
            <a:xfrm rot="16200000">
              <a:off x="5674086" y="33806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8" name="Line 229"/>
            <p:cNvSpPr>
              <a:spLocks noChangeShapeType="1"/>
            </p:cNvSpPr>
            <p:nvPr/>
          </p:nvSpPr>
          <p:spPr bwMode="auto">
            <a:xfrm rot="16200000">
              <a:off x="5674086" y="33647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49" name="Line 230"/>
            <p:cNvSpPr>
              <a:spLocks noChangeShapeType="1"/>
            </p:cNvSpPr>
            <p:nvPr/>
          </p:nvSpPr>
          <p:spPr bwMode="auto">
            <a:xfrm rot="16200000">
              <a:off x="5674086" y="32694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0" name="Line 231"/>
            <p:cNvSpPr>
              <a:spLocks noChangeShapeType="1"/>
            </p:cNvSpPr>
            <p:nvPr/>
          </p:nvSpPr>
          <p:spPr bwMode="auto">
            <a:xfrm rot="16200000">
              <a:off x="5674086" y="32202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1" name="Line 232"/>
            <p:cNvSpPr>
              <a:spLocks noChangeShapeType="1"/>
            </p:cNvSpPr>
            <p:nvPr/>
          </p:nvSpPr>
          <p:spPr bwMode="auto">
            <a:xfrm rot="16200000">
              <a:off x="5674086" y="31853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2" name="Line 233"/>
            <p:cNvSpPr>
              <a:spLocks noChangeShapeType="1"/>
            </p:cNvSpPr>
            <p:nvPr/>
          </p:nvSpPr>
          <p:spPr bwMode="auto">
            <a:xfrm rot="16200000">
              <a:off x="5674086" y="31583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3" name="Line 234"/>
            <p:cNvSpPr>
              <a:spLocks noChangeShapeType="1"/>
            </p:cNvSpPr>
            <p:nvPr/>
          </p:nvSpPr>
          <p:spPr bwMode="auto">
            <a:xfrm rot="16200000">
              <a:off x="5674086" y="313773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4" name="Line 235"/>
            <p:cNvSpPr>
              <a:spLocks noChangeShapeType="1"/>
            </p:cNvSpPr>
            <p:nvPr/>
          </p:nvSpPr>
          <p:spPr bwMode="auto">
            <a:xfrm rot="16200000">
              <a:off x="5674880" y="311789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5" name="Line 236"/>
            <p:cNvSpPr>
              <a:spLocks noChangeShapeType="1"/>
            </p:cNvSpPr>
            <p:nvPr/>
          </p:nvSpPr>
          <p:spPr bwMode="auto">
            <a:xfrm rot="16200000">
              <a:off x="5674086" y="31012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6" name="Line 237"/>
            <p:cNvSpPr>
              <a:spLocks noChangeShapeType="1"/>
            </p:cNvSpPr>
            <p:nvPr/>
          </p:nvSpPr>
          <p:spPr bwMode="auto">
            <a:xfrm rot="16200000">
              <a:off x="5674086" y="30885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7" name="Line 238"/>
            <p:cNvSpPr>
              <a:spLocks noChangeShapeType="1"/>
            </p:cNvSpPr>
            <p:nvPr/>
          </p:nvSpPr>
          <p:spPr bwMode="auto">
            <a:xfrm rot="16200000">
              <a:off x="5674086" y="29900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8" name="Line 239"/>
            <p:cNvSpPr>
              <a:spLocks noChangeShapeType="1"/>
            </p:cNvSpPr>
            <p:nvPr/>
          </p:nvSpPr>
          <p:spPr bwMode="auto">
            <a:xfrm rot="16200000">
              <a:off x="5674880" y="294167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59" name="Line 240"/>
            <p:cNvSpPr>
              <a:spLocks noChangeShapeType="1"/>
            </p:cNvSpPr>
            <p:nvPr/>
          </p:nvSpPr>
          <p:spPr bwMode="auto">
            <a:xfrm rot="16200000">
              <a:off x="5674880" y="290675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0" name="Line 241"/>
            <p:cNvSpPr>
              <a:spLocks noChangeShapeType="1"/>
            </p:cNvSpPr>
            <p:nvPr/>
          </p:nvSpPr>
          <p:spPr bwMode="auto">
            <a:xfrm rot="16200000">
              <a:off x="5674880" y="287976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1" name="Line 242"/>
            <p:cNvSpPr>
              <a:spLocks noChangeShapeType="1"/>
            </p:cNvSpPr>
            <p:nvPr/>
          </p:nvSpPr>
          <p:spPr bwMode="auto">
            <a:xfrm rot="16200000">
              <a:off x="5674086" y="285833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2" name="Line 243"/>
            <p:cNvSpPr>
              <a:spLocks noChangeShapeType="1"/>
            </p:cNvSpPr>
            <p:nvPr/>
          </p:nvSpPr>
          <p:spPr bwMode="auto">
            <a:xfrm rot="16200000">
              <a:off x="5674880" y="284007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3" name="Line 244"/>
            <p:cNvSpPr>
              <a:spLocks noChangeShapeType="1"/>
            </p:cNvSpPr>
            <p:nvPr/>
          </p:nvSpPr>
          <p:spPr bwMode="auto">
            <a:xfrm rot="16200000">
              <a:off x="5674086" y="28234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4" name="Line 245"/>
            <p:cNvSpPr>
              <a:spLocks noChangeShapeType="1"/>
            </p:cNvSpPr>
            <p:nvPr/>
          </p:nvSpPr>
          <p:spPr bwMode="auto">
            <a:xfrm rot="16200000">
              <a:off x="5674086" y="28091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5" name="Line 246"/>
            <p:cNvSpPr>
              <a:spLocks noChangeShapeType="1"/>
            </p:cNvSpPr>
            <p:nvPr/>
          </p:nvSpPr>
          <p:spPr bwMode="auto">
            <a:xfrm rot="16200000">
              <a:off x="5674086" y="27122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6" name="Line 247"/>
            <p:cNvSpPr>
              <a:spLocks noChangeShapeType="1"/>
            </p:cNvSpPr>
            <p:nvPr/>
          </p:nvSpPr>
          <p:spPr bwMode="auto">
            <a:xfrm rot="16200000">
              <a:off x="5674086" y="26630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7" name="Line 248"/>
            <p:cNvSpPr>
              <a:spLocks noChangeShapeType="1"/>
            </p:cNvSpPr>
            <p:nvPr/>
          </p:nvSpPr>
          <p:spPr bwMode="auto">
            <a:xfrm rot="16200000">
              <a:off x="5674880" y="262894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8" name="Line 249"/>
            <p:cNvSpPr>
              <a:spLocks noChangeShapeType="1"/>
            </p:cNvSpPr>
            <p:nvPr/>
          </p:nvSpPr>
          <p:spPr bwMode="auto">
            <a:xfrm rot="16200000">
              <a:off x="5674880" y="260195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69" name="Line 250"/>
            <p:cNvSpPr>
              <a:spLocks noChangeShapeType="1"/>
            </p:cNvSpPr>
            <p:nvPr/>
          </p:nvSpPr>
          <p:spPr bwMode="auto">
            <a:xfrm rot="16200000">
              <a:off x="5674086" y="25805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0" name="Line 251"/>
            <p:cNvSpPr>
              <a:spLocks noChangeShapeType="1"/>
            </p:cNvSpPr>
            <p:nvPr/>
          </p:nvSpPr>
          <p:spPr bwMode="auto">
            <a:xfrm rot="16200000">
              <a:off x="5674880" y="256067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1" name="Line 252"/>
            <p:cNvSpPr>
              <a:spLocks noChangeShapeType="1"/>
            </p:cNvSpPr>
            <p:nvPr/>
          </p:nvSpPr>
          <p:spPr bwMode="auto">
            <a:xfrm rot="16200000">
              <a:off x="5674086" y="25455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2" name="Line 253"/>
            <p:cNvSpPr>
              <a:spLocks noChangeShapeType="1"/>
            </p:cNvSpPr>
            <p:nvPr/>
          </p:nvSpPr>
          <p:spPr bwMode="auto">
            <a:xfrm rot="16200000">
              <a:off x="5674086" y="25313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3" name="Line 254"/>
            <p:cNvSpPr>
              <a:spLocks noChangeShapeType="1"/>
            </p:cNvSpPr>
            <p:nvPr/>
          </p:nvSpPr>
          <p:spPr bwMode="auto">
            <a:xfrm rot="16200000">
              <a:off x="5674086" y="24344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4" name="Line 255"/>
            <p:cNvSpPr>
              <a:spLocks noChangeShapeType="1"/>
            </p:cNvSpPr>
            <p:nvPr/>
          </p:nvSpPr>
          <p:spPr bwMode="auto">
            <a:xfrm rot="16200000">
              <a:off x="5674086" y="23852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5" name="Line 256"/>
            <p:cNvSpPr>
              <a:spLocks noChangeShapeType="1"/>
            </p:cNvSpPr>
            <p:nvPr/>
          </p:nvSpPr>
          <p:spPr bwMode="auto">
            <a:xfrm rot="16200000">
              <a:off x="5674880" y="235112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6" name="Line 257"/>
            <p:cNvSpPr>
              <a:spLocks noChangeShapeType="1"/>
            </p:cNvSpPr>
            <p:nvPr/>
          </p:nvSpPr>
          <p:spPr bwMode="auto">
            <a:xfrm rot="16200000">
              <a:off x="5674880" y="232414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7" name="Line 258"/>
            <p:cNvSpPr>
              <a:spLocks noChangeShapeType="1"/>
            </p:cNvSpPr>
            <p:nvPr/>
          </p:nvSpPr>
          <p:spPr bwMode="auto">
            <a:xfrm rot="16200000">
              <a:off x="5674086" y="23027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8" name="Line 259"/>
            <p:cNvSpPr>
              <a:spLocks noChangeShapeType="1"/>
            </p:cNvSpPr>
            <p:nvPr/>
          </p:nvSpPr>
          <p:spPr bwMode="auto">
            <a:xfrm rot="16200000">
              <a:off x="5674880" y="228286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79" name="Line 260"/>
            <p:cNvSpPr>
              <a:spLocks noChangeShapeType="1"/>
            </p:cNvSpPr>
            <p:nvPr/>
          </p:nvSpPr>
          <p:spPr bwMode="auto">
            <a:xfrm rot="16200000">
              <a:off x="5674086" y="22677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80" name="Line 261"/>
            <p:cNvSpPr>
              <a:spLocks noChangeShapeType="1"/>
            </p:cNvSpPr>
            <p:nvPr/>
          </p:nvSpPr>
          <p:spPr bwMode="auto">
            <a:xfrm rot="16200000">
              <a:off x="5674086" y="22534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81" name="Line 161"/>
            <p:cNvSpPr>
              <a:spLocks noChangeShapeType="1"/>
            </p:cNvSpPr>
            <p:nvPr/>
          </p:nvSpPr>
          <p:spPr bwMode="auto">
            <a:xfrm rot="16200000">
              <a:off x="5657478" y="2209947"/>
              <a:ext cx="1588" cy="80669"/>
            </a:xfrm>
            <a:prstGeom prst="line">
              <a:avLst/>
            </a:prstGeom>
            <a:noFill/>
            <a:ln w="6">
              <a:solidFill>
                <a:schemeClr val="tx1"/>
              </a:solidFill>
              <a:round/>
              <a:headEnd/>
              <a:tailEnd/>
            </a:ln>
          </p:spPr>
          <p:txBody>
            <a:bodyPr/>
            <a:lstStyle/>
            <a:p>
              <a:pPr>
                <a:defRPr/>
              </a:pPr>
              <a:endParaRPr lang="it-IT" i="1">
                <a:latin typeface="+mj-lt"/>
              </a:endParaRPr>
            </a:p>
          </p:txBody>
        </p:sp>
        <p:sp>
          <p:nvSpPr>
            <p:cNvPr id="682" name="Line 162"/>
            <p:cNvSpPr>
              <a:spLocks noChangeShapeType="1"/>
            </p:cNvSpPr>
            <p:nvPr/>
          </p:nvSpPr>
          <p:spPr bwMode="auto">
            <a:xfrm rot="16200000">
              <a:off x="5657478" y="1932135"/>
              <a:ext cx="1587" cy="80669"/>
            </a:xfrm>
            <a:prstGeom prst="line">
              <a:avLst/>
            </a:prstGeom>
            <a:noFill/>
            <a:ln w="6">
              <a:solidFill>
                <a:schemeClr val="tx1"/>
              </a:solidFill>
              <a:round/>
              <a:headEnd/>
              <a:tailEnd/>
            </a:ln>
          </p:spPr>
          <p:txBody>
            <a:bodyPr/>
            <a:lstStyle/>
            <a:p>
              <a:pPr>
                <a:defRPr/>
              </a:pPr>
              <a:endParaRPr lang="it-IT" i="1">
                <a:latin typeface="+mj-lt"/>
              </a:endParaRPr>
            </a:p>
          </p:txBody>
        </p:sp>
        <p:sp>
          <p:nvSpPr>
            <p:cNvPr id="683" name="Line 163"/>
            <p:cNvSpPr>
              <a:spLocks noChangeShapeType="1"/>
            </p:cNvSpPr>
            <p:nvPr/>
          </p:nvSpPr>
          <p:spPr bwMode="auto">
            <a:xfrm rot="16200000">
              <a:off x="5657478" y="1654322"/>
              <a:ext cx="1588" cy="80669"/>
            </a:xfrm>
            <a:prstGeom prst="line">
              <a:avLst/>
            </a:prstGeom>
            <a:noFill/>
            <a:ln w="6">
              <a:solidFill>
                <a:schemeClr val="tx1"/>
              </a:solidFill>
              <a:round/>
              <a:headEnd/>
              <a:tailEnd/>
            </a:ln>
          </p:spPr>
          <p:txBody>
            <a:bodyPr/>
            <a:lstStyle/>
            <a:p>
              <a:pPr>
                <a:defRPr/>
              </a:pPr>
              <a:endParaRPr lang="it-IT" i="1">
                <a:latin typeface="+mj-lt"/>
              </a:endParaRPr>
            </a:p>
          </p:txBody>
        </p:sp>
        <p:sp>
          <p:nvSpPr>
            <p:cNvPr id="684" name="Line 164"/>
            <p:cNvSpPr>
              <a:spLocks noChangeShapeType="1"/>
            </p:cNvSpPr>
            <p:nvPr/>
          </p:nvSpPr>
          <p:spPr bwMode="auto">
            <a:xfrm rot="16200000">
              <a:off x="5657478" y="1376510"/>
              <a:ext cx="1587" cy="80669"/>
            </a:xfrm>
            <a:prstGeom prst="line">
              <a:avLst/>
            </a:prstGeom>
            <a:noFill/>
            <a:ln w="6">
              <a:solidFill>
                <a:schemeClr val="tx1"/>
              </a:solidFill>
              <a:round/>
              <a:headEnd/>
              <a:tailEnd/>
            </a:ln>
          </p:spPr>
          <p:txBody>
            <a:bodyPr/>
            <a:lstStyle/>
            <a:p>
              <a:pPr>
                <a:defRPr/>
              </a:pPr>
              <a:endParaRPr lang="it-IT" i="1">
                <a:latin typeface="+mj-lt"/>
              </a:endParaRPr>
            </a:p>
          </p:txBody>
        </p:sp>
        <p:sp>
          <p:nvSpPr>
            <p:cNvPr id="685" name="Line 238"/>
            <p:cNvSpPr>
              <a:spLocks noChangeShapeType="1"/>
            </p:cNvSpPr>
            <p:nvPr/>
          </p:nvSpPr>
          <p:spPr bwMode="auto">
            <a:xfrm rot="16200000">
              <a:off x="5672504" y="21550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86" name="Line 239"/>
            <p:cNvSpPr>
              <a:spLocks noChangeShapeType="1"/>
            </p:cNvSpPr>
            <p:nvPr/>
          </p:nvSpPr>
          <p:spPr bwMode="auto">
            <a:xfrm rot="16200000">
              <a:off x="5672504" y="21074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87" name="Line 240"/>
            <p:cNvSpPr>
              <a:spLocks noChangeShapeType="1"/>
            </p:cNvSpPr>
            <p:nvPr/>
          </p:nvSpPr>
          <p:spPr bwMode="auto">
            <a:xfrm rot="16200000">
              <a:off x="5672504" y="20725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88" name="Line 241"/>
            <p:cNvSpPr>
              <a:spLocks noChangeShapeType="1"/>
            </p:cNvSpPr>
            <p:nvPr/>
          </p:nvSpPr>
          <p:spPr bwMode="auto">
            <a:xfrm rot="16200000">
              <a:off x="5672504" y="204553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89" name="Line 242"/>
            <p:cNvSpPr>
              <a:spLocks noChangeShapeType="1"/>
            </p:cNvSpPr>
            <p:nvPr/>
          </p:nvSpPr>
          <p:spPr bwMode="auto">
            <a:xfrm rot="16200000">
              <a:off x="5672504" y="20233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0" name="Line 243"/>
            <p:cNvSpPr>
              <a:spLocks noChangeShapeType="1"/>
            </p:cNvSpPr>
            <p:nvPr/>
          </p:nvSpPr>
          <p:spPr bwMode="auto">
            <a:xfrm rot="16200000">
              <a:off x="5673298" y="200505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1" name="Line 244"/>
            <p:cNvSpPr>
              <a:spLocks noChangeShapeType="1"/>
            </p:cNvSpPr>
            <p:nvPr/>
          </p:nvSpPr>
          <p:spPr bwMode="auto">
            <a:xfrm rot="16200000">
              <a:off x="5672504" y="19883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2" name="Line 245"/>
            <p:cNvSpPr>
              <a:spLocks noChangeShapeType="1"/>
            </p:cNvSpPr>
            <p:nvPr/>
          </p:nvSpPr>
          <p:spPr bwMode="auto">
            <a:xfrm rot="16200000">
              <a:off x="5672504" y="19740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3" name="Line 246"/>
            <p:cNvSpPr>
              <a:spLocks noChangeShapeType="1"/>
            </p:cNvSpPr>
            <p:nvPr/>
          </p:nvSpPr>
          <p:spPr bwMode="auto">
            <a:xfrm rot="16200000">
              <a:off x="5672504" y="18772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4" name="Line 247"/>
            <p:cNvSpPr>
              <a:spLocks noChangeShapeType="1"/>
            </p:cNvSpPr>
            <p:nvPr/>
          </p:nvSpPr>
          <p:spPr bwMode="auto">
            <a:xfrm rot="16200000">
              <a:off x="5673298" y="1828840"/>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5" name="Line 248"/>
            <p:cNvSpPr>
              <a:spLocks noChangeShapeType="1"/>
            </p:cNvSpPr>
            <p:nvPr/>
          </p:nvSpPr>
          <p:spPr bwMode="auto">
            <a:xfrm rot="16200000">
              <a:off x="5672504" y="179470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6" name="Line 249"/>
            <p:cNvSpPr>
              <a:spLocks noChangeShapeType="1"/>
            </p:cNvSpPr>
            <p:nvPr/>
          </p:nvSpPr>
          <p:spPr bwMode="auto">
            <a:xfrm rot="16200000">
              <a:off x="5672504" y="176772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7" name="Line 250"/>
            <p:cNvSpPr>
              <a:spLocks noChangeShapeType="1"/>
            </p:cNvSpPr>
            <p:nvPr/>
          </p:nvSpPr>
          <p:spPr bwMode="auto">
            <a:xfrm rot="16200000">
              <a:off x="5672504" y="174549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8" name="Line 251"/>
            <p:cNvSpPr>
              <a:spLocks noChangeShapeType="1"/>
            </p:cNvSpPr>
            <p:nvPr/>
          </p:nvSpPr>
          <p:spPr bwMode="auto">
            <a:xfrm rot="16200000">
              <a:off x="5672504" y="17264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699" name="Line 252"/>
            <p:cNvSpPr>
              <a:spLocks noChangeShapeType="1"/>
            </p:cNvSpPr>
            <p:nvPr/>
          </p:nvSpPr>
          <p:spPr bwMode="auto">
            <a:xfrm rot="16200000">
              <a:off x="5672504" y="1710572"/>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0" name="Line 253"/>
            <p:cNvSpPr>
              <a:spLocks noChangeShapeType="1"/>
            </p:cNvSpPr>
            <p:nvPr/>
          </p:nvSpPr>
          <p:spPr bwMode="auto">
            <a:xfrm rot="16200000">
              <a:off x="5672504" y="16962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1" name="Line 254"/>
            <p:cNvSpPr>
              <a:spLocks noChangeShapeType="1"/>
            </p:cNvSpPr>
            <p:nvPr/>
          </p:nvSpPr>
          <p:spPr bwMode="auto">
            <a:xfrm rot="16200000">
              <a:off x="5672504" y="1599447"/>
              <a:ext cx="1587"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2" name="Line 255"/>
            <p:cNvSpPr>
              <a:spLocks noChangeShapeType="1"/>
            </p:cNvSpPr>
            <p:nvPr/>
          </p:nvSpPr>
          <p:spPr bwMode="auto">
            <a:xfrm rot="16200000">
              <a:off x="5673298" y="1551028"/>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3" name="Line 256"/>
            <p:cNvSpPr>
              <a:spLocks noChangeShapeType="1"/>
            </p:cNvSpPr>
            <p:nvPr/>
          </p:nvSpPr>
          <p:spPr bwMode="auto">
            <a:xfrm rot="16200000">
              <a:off x="5673298" y="1516103"/>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4" name="Line 257"/>
            <p:cNvSpPr>
              <a:spLocks noChangeShapeType="1"/>
            </p:cNvSpPr>
            <p:nvPr/>
          </p:nvSpPr>
          <p:spPr bwMode="auto">
            <a:xfrm rot="16200000">
              <a:off x="5673298" y="1489115"/>
              <a:ext cx="0"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5" name="Line 258"/>
            <p:cNvSpPr>
              <a:spLocks noChangeShapeType="1"/>
            </p:cNvSpPr>
            <p:nvPr/>
          </p:nvSpPr>
          <p:spPr bwMode="auto">
            <a:xfrm rot="16200000">
              <a:off x="5672504" y="146768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6" name="Line 259"/>
            <p:cNvSpPr>
              <a:spLocks noChangeShapeType="1"/>
            </p:cNvSpPr>
            <p:nvPr/>
          </p:nvSpPr>
          <p:spPr bwMode="auto">
            <a:xfrm rot="16200000">
              <a:off x="5672504" y="1448634"/>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7" name="Line 260"/>
            <p:cNvSpPr>
              <a:spLocks noChangeShapeType="1"/>
            </p:cNvSpPr>
            <p:nvPr/>
          </p:nvSpPr>
          <p:spPr bwMode="auto">
            <a:xfrm rot="16200000">
              <a:off x="5672504" y="1432759"/>
              <a:ext cx="1588" cy="22144"/>
            </a:xfrm>
            <a:prstGeom prst="line">
              <a:avLst/>
            </a:prstGeom>
            <a:noFill/>
            <a:ln w="6">
              <a:solidFill>
                <a:schemeClr val="tx1"/>
              </a:solidFill>
              <a:round/>
              <a:headEnd/>
              <a:tailEnd/>
            </a:ln>
          </p:spPr>
          <p:txBody>
            <a:bodyPr/>
            <a:lstStyle/>
            <a:p>
              <a:pPr>
                <a:defRPr/>
              </a:pPr>
              <a:endParaRPr lang="it-IT" i="1">
                <a:latin typeface="+mj-lt"/>
              </a:endParaRPr>
            </a:p>
          </p:txBody>
        </p:sp>
        <p:sp>
          <p:nvSpPr>
            <p:cNvPr id="708" name="Line 261"/>
            <p:cNvSpPr>
              <a:spLocks noChangeShapeType="1"/>
            </p:cNvSpPr>
            <p:nvPr/>
          </p:nvSpPr>
          <p:spPr bwMode="auto">
            <a:xfrm rot="16200000">
              <a:off x="5672504" y="1418472"/>
              <a:ext cx="1587" cy="22144"/>
            </a:xfrm>
            <a:prstGeom prst="line">
              <a:avLst/>
            </a:prstGeom>
            <a:noFill/>
            <a:ln w="6">
              <a:solidFill>
                <a:schemeClr val="tx1"/>
              </a:solidFill>
              <a:round/>
              <a:headEnd/>
              <a:tailEnd/>
            </a:ln>
          </p:spPr>
          <p:txBody>
            <a:bodyPr/>
            <a:lstStyle/>
            <a:p>
              <a:pPr>
                <a:defRPr/>
              </a:pPr>
              <a:endParaRPr lang="it-IT" i="1">
                <a:latin typeface="+mj-lt"/>
              </a:endParaRPr>
            </a:p>
          </p:txBody>
        </p:sp>
      </p:grpSp>
      <p:sp>
        <p:nvSpPr>
          <p:cNvPr id="83979" name="Rectangle 113"/>
          <p:cNvSpPr>
            <a:spLocks noChangeArrowheads="1"/>
          </p:cNvSpPr>
          <p:nvPr/>
        </p:nvSpPr>
        <p:spPr bwMode="auto">
          <a:xfrm>
            <a:off x="8048625" y="928688"/>
            <a:ext cx="4673600" cy="4110037"/>
          </a:xfrm>
          <a:prstGeom prst="rect">
            <a:avLst/>
          </a:prstGeom>
          <a:noFill/>
          <a:ln w="9525">
            <a:noFill/>
            <a:miter lim="800000"/>
            <a:headEnd/>
            <a:tailEnd/>
          </a:ln>
        </p:spPr>
        <p:txBody>
          <a:bodyPr/>
          <a:lstStyle/>
          <a:p>
            <a:endParaRPr lang="en-US"/>
          </a:p>
        </p:txBody>
      </p:sp>
      <p:sp>
        <p:nvSpPr>
          <p:cNvPr id="83980" name="Rectangle 288"/>
          <p:cNvSpPr>
            <a:spLocks noChangeArrowheads="1"/>
          </p:cNvSpPr>
          <p:nvPr/>
        </p:nvSpPr>
        <p:spPr bwMode="auto">
          <a:xfrm rot="-5400000">
            <a:off x="4013200" y="3179763"/>
            <a:ext cx="4189413" cy="369887"/>
          </a:xfrm>
          <a:prstGeom prst="rect">
            <a:avLst/>
          </a:prstGeom>
          <a:noFill/>
          <a:ln w="9525">
            <a:noFill/>
            <a:miter lim="800000"/>
            <a:headEnd/>
            <a:tailEnd/>
          </a:ln>
        </p:spPr>
        <p:txBody>
          <a:bodyPr lIns="0" tIns="0" rIns="0" bIns="0" anchor="ctr">
            <a:spAutoFit/>
          </a:bodyPr>
          <a:lstStyle/>
          <a:p>
            <a:pPr algn="ctr"/>
            <a:r>
              <a:rPr lang="en-US">
                <a:solidFill>
                  <a:srgbClr val="262626"/>
                </a:solidFill>
              </a:rPr>
              <a:t>Landslide Volume, </a:t>
            </a:r>
            <a:r>
              <a:rPr lang="en-US" i="1">
                <a:solidFill>
                  <a:srgbClr val="262626"/>
                </a:solidFill>
              </a:rPr>
              <a:t>V</a:t>
            </a:r>
            <a:r>
              <a:rPr lang="en-US" i="1" baseline="-25000">
                <a:solidFill>
                  <a:srgbClr val="262626"/>
                </a:solidFill>
              </a:rPr>
              <a:t>L</a:t>
            </a:r>
            <a:r>
              <a:rPr lang="en-US">
                <a:solidFill>
                  <a:srgbClr val="262626"/>
                </a:solidFill>
              </a:rPr>
              <a:t> (km</a:t>
            </a:r>
            <a:r>
              <a:rPr lang="en-US" baseline="30000">
                <a:solidFill>
                  <a:srgbClr val="262626"/>
                </a:solidFill>
              </a:rPr>
              <a:t>3</a:t>
            </a:r>
            <a:r>
              <a:rPr lang="en-US">
                <a:solidFill>
                  <a:srgbClr val="262626"/>
                </a:solidFill>
              </a:rPr>
              <a:t>)</a:t>
            </a:r>
            <a:endParaRPr lang="en-US" sz="1400">
              <a:latin typeface="Arial" pitchFamily="34" charset="0"/>
            </a:endParaRPr>
          </a:p>
        </p:txBody>
      </p:sp>
      <p:sp>
        <p:nvSpPr>
          <p:cNvPr id="83981" name="Rectangle 10"/>
          <p:cNvSpPr>
            <a:spLocks noChangeArrowheads="1"/>
          </p:cNvSpPr>
          <p:nvPr/>
        </p:nvSpPr>
        <p:spPr bwMode="auto">
          <a:xfrm>
            <a:off x="1474788" y="658813"/>
            <a:ext cx="4076700" cy="369887"/>
          </a:xfrm>
          <a:prstGeom prst="rect">
            <a:avLst/>
          </a:prstGeom>
          <a:noFill/>
          <a:ln w="9525">
            <a:noFill/>
            <a:miter lim="800000"/>
            <a:headEnd/>
            <a:tailEnd/>
          </a:ln>
        </p:spPr>
        <p:txBody>
          <a:bodyPr lIns="0" tIns="0" rIns="0" bIns="0" anchor="ctr">
            <a:spAutoFit/>
          </a:bodyPr>
          <a:lstStyle/>
          <a:p>
            <a:pPr algn="ctr"/>
            <a:r>
              <a:rPr lang="en-US">
                <a:solidFill>
                  <a:srgbClr val="000000"/>
                </a:solidFill>
              </a:rPr>
              <a:t>Landslide Area, </a:t>
            </a:r>
            <a:r>
              <a:rPr lang="en-US" i="1">
                <a:solidFill>
                  <a:srgbClr val="000000"/>
                </a:solidFill>
              </a:rPr>
              <a:t>A</a:t>
            </a:r>
            <a:r>
              <a:rPr lang="en-US" i="1" baseline="-25000">
                <a:solidFill>
                  <a:srgbClr val="000000"/>
                </a:solidFill>
              </a:rPr>
              <a:t>L</a:t>
            </a:r>
            <a:r>
              <a:rPr lang="en-US">
                <a:solidFill>
                  <a:srgbClr val="000000"/>
                </a:solidFill>
              </a:rPr>
              <a:t> (km</a:t>
            </a:r>
            <a:r>
              <a:rPr lang="en-US" baseline="30000">
                <a:solidFill>
                  <a:srgbClr val="000000"/>
                </a:solidFill>
              </a:rPr>
              <a:t>2</a:t>
            </a:r>
            <a:r>
              <a:rPr lang="en-US">
                <a:solidFill>
                  <a:srgbClr val="000000"/>
                </a:solidFill>
              </a:rPr>
              <a:t>)</a:t>
            </a:r>
            <a:endParaRPr lang="en-US"/>
          </a:p>
        </p:txBody>
      </p:sp>
      <p:sp>
        <p:nvSpPr>
          <p:cNvPr id="83982" name="Oval 470"/>
          <p:cNvSpPr>
            <a:spLocks noChangeArrowheads="1"/>
          </p:cNvSpPr>
          <p:nvPr/>
        </p:nvSpPr>
        <p:spPr bwMode="auto">
          <a:xfrm>
            <a:off x="1549400" y="5260975"/>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83" name="Oval 471"/>
          <p:cNvSpPr>
            <a:spLocks noChangeArrowheads="1"/>
          </p:cNvSpPr>
          <p:nvPr/>
        </p:nvSpPr>
        <p:spPr bwMode="auto">
          <a:xfrm>
            <a:off x="1581150" y="5237163"/>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84" name="Oval 472"/>
          <p:cNvSpPr>
            <a:spLocks noChangeArrowheads="1"/>
          </p:cNvSpPr>
          <p:nvPr/>
        </p:nvSpPr>
        <p:spPr bwMode="auto">
          <a:xfrm>
            <a:off x="1609725" y="521176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85" name="Oval 473"/>
          <p:cNvSpPr>
            <a:spLocks noChangeArrowheads="1"/>
          </p:cNvSpPr>
          <p:nvPr/>
        </p:nvSpPr>
        <p:spPr bwMode="auto">
          <a:xfrm>
            <a:off x="1662113" y="500221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86" name="Oval 474"/>
          <p:cNvSpPr>
            <a:spLocks noChangeArrowheads="1"/>
          </p:cNvSpPr>
          <p:nvPr/>
        </p:nvSpPr>
        <p:spPr bwMode="auto">
          <a:xfrm>
            <a:off x="1692275" y="515937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87" name="Oval 475"/>
          <p:cNvSpPr>
            <a:spLocks noChangeArrowheads="1"/>
          </p:cNvSpPr>
          <p:nvPr/>
        </p:nvSpPr>
        <p:spPr bwMode="auto">
          <a:xfrm>
            <a:off x="1743075" y="4935538"/>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88" name="Oval 476"/>
          <p:cNvSpPr>
            <a:spLocks noChangeArrowheads="1"/>
          </p:cNvSpPr>
          <p:nvPr/>
        </p:nvSpPr>
        <p:spPr bwMode="auto">
          <a:xfrm>
            <a:off x="1762125" y="50911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89" name="Oval 477"/>
          <p:cNvSpPr>
            <a:spLocks noChangeArrowheads="1"/>
          </p:cNvSpPr>
          <p:nvPr/>
        </p:nvSpPr>
        <p:spPr bwMode="auto">
          <a:xfrm>
            <a:off x="1765300" y="506888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0" name="Oval 478"/>
          <p:cNvSpPr>
            <a:spLocks noChangeArrowheads="1"/>
          </p:cNvSpPr>
          <p:nvPr/>
        </p:nvSpPr>
        <p:spPr bwMode="auto">
          <a:xfrm>
            <a:off x="1820863" y="4870450"/>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1" name="Oval 479"/>
          <p:cNvSpPr>
            <a:spLocks noChangeArrowheads="1"/>
          </p:cNvSpPr>
          <p:nvPr/>
        </p:nvSpPr>
        <p:spPr bwMode="auto">
          <a:xfrm>
            <a:off x="1825625" y="4884738"/>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2" name="Oval 480"/>
          <p:cNvSpPr>
            <a:spLocks noChangeArrowheads="1"/>
          </p:cNvSpPr>
          <p:nvPr/>
        </p:nvSpPr>
        <p:spPr bwMode="auto">
          <a:xfrm>
            <a:off x="1831975" y="499268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3" name="Oval 481"/>
          <p:cNvSpPr>
            <a:spLocks noChangeArrowheads="1"/>
          </p:cNvSpPr>
          <p:nvPr/>
        </p:nvSpPr>
        <p:spPr bwMode="auto">
          <a:xfrm>
            <a:off x="1852613" y="493236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4" name="Oval 482"/>
          <p:cNvSpPr>
            <a:spLocks noChangeArrowheads="1"/>
          </p:cNvSpPr>
          <p:nvPr/>
        </p:nvSpPr>
        <p:spPr bwMode="auto">
          <a:xfrm>
            <a:off x="1860550" y="4924425"/>
            <a:ext cx="50800"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5" name="Oval 483"/>
          <p:cNvSpPr>
            <a:spLocks noChangeArrowheads="1"/>
          </p:cNvSpPr>
          <p:nvPr/>
        </p:nvSpPr>
        <p:spPr bwMode="auto">
          <a:xfrm>
            <a:off x="1865313" y="4916488"/>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6" name="Oval 484"/>
          <p:cNvSpPr>
            <a:spLocks noChangeArrowheads="1"/>
          </p:cNvSpPr>
          <p:nvPr/>
        </p:nvSpPr>
        <p:spPr bwMode="auto">
          <a:xfrm>
            <a:off x="1870075" y="49133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7" name="Oval 485"/>
          <p:cNvSpPr>
            <a:spLocks noChangeArrowheads="1"/>
          </p:cNvSpPr>
          <p:nvPr/>
        </p:nvSpPr>
        <p:spPr bwMode="auto">
          <a:xfrm>
            <a:off x="1885950" y="4897438"/>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8" name="Oval 486"/>
          <p:cNvSpPr>
            <a:spLocks noChangeArrowheads="1"/>
          </p:cNvSpPr>
          <p:nvPr/>
        </p:nvSpPr>
        <p:spPr bwMode="auto">
          <a:xfrm>
            <a:off x="1924050" y="495776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3999" name="Oval 487"/>
          <p:cNvSpPr>
            <a:spLocks noChangeArrowheads="1"/>
          </p:cNvSpPr>
          <p:nvPr/>
        </p:nvSpPr>
        <p:spPr bwMode="auto">
          <a:xfrm>
            <a:off x="1927225" y="488156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0" name="Oval 488"/>
          <p:cNvSpPr>
            <a:spLocks noChangeArrowheads="1"/>
          </p:cNvSpPr>
          <p:nvPr/>
        </p:nvSpPr>
        <p:spPr bwMode="auto">
          <a:xfrm>
            <a:off x="1951038" y="485298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1" name="Oval 489"/>
          <p:cNvSpPr>
            <a:spLocks noChangeArrowheads="1"/>
          </p:cNvSpPr>
          <p:nvPr/>
        </p:nvSpPr>
        <p:spPr bwMode="auto">
          <a:xfrm>
            <a:off x="1960563" y="4768850"/>
            <a:ext cx="49212"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2" name="Oval 490"/>
          <p:cNvSpPr>
            <a:spLocks noChangeArrowheads="1"/>
          </p:cNvSpPr>
          <p:nvPr/>
        </p:nvSpPr>
        <p:spPr bwMode="auto">
          <a:xfrm>
            <a:off x="1960563" y="485616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3" name="Oval 491"/>
          <p:cNvSpPr>
            <a:spLocks noChangeArrowheads="1"/>
          </p:cNvSpPr>
          <p:nvPr/>
        </p:nvSpPr>
        <p:spPr bwMode="auto">
          <a:xfrm>
            <a:off x="1963738" y="4756150"/>
            <a:ext cx="49212"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4" name="Oval 492"/>
          <p:cNvSpPr>
            <a:spLocks noChangeArrowheads="1"/>
          </p:cNvSpPr>
          <p:nvPr/>
        </p:nvSpPr>
        <p:spPr bwMode="auto">
          <a:xfrm>
            <a:off x="1966913" y="484822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5" name="Oval 493"/>
          <p:cNvSpPr>
            <a:spLocks noChangeArrowheads="1"/>
          </p:cNvSpPr>
          <p:nvPr/>
        </p:nvSpPr>
        <p:spPr bwMode="auto">
          <a:xfrm>
            <a:off x="1966913" y="4837113"/>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6" name="Oval 494"/>
          <p:cNvSpPr>
            <a:spLocks noChangeArrowheads="1"/>
          </p:cNvSpPr>
          <p:nvPr/>
        </p:nvSpPr>
        <p:spPr bwMode="auto">
          <a:xfrm>
            <a:off x="1973263" y="4829175"/>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7" name="Oval 495"/>
          <p:cNvSpPr>
            <a:spLocks noChangeArrowheads="1"/>
          </p:cNvSpPr>
          <p:nvPr/>
        </p:nvSpPr>
        <p:spPr bwMode="auto">
          <a:xfrm>
            <a:off x="1974850" y="4756150"/>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8" name="Oval 496"/>
          <p:cNvSpPr>
            <a:spLocks noChangeArrowheads="1"/>
          </p:cNvSpPr>
          <p:nvPr/>
        </p:nvSpPr>
        <p:spPr bwMode="auto">
          <a:xfrm>
            <a:off x="1974850" y="485298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09" name="Oval 497"/>
          <p:cNvSpPr>
            <a:spLocks noChangeArrowheads="1"/>
          </p:cNvSpPr>
          <p:nvPr/>
        </p:nvSpPr>
        <p:spPr bwMode="auto">
          <a:xfrm>
            <a:off x="1976438" y="4765675"/>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0" name="Oval 498"/>
          <p:cNvSpPr>
            <a:spLocks noChangeArrowheads="1"/>
          </p:cNvSpPr>
          <p:nvPr/>
        </p:nvSpPr>
        <p:spPr bwMode="auto">
          <a:xfrm>
            <a:off x="1979613" y="4841875"/>
            <a:ext cx="49212"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1" name="Oval 499"/>
          <p:cNvSpPr>
            <a:spLocks noChangeArrowheads="1"/>
          </p:cNvSpPr>
          <p:nvPr/>
        </p:nvSpPr>
        <p:spPr bwMode="auto">
          <a:xfrm>
            <a:off x="1982788" y="478790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2" name="Oval 500"/>
          <p:cNvSpPr>
            <a:spLocks noChangeArrowheads="1"/>
          </p:cNvSpPr>
          <p:nvPr/>
        </p:nvSpPr>
        <p:spPr bwMode="auto">
          <a:xfrm>
            <a:off x="1987550" y="4822825"/>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3" name="Oval 501"/>
          <p:cNvSpPr>
            <a:spLocks noChangeArrowheads="1"/>
          </p:cNvSpPr>
          <p:nvPr/>
        </p:nvSpPr>
        <p:spPr bwMode="auto">
          <a:xfrm>
            <a:off x="1990725" y="4738688"/>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4" name="Oval 502"/>
          <p:cNvSpPr>
            <a:spLocks noChangeArrowheads="1"/>
          </p:cNvSpPr>
          <p:nvPr/>
        </p:nvSpPr>
        <p:spPr bwMode="auto">
          <a:xfrm>
            <a:off x="2012950" y="483393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5" name="Oval 503"/>
          <p:cNvSpPr>
            <a:spLocks noChangeArrowheads="1"/>
          </p:cNvSpPr>
          <p:nvPr/>
        </p:nvSpPr>
        <p:spPr bwMode="auto">
          <a:xfrm>
            <a:off x="2020888" y="479583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6" name="Oval 504"/>
          <p:cNvSpPr>
            <a:spLocks noChangeArrowheads="1"/>
          </p:cNvSpPr>
          <p:nvPr/>
        </p:nvSpPr>
        <p:spPr bwMode="auto">
          <a:xfrm>
            <a:off x="2020888" y="4743450"/>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7" name="Oval 505"/>
          <p:cNvSpPr>
            <a:spLocks noChangeArrowheads="1"/>
          </p:cNvSpPr>
          <p:nvPr/>
        </p:nvSpPr>
        <p:spPr bwMode="auto">
          <a:xfrm>
            <a:off x="2027238" y="4722813"/>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8" name="Oval 506"/>
          <p:cNvSpPr>
            <a:spLocks noChangeArrowheads="1"/>
          </p:cNvSpPr>
          <p:nvPr/>
        </p:nvSpPr>
        <p:spPr bwMode="auto">
          <a:xfrm>
            <a:off x="2027238" y="482600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19" name="Oval 507"/>
          <p:cNvSpPr>
            <a:spLocks noChangeArrowheads="1"/>
          </p:cNvSpPr>
          <p:nvPr/>
        </p:nvSpPr>
        <p:spPr bwMode="auto">
          <a:xfrm>
            <a:off x="2027238" y="4711700"/>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0" name="Oval 508"/>
          <p:cNvSpPr>
            <a:spLocks noChangeArrowheads="1"/>
          </p:cNvSpPr>
          <p:nvPr/>
        </p:nvSpPr>
        <p:spPr bwMode="auto">
          <a:xfrm>
            <a:off x="2028825" y="480536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1" name="Oval 509"/>
          <p:cNvSpPr>
            <a:spLocks noChangeArrowheads="1"/>
          </p:cNvSpPr>
          <p:nvPr/>
        </p:nvSpPr>
        <p:spPr bwMode="auto">
          <a:xfrm>
            <a:off x="2032000" y="4735513"/>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2" name="Oval 510"/>
          <p:cNvSpPr>
            <a:spLocks noChangeArrowheads="1"/>
          </p:cNvSpPr>
          <p:nvPr/>
        </p:nvSpPr>
        <p:spPr bwMode="auto">
          <a:xfrm>
            <a:off x="2032000" y="4792663"/>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3" name="Oval 511"/>
          <p:cNvSpPr>
            <a:spLocks noChangeArrowheads="1"/>
          </p:cNvSpPr>
          <p:nvPr/>
        </p:nvSpPr>
        <p:spPr bwMode="auto">
          <a:xfrm>
            <a:off x="2036763" y="4610100"/>
            <a:ext cx="49212"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4" name="Oval 512"/>
          <p:cNvSpPr>
            <a:spLocks noChangeArrowheads="1"/>
          </p:cNvSpPr>
          <p:nvPr/>
        </p:nvSpPr>
        <p:spPr bwMode="auto">
          <a:xfrm>
            <a:off x="2041525" y="470058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5" name="Oval 513"/>
          <p:cNvSpPr>
            <a:spLocks noChangeArrowheads="1"/>
          </p:cNvSpPr>
          <p:nvPr/>
        </p:nvSpPr>
        <p:spPr bwMode="auto">
          <a:xfrm>
            <a:off x="2046288" y="477361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6" name="Oval 514"/>
          <p:cNvSpPr>
            <a:spLocks noChangeArrowheads="1"/>
          </p:cNvSpPr>
          <p:nvPr/>
        </p:nvSpPr>
        <p:spPr bwMode="auto">
          <a:xfrm>
            <a:off x="2057400" y="4767263"/>
            <a:ext cx="49213"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7" name="Oval 515"/>
          <p:cNvSpPr>
            <a:spLocks noChangeArrowheads="1"/>
          </p:cNvSpPr>
          <p:nvPr/>
        </p:nvSpPr>
        <p:spPr bwMode="auto">
          <a:xfrm>
            <a:off x="2060575" y="4679950"/>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8" name="Oval 516"/>
          <p:cNvSpPr>
            <a:spLocks noChangeArrowheads="1"/>
          </p:cNvSpPr>
          <p:nvPr/>
        </p:nvSpPr>
        <p:spPr bwMode="auto">
          <a:xfrm>
            <a:off x="2070100" y="4778375"/>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29" name="Oval 517"/>
          <p:cNvSpPr>
            <a:spLocks noChangeArrowheads="1"/>
          </p:cNvSpPr>
          <p:nvPr/>
        </p:nvSpPr>
        <p:spPr bwMode="auto">
          <a:xfrm>
            <a:off x="2085975" y="4656138"/>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0" name="Oval 518"/>
          <p:cNvSpPr>
            <a:spLocks noChangeArrowheads="1"/>
          </p:cNvSpPr>
          <p:nvPr/>
        </p:nvSpPr>
        <p:spPr bwMode="auto">
          <a:xfrm>
            <a:off x="2105025" y="462121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1" name="Oval 519"/>
          <p:cNvSpPr>
            <a:spLocks noChangeArrowheads="1"/>
          </p:cNvSpPr>
          <p:nvPr/>
        </p:nvSpPr>
        <p:spPr bwMode="auto">
          <a:xfrm>
            <a:off x="2105025" y="4643438"/>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2" name="Oval 520"/>
          <p:cNvSpPr>
            <a:spLocks noChangeArrowheads="1"/>
          </p:cNvSpPr>
          <p:nvPr/>
        </p:nvSpPr>
        <p:spPr bwMode="auto">
          <a:xfrm>
            <a:off x="2108200" y="4575175"/>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3" name="Oval 521"/>
          <p:cNvSpPr>
            <a:spLocks noChangeArrowheads="1"/>
          </p:cNvSpPr>
          <p:nvPr/>
        </p:nvSpPr>
        <p:spPr bwMode="auto">
          <a:xfrm>
            <a:off x="2112963" y="4632325"/>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4" name="Oval 522"/>
          <p:cNvSpPr>
            <a:spLocks noChangeArrowheads="1"/>
          </p:cNvSpPr>
          <p:nvPr/>
        </p:nvSpPr>
        <p:spPr bwMode="auto">
          <a:xfrm>
            <a:off x="2119313" y="467360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5" name="Oval 523"/>
          <p:cNvSpPr>
            <a:spLocks noChangeArrowheads="1"/>
          </p:cNvSpPr>
          <p:nvPr/>
        </p:nvSpPr>
        <p:spPr bwMode="auto">
          <a:xfrm>
            <a:off x="2120900" y="4656138"/>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6" name="Oval 524"/>
          <p:cNvSpPr>
            <a:spLocks noChangeArrowheads="1"/>
          </p:cNvSpPr>
          <p:nvPr/>
        </p:nvSpPr>
        <p:spPr bwMode="auto">
          <a:xfrm>
            <a:off x="2133600" y="4629150"/>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7" name="Oval 525"/>
          <p:cNvSpPr>
            <a:spLocks noChangeArrowheads="1"/>
          </p:cNvSpPr>
          <p:nvPr/>
        </p:nvSpPr>
        <p:spPr bwMode="auto">
          <a:xfrm>
            <a:off x="2133600" y="4667250"/>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8" name="Oval 526"/>
          <p:cNvSpPr>
            <a:spLocks noChangeArrowheads="1"/>
          </p:cNvSpPr>
          <p:nvPr/>
        </p:nvSpPr>
        <p:spPr bwMode="auto">
          <a:xfrm>
            <a:off x="2135188" y="464661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39" name="Oval 527"/>
          <p:cNvSpPr>
            <a:spLocks noChangeArrowheads="1"/>
          </p:cNvSpPr>
          <p:nvPr/>
        </p:nvSpPr>
        <p:spPr bwMode="auto">
          <a:xfrm>
            <a:off x="2139950" y="4598988"/>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0" name="Oval 528"/>
          <p:cNvSpPr>
            <a:spLocks noChangeArrowheads="1"/>
          </p:cNvSpPr>
          <p:nvPr/>
        </p:nvSpPr>
        <p:spPr bwMode="auto">
          <a:xfrm>
            <a:off x="2146300" y="4616450"/>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1" name="Oval 529"/>
          <p:cNvSpPr>
            <a:spLocks noChangeArrowheads="1"/>
          </p:cNvSpPr>
          <p:nvPr/>
        </p:nvSpPr>
        <p:spPr bwMode="auto">
          <a:xfrm>
            <a:off x="2147888" y="4694238"/>
            <a:ext cx="49212"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2" name="Oval 530"/>
          <p:cNvSpPr>
            <a:spLocks noChangeArrowheads="1"/>
          </p:cNvSpPr>
          <p:nvPr/>
        </p:nvSpPr>
        <p:spPr bwMode="auto">
          <a:xfrm>
            <a:off x="2152650" y="464502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3" name="Oval 531"/>
          <p:cNvSpPr>
            <a:spLocks noChangeArrowheads="1"/>
          </p:cNvSpPr>
          <p:nvPr/>
        </p:nvSpPr>
        <p:spPr bwMode="auto">
          <a:xfrm>
            <a:off x="2155825" y="4608513"/>
            <a:ext cx="47625"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4" name="Oval 532"/>
          <p:cNvSpPr>
            <a:spLocks noChangeArrowheads="1"/>
          </p:cNvSpPr>
          <p:nvPr/>
        </p:nvSpPr>
        <p:spPr bwMode="auto">
          <a:xfrm>
            <a:off x="2157413" y="457358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5" name="Oval 533"/>
          <p:cNvSpPr>
            <a:spLocks noChangeArrowheads="1"/>
          </p:cNvSpPr>
          <p:nvPr/>
        </p:nvSpPr>
        <p:spPr bwMode="auto">
          <a:xfrm>
            <a:off x="2160588" y="451643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6" name="Oval 534"/>
          <p:cNvSpPr>
            <a:spLocks noChangeArrowheads="1"/>
          </p:cNvSpPr>
          <p:nvPr/>
        </p:nvSpPr>
        <p:spPr bwMode="auto">
          <a:xfrm>
            <a:off x="2162175" y="4632325"/>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7" name="Oval 535"/>
          <p:cNvSpPr>
            <a:spLocks noChangeArrowheads="1"/>
          </p:cNvSpPr>
          <p:nvPr/>
        </p:nvSpPr>
        <p:spPr bwMode="auto">
          <a:xfrm>
            <a:off x="2163763" y="435451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8" name="Oval 536"/>
          <p:cNvSpPr>
            <a:spLocks noChangeArrowheads="1"/>
          </p:cNvSpPr>
          <p:nvPr/>
        </p:nvSpPr>
        <p:spPr bwMode="auto">
          <a:xfrm>
            <a:off x="2165350" y="4562475"/>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49" name="Oval 537"/>
          <p:cNvSpPr>
            <a:spLocks noChangeArrowheads="1"/>
          </p:cNvSpPr>
          <p:nvPr/>
        </p:nvSpPr>
        <p:spPr bwMode="auto">
          <a:xfrm>
            <a:off x="2165350" y="4554538"/>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0" name="Oval 538"/>
          <p:cNvSpPr>
            <a:spLocks noChangeArrowheads="1"/>
          </p:cNvSpPr>
          <p:nvPr/>
        </p:nvSpPr>
        <p:spPr bwMode="auto">
          <a:xfrm>
            <a:off x="2166938" y="4592638"/>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1" name="Oval 539"/>
          <p:cNvSpPr>
            <a:spLocks noChangeArrowheads="1"/>
          </p:cNvSpPr>
          <p:nvPr/>
        </p:nvSpPr>
        <p:spPr bwMode="auto">
          <a:xfrm>
            <a:off x="2168525" y="46037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2" name="Oval 540"/>
          <p:cNvSpPr>
            <a:spLocks noChangeArrowheads="1"/>
          </p:cNvSpPr>
          <p:nvPr/>
        </p:nvSpPr>
        <p:spPr bwMode="auto">
          <a:xfrm>
            <a:off x="2170113" y="4573588"/>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3" name="Oval 541"/>
          <p:cNvSpPr>
            <a:spLocks noChangeArrowheads="1"/>
          </p:cNvSpPr>
          <p:nvPr/>
        </p:nvSpPr>
        <p:spPr bwMode="auto">
          <a:xfrm>
            <a:off x="2174875" y="445452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4" name="Oval 542"/>
          <p:cNvSpPr>
            <a:spLocks noChangeArrowheads="1"/>
          </p:cNvSpPr>
          <p:nvPr/>
        </p:nvSpPr>
        <p:spPr bwMode="auto">
          <a:xfrm>
            <a:off x="2176463" y="4565650"/>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5" name="Oval 543"/>
          <p:cNvSpPr>
            <a:spLocks noChangeArrowheads="1"/>
          </p:cNvSpPr>
          <p:nvPr/>
        </p:nvSpPr>
        <p:spPr bwMode="auto">
          <a:xfrm>
            <a:off x="2176463" y="4554538"/>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6" name="Oval 544"/>
          <p:cNvSpPr>
            <a:spLocks noChangeArrowheads="1"/>
          </p:cNvSpPr>
          <p:nvPr/>
        </p:nvSpPr>
        <p:spPr bwMode="auto">
          <a:xfrm>
            <a:off x="2181225" y="4664075"/>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7" name="Oval 545"/>
          <p:cNvSpPr>
            <a:spLocks noChangeArrowheads="1"/>
          </p:cNvSpPr>
          <p:nvPr/>
        </p:nvSpPr>
        <p:spPr bwMode="auto">
          <a:xfrm>
            <a:off x="2184400" y="4559300"/>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8" name="Oval 546"/>
          <p:cNvSpPr>
            <a:spLocks noChangeArrowheads="1"/>
          </p:cNvSpPr>
          <p:nvPr/>
        </p:nvSpPr>
        <p:spPr bwMode="auto">
          <a:xfrm>
            <a:off x="2185988" y="4408488"/>
            <a:ext cx="50800"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59" name="Oval 547"/>
          <p:cNvSpPr>
            <a:spLocks noChangeArrowheads="1"/>
          </p:cNvSpPr>
          <p:nvPr/>
        </p:nvSpPr>
        <p:spPr bwMode="auto">
          <a:xfrm>
            <a:off x="2195513" y="452755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0" name="Oval 548"/>
          <p:cNvSpPr>
            <a:spLocks noChangeArrowheads="1"/>
          </p:cNvSpPr>
          <p:nvPr/>
        </p:nvSpPr>
        <p:spPr bwMode="auto">
          <a:xfrm>
            <a:off x="2203450" y="448310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1" name="Oval 549"/>
          <p:cNvSpPr>
            <a:spLocks noChangeArrowheads="1"/>
          </p:cNvSpPr>
          <p:nvPr/>
        </p:nvSpPr>
        <p:spPr bwMode="auto">
          <a:xfrm>
            <a:off x="2211388" y="456247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2" name="Oval 550"/>
          <p:cNvSpPr>
            <a:spLocks noChangeArrowheads="1"/>
          </p:cNvSpPr>
          <p:nvPr/>
        </p:nvSpPr>
        <p:spPr bwMode="auto">
          <a:xfrm>
            <a:off x="2228850" y="436086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3" name="Oval 551"/>
          <p:cNvSpPr>
            <a:spLocks noChangeArrowheads="1"/>
          </p:cNvSpPr>
          <p:nvPr/>
        </p:nvSpPr>
        <p:spPr bwMode="auto">
          <a:xfrm>
            <a:off x="2233613" y="441166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4" name="Oval 552"/>
          <p:cNvSpPr>
            <a:spLocks noChangeArrowheads="1"/>
          </p:cNvSpPr>
          <p:nvPr/>
        </p:nvSpPr>
        <p:spPr bwMode="auto">
          <a:xfrm>
            <a:off x="2238375" y="4538663"/>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5" name="Oval 553"/>
          <p:cNvSpPr>
            <a:spLocks noChangeArrowheads="1"/>
          </p:cNvSpPr>
          <p:nvPr/>
        </p:nvSpPr>
        <p:spPr bwMode="auto">
          <a:xfrm>
            <a:off x="2238375" y="45704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6" name="Oval 554"/>
          <p:cNvSpPr>
            <a:spLocks noChangeArrowheads="1"/>
          </p:cNvSpPr>
          <p:nvPr/>
        </p:nvSpPr>
        <p:spPr bwMode="auto">
          <a:xfrm>
            <a:off x="2246313" y="4516438"/>
            <a:ext cx="49212"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7" name="Oval 555"/>
          <p:cNvSpPr>
            <a:spLocks noChangeArrowheads="1"/>
          </p:cNvSpPr>
          <p:nvPr/>
        </p:nvSpPr>
        <p:spPr bwMode="auto">
          <a:xfrm>
            <a:off x="2251075" y="4391025"/>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8" name="Oval 556"/>
          <p:cNvSpPr>
            <a:spLocks noChangeArrowheads="1"/>
          </p:cNvSpPr>
          <p:nvPr/>
        </p:nvSpPr>
        <p:spPr bwMode="auto">
          <a:xfrm>
            <a:off x="2257425" y="4046538"/>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69" name="Oval 557"/>
          <p:cNvSpPr>
            <a:spLocks noChangeArrowheads="1"/>
          </p:cNvSpPr>
          <p:nvPr/>
        </p:nvSpPr>
        <p:spPr bwMode="auto">
          <a:xfrm>
            <a:off x="2257425" y="44688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0" name="Oval 558"/>
          <p:cNvSpPr>
            <a:spLocks noChangeArrowheads="1"/>
          </p:cNvSpPr>
          <p:nvPr/>
        </p:nvSpPr>
        <p:spPr bwMode="auto">
          <a:xfrm>
            <a:off x="2266950" y="4432300"/>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1" name="Oval 559"/>
          <p:cNvSpPr>
            <a:spLocks noChangeArrowheads="1"/>
          </p:cNvSpPr>
          <p:nvPr/>
        </p:nvSpPr>
        <p:spPr bwMode="auto">
          <a:xfrm>
            <a:off x="2279650" y="453548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2" name="Oval 560"/>
          <p:cNvSpPr>
            <a:spLocks noChangeArrowheads="1"/>
          </p:cNvSpPr>
          <p:nvPr/>
        </p:nvSpPr>
        <p:spPr bwMode="auto">
          <a:xfrm>
            <a:off x="2281238" y="439261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3" name="Oval 561"/>
          <p:cNvSpPr>
            <a:spLocks noChangeArrowheads="1"/>
          </p:cNvSpPr>
          <p:nvPr/>
        </p:nvSpPr>
        <p:spPr bwMode="auto">
          <a:xfrm>
            <a:off x="2290763" y="4359275"/>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4" name="Oval 562"/>
          <p:cNvSpPr>
            <a:spLocks noChangeArrowheads="1"/>
          </p:cNvSpPr>
          <p:nvPr/>
        </p:nvSpPr>
        <p:spPr bwMode="auto">
          <a:xfrm>
            <a:off x="2295525" y="4403725"/>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5" name="Oval 563"/>
          <p:cNvSpPr>
            <a:spLocks noChangeArrowheads="1"/>
          </p:cNvSpPr>
          <p:nvPr/>
        </p:nvSpPr>
        <p:spPr bwMode="auto">
          <a:xfrm>
            <a:off x="2298700" y="4522788"/>
            <a:ext cx="50800"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6" name="Oval 564"/>
          <p:cNvSpPr>
            <a:spLocks noChangeArrowheads="1"/>
          </p:cNvSpPr>
          <p:nvPr/>
        </p:nvSpPr>
        <p:spPr bwMode="auto">
          <a:xfrm>
            <a:off x="2309813" y="4514850"/>
            <a:ext cx="49212"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7" name="Oval 565"/>
          <p:cNvSpPr>
            <a:spLocks noChangeArrowheads="1"/>
          </p:cNvSpPr>
          <p:nvPr/>
        </p:nvSpPr>
        <p:spPr bwMode="auto">
          <a:xfrm>
            <a:off x="2314575" y="4359275"/>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8" name="Oval 566"/>
          <p:cNvSpPr>
            <a:spLocks noChangeArrowheads="1"/>
          </p:cNvSpPr>
          <p:nvPr/>
        </p:nvSpPr>
        <p:spPr bwMode="auto">
          <a:xfrm>
            <a:off x="2314575" y="4359275"/>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79" name="Oval 567"/>
          <p:cNvSpPr>
            <a:spLocks noChangeArrowheads="1"/>
          </p:cNvSpPr>
          <p:nvPr/>
        </p:nvSpPr>
        <p:spPr bwMode="auto">
          <a:xfrm>
            <a:off x="2316163" y="4619625"/>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0" name="Oval 568"/>
          <p:cNvSpPr>
            <a:spLocks noChangeArrowheads="1"/>
          </p:cNvSpPr>
          <p:nvPr/>
        </p:nvSpPr>
        <p:spPr bwMode="auto">
          <a:xfrm>
            <a:off x="2319338" y="4430713"/>
            <a:ext cx="49212"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1" name="Oval 569"/>
          <p:cNvSpPr>
            <a:spLocks noChangeArrowheads="1"/>
          </p:cNvSpPr>
          <p:nvPr/>
        </p:nvSpPr>
        <p:spPr bwMode="auto">
          <a:xfrm>
            <a:off x="2322513" y="4397375"/>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2" name="Oval 570"/>
          <p:cNvSpPr>
            <a:spLocks noChangeArrowheads="1"/>
          </p:cNvSpPr>
          <p:nvPr/>
        </p:nvSpPr>
        <p:spPr bwMode="auto">
          <a:xfrm>
            <a:off x="2324100" y="4298950"/>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3" name="Oval 571"/>
          <p:cNvSpPr>
            <a:spLocks noChangeArrowheads="1"/>
          </p:cNvSpPr>
          <p:nvPr/>
        </p:nvSpPr>
        <p:spPr bwMode="auto">
          <a:xfrm>
            <a:off x="2327275" y="455136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4" name="Oval 572"/>
          <p:cNvSpPr>
            <a:spLocks noChangeArrowheads="1"/>
          </p:cNvSpPr>
          <p:nvPr/>
        </p:nvSpPr>
        <p:spPr bwMode="auto">
          <a:xfrm>
            <a:off x="2327275" y="458628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5" name="Oval 573"/>
          <p:cNvSpPr>
            <a:spLocks noChangeArrowheads="1"/>
          </p:cNvSpPr>
          <p:nvPr/>
        </p:nvSpPr>
        <p:spPr bwMode="auto">
          <a:xfrm>
            <a:off x="2328863" y="463391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6" name="Oval 574"/>
          <p:cNvSpPr>
            <a:spLocks noChangeArrowheads="1"/>
          </p:cNvSpPr>
          <p:nvPr/>
        </p:nvSpPr>
        <p:spPr bwMode="auto">
          <a:xfrm>
            <a:off x="2328863" y="4384675"/>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7" name="Oval 575"/>
          <p:cNvSpPr>
            <a:spLocks noChangeArrowheads="1"/>
          </p:cNvSpPr>
          <p:nvPr/>
        </p:nvSpPr>
        <p:spPr bwMode="auto">
          <a:xfrm>
            <a:off x="2333625" y="43751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8" name="Oval 576"/>
          <p:cNvSpPr>
            <a:spLocks noChangeArrowheads="1"/>
          </p:cNvSpPr>
          <p:nvPr/>
        </p:nvSpPr>
        <p:spPr bwMode="auto">
          <a:xfrm>
            <a:off x="2339975" y="4456113"/>
            <a:ext cx="49213"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89" name="Oval 577"/>
          <p:cNvSpPr>
            <a:spLocks noChangeArrowheads="1"/>
          </p:cNvSpPr>
          <p:nvPr/>
        </p:nvSpPr>
        <p:spPr bwMode="auto">
          <a:xfrm>
            <a:off x="2339975" y="448786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0" name="Oval 578"/>
          <p:cNvSpPr>
            <a:spLocks noChangeArrowheads="1"/>
          </p:cNvSpPr>
          <p:nvPr/>
        </p:nvSpPr>
        <p:spPr bwMode="auto">
          <a:xfrm>
            <a:off x="2341563" y="4510088"/>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1" name="Oval 579"/>
          <p:cNvSpPr>
            <a:spLocks noChangeArrowheads="1"/>
          </p:cNvSpPr>
          <p:nvPr/>
        </p:nvSpPr>
        <p:spPr bwMode="auto">
          <a:xfrm>
            <a:off x="2346325" y="4203700"/>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2" name="Oval 580"/>
          <p:cNvSpPr>
            <a:spLocks noChangeArrowheads="1"/>
          </p:cNvSpPr>
          <p:nvPr/>
        </p:nvSpPr>
        <p:spPr bwMode="auto">
          <a:xfrm>
            <a:off x="2347913" y="4365625"/>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3" name="Oval 581"/>
          <p:cNvSpPr>
            <a:spLocks noChangeArrowheads="1"/>
          </p:cNvSpPr>
          <p:nvPr/>
        </p:nvSpPr>
        <p:spPr bwMode="auto">
          <a:xfrm>
            <a:off x="2347913" y="429736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4" name="Oval 582"/>
          <p:cNvSpPr>
            <a:spLocks noChangeArrowheads="1"/>
          </p:cNvSpPr>
          <p:nvPr/>
        </p:nvSpPr>
        <p:spPr bwMode="auto">
          <a:xfrm>
            <a:off x="2351088" y="4332288"/>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5" name="Oval 583"/>
          <p:cNvSpPr>
            <a:spLocks noChangeArrowheads="1"/>
          </p:cNvSpPr>
          <p:nvPr/>
        </p:nvSpPr>
        <p:spPr bwMode="auto">
          <a:xfrm>
            <a:off x="2352675" y="427513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6" name="Oval 584"/>
          <p:cNvSpPr>
            <a:spLocks noChangeArrowheads="1"/>
          </p:cNvSpPr>
          <p:nvPr/>
        </p:nvSpPr>
        <p:spPr bwMode="auto">
          <a:xfrm>
            <a:off x="2359025" y="444023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7" name="Oval 585"/>
          <p:cNvSpPr>
            <a:spLocks noChangeArrowheads="1"/>
          </p:cNvSpPr>
          <p:nvPr/>
        </p:nvSpPr>
        <p:spPr bwMode="auto">
          <a:xfrm>
            <a:off x="2362200" y="4349750"/>
            <a:ext cx="47625"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8" name="Oval 586"/>
          <p:cNvSpPr>
            <a:spLocks noChangeArrowheads="1"/>
          </p:cNvSpPr>
          <p:nvPr/>
        </p:nvSpPr>
        <p:spPr bwMode="auto">
          <a:xfrm>
            <a:off x="2363788" y="445611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099" name="Oval 587"/>
          <p:cNvSpPr>
            <a:spLocks noChangeArrowheads="1"/>
          </p:cNvSpPr>
          <p:nvPr/>
        </p:nvSpPr>
        <p:spPr bwMode="auto">
          <a:xfrm>
            <a:off x="2363788" y="445611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0" name="Oval 588"/>
          <p:cNvSpPr>
            <a:spLocks noChangeArrowheads="1"/>
          </p:cNvSpPr>
          <p:nvPr/>
        </p:nvSpPr>
        <p:spPr bwMode="auto">
          <a:xfrm>
            <a:off x="2370138" y="4324350"/>
            <a:ext cx="46037"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1" name="Oval 589"/>
          <p:cNvSpPr>
            <a:spLocks noChangeArrowheads="1"/>
          </p:cNvSpPr>
          <p:nvPr/>
        </p:nvSpPr>
        <p:spPr bwMode="auto">
          <a:xfrm>
            <a:off x="2370138" y="4432300"/>
            <a:ext cx="46037"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2" name="Oval 590"/>
          <p:cNvSpPr>
            <a:spLocks noChangeArrowheads="1"/>
          </p:cNvSpPr>
          <p:nvPr/>
        </p:nvSpPr>
        <p:spPr bwMode="auto">
          <a:xfrm>
            <a:off x="2370138" y="429577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3" name="Oval 591"/>
          <p:cNvSpPr>
            <a:spLocks noChangeArrowheads="1"/>
          </p:cNvSpPr>
          <p:nvPr/>
        </p:nvSpPr>
        <p:spPr bwMode="auto">
          <a:xfrm>
            <a:off x="2371725" y="4424363"/>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4" name="Oval 592"/>
          <p:cNvSpPr>
            <a:spLocks noChangeArrowheads="1"/>
          </p:cNvSpPr>
          <p:nvPr/>
        </p:nvSpPr>
        <p:spPr bwMode="auto">
          <a:xfrm>
            <a:off x="2371725" y="4368800"/>
            <a:ext cx="50800"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5" name="Oval 593"/>
          <p:cNvSpPr>
            <a:spLocks noChangeArrowheads="1"/>
          </p:cNvSpPr>
          <p:nvPr/>
        </p:nvSpPr>
        <p:spPr bwMode="auto">
          <a:xfrm>
            <a:off x="2373313" y="4208463"/>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6" name="Oval 594"/>
          <p:cNvSpPr>
            <a:spLocks noChangeArrowheads="1"/>
          </p:cNvSpPr>
          <p:nvPr/>
        </p:nvSpPr>
        <p:spPr bwMode="auto">
          <a:xfrm>
            <a:off x="2373313" y="43751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7" name="Oval 595"/>
          <p:cNvSpPr>
            <a:spLocks noChangeArrowheads="1"/>
          </p:cNvSpPr>
          <p:nvPr/>
        </p:nvSpPr>
        <p:spPr bwMode="auto">
          <a:xfrm>
            <a:off x="2376488" y="4257675"/>
            <a:ext cx="49212"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8" name="Oval 596"/>
          <p:cNvSpPr>
            <a:spLocks noChangeArrowheads="1"/>
          </p:cNvSpPr>
          <p:nvPr/>
        </p:nvSpPr>
        <p:spPr bwMode="auto">
          <a:xfrm>
            <a:off x="2390775" y="428148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09" name="Oval 597"/>
          <p:cNvSpPr>
            <a:spLocks noChangeArrowheads="1"/>
          </p:cNvSpPr>
          <p:nvPr/>
        </p:nvSpPr>
        <p:spPr bwMode="auto">
          <a:xfrm>
            <a:off x="2390775" y="43497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0" name="Oval 598"/>
          <p:cNvSpPr>
            <a:spLocks noChangeArrowheads="1"/>
          </p:cNvSpPr>
          <p:nvPr/>
        </p:nvSpPr>
        <p:spPr bwMode="auto">
          <a:xfrm>
            <a:off x="2400300" y="4130675"/>
            <a:ext cx="49213"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1" name="Oval 599"/>
          <p:cNvSpPr>
            <a:spLocks noChangeArrowheads="1"/>
          </p:cNvSpPr>
          <p:nvPr/>
        </p:nvSpPr>
        <p:spPr bwMode="auto">
          <a:xfrm>
            <a:off x="2406650" y="4421188"/>
            <a:ext cx="46038"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2" name="Oval 600"/>
          <p:cNvSpPr>
            <a:spLocks noChangeArrowheads="1"/>
          </p:cNvSpPr>
          <p:nvPr/>
        </p:nvSpPr>
        <p:spPr bwMode="auto">
          <a:xfrm>
            <a:off x="2416175" y="42529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3" name="Oval 601"/>
          <p:cNvSpPr>
            <a:spLocks noChangeArrowheads="1"/>
          </p:cNvSpPr>
          <p:nvPr/>
        </p:nvSpPr>
        <p:spPr bwMode="auto">
          <a:xfrm>
            <a:off x="2419350" y="438943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4" name="Oval 602"/>
          <p:cNvSpPr>
            <a:spLocks noChangeArrowheads="1"/>
          </p:cNvSpPr>
          <p:nvPr/>
        </p:nvSpPr>
        <p:spPr bwMode="auto">
          <a:xfrm>
            <a:off x="2419350" y="41259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5" name="Oval 603"/>
          <p:cNvSpPr>
            <a:spLocks noChangeArrowheads="1"/>
          </p:cNvSpPr>
          <p:nvPr/>
        </p:nvSpPr>
        <p:spPr bwMode="auto">
          <a:xfrm>
            <a:off x="2422525" y="4210050"/>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6" name="Oval 604"/>
          <p:cNvSpPr>
            <a:spLocks noChangeArrowheads="1"/>
          </p:cNvSpPr>
          <p:nvPr/>
        </p:nvSpPr>
        <p:spPr bwMode="auto">
          <a:xfrm>
            <a:off x="2425700" y="4138613"/>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7" name="Oval 605"/>
          <p:cNvSpPr>
            <a:spLocks noChangeArrowheads="1"/>
          </p:cNvSpPr>
          <p:nvPr/>
        </p:nvSpPr>
        <p:spPr bwMode="auto">
          <a:xfrm>
            <a:off x="2428875" y="4213225"/>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8" name="Oval 606"/>
          <p:cNvSpPr>
            <a:spLocks noChangeArrowheads="1"/>
          </p:cNvSpPr>
          <p:nvPr/>
        </p:nvSpPr>
        <p:spPr bwMode="auto">
          <a:xfrm>
            <a:off x="2433638" y="4330700"/>
            <a:ext cx="49212"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19" name="Oval 607"/>
          <p:cNvSpPr>
            <a:spLocks noChangeArrowheads="1"/>
          </p:cNvSpPr>
          <p:nvPr/>
        </p:nvSpPr>
        <p:spPr bwMode="auto">
          <a:xfrm>
            <a:off x="2433638" y="4187825"/>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20" name="Oval 608"/>
          <p:cNvSpPr>
            <a:spLocks noChangeArrowheads="1"/>
          </p:cNvSpPr>
          <p:nvPr/>
        </p:nvSpPr>
        <p:spPr bwMode="auto">
          <a:xfrm>
            <a:off x="2433638" y="4243388"/>
            <a:ext cx="50800"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21" name="Oval 609"/>
          <p:cNvSpPr>
            <a:spLocks noChangeArrowheads="1"/>
          </p:cNvSpPr>
          <p:nvPr/>
        </p:nvSpPr>
        <p:spPr bwMode="auto">
          <a:xfrm>
            <a:off x="2443163" y="420211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grpSp>
        <p:nvGrpSpPr>
          <p:cNvPr id="14" name="Group 811"/>
          <p:cNvGrpSpPr>
            <a:grpSpLocks/>
          </p:cNvGrpSpPr>
          <p:nvPr/>
        </p:nvGrpSpPr>
        <p:grpSpPr bwMode="auto">
          <a:xfrm>
            <a:off x="2444750" y="3314700"/>
            <a:ext cx="650875" cy="1139825"/>
            <a:chOff x="1865" y="2768"/>
            <a:chExt cx="514" cy="890"/>
          </a:xfrm>
        </p:grpSpPr>
        <p:sp>
          <p:nvSpPr>
            <p:cNvPr id="84419" name="Oval 611"/>
            <p:cNvSpPr>
              <a:spLocks noChangeArrowheads="1"/>
            </p:cNvSpPr>
            <p:nvPr/>
          </p:nvSpPr>
          <p:spPr bwMode="auto">
            <a:xfrm>
              <a:off x="1865" y="362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0" name="Oval 612"/>
            <p:cNvSpPr>
              <a:spLocks noChangeArrowheads="1"/>
            </p:cNvSpPr>
            <p:nvPr/>
          </p:nvSpPr>
          <p:spPr bwMode="auto">
            <a:xfrm>
              <a:off x="1866" y="3573"/>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1" name="Oval 613"/>
            <p:cNvSpPr>
              <a:spLocks noChangeArrowheads="1"/>
            </p:cNvSpPr>
            <p:nvPr/>
          </p:nvSpPr>
          <p:spPr bwMode="auto">
            <a:xfrm>
              <a:off x="1866" y="3554"/>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2" name="Oval 614"/>
            <p:cNvSpPr>
              <a:spLocks noChangeArrowheads="1"/>
            </p:cNvSpPr>
            <p:nvPr/>
          </p:nvSpPr>
          <p:spPr bwMode="auto">
            <a:xfrm>
              <a:off x="1870" y="348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3" name="Oval 615"/>
            <p:cNvSpPr>
              <a:spLocks noChangeArrowheads="1"/>
            </p:cNvSpPr>
            <p:nvPr/>
          </p:nvSpPr>
          <p:spPr bwMode="auto">
            <a:xfrm>
              <a:off x="1883" y="331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4" name="Oval 616"/>
            <p:cNvSpPr>
              <a:spLocks noChangeArrowheads="1"/>
            </p:cNvSpPr>
            <p:nvPr/>
          </p:nvSpPr>
          <p:spPr bwMode="auto">
            <a:xfrm>
              <a:off x="1886" y="347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5" name="Oval 617"/>
            <p:cNvSpPr>
              <a:spLocks noChangeArrowheads="1"/>
            </p:cNvSpPr>
            <p:nvPr/>
          </p:nvSpPr>
          <p:spPr bwMode="auto">
            <a:xfrm>
              <a:off x="1887" y="353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6" name="Oval 618"/>
            <p:cNvSpPr>
              <a:spLocks noChangeArrowheads="1"/>
            </p:cNvSpPr>
            <p:nvPr/>
          </p:nvSpPr>
          <p:spPr bwMode="auto">
            <a:xfrm>
              <a:off x="1892" y="3327"/>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7" name="Oval 619"/>
            <p:cNvSpPr>
              <a:spLocks noChangeArrowheads="1"/>
            </p:cNvSpPr>
            <p:nvPr/>
          </p:nvSpPr>
          <p:spPr bwMode="auto">
            <a:xfrm>
              <a:off x="1893" y="357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8" name="Oval 620"/>
            <p:cNvSpPr>
              <a:spLocks noChangeArrowheads="1"/>
            </p:cNvSpPr>
            <p:nvPr/>
          </p:nvSpPr>
          <p:spPr bwMode="auto">
            <a:xfrm>
              <a:off x="1895" y="3501"/>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29" name="Oval 621"/>
            <p:cNvSpPr>
              <a:spLocks noChangeArrowheads="1"/>
            </p:cNvSpPr>
            <p:nvPr/>
          </p:nvSpPr>
          <p:spPr bwMode="auto">
            <a:xfrm>
              <a:off x="1901" y="358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0" name="Oval 622"/>
            <p:cNvSpPr>
              <a:spLocks noChangeArrowheads="1"/>
            </p:cNvSpPr>
            <p:nvPr/>
          </p:nvSpPr>
          <p:spPr bwMode="auto">
            <a:xfrm>
              <a:off x="1905" y="351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1" name="Oval 623"/>
            <p:cNvSpPr>
              <a:spLocks noChangeArrowheads="1"/>
            </p:cNvSpPr>
            <p:nvPr/>
          </p:nvSpPr>
          <p:spPr bwMode="auto">
            <a:xfrm>
              <a:off x="1908" y="345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2" name="Oval 624"/>
            <p:cNvSpPr>
              <a:spLocks noChangeArrowheads="1"/>
            </p:cNvSpPr>
            <p:nvPr/>
          </p:nvSpPr>
          <p:spPr bwMode="auto">
            <a:xfrm>
              <a:off x="1909" y="3431"/>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3" name="Oval 625"/>
            <p:cNvSpPr>
              <a:spLocks noChangeArrowheads="1"/>
            </p:cNvSpPr>
            <p:nvPr/>
          </p:nvSpPr>
          <p:spPr bwMode="auto">
            <a:xfrm>
              <a:off x="1909" y="3402"/>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4" name="Oval 626"/>
            <p:cNvSpPr>
              <a:spLocks noChangeArrowheads="1"/>
            </p:cNvSpPr>
            <p:nvPr/>
          </p:nvSpPr>
          <p:spPr bwMode="auto">
            <a:xfrm>
              <a:off x="1911" y="3364"/>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5" name="Oval 627"/>
            <p:cNvSpPr>
              <a:spLocks noChangeArrowheads="1"/>
            </p:cNvSpPr>
            <p:nvPr/>
          </p:nvSpPr>
          <p:spPr bwMode="auto">
            <a:xfrm>
              <a:off x="1915" y="351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6" name="Oval 628"/>
            <p:cNvSpPr>
              <a:spLocks noChangeArrowheads="1"/>
            </p:cNvSpPr>
            <p:nvPr/>
          </p:nvSpPr>
          <p:spPr bwMode="auto">
            <a:xfrm>
              <a:off x="1917" y="344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7" name="Oval 629"/>
            <p:cNvSpPr>
              <a:spLocks noChangeArrowheads="1"/>
            </p:cNvSpPr>
            <p:nvPr/>
          </p:nvSpPr>
          <p:spPr bwMode="auto">
            <a:xfrm>
              <a:off x="1918" y="3397"/>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8" name="Oval 630"/>
            <p:cNvSpPr>
              <a:spLocks noChangeArrowheads="1"/>
            </p:cNvSpPr>
            <p:nvPr/>
          </p:nvSpPr>
          <p:spPr bwMode="auto">
            <a:xfrm>
              <a:off x="1919" y="341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39" name="Oval 631"/>
            <p:cNvSpPr>
              <a:spLocks noChangeArrowheads="1"/>
            </p:cNvSpPr>
            <p:nvPr/>
          </p:nvSpPr>
          <p:spPr bwMode="auto">
            <a:xfrm>
              <a:off x="1920" y="353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0" name="Oval 632"/>
            <p:cNvSpPr>
              <a:spLocks noChangeArrowheads="1"/>
            </p:cNvSpPr>
            <p:nvPr/>
          </p:nvSpPr>
          <p:spPr bwMode="auto">
            <a:xfrm>
              <a:off x="1924" y="337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1" name="Oval 633"/>
            <p:cNvSpPr>
              <a:spLocks noChangeArrowheads="1"/>
            </p:cNvSpPr>
            <p:nvPr/>
          </p:nvSpPr>
          <p:spPr bwMode="auto">
            <a:xfrm>
              <a:off x="1926" y="3491"/>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2" name="Oval 634"/>
            <p:cNvSpPr>
              <a:spLocks noChangeArrowheads="1"/>
            </p:cNvSpPr>
            <p:nvPr/>
          </p:nvSpPr>
          <p:spPr bwMode="auto">
            <a:xfrm>
              <a:off x="1927" y="340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3" name="Oval 635"/>
            <p:cNvSpPr>
              <a:spLocks noChangeArrowheads="1"/>
            </p:cNvSpPr>
            <p:nvPr/>
          </p:nvSpPr>
          <p:spPr bwMode="auto">
            <a:xfrm>
              <a:off x="1931" y="348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4" name="Oval 636"/>
            <p:cNvSpPr>
              <a:spLocks noChangeArrowheads="1"/>
            </p:cNvSpPr>
            <p:nvPr/>
          </p:nvSpPr>
          <p:spPr bwMode="auto">
            <a:xfrm>
              <a:off x="1931" y="349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5" name="Oval 637"/>
            <p:cNvSpPr>
              <a:spLocks noChangeArrowheads="1"/>
            </p:cNvSpPr>
            <p:nvPr/>
          </p:nvSpPr>
          <p:spPr bwMode="auto">
            <a:xfrm>
              <a:off x="1940" y="351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6" name="Oval 638"/>
            <p:cNvSpPr>
              <a:spLocks noChangeArrowheads="1"/>
            </p:cNvSpPr>
            <p:nvPr/>
          </p:nvSpPr>
          <p:spPr bwMode="auto">
            <a:xfrm>
              <a:off x="1946" y="349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7" name="Oval 639"/>
            <p:cNvSpPr>
              <a:spLocks noChangeArrowheads="1"/>
            </p:cNvSpPr>
            <p:nvPr/>
          </p:nvSpPr>
          <p:spPr bwMode="auto">
            <a:xfrm>
              <a:off x="1946" y="348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8" name="Oval 640"/>
            <p:cNvSpPr>
              <a:spLocks noChangeArrowheads="1"/>
            </p:cNvSpPr>
            <p:nvPr/>
          </p:nvSpPr>
          <p:spPr bwMode="auto">
            <a:xfrm>
              <a:off x="1946" y="336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49" name="Oval 641"/>
            <p:cNvSpPr>
              <a:spLocks noChangeArrowheads="1"/>
            </p:cNvSpPr>
            <p:nvPr/>
          </p:nvSpPr>
          <p:spPr bwMode="auto">
            <a:xfrm>
              <a:off x="1947" y="347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0" name="Oval 642"/>
            <p:cNvSpPr>
              <a:spLocks noChangeArrowheads="1"/>
            </p:cNvSpPr>
            <p:nvPr/>
          </p:nvSpPr>
          <p:spPr bwMode="auto">
            <a:xfrm>
              <a:off x="1950" y="335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1" name="Oval 643"/>
            <p:cNvSpPr>
              <a:spLocks noChangeArrowheads="1"/>
            </p:cNvSpPr>
            <p:nvPr/>
          </p:nvSpPr>
          <p:spPr bwMode="auto">
            <a:xfrm>
              <a:off x="1952" y="310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2" name="Oval 644"/>
            <p:cNvSpPr>
              <a:spLocks noChangeArrowheads="1"/>
            </p:cNvSpPr>
            <p:nvPr/>
          </p:nvSpPr>
          <p:spPr bwMode="auto">
            <a:xfrm>
              <a:off x="1952" y="327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3" name="Oval 645"/>
            <p:cNvSpPr>
              <a:spLocks noChangeArrowheads="1"/>
            </p:cNvSpPr>
            <p:nvPr/>
          </p:nvSpPr>
          <p:spPr bwMode="auto">
            <a:xfrm>
              <a:off x="1952" y="327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4" name="Oval 646"/>
            <p:cNvSpPr>
              <a:spLocks noChangeArrowheads="1"/>
            </p:cNvSpPr>
            <p:nvPr/>
          </p:nvSpPr>
          <p:spPr bwMode="auto">
            <a:xfrm>
              <a:off x="1952" y="331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5" name="Oval 647"/>
            <p:cNvSpPr>
              <a:spLocks noChangeArrowheads="1"/>
            </p:cNvSpPr>
            <p:nvPr/>
          </p:nvSpPr>
          <p:spPr bwMode="auto">
            <a:xfrm>
              <a:off x="1953" y="340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6" name="Oval 648"/>
            <p:cNvSpPr>
              <a:spLocks noChangeArrowheads="1"/>
            </p:cNvSpPr>
            <p:nvPr/>
          </p:nvSpPr>
          <p:spPr bwMode="auto">
            <a:xfrm>
              <a:off x="1954" y="3208"/>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7" name="Oval 649"/>
            <p:cNvSpPr>
              <a:spLocks noChangeArrowheads="1"/>
            </p:cNvSpPr>
            <p:nvPr/>
          </p:nvSpPr>
          <p:spPr bwMode="auto">
            <a:xfrm>
              <a:off x="1956" y="3329"/>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8" name="Oval 650"/>
            <p:cNvSpPr>
              <a:spLocks noChangeArrowheads="1"/>
            </p:cNvSpPr>
            <p:nvPr/>
          </p:nvSpPr>
          <p:spPr bwMode="auto">
            <a:xfrm>
              <a:off x="1956" y="345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59" name="Oval 651"/>
            <p:cNvSpPr>
              <a:spLocks noChangeArrowheads="1"/>
            </p:cNvSpPr>
            <p:nvPr/>
          </p:nvSpPr>
          <p:spPr bwMode="auto">
            <a:xfrm>
              <a:off x="1957" y="326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0" name="Oval 652"/>
            <p:cNvSpPr>
              <a:spLocks noChangeArrowheads="1"/>
            </p:cNvSpPr>
            <p:nvPr/>
          </p:nvSpPr>
          <p:spPr bwMode="auto">
            <a:xfrm>
              <a:off x="1962" y="3271"/>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1" name="Oval 653"/>
            <p:cNvSpPr>
              <a:spLocks noChangeArrowheads="1"/>
            </p:cNvSpPr>
            <p:nvPr/>
          </p:nvSpPr>
          <p:spPr bwMode="auto">
            <a:xfrm>
              <a:off x="1962" y="342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2" name="Oval 654"/>
            <p:cNvSpPr>
              <a:spLocks noChangeArrowheads="1"/>
            </p:cNvSpPr>
            <p:nvPr/>
          </p:nvSpPr>
          <p:spPr bwMode="auto">
            <a:xfrm>
              <a:off x="1963" y="333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3" name="Oval 655"/>
            <p:cNvSpPr>
              <a:spLocks noChangeArrowheads="1"/>
            </p:cNvSpPr>
            <p:nvPr/>
          </p:nvSpPr>
          <p:spPr bwMode="auto">
            <a:xfrm>
              <a:off x="1965" y="338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4" name="Oval 656"/>
            <p:cNvSpPr>
              <a:spLocks noChangeArrowheads="1"/>
            </p:cNvSpPr>
            <p:nvPr/>
          </p:nvSpPr>
          <p:spPr bwMode="auto">
            <a:xfrm>
              <a:off x="1966" y="325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5" name="Oval 657"/>
            <p:cNvSpPr>
              <a:spLocks noChangeArrowheads="1"/>
            </p:cNvSpPr>
            <p:nvPr/>
          </p:nvSpPr>
          <p:spPr bwMode="auto">
            <a:xfrm>
              <a:off x="1966" y="344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6" name="Oval 658"/>
            <p:cNvSpPr>
              <a:spLocks noChangeArrowheads="1"/>
            </p:cNvSpPr>
            <p:nvPr/>
          </p:nvSpPr>
          <p:spPr bwMode="auto">
            <a:xfrm>
              <a:off x="1966" y="3358"/>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7" name="Oval 659"/>
            <p:cNvSpPr>
              <a:spLocks noChangeArrowheads="1"/>
            </p:cNvSpPr>
            <p:nvPr/>
          </p:nvSpPr>
          <p:spPr bwMode="auto">
            <a:xfrm>
              <a:off x="1985" y="318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8" name="Oval 660"/>
            <p:cNvSpPr>
              <a:spLocks noChangeArrowheads="1"/>
            </p:cNvSpPr>
            <p:nvPr/>
          </p:nvSpPr>
          <p:spPr bwMode="auto">
            <a:xfrm>
              <a:off x="1999" y="320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69" name="Oval 661"/>
            <p:cNvSpPr>
              <a:spLocks noChangeArrowheads="1"/>
            </p:cNvSpPr>
            <p:nvPr/>
          </p:nvSpPr>
          <p:spPr bwMode="auto">
            <a:xfrm>
              <a:off x="1999" y="323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0" name="Oval 662"/>
            <p:cNvSpPr>
              <a:spLocks noChangeArrowheads="1"/>
            </p:cNvSpPr>
            <p:nvPr/>
          </p:nvSpPr>
          <p:spPr bwMode="auto">
            <a:xfrm>
              <a:off x="1999" y="324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1" name="Oval 663"/>
            <p:cNvSpPr>
              <a:spLocks noChangeArrowheads="1"/>
            </p:cNvSpPr>
            <p:nvPr/>
          </p:nvSpPr>
          <p:spPr bwMode="auto">
            <a:xfrm>
              <a:off x="2002" y="334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2" name="Oval 664"/>
            <p:cNvSpPr>
              <a:spLocks noChangeArrowheads="1"/>
            </p:cNvSpPr>
            <p:nvPr/>
          </p:nvSpPr>
          <p:spPr bwMode="auto">
            <a:xfrm>
              <a:off x="2006" y="341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3" name="Oval 665"/>
            <p:cNvSpPr>
              <a:spLocks noChangeArrowheads="1"/>
            </p:cNvSpPr>
            <p:nvPr/>
          </p:nvSpPr>
          <p:spPr bwMode="auto">
            <a:xfrm>
              <a:off x="2007" y="330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4" name="Oval 666"/>
            <p:cNvSpPr>
              <a:spLocks noChangeArrowheads="1"/>
            </p:cNvSpPr>
            <p:nvPr/>
          </p:nvSpPr>
          <p:spPr bwMode="auto">
            <a:xfrm>
              <a:off x="2007" y="332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5" name="Oval 667"/>
            <p:cNvSpPr>
              <a:spLocks noChangeArrowheads="1"/>
            </p:cNvSpPr>
            <p:nvPr/>
          </p:nvSpPr>
          <p:spPr bwMode="auto">
            <a:xfrm>
              <a:off x="2011" y="3225"/>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6" name="Oval 668"/>
            <p:cNvSpPr>
              <a:spLocks noChangeArrowheads="1"/>
            </p:cNvSpPr>
            <p:nvPr/>
          </p:nvSpPr>
          <p:spPr bwMode="auto">
            <a:xfrm>
              <a:off x="2012" y="325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7" name="Oval 669"/>
            <p:cNvSpPr>
              <a:spLocks noChangeArrowheads="1"/>
            </p:cNvSpPr>
            <p:nvPr/>
          </p:nvSpPr>
          <p:spPr bwMode="auto">
            <a:xfrm>
              <a:off x="2017" y="330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8" name="Oval 670"/>
            <p:cNvSpPr>
              <a:spLocks noChangeArrowheads="1"/>
            </p:cNvSpPr>
            <p:nvPr/>
          </p:nvSpPr>
          <p:spPr bwMode="auto">
            <a:xfrm>
              <a:off x="2018" y="3371"/>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79" name="Oval 671"/>
            <p:cNvSpPr>
              <a:spLocks noChangeArrowheads="1"/>
            </p:cNvSpPr>
            <p:nvPr/>
          </p:nvSpPr>
          <p:spPr bwMode="auto">
            <a:xfrm>
              <a:off x="2018" y="3262"/>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0" name="Oval 672"/>
            <p:cNvSpPr>
              <a:spLocks noChangeArrowheads="1"/>
            </p:cNvSpPr>
            <p:nvPr/>
          </p:nvSpPr>
          <p:spPr bwMode="auto">
            <a:xfrm>
              <a:off x="2021" y="324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1" name="Oval 673"/>
            <p:cNvSpPr>
              <a:spLocks noChangeArrowheads="1"/>
            </p:cNvSpPr>
            <p:nvPr/>
          </p:nvSpPr>
          <p:spPr bwMode="auto">
            <a:xfrm>
              <a:off x="2025" y="341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2" name="Oval 674"/>
            <p:cNvSpPr>
              <a:spLocks noChangeArrowheads="1"/>
            </p:cNvSpPr>
            <p:nvPr/>
          </p:nvSpPr>
          <p:spPr bwMode="auto">
            <a:xfrm>
              <a:off x="2026" y="329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3" name="Oval 675"/>
            <p:cNvSpPr>
              <a:spLocks noChangeArrowheads="1"/>
            </p:cNvSpPr>
            <p:nvPr/>
          </p:nvSpPr>
          <p:spPr bwMode="auto">
            <a:xfrm>
              <a:off x="2027" y="337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4" name="Oval 676"/>
            <p:cNvSpPr>
              <a:spLocks noChangeArrowheads="1"/>
            </p:cNvSpPr>
            <p:nvPr/>
          </p:nvSpPr>
          <p:spPr bwMode="auto">
            <a:xfrm>
              <a:off x="2029" y="308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5" name="Oval 677"/>
            <p:cNvSpPr>
              <a:spLocks noChangeArrowheads="1"/>
            </p:cNvSpPr>
            <p:nvPr/>
          </p:nvSpPr>
          <p:spPr bwMode="auto">
            <a:xfrm>
              <a:off x="2033" y="324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6" name="Oval 678"/>
            <p:cNvSpPr>
              <a:spLocks noChangeArrowheads="1"/>
            </p:cNvSpPr>
            <p:nvPr/>
          </p:nvSpPr>
          <p:spPr bwMode="auto">
            <a:xfrm>
              <a:off x="2033" y="330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7" name="Oval 679"/>
            <p:cNvSpPr>
              <a:spLocks noChangeArrowheads="1"/>
            </p:cNvSpPr>
            <p:nvPr/>
          </p:nvSpPr>
          <p:spPr bwMode="auto">
            <a:xfrm>
              <a:off x="2034" y="318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8" name="Oval 680"/>
            <p:cNvSpPr>
              <a:spLocks noChangeArrowheads="1"/>
            </p:cNvSpPr>
            <p:nvPr/>
          </p:nvSpPr>
          <p:spPr bwMode="auto">
            <a:xfrm>
              <a:off x="2037" y="3339"/>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89" name="Oval 681"/>
            <p:cNvSpPr>
              <a:spLocks noChangeArrowheads="1"/>
            </p:cNvSpPr>
            <p:nvPr/>
          </p:nvSpPr>
          <p:spPr bwMode="auto">
            <a:xfrm>
              <a:off x="2037" y="340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0" name="Oval 682"/>
            <p:cNvSpPr>
              <a:spLocks noChangeArrowheads="1"/>
            </p:cNvSpPr>
            <p:nvPr/>
          </p:nvSpPr>
          <p:spPr bwMode="auto">
            <a:xfrm>
              <a:off x="2037" y="340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1" name="Oval 683"/>
            <p:cNvSpPr>
              <a:spLocks noChangeArrowheads="1"/>
            </p:cNvSpPr>
            <p:nvPr/>
          </p:nvSpPr>
          <p:spPr bwMode="auto">
            <a:xfrm>
              <a:off x="2040" y="3232"/>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2" name="Oval 684"/>
            <p:cNvSpPr>
              <a:spLocks noChangeArrowheads="1"/>
            </p:cNvSpPr>
            <p:nvPr/>
          </p:nvSpPr>
          <p:spPr bwMode="auto">
            <a:xfrm>
              <a:off x="2041" y="3328"/>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3" name="Oval 685"/>
            <p:cNvSpPr>
              <a:spLocks noChangeArrowheads="1"/>
            </p:cNvSpPr>
            <p:nvPr/>
          </p:nvSpPr>
          <p:spPr bwMode="auto">
            <a:xfrm>
              <a:off x="2043" y="3322"/>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4" name="Oval 686"/>
            <p:cNvSpPr>
              <a:spLocks noChangeArrowheads="1"/>
            </p:cNvSpPr>
            <p:nvPr/>
          </p:nvSpPr>
          <p:spPr bwMode="auto">
            <a:xfrm>
              <a:off x="2047" y="336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5" name="Oval 687"/>
            <p:cNvSpPr>
              <a:spLocks noChangeArrowheads="1"/>
            </p:cNvSpPr>
            <p:nvPr/>
          </p:nvSpPr>
          <p:spPr bwMode="auto">
            <a:xfrm>
              <a:off x="2051" y="310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6" name="Oval 688"/>
            <p:cNvSpPr>
              <a:spLocks noChangeArrowheads="1"/>
            </p:cNvSpPr>
            <p:nvPr/>
          </p:nvSpPr>
          <p:spPr bwMode="auto">
            <a:xfrm>
              <a:off x="2051" y="325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7" name="Oval 689"/>
            <p:cNvSpPr>
              <a:spLocks noChangeArrowheads="1"/>
            </p:cNvSpPr>
            <p:nvPr/>
          </p:nvSpPr>
          <p:spPr bwMode="auto">
            <a:xfrm>
              <a:off x="2059" y="3338"/>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8" name="Oval 690"/>
            <p:cNvSpPr>
              <a:spLocks noChangeArrowheads="1"/>
            </p:cNvSpPr>
            <p:nvPr/>
          </p:nvSpPr>
          <p:spPr bwMode="auto">
            <a:xfrm>
              <a:off x="2059" y="318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99" name="Oval 691"/>
            <p:cNvSpPr>
              <a:spLocks noChangeArrowheads="1"/>
            </p:cNvSpPr>
            <p:nvPr/>
          </p:nvSpPr>
          <p:spPr bwMode="auto">
            <a:xfrm>
              <a:off x="2059" y="333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0" name="Oval 692"/>
            <p:cNvSpPr>
              <a:spLocks noChangeArrowheads="1"/>
            </p:cNvSpPr>
            <p:nvPr/>
          </p:nvSpPr>
          <p:spPr bwMode="auto">
            <a:xfrm>
              <a:off x="2064" y="338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1" name="Oval 693"/>
            <p:cNvSpPr>
              <a:spLocks noChangeArrowheads="1"/>
            </p:cNvSpPr>
            <p:nvPr/>
          </p:nvSpPr>
          <p:spPr bwMode="auto">
            <a:xfrm>
              <a:off x="2066" y="339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2" name="Oval 694"/>
            <p:cNvSpPr>
              <a:spLocks noChangeArrowheads="1"/>
            </p:cNvSpPr>
            <p:nvPr/>
          </p:nvSpPr>
          <p:spPr bwMode="auto">
            <a:xfrm>
              <a:off x="2068" y="316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3" name="Oval 695"/>
            <p:cNvSpPr>
              <a:spLocks noChangeArrowheads="1"/>
            </p:cNvSpPr>
            <p:nvPr/>
          </p:nvSpPr>
          <p:spPr bwMode="auto">
            <a:xfrm>
              <a:off x="2070" y="3228"/>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4" name="Oval 696"/>
            <p:cNvSpPr>
              <a:spLocks noChangeArrowheads="1"/>
            </p:cNvSpPr>
            <p:nvPr/>
          </p:nvSpPr>
          <p:spPr bwMode="auto">
            <a:xfrm>
              <a:off x="2075" y="314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5" name="Oval 697"/>
            <p:cNvSpPr>
              <a:spLocks noChangeArrowheads="1"/>
            </p:cNvSpPr>
            <p:nvPr/>
          </p:nvSpPr>
          <p:spPr bwMode="auto">
            <a:xfrm>
              <a:off x="2076" y="3268"/>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6" name="Oval 698"/>
            <p:cNvSpPr>
              <a:spLocks noChangeArrowheads="1"/>
            </p:cNvSpPr>
            <p:nvPr/>
          </p:nvSpPr>
          <p:spPr bwMode="auto">
            <a:xfrm>
              <a:off x="2076" y="337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7" name="Oval 699"/>
            <p:cNvSpPr>
              <a:spLocks noChangeArrowheads="1"/>
            </p:cNvSpPr>
            <p:nvPr/>
          </p:nvSpPr>
          <p:spPr bwMode="auto">
            <a:xfrm>
              <a:off x="2081" y="3184"/>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8" name="Oval 700"/>
            <p:cNvSpPr>
              <a:spLocks noChangeArrowheads="1"/>
            </p:cNvSpPr>
            <p:nvPr/>
          </p:nvSpPr>
          <p:spPr bwMode="auto">
            <a:xfrm>
              <a:off x="2082" y="331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09" name="Oval 701"/>
            <p:cNvSpPr>
              <a:spLocks noChangeArrowheads="1"/>
            </p:cNvSpPr>
            <p:nvPr/>
          </p:nvSpPr>
          <p:spPr bwMode="auto">
            <a:xfrm>
              <a:off x="2082" y="3226"/>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0" name="Oval 702"/>
            <p:cNvSpPr>
              <a:spLocks noChangeArrowheads="1"/>
            </p:cNvSpPr>
            <p:nvPr/>
          </p:nvSpPr>
          <p:spPr bwMode="auto">
            <a:xfrm>
              <a:off x="2083" y="323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1" name="Oval 703"/>
            <p:cNvSpPr>
              <a:spLocks noChangeArrowheads="1"/>
            </p:cNvSpPr>
            <p:nvPr/>
          </p:nvSpPr>
          <p:spPr bwMode="auto">
            <a:xfrm>
              <a:off x="2085" y="3329"/>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2" name="Oval 704"/>
            <p:cNvSpPr>
              <a:spLocks noChangeArrowheads="1"/>
            </p:cNvSpPr>
            <p:nvPr/>
          </p:nvSpPr>
          <p:spPr bwMode="auto">
            <a:xfrm>
              <a:off x="2089" y="3157"/>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3" name="Oval 705"/>
            <p:cNvSpPr>
              <a:spLocks noChangeArrowheads="1"/>
            </p:cNvSpPr>
            <p:nvPr/>
          </p:nvSpPr>
          <p:spPr bwMode="auto">
            <a:xfrm>
              <a:off x="2091" y="334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4" name="Oval 706"/>
            <p:cNvSpPr>
              <a:spLocks noChangeArrowheads="1"/>
            </p:cNvSpPr>
            <p:nvPr/>
          </p:nvSpPr>
          <p:spPr bwMode="auto">
            <a:xfrm>
              <a:off x="2093" y="327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5" name="Oval 707"/>
            <p:cNvSpPr>
              <a:spLocks noChangeArrowheads="1"/>
            </p:cNvSpPr>
            <p:nvPr/>
          </p:nvSpPr>
          <p:spPr bwMode="auto">
            <a:xfrm>
              <a:off x="2097" y="306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6" name="Oval 708"/>
            <p:cNvSpPr>
              <a:spLocks noChangeArrowheads="1"/>
            </p:cNvSpPr>
            <p:nvPr/>
          </p:nvSpPr>
          <p:spPr bwMode="auto">
            <a:xfrm>
              <a:off x="2099" y="316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7" name="Oval 709"/>
            <p:cNvSpPr>
              <a:spLocks noChangeArrowheads="1"/>
            </p:cNvSpPr>
            <p:nvPr/>
          </p:nvSpPr>
          <p:spPr bwMode="auto">
            <a:xfrm>
              <a:off x="2099" y="318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8" name="Oval 710"/>
            <p:cNvSpPr>
              <a:spLocks noChangeArrowheads="1"/>
            </p:cNvSpPr>
            <p:nvPr/>
          </p:nvSpPr>
          <p:spPr bwMode="auto">
            <a:xfrm>
              <a:off x="2099" y="331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19" name="Oval 711"/>
            <p:cNvSpPr>
              <a:spLocks noChangeArrowheads="1"/>
            </p:cNvSpPr>
            <p:nvPr/>
          </p:nvSpPr>
          <p:spPr bwMode="auto">
            <a:xfrm>
              <a:off x="2108" y="319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0" name="Oval 712"/>
            <p:cNvSpPr>
              <a:spLocks noChangeArrowheads="1"/>
            </p:cNvSpPr>
            <p:nvPr/>
          </p:nvSpPr>
          <p:spPr bwMode="auto">
            <a:xfrm>
              <a:off x="2109" y="315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1" name="Oval 713"/>
            <p:cNvSpPr>
              <a:spLocks noChangeArrowheads="1"/>
            </p:cNvSpPr>
            <p:nvPr/>
          </p:nvSpPr>
          <p:spPr bwMode="auto">
            <a:xfrm>
              <a:off x="2113" y="334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2" name="Oval 714"/>
            <p:cNvSpPr>
              <a:spLocks noChangeArrowheads="1"/>
            </p:cNvSpPr>
            <p:nvPr/>
          </p:nvSpPr>
          <p:spPr bwMode="auto">
            <a:xfrm>
              <a:off x="2114" y="325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3" name="Oval 715"/>
            <p:cNvSpPr>
              <a:spLocks noChangeArrowheads="1"/>
            </p:cNvSpPr>
            <p:nvPr/>
          </p:nvSpPr>
          <p:spPr bwMode="auto">
            <a:xfrm>
              <a:off x="2115" y="3098"/>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4" name="Oval 716"/>
            <p:cNvSpPr>
              <a:spLocks noChangeArrowheads="1"/>
            </p:cNvSpPr>
            <p:nvPr/>
          </p:nvSpPr>
          <p:spPr bwMode="auto">
            <a:xfrm>
              <a:off x="2115" y="3144"/>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5" name="Oval 717"/>
            <p:cNvSpPr>
              <a:spLocks noChangeArrowheads="1"/>
            </p:cNvSpPr>
            <p:nvPr/>
          </p:nvSpPr>
          <p:spPr bwMode="auto">
            <a:xfrm>
              <a:off x="2120" y="317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6" name="Oval 718"/>
            <p:cNvSpPr>
              <a:spLocks noChangeArrowheads="1"/>
            </p:cNvSpPr>
            <p:nvPr/>
          </p:nvSpPr>
          <p:spPr bwMode="auto">
            <a:xfrm>
              <a:off x="2121" y="334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7" name="Oval 719"/>
            <p:cNvSpPr>
              <a:spLocks noChangeArrowheads="1"/>
            </p:cNvSpPr>
            <p:nvPr/>
          </p:nvSpPr>
          <p:spPr bwMode="auto">
            <a:xfrm>
              <a:off x="2122" y="334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8" name="Oval 720"/>
            <p:cNvSpPr>
              <a:spLocks noChangeArrowheads="1"/>
            </p:cNvSpPr>
            <p:nvPr/>
          </p:nvSpPr>
          <p:spPr bwMode="auto">
            <a:xfrm>
              <a:off x="2123" y="320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29" name="Oval 721"/>
            <p:cNvSpPr>
              <a:spLocks noChangeArrowheads="1"/>
            </p:cNvSpPr>
            <p:nvPr/>
          </p:nvSpPr>
          <p:spPr bwMode="auto">
            <a:xfrm>
              <a:off x="2131" y="319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0" name="Oval 722"/>
            <p:cNvSpPr>
              <a:spLocks noChangeArrowheads="1"/>
            </p:cNvSpPr>
            <p:nvPr/>
          </p:nvSpPr>
          <p:spPr bwMode="auto">
            <a:xfrm>
              <a:off x="2132" y="323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1" name="Oval 723"/>
            <p:cNvSpPr>
              <a:spLocks noChangeArrowheads="1"/>
            </p:cNvSpPr>
            <p:nvPr/>
          </p:nvSpPr>
          <p:spPr bwMode="auto">
            <a:xfrm>
              <a:off x="2134" y="3275"/>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2" name="Oval 724"/>
            <p:cNvSpPr>
              <a:spLocks noChangeArrowheads="1"/>
            </p:cNvSpPr>
            <p:nvPr/>
          </p:nvSpPr>
          <p:spPr bwMode="auto">
            <a:xfrm>
              <a:off x="2138" y="3182"/>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3" name="Oval 725"/>
            <p:cNvSpPr>
              <a:spLocks noChangeArrowheads="1"/>
            </p:cNvSpPr>
            <p:nvPr/>
          </p:nvSpPr>
          <p:spPr bwMode="auto">
            <a:xfrm>
              <a:off x="2138" y="3182"/>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4" name="Oval 726"/>
            <p:cNvSpPr>
              <a:spLocks noChangeArrowheads="1"/>
            </p:cNvSpPr>
            <p:nvPr/>
          </p:nvSpPr>
          <p:spPr bwMode="auto">
            <a:xfrm>
              <a:off x="2141" y="310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5" name="Oval 727"/>
            <p:cNvSpPr>
              <a:spLocks noChangeArrowheads="1"/>
            </p:cNvSpPr>
            <p:nvPr/>
          </p:nvSpPr>
          <p:spPr bwMode="auto">
            <a:xfrm>
              <a:off x="2141" y="318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6" name="Oval 728"/>
            <p:cNvSpPr>
              <a:spLocks noChangeArrowheads="1"/>
            </p:cNvSpPr>
            <p:nvPr/>
          </p:nvSpPr>
          <p:spPr bwMode="auto">
            <a:xfrm>
              <a:off x="2144" y="313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7" name="Oval 729"/>
            <p:cNvSpPr>
              <a:spLocks noChangeArrowheads="1"/>
            </p:cNvSpPr>
            <p:nvPr/>
          </p:nvSpPr>
          <p:spPr bwMode="auto">
            <a:xfrm>
              <a:off x="2144" y="326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8" name="Oval 730"/>
            <p:cNvSpPr>
              <a:spLocks noChangeArrowheads="1"/>
            </p:cNvSpPr>
            <p:nvPr/>
          </p:nvSpPr>
          <p:spPr bwMode="auto">
            <a:xfrm>
              <a:off x="2147" y="3232"/>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39" name="Oval 731"/>
            <p:cNvSpPr>
              <a:spLocks noChangeArrowheads="1"/>
            </p:cNvSpPr>
            <p:nvPr/>
          </p:nvSpPr>
          <p:spPr bwMode="auto">
            <a:xfrm>
              <a:off x="2148" y="317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0" name="Oval 732"/>
            <p:cNvSpPr>
              <a:spLocks noChangeArrowheads="1"/>
            </p:cNvSpPr>
            <p:nvPr/>
          </p:nvSpPr>
          <p:spPr bwMode="auto">
            <a:xfrm>
              <a:off x="2148" y="317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1" name="Oval 733"/>
            <p:cNvSpPr>
              <a:spLocks noChangeArrowheads="1"/>
            </p:cNvSpPr>
            <p:nvPr/>
          </p:nvSpPr>
          <p:spPr bwMode="auto">
            <a:xfrm>
              <a:off x="2154" y="312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2" name="Oval 734"/>
            <p:cNvSpPr>
              <a:spLocks noChangeArrowheads="1"/>
            </p:cNvSpPr>
            <p:nvPr/>
          </p:nvSpPr>
          <p:spPr bwMode="auto">
            <a:xfrm>
              <a:off x="2162" y="303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3" name="Oval 735"/>
            <p:cNvSpPr>
              <a:spLocks noChangeArrowheads="1"/>
            </p:cNvSpPr>
            <p:nvPr/>
          </p:nvSpPr>
          <p:spPr bwMode="auto">
            <a:xfrm>
              <a:off x="2162" y="306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4" name="Oval 736"/>
            <p:cNvSpPr>
              <a:spLocks noChangeArrowheads="1"/>
            </p:cNvSpPr>
            <p:nvPr/>
          </p:nvSpPr>
          <p:spPr bwMode="auto">
            <a:xfrm>
              <a:off x="2165" y="305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5" name="Oval 737"/>
            <p:cNvSpPr>
              <a:spLocks noChangeArrowheads="1"/>
            </p:cNvSpPr>
            <p:nvPr/>
          </p:nvSpPr>
          <p:spPr bwMode="auto">
            <a:xfrm>
              <a:off x="2166" y="3134"/>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6" name="Oval 738"/>
            <p:cNvSpPr>
              <a:spLocks noChangeArrowheads="1"/>
            </p:cNvSpPr>
            <p:nvPr/>
          </p:nvSpPr>
          <p:spPr bwMode="auto">
            <a:xfrm>
              <a:off x="2167" y="3064"/>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7" name="Oval 739"/>
            <p:cNvSpPr>
              <a:spLocks noChangeArrowheads="1"/>
            </p:cNvSpPr>
            <p:nvPr/>
          </p:nvSpPr>
          <p:spPr bwMode="auto">
            <a:xfrm>
              <a:off x="2167" y="313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8" name="Oval 740"/>
            <p:cNvSpPr>
              <a:spLocks noChangeArrowheads="1"/>
            </p:cNvSpPr>
            <p:nvPr/>
          </p:nvSpPr>
          <p:spPr bwMode="auto">
            <a:xfrm>
              <a:off x="2170" y="317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49" name="Oval 741"/>
            <p:cNvSpPr>
              <a:spLocks noChangeArrowheads="1"/>
            </p:cNvSpPr>
            <p:nvPr/>
          </p:nvSpPr>
          <p:spPr bwMode="auto">
            <a:xfrm>
              <a:off x="2172" y="3151"/>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0" name="Oval 742"/>
            <p:cNvSpPr>
              <a:spLocks noChangeArrowheads="1"/>
            </p:cNvSpPr>
            <p:nvPr/>
          </p:nvSpPr>
          <p:spPr bwMode="auto">
            <a:xfrm>
              <a:off x="2174" y="325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1" name="Oval 743"/>
            <p:cNvSpPr>
              <a:spLocks noChangeArrowheads="1"/>
            </p:cNvSpPr>
            <p:nvPr/>
          </p:nvSpPr>
          <p:spPr bwMode="auto">
            <a:xfrm>
              <a:off x="2176" y="315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2" name="Oval 744"/>
            <p:cNvSpPr>
              <a:spLocks noChangeArrowheads="1"/>
            </p:cNvSpPr>
            <p:nvPr/>
          </p:nvSpPr>
          <p:spPr bwMode="auto">
            <a:xfrm>
              <a:off x="2180" y="2768"/>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3" name="Oval 745"/>
            <p:cNvSpPr>
              <a:spLocks noChangeArrowheads="1"/>
            </p:cNvSpPr>
            <p:nvPr/>
          </p:nvSpPr>
          <p:spPr bwMode="auto">
            <a:xfrm>
              <a:off x="2180" y="298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4" name="Oval 746"/>
            <p:cNvSpPr>
              <a:spLocks noChangeArrowheads="1"/>
            </p:cNvSpPr>
            <p:nvPr/>
          </p:nvSpPr>
          <p:spPr bwMode="auto">
            <a:xfrm>
              <a:off x="2183" y="312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5" name="Oval 747"/>
            <p:cNvSpPr>
              <a:spLocks noChangeArrowheads="1"/>
            </p:cNvSpPr>
            <p:nvPr/>
          </p:nvSpPr>
          <p:spPr bwMode="auto">
            <a:xfrm>
              <a:off x="2188" y="299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6" name="Oval 748"/>
            <p:cNvSpPr>
              <a:spLocks noChangeArrowheads="1"/>
            </p:cNvSpPr>
            <p:nvPr/>
          </p:nvSpPr>
          <p:spPr bwMode="auto">
            <a:xfrm>
              <a:off x="2188" y="301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7" name="Oval 749"/>
            <p:cNvSpPr>
              <a:spLocks noChangeArrowheads="1"/>
            </p:cNvSpPr>
            <p:nvPr/>
          </p:nvSpPr>
          <p:spPr bwMode="auto">
            <a:xfrm>
              <a:off x="2188" y="304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8" name="Oval 750"/>
            <p:cNvSpPr>
              <a:spLocks noChangeArrowheads="1"/>
            </p:cNvSpPr>
            <p:nvPr/>
          </p:nvSpPr>
          <p:spPr bwMode="auto">
            <a:xfrm>
              <a:off x="2188" y="325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59" name="Oval 751"/>
            <p:cNvSpPr>
              <a:spLocks noChangeArrowheads="1"/>
            </p:cNvSpPr>
            <p:nvPr/>
          </p:nvSpPr>
          <p:spPr bwMode="auto">
            <a:xfrm>
              <a:off x="2189" y="295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0" name="Oval 752"/>
            <p:cNvSpPr>
              <a:spLocks noChangeArrowheads="1"/>
            </p:cNvSpPr>
            <p:nvPr/>
          </p:nvSpPr>
          <p:spPr bwMode="auto">
            <a:xfrm>
              <a:off x="2190" y="319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1" name="Oval 753"/>
            <p:cNvSpPr>
              <a:spLocks noChangeArrowheads="1"/>
            </p:cNvSpPr>
            <p:nvPr/>
          </p:nvSpPr>
          <p:spPr bwMode="auto">
            <a:xfrm>
              <a:off x="2196" y="310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2" name="Oval 754"/>
            <p:cNvSpPr>
              <a:spLocks noChangeArrowheads="1"/>
            </p:cNvSpPr>
            <p:nvPr/>
          </p:nvSpPr>
          <p:spPr bwMode="auto">
            <a:xfrm>
              <a:off x="2196" y="314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3" name="Oval 755"/>
            <p:cNvSpPr>
              <a:spLocks noChangeArrowheads="1"/>
            </p:cNvSpPr>
            <p:nvPr/>
          </p:nvSpPr>
          <p:spPr bwMode="auto">
            <a:xfrm>
              <a:off x="2204" y="2961"/>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4" name="Oval 756"/>
            <p:cNvSpPr>
              <a:spLocks noChangeArrowheads="1"/>
            </p:cNvSpPr>
            <p:nvPr/>
          </p:nvSpPr>
          <p:spPr bwMode="auto">
            <a:xfrm>
              <a:off x="2207" y="308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5" name="Oval 757"/>
            <p:cNvSpPr>
              <a:spLocks noChangeArrowheads="1"/>
            </p:cNvSpPr>
            <p:nvPr/>
          </p:nvSpPr>
          <p:spPr bwMode="auto">
            <a:xfrm>
              <a:off x="2207" y="3106"/>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6" name="Oval 758"/>
            <p:cNvSpPr>
              <a:spLocks noChangeArrowheads="1"/>
            </p:cNvSpPr>
            <p:nvPr/>
          </p:nvSpPr>
          <p:spPr bwMode="auto">
            <a:xfrm>
              <a:off x="2207" y="3101"/>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7" name="Oval 759"/>
            <p:cNvSpPr>
              <a:spLocks noChangeArrowheads="1"/>
            </p:cNvSpPr>
            <p:nvPr/>
          </p:nvSpPr>
          <p:spPr bwMode="auto">
            <a:xfrm>
              <a:off x="2210" y="304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8" name="Oval 760"/>
            <p:cNvSpPr>
              <a:spLocks noChangeArrowheads="1"/>
            </p:cNvSpPr>
            <p:nvPr/>
          </p:nvSpPr>
          <p:spPr bwMode="auto">
            <a:xfrm>
              <a:off x="2220" y="3053"/>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69" name="Oval 761"/>
            <p:cNvSpPr>
              <a:spLocks noChangeArrowheads="1"/>
            </p:cNvSpPr>
            <p:nvPr/>
          </p:nvSpPr>
          <p:spPr bwMode="auto">
            <a:xfrm>
              <a:off x="2222" y="3147"/>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0" name="Oval 762"/>
            <p:cNvSpPr>
              <a:spLocks noChangeArrowheads="1"/>
            </p:cNvSpPr>
            <p:nvPr/>
          </p:nvSpPr>
          <p:spPr bwMode="auto">
            <a:xfrm>
              <a:off x="2222" y="303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1" name="Oval 763"/>
            <p:cNvSpPr>
              <a:spLocks noChangeArrowheads="1"/>
            </p:cNvSpPr>
            <p:nvPr/>
          </p:nvSpPr>
          <p:spPr bwMode="auto">
            <a:xfrm>
              <a:off x="2222" y="303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2" name="Oval 764"/>
            <p:cNvSpPr>
              <a:spLocks noChangeArrowheads="1"/>
            </p:cNvSpPr>
            <p:nvPr/>
          </p:nvSpPr>
          <p:spPr bwMode="auto">
            <a:xfrm>
              <a:off x="2222" y="304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3" name="Oval 765"/>
            <p:cNvSpPr>
              <a:spLocks noChangeArrowheads="1"/>
            </p:cNvSpPr>
            <p:nvPr/>
          </p:nvSpPr>
          <p:spPr bwMode="auto">
            <a:xfrm>
              <a:off x="2238" y="3114"/>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4" name="Oval 766"/>
            <p:cNvSpPr>
              <a:spLocks noChangeArrowheads="1"/>
            </p:cNvSpPr>
            <p:nvPr/>
          </p:nvSpPr>
          <p:spPr bwMode="auto">
            <a:xfrm>
              <a:off x="2238" y="299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5" name="Oval 767"/>
            <p:cNvSpPr>
              <a:spLocks noChangeArrowheads="1"/>
            </p:cNvSpPr>
            <p:nvPr/>
          </p:nvSpPr>
          <p:spPr bwMode="auto">
            <a:xfrm>
              <a:off x="2241" y="310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6" name="Oval 768"/>
            <p:cNvSpPr>
              <a:spLocks noChangeArrowheads="1"/>
            </p:cNvSpPr>
            <p:nvPr/>
          </p:nvSpPr>
          <p:spPr bwMode="auto">
            <a:xfrm>
              <a:off x="2241" y="306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7" name="Oval 769"/>
            <p:cNvSpPr>
              <a:spLocks noChangeArrowheads="1"/>
            </p:cNvSpPr>
            <p:nvPr/>
          </p:nvSpPr>
          <p:spPr bwMode="auto">
            <a:xfrm>
              <a:off x="2244" y="2934"/>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8" name="Oval 770"/>
            <p:cNvSpPr>
              <a:spLocks noChangeArrowheads="1"/>
            </p:cNvSpPr>
            <p:nvPr/>
          </p:nvSpPr>
          <p:spPr bwMode="auto">
            <a:xfrm>
              <a:off x="2244" y="309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79" name="Oval 771"/>
            <p:cNvSpPr>
              <a:spLocks noChangeArrowheads="1"/>
            </p:cNvSpPr>
            <p:nvPr/>
          </p:nvSpPr>
          <p:spPr bwMode="auto">
            <a:xfrm>
              <a:off x="2245" y="309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0" name="Oval 772"/>
            <p:cNvSpPr>
              <a:spLocks noChangeArrowheads="1"/>
            </p:cNvSpPr>
            <p:nvPr/>
          </p:nvSpPr>
          <p:spPr bwMode="auto">
            <a:xfrm>
              <a:off x="2246" y="291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1" name="Oval 773"/>
            <p:cNvSpPr>
              <a:spLocks noChangeArrowheads="1"/>
            </p:cNvSpPr>
            <p:nvPr/>
          </p:nvSpPr>
          <p:spPr bwMode="auto">
            <a:xfrm>
              <a:off x="2247" y="284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2" name="Oval 774"/>
            <p:cNvSpPr>
              <a:spLocks noChangeArrowheads="1"/>
            </p:cNvSpPr>
            <p:nvPr/>
          </p:nvSpPr>
          <p:spPr bwMode="auto">
            <a:xfrm>
              <a:off x="2248" y="302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3" name="Oval 775"/>
            <p:cNvSpPr>
              <a:spLocks noChangeArrowheads="1"/>
            </p:cNvSpPr>
            <p:nvPr/>
          </p:nvSpPr>
          <p:spPr bwMode="auto">
            <a:xfrm>
              <a:off x="2257" y="314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4" name="Oval 776"/>
            <p:cNvSpPr>
              <a:spLocks noChangeArrowheads="1"/>
            </p:cNvSpPr>
            <p:nvPr/>
          </p:nvSpPr>
          <p:spPr bwMode="auto">
            <a:xfrm>
              <a:off x="2258" y="318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5" name="Oval 777"/>
            <p:cNvSpPr>
              <a:spLocks noChangeArrowheads="1"/>
            </p:cNvSpPr>
            <p:nvPr/>
          </p:nvSpPr>
          <p:spPr bwMode="auto">
            <a:xfrm>
              <a:off x="2260" y="304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6" name="Oval 778"/>
            <p:cNvSpPr>
              <a:spLocks noChangeArrowheads="1"/>
            </p:cNvSpPr>
            <p:nvPr/>
          </p:nvSpPr>
          <p:spPr bwMode="auto">
            <a:xfrm>
              <a:off x="2261" y="3118"/>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7" name="Oval 779"/>
            <p:cNvSpPr>
              <a:spLocks noChangeArrowheads="1"/>
            </p:cNvSpPr>
            <p:nvPr/>
          </p:nvSpPr>
          <p:spPr bwMode="auto">
            <a:xfrm>
              <a:off x="2262" y="304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8" name="Oval 780"/>
            <p:cNvSpPr>
              <a:spLocks noChangeArrowheads="1"/>
            </p:cNvSpPr>
            <p:nvPr/>
          </p:nvSpPr>
          <p:spPr bwMode="auto">
            <a:xfrm>
              <a:off x="2265" y="305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89" name="Oval 781"/>
            <p:cNvSpPr>
              <a:spLocks noChangeArrowheads="1"/>
            </p:cNvSpPr>
            <p:nvPr/>
          </p:nvSpPr>
          <p:spPr bwMode="auto">
            <a:xfrm>
              <a:off x="2269" y="293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0" name="Oval 782"/>
            <p:cNvSpPr>
              <a:spLocks noChangeArrowheads="1"/>
            </p:cNvSpPr>
            <p:nvPr/>
          </p:nvSpPr>
          <p:spPr bwMode="auto">
            <a:xfrm>
              <a:off x="2269" y="3021"/>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1" name="Oval 783"/>
            <p:cNvSpPr>
              <a:spLocks noChangeArrowheads="1"/>
            </p:cNvSpPr>
            <p:nvPr/>
          </p:nvSpPr>
          <p:spPr bwMode="auto">
            <a:xfrm>
              <a:off x="2269" y="304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2" name="Oval 784"/>
            <p:cNvSpPr>
              <a:spLocks noChangeArrowheads="1"/>
            </p:cNvSpPr>
            <p:nvPr/>
          </p:nvSpPr>
          <p:spPr bwMode="auto">
            <a:xfrm>
              <a:off x="2269" y="305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3" name="Oval 785"/>
            <p:cNvSpPr>
              <a:spLocks noChangeArrowheads="1"/>
            </p:cNvSpPr>
            <p:nvPr/>
          </p:nvSpPr>
          <p:spPr bwMode="auto">
            <a:xfrm>
              <a:off x="2269" y="312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4" name="Oval 786"/>
            <p:cNvSpPr>
              <a:spLocks noChangeArrowheads="1"/>
            </p:cNvSpPr>
            <p:nvPr/>
          </p:nvSpPr>
          <p:spPr bwMode="auto">
            <a:xfrm>
              <a:off x="2277" y="293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5" name="Oval 787"/>
            <p:cNvSpPr>
              <a:spLocks noChangeArrowheads="1"/>
            </p:cNvSpPr>
            <p:nvPr/>
          </p:nvSpPr>
          <p:spPr bwMode="auto">
            <a:xfrm>
              <a:off x="2281" y="300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6" name="Oval 788"/>
            <p:cNvSpPr>
              <a:spLocks noChangeArrowheads="1"/>
            </p:cNvSpPr>
            <p:nvPr/>
          </p:nvSpPr>
          <p:spPr bwMode="auto">
            <a:xfrm>
              <a:off x="2284" y="303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7" name="Oval 789"/>
            <p:cNvSpPr>
              <a:spLocks noChangeArrowheads="1"/>
            </p:cNvSpPr>
            <p:nvPr/>
          </p:nvSpPr>
          <p:spPr bwMode="auto">
            <a:xfrm>
              <a:off x="2287" y="3064"/>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8" name="Oval 790"/>
            <p:cNvSpPr>
              <a:spLocks noChangeArrowheads="1"/>
            </p:cNvSpPr>
            <p:nvPr/>
          </p:nvSpPr>
          <p:spPr bwMode="auto">
            <a:xfrm>
              <a:off x="2288" y="298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599" name="Oval 791"/>
            <p:cNvSpPr>
              <a:spLocks noChangeArrowheads="1"/>
            </p:cNvSpPr>
            <p:nvPr/>
          </p:nvSpPr>
          <p:spPr bwMode="auto">
            <a:xfrm>
              <a:off x="2288" y="2999"/>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0" name="Oval 792"/>
            <p:cNvSpPr>
              <a:spLocks noChangeArrowheads="1"/>
            </p:cNvSpPr>
            <p:nvPr/>
          </p:nvSpPr>
          <p:spPr bwMode="auto">
            <a:xfrm>
              <a:off x="2296" y="296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1" name="Oval 793"/>
            <p:cNvSpPr>
              <a:spLocks noChangeArrowheads="1"/>
            </p:cNvSpPr>
            <p:nvPr/>
          </p:nvSpPr>
          <p:spPr bwMode="auto">
            <a:xfrm>
              <a:off x="2301" y="296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2" name="Oval 794"/>
            <p:cNvSpPr>
              <a:spLocks noChangeArrowheads="1"/>
            </p:cNvSpPr>
            <p:nvPr/>
          </p:nvSpPr>
          <p:spPr bwMode="auto">
            <a:xfrm>
              <a:off x="2302" y="304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3" name="Oval 795"/>
            <p:cNvSpPr>
              <a:spLocks noChangeArrowheads="1"/>
            </p:cNvSpPr>
            <p:nvPr/>
          </p:nvSpPr>
          <p:spPr bwMode="auto">
            <a:xfrm>
              <a:off x="2303" y="290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4" name="Oval 796"/>
            <p:cNvSpPr>
              <a:spLocks noChangeArrowheads="1"/>
            </p:cNvSpPr>
            <p:nvPr/>
          </p:nvSpPr>
          <p:spPr bwMode="auto">
            <a:xfrm>
              <a:off x="2303" y="297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5" name="Oval 797"/>
            <p:cNvSpPr>
              <a:spLocks noChangeArrowheads="1"/>
            </p:cNvSpPr>
            <p:nvPr/>
          </p:nvSpPr>
          <p:spPr bwMode="auto">
            <a:xfrm>
              <a:off x="2306" y="2956"/>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6" name="Oval 798"/>
            <p:cNvSpPr>
              <a:spLocks noChangeArrowheads="1"/>
            </p:cNvSpPr>
            <p:nvPr/>
          </p:nvSpPr>
          <p:spPr bwMode="auto">
            <a:xfrm>
              <a:off x="2309" y="299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7" name="Oval 799"/>
            <p:cNvSpPr>
              <a:spLocks noChangeArrowheads="1"/>
            </p:cNvSpPr>
            <p:nvPr/>
          </p:nvSpPr>
          <p:spPr bwMode="auto">
            <a:xfrm>
              <a:off x="2322" y="297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8" name="Oval 800"/>
            <p:cNvSpPr>
              <a:spLocks noChangeArrowheads="1"/>
            </p:cNvSpPr>
            <p:nvPr/>
          </p:nvSpPr>
          <p:spPr bwMode="auto">
            <a:xfrm>
              <a:off x="2326" y="283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09" name="Oval 801"/>
            <p:cNvSpPr>
              <a:spLocks noChangeArrowheads="1"/>
            </p:cNvSpPr>
            <p:nvPr/>
          </p:nvSpPr>
          <p:spPr bwMode="auto">
            <a:xfrm>
              <a:off x="2329" y="288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0" name="Oval 802"/>
            <p:cNvSpPr>
              <a:spLocks noChangeArrowheads="1"/>
            </p:cNvSpPr>
            <p:nvPr/>
          </p:nvSpPr>
          <p:spPr bwMode="auto">
            <a:xfrm>
              <a:off x="2329" y="2898"/>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1" name="Oval 803"/>
            <p:cNvSpPr>
              <a:spLocks noChangeArrowheads="1"/>
            </p:cNvSpPr>
            <p:nvPr/>
          </p:nvSpPr>
          <p:spPr bwMode="auto">
            <a:xfrm>
              <a:off x="2329" y="2898"/>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2" name="Oval 804"/>
            <p:cNvSpPr>
              <a:spLocks noChangeArrowheads="1"/>
            </p:cNvSpPr>
            <p:nvPr/>
          </p:nvSpPr>
          <p:spPr bwMode="auto">
            <a:xfrm>
              <a:off x="2329" y="291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3" name="Oval 805"/>
            <p:cNvSpPr>
              <a:spLocks noChangeArrowheads="1"/>
            </p:cNvSpPr>
            <p:nvPr/>
          </p:nvSpPr>
          <p:spPr bwMode="auto">
            <a:xfrm>
              <a:off x="2330" y="282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4" name="Oval 806"/>
            <p:cNvSpPr>
              <a:spLocks noChangeArrowheads="1"/>
            </p:cNvSpPr>
            <p:nvPr/>
          </p:nvSpPr>
          <p:spPr bwMode="auto">
            <a:xfrm>
              <a:off x="2332" y="2911"/>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5" name="Oval 807"/>
            <p:cNvSpPr>
              <a:spLocks noChangeArrowheads="1"/>
            </p:cNvSpPr>
            <p:nvPr/>
          </p:nvSpPr>
          <p:spPr bwMode="auto">
            <a:xfrm>
              <a:off x="2332" y="298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6" name="Oval 808"/>
            <p:cNvSpPr>
              <a:spLocks noChangeArrowheads="1"/>
            </p:cNvSpPr>
            <p:nvPr/>
          </p:nvSpPr>
          <p:spPr bwMode="auto">
            <a:xfrm>
              <a:off x="2333" y="2982"/>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7" name="Oval 809"/>
            <p:cNvSpPr>
              <a:spLocks noChangeArrowheads="1"/>
            </p:cNvSpPr>
            <p:nvPr/>
          </p:nvSpPr>
          <p:spPr bwMode="auto">
            <a:xfrm>
              <a:off x="2335" y="285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618" name="Oval 810"/>
            <p:cNvSpPr>
              <a:spLocks noChangeArrowheads="1"/>
            </p:cNvSpPr>
            <p:nvPr/>
          </p:nvSpPr>
          <p:spPr bwMode="auto">
            <a:xfrm>
              <a:off x="2341" y="2890"/>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grpSp>
      <p:grpSp>
        <p:nvGrpSpPr>
          <p:cNvPr id="15" name="Group 1012"/>
          <p:cNvGrpSpPr>
            <a:grpSpLocks/>
          </p:cNvGrpSpPr>
          <p:nvPr/>
        </p:nvGrpSpPr>
        <p:grpSpPr bwMode="auto">
          <a:xfrm>
            <a:off x="3057525" y="2795588"/>
            <a:ext cx="528638" cy="996950"/>
            <a:chOff x="2351" y="2363"/>
            <a:chExt cx="417" cy="779"/>
          </a:xfrm>
        </p:grpSpPr>
        <p:sp>
          <p:nvSpPr>
            <p:cNvPr id="84219" name="Oval 812"/>
            <p:cNvSpPr>
              <a:spLocks noChangeArrowheads="1"/>
            </p:cNvSpPr>
            <p:nvPr/>
          </p:nvSpPr>
          <p:spPr bwMode="auto">
            <a:xfrm>
              <a:off x="2351" y="287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0" name="Oval 813"/>
            <p:cNvSpPr>
              <a:spLocks noChangeArrowheads="1"/>
            </p:cNvSpPr>
            <p:nvPr/>
          </p:nvSpPr>
          <p:spPr bwMode="auto">
            <a:xfrm>
              <a:off x="2351" y="289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1" name="Oval 814"/>
            <p:cNvSpPr>
              <a:spLocks noChangeArrowheads="1"/>
            </p:cNvSpPr>
            <p:nvPr/>
          </p:nvSpPr>
          <p:spPr bwMode="auto">
            <a:xfrm>
              <a:off x="2351" y="292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2" name="Oval 815"/>
            <p:cNvSpPr>
              <a:spLocks noChangeArrowheads="1"/>
            </p:cNvSpPr>
            <p:nvPr/>
          </p:nvSpPr>
          <p:spPr bwMode="auto">
            <a:xfrm>
              <a:off x="2360" y="291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3" name="Oval 816"/>
            <p:cNvSpPr>
              <a:spLocks noChangeArrowheads="1"/>
            </p:cNvSpPr>
            <p:nvPr/>
          </p:nvSpPr>
          <p:spPr bwMode="auto">
            <a:xfrm>
              <a:off x="2363" y="2938"/>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4" name="Oval 817"/>
            <p:cNvSpPr>
              <a:spLocks noChangeArrowheads="1"/>
            </p:cNvSpPr>
            <p:nvPr/>
          </p:nvSpPr>
          <p:spPr bwMode="auto">
            <a:xfrm>
              <a:off x="2364" y="297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5" name="Oval 818"/>
            <p:cNvSpPr>
              <a:spLocks noChangeArrowheads="1"/>
            </p:cNvSpPr>
            <p:nvPr/>
          </p:nvSpPr>
          <p:spPr bwMode="auto">
            <a:xfrm>
              <a:off x="2365" y="296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6" name="Oval 819"/>
            <p:cNvSpPr>
              <a:spLocks noChangeArrowheads="1"/>
            </p:cNvSpPr>
            <p:nvPr/>
          </p:nvSpPr>
          <p:spPr bwMode="auto">
            <a:xfrm>
              <a:off x="2367" y="281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7" name="Oval 820"/>
            <p:cNvSpPr>
              <a:spLocks noChangeArrowheads="1"/>
            </p:cNvSpPr>
            <p:nvPr/>
          </p:nvSpPr>
          <p:spPr bwMode="auto">
            <a:xfrm>
              <a:off x="2370" y="2828"/>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8" name="Oval 821"/>
            <p:cNvSpPr>
              <a:spLocks noChangeArrowheads="1"/>
            </p:cNvSpPr>
            <p:nvPr/>
          </p:nvSpPr>
          <p:spPr bwMode="auto">
            <a:xfrm>
              <a:off x="2373" y="291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29" name="Oval 822"/>
            <p:cNvSpPr>
              <a:spLocks noChangeArrowheads="1"/>
            </p:cNvSpPr>
            <p:nvPr/>
          </p:nvSpPr>
          <p:spPr bwMode="auto">
            <a:xfrm>
              <a:off x="2377" y="278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0" name="Oval 823"/>
            <p:cNvSpPr>
              <a:spLocks noChangeArrowheads="1"/>
            </p:cNvSpPr>
            <p:nvPr/>
          </p:nvSpPr>
          <p:spPr bwMode="auto">
            <a:xfrm>
              <a:off x="2378" y="294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1" name="Oval 824"/>
            <p:cNvSpPr>
              <a:spLocks noChangeArrowheads="1"/>
            </p:cNvSpPr>
            <p:nvPr/>
          </p:nvSpPr>
          <p:spPr bwMode="auto">
            <a:xfrm>
              <a:off x="2379" y="279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2" name="Oval 825"/>
            <p:cNvSpPr>
              <a:spLocks noChangeArrowheads="1"/>
            </p:cNvSpPr>
            <p:nvPr/>
          </p:nvSpPr>
          <p:spPr bwMode="auto">
            <a:xfrm>
              <a:off x="2380" y="290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3" name="Oval 826"/>
            <p:cNvSpPr>
              <a:spLocks noChangeArrowheads="1"/>
            </p:cNvSpPr>
            <p:nvPr/>
          </p:nvSpPr>
          <p:spPr bwMode="auto">
            <a:xfrm>
              <a:off x="2381" y="2851"/>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4" name="Oval 827"/>
            <p:cNvSpPr>
              <a:spLocks noChangeArrowheads="1"/>
            </p:cNvSpPr>
            <p:nvPr/>
          </p:nvSpPr>
          <p:spPr bwMode="auto">
            <a:xfrm>
              <a:off x="2385" y="275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5" name="Oval 828"/>
            <p:cNvSpPr>
              <a:spLocks noChangeArrowheads="1"/>
            </p:cNvSpPr>
            <p:nvPr/>
          </p:nvSpPr>
          <p:spPr bwMode="auto">
            <a:xfrm>
              <a:off x="2385" y="2886"/>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6" name="Oval 829"/>
            <p:cNvSpPr>
              <a:spLocks noChangeArrowheads="1"/>
            </p:cNvSpPr>
            <p:nvPr/>
          </p:nvSpPr>
          <p:spPr bwMode="auto">
            <a:xfrm>
              <a:off x="2396" y="289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7" name="Oval 830"/>
            <p:cNvSpPr>
              <a:spLocks noChangeArrowheads="1"/>
            </p:cNvSpPr>
            <p:nvPr/>
          </p:nvSpPr>
          <p:spPr bwMode="auto">
            <a:xfrm>
              <a:off x="2398" y="273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8" name="Oval 831"/>
            <p:cNvSpPr>
              <a:spLocks noChangeArrowheads="1"/>
            </p:cNvSpPr>
            <p:nvPr/>
          </p:nvSpPr>
          <p:spPr bwMode="auto">
            <a:xfrm>
              <a:off x="2398" y="275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39" name="Oval 832"/>
            <p:cNvSpPr>
              <a:spLocks noChangeArrowheads="1"/>
            </p:cNvSpPr>
            <p:nvPr/>
          </p:nvSpPr>
          <p:spPr bwMode="auto">
            <a:xfrm>
              <a:off x="2398" y="288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0" name="Oval 833"/>
            <p:cNvSpPr>
              <a:spLocks noChangeArrowheads="1"/>
            </p:cNvSpPr>
            <p:nvPr/>
          </p:nvSpPr>
          <p:spPr bwMode="auto">
            <a:xfrm>
              <a:off x="2398" y="289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1" name="Oval 834"/>
            <p:cNvSpPr>
              <a:spLocks noChangeArrowheads="1"/>
            </p:cNvSpPr>
            <p:nvPr/>
          </p:nvSpPr>
          <p:spPr bwMode="auto">
            <a:xfrm>
              <a:off x="2411" y="278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2" name="Oval 835"/>
            <p:cNvSpPr>
              <a:spLocks noChangeArrowheads="1"/>
            </p:cNvSpPr>
            <p:nvPr/>
          </p:nvSpPr>
          <p:spPr bwMode="auto">
            <a:xfrm>
              <a:off x="2411" y="284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3" name="Oval 836"/>
            <p:cNvSpPr>
              <a:spLocks noChangeArrowheads="1"/>
            </p:cNvSpPr>
            <p:nvPr/>
          </p:nvSpPr>
          <p:spPr bwMode="auto">
            <a:xfrm>
              <a:off x="2411" y="284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4" name="Oval 837"/>
            <p:cNvSpPr>
              <a:spLocks noChangeArrowheads="1"/>
            </p:cNvSpPr>
            <p:nvPr/>
          </p:nvSpPr>
          <p:spPr bwMode="auto">
            <a:xfrm>
              <a:off x="2411" y="286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5" name="Oval 838"/>
            <p:cNvSpPr>
              <a:spLocks noChangeArrowheads="1"/>
            </p:cNvSpPr>
            <p:nvPr/>
          </p:nvSpPr>
          <p:spPr bwMode="auto">
            <a:xfrm>
              <a:off x="2411" y="286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6" name="Oval 839"/>
            <p:cNvSpPr>
              <a:spLocks noChangeArrowheads="1"/>
            </p:cNvSpPr>
            <p:nvPr/>
          </p:nvSpPr>
          <p:spPr bwMode="auto">
            <a:xfrm>
              <a:off x="2411" y="288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7" name="Oval 840"/>
            <p:cNvSpPr>
              <a:spLocks noChangeArrowheads="1"/>
            </p:cNvSpPr>
            <p:nvPr/>
          </p:nvSpPr>
          <p:spPr bwMode="auto">
            <a:xfrm>
              <a:off x="2411" y="293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8" name="Oval 841"/>
            <p:cNvSpPr>
              <a:spLocks noChangeArrowheads="1"/>
            </p:cNvSpPr>
            <p:nvPr/>
          </p:nvSpPr>
          <p:spPr bwMode="auto">
            <a:xfrm>
              <a:off x="2411" y="295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49" name="Oval 842"/>
            <p:cNvSpPr>
              <a:spLocks noChangeArrowheads="1"/>
            </p:cNvSpPr>
            <p:nvPr/>
          </p:nvSpPr>
          <p:spPr bwMode="auto">
            <a:xfrm>
              <a:off x="2411" y="299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0" name="Oval 843"/>
            <p:cNvSpPr>
              <a:spLocks noChangeArrowheads="1"/>
            </p:cNvSpPr>
            <p:nvPr/>
          </p:nvSpPr>
          <p:spPr bwMode="auto">
            <a:xfrm>
              <a:off x="2411" y="310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1" name="Oval 844"/>
            <p:cNvSpPr>
              <a:spLocks noChangeArrowheads="1"/>
            </p:cNvSpPr>
            <p:nvPr/>
          </p:nvSpPr>
          <p:spPr bwMode="auto">
            <a:xfrm>
              <a:off x="2411" y="284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2" name="Oval 845"/>
            <p:cNvSpPr>
              <a:spLocks noChangeArrowheads="1"/>
            </p:cNvSpPr>
            <p:nvPr/>
          </p:nvSpPr>
          <p:spPr bwMode="auto">
            <a:xfrm>
              <a:off x="2417" y="2877"/>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3" name="Oval 846"/>
            <p:cNvSpPr>
              <a:spLocks noChangeArrowheads="1"/>
            </p:cNvSpPr>
            <p:nvPr/>
          </p:nvSpPr>
          <p:spPr bwMode="auto">
            <a:xfrm>
              <a:off x="2421" y="278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4" name="Oval 847"/>
            <p:cNvSpPr>
              <a:spLocks noChangeArrowheads="1"/>
            </p:cNvSpPr>
            <p:nvPr/>
          </p:nvSpPr>
          <p:spPr bwMode="auto">
            <a:xfrm>
              <a:off x="2422" y="284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5" name="Oval 848"/>
            <p:cNvSpPr>
              <a:spLocks noChangeArrowheads="1"/>
            </p:cNvSpPr>
            <p:nvPr/>
          </p:nvSpPr>
          <p:spPr bwMode="auto">
            <a:xfrm>
              <a:off x="2424" y="287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6" name="Oval 849"/>
            <p:cNvSpPr>
              <a:spLocks noChangeArrowheads="1"/>
            </p:cNvSpPr>
            <p:nvPr/>
          </p:nvSpPr>
          <p:spPr bwMode="auto">
            <a:xfrm>
              <a:off x="2427" y="286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7" name="Oval 850"/>
            <p:cNvSpPr>
              <a:spLocks noChangeArrowheads="1"/>
            </p:cNvSpPr>
            <p:nvPr/>
          </p:nvSpPr>
          <p:spPr bwMode="auto">
            <a:xfrm>
              <a:off x="2431" y="284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8" name="Oval 851"/>
            <p:cNvSpPr>
              <a:spLocks noChangeArrowheads="1"/>
            </p:cNvSpPr>
            <p:nvPr/>
          </p:nvSpPr>
          <p:spPr bwMode="auto">
            <a:xfrm>
              <a:off x="2432" y="271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59" name="Oval 852"/>
            <p:cNvSpPr>
              <a:spLocks noChangeArrowheads="1"/>
            </p:cNvSpPr>
            <p:nvPr/>
          </p:nvSpPr>
          <p:spPr bwMode="auto">
            <a:xfrm>
              <a:off x="2432" y="275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0" name="Oval 853"/>
            <p:cNvSpPr>
              <a:spLocks noChangeArrowheads="1"/>
            </p:cNvSpPr>
            <p:nvPr/>
          </p:nvSpPr>
          <p:spPr bwMode="auto">
            <a:xfrm>
              <a:off x="2432" y="276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1" name="Oval 854"/>
            <p:cNvSpPr>
              <a:spLocks noChangeArrowheads="1"/>
            </p:cNvSpPr>
            <p:nvPr/>
          </p:nvSpPr>
          <p:spPr bwMode="auto">
            <a:xfrm>
              <a:off x="2432" y="276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2" name="Oval 855"/>
            <p:cNvSpPr>
              <a:spLocks noChangeArrowheads="1"/>
            </p:cNvSpPr>
            <p:nvPr/>
          </p:nvSpPr>
          <p:spPr bwMode="auto">
            <a:xfrm>
              <a:off x="2437" y="282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3" name="Oval 856"/>
            <p:cNvSpPr>
              <a:spLocks noChangeArrowheads="1"/>
            </p:cNvSpPr>
            <p:nvPr/>
          </p:nvSpPr>
          <p:spPr bwMode="auto">
            <a:xfrm>
              <a:off x="2441" y="278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4" name="Oval 857"/>
            <p:cNvSpPr>
              <a:spLocks noChangeArrowheads="1"/>
            </p:cNvSpPr>
            <p:nvPr/>
          </p:nvSpPr>
          <p:spPr bwMode="auto">
            <a:xfrm>
              <a:off x="2442" y="275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5" name="Oval 858"/>
            <p:cNvSpPr>
              <a:spLocks noChangeArrowheads="1"/>
            </p:cNvSpPr>
            <p:nvPr/>
          </p:nvSpPr>
          <p:spPr bwMode="auto">
            <a:xfrm>
              <a:off x="2442" y="2764"/>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6" name="Oval 859"/>
            <p:cNvSpPr>
              <a:spLocks noChangeArrowheads="1"/>
            </p:cNvSpPr>
            <p:nvPr/>
          </p:nvSpPr>
          <p:spPr bwMode="auto">
            <a:xfrm>
              <a:off x="2442" y="273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7" name="Oval 860"/>
            <p:cNvSpPr>
              <a:spLocks noChangeArrowheads="1"/>
            </p:cNvSpPr>
            <p:nvPr/>
          </p:nvSpPr>
          <p:spPr bwMode="auto">
            <a:xfrm>
              <a:off x="2444" y="288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8" name="Oval 861"/>
            <p:cNvSpPr>
              <a:spLocks noChangeArrowheads="1"/>
            </p:cNvSpPr>
            <p:nvPr/>
          </p:nvSpPr>
          <p:spPr bwMode="auto">
            <a:xfrm>
              <a:off x="2446" y="266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69" name="Oval 862"/>
            <p:cNvSpPr>
              <a:spLocks noChangeArrowheads="1"/>
            </p:cNvSpPr>
            <p:nvPr/>
          </p:nvSpPr>
          <p:spPr bwMode="auto">
            <a:xfrm>
              <a:off x="2450" y="273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0" name="Oval 863"/>
            <p:cNvSpPr>
              <a:spLocks noChangeArrowheads="1"/>
            </p:cNvSpPr>
            <p:nvPr/>
          </p:nvSpPr>
          <p:spPr bwMode="auto">
            <a:xfrm>
              <a:off x="2450" y="279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1" name="Oval 864"/>
            <p:cNvSpPr>
              <a:spLocks noChangeArrowheads="1"/>
            </p:cNvSpPr>
            <p:nvPr/>
          </p:nvSpPr>
          <p:spPr bwMode="auto">
            <a:xfrm>
              <a:off x="2455" y="2691"/>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2" name="Oval 865"/>
            <p:cNvSpPr>
              <a:spLocks noChangeArrowheads="1"/>
            </p:cNvSpPr>
            <p:nvPr/>
          </p:nvSpPr>
          <p:spPr bwMode="auto">
            <a:xfrm>
              <a:off x="2456" y="263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3" name="Oval 866"/>
            <p:cNvSpPr>
              <a:spLocks noChangeArrowheads="1"/>
            </p:cNvSpPr>
            <p:nvPr/>
          </p:nvSpPr>
          <p:spPr bwMode="auto">
            <a:xfrm>
              <a:off x="2458" y="271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4" name="Oval 867"/>
            <p:cNvSpPr>
              <a:spLocks noChangeArrowheads="1"/>
            </p:cNvSpPr>
            <p:nvPr/>
          </p:nvSpPr>
          <p:spPr bwMode="auto">
            <a:xfrm>
              <a:off x="2458" y="273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5" name="Oval 868"/>
            <p:cNvSpPr>
              <a:spLocks noChangeArrowheads="1"/>
            </p:cNvSpPr>
            <p:nvPr/>
          </p:nvSpPr>
          <p:spPr bwMode="auto">
            <a:xfrm>
              <a:off x="2458" y="281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6" name="Oval 869"/>
            <p:cNvSpPr>
              <a:spLocks noChangeArrowheads="1"/>
            </p:cNvSpPr>
            <p:nvPr/>
          </p:nvSpPr>
          <p:spPr bwMode="auto">
            <a:xfrm>
              <a:off x="2466" y="282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7" name="Oval 870"/>
            <p:cNvSpPr>
              <a:spLocks noChangeArrowheads="1"/>
            </p:cNvSpPr>
            <p:nvPr/>
          </p:nvSpPr>
          <p:spPr bwMode="auto">
            <a:xfrm>
              <a:off x="2466" y="286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8" name="Oval 871"/>
            <p:cNvSpPr>
              <a:spLocks noChangeArrowheads="1"/>
            </p:cNvSpPr>
            <p:nvPr/>
          </p:nvSpPr>
          <p:spPr bwMode="auto">
            <a:xfrm>
              <a:off x="2466" y="288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79" name="Oval 872"/>
            <p:cNvSpPr>
              <a:spLocks noChangeArrowheads="1"/>
            </p:cNvSpPr>
            <p:nvPr/>
          </p:nvSpPr>
          <p:spPr bwMode="auto">
            <a:xfrm>
              <a:off x="2470" y="2884"/>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0" name="Oval 873"/>
            <p:cNvSpPr>
              <a:spLocks noChangeArrowheads="1"/>
            </p:cNvSpPr>
            <p:nvPr/>
          </p:nvSpPr>
          <p:spPr bwMode="auto">
            <a:xfrm>
              <a:off x="2473" y="280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1" name="Oval 874"/>
            <p:cNvSpPr>
              <a:spLocks noChangeArrowheads="1"/>
            </p:cNvSpPr>
            <p:nvPr/>
          </p:nvSpPr>
          <p:spPr bwMode="auto">
            <a:xfrm>
              <a:off x="2473" y="289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2" name="Oval 875"/>
            <p:cNvSpPr>
              <a:spLocks noChangeArrowheads="1"/>
            </p:cNvSpPr>
            <p:nvPr/>
          </p:nvSpPr>
          <p:spPr bwMode="auto">
            <a:xfrm>
              <a:off x="2476" y="282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3" name="Oval 876"/>
            <p:cNvSpPr>
              <a:spLocks noChangeArrowheads="1"/>
            </p:cNvSpPr>
            <p:nvPr/>
          </p:nvSpPr>
          <p:spPr bwMode="auto">
            <a:xfrm>
              <a:off x="2477" y="2757"/>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4" name="Oval 877"/>
            <p:cNvSpPr>
              <a:spLocks noChangeArrowheads="1"/>
            </p:cNvSpPr>
            <p:nvPr/>
          </p:nvSpPr>
          <p:spPr bwMode="auto">
            <a:xfrm>
              <a:off x="2477" y="276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5" name="Oval 878"/>
            <p:cNvSpPr>
              <a:spLocks noChangeArrowheads="1"/>
            </p:cNvSpPr>
            <p:nvPr/>
          </p:nvSpPr>
          <p:spPr bwMode="auto">
            <a:xfrm>
              <a:off x="2480" y="299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6" name="Oval 879"/>
            <p:cNvSpPr>
              <a:spLocks noChangeArrowheads="1"/>
            </p:cNvSpPr>
            <p:nvPr/>
          </p:nvSpPr>
          <p:spPr bwMode="auto">
            <a:xfrm>
              <a:off x="2480" y="272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7" name="Oval 880"/>
            <p:cNvSpPr>
              <a:spLocks noChangeArrowheads="1"/>
            </p:cNvSpPr>
            <p:nvPr/>
          </p:nvSpPr>
          <p:spPr bwMode="auto">
            <a:xfrm>
              <a:off x="2480" y="284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8" name="Oval 881"/>
            <p:cNvSpPr>
              <a:spLocks noChangeArrowheads="1"/>
            </p:cNvSpPr>
            <p:nvPr/>
          </p:nvSpPr>
          <p:spPr bwMode="auto">
            <a:xfrm>
              <a:off x="2480" y="287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89" name="Oval 882"/>
            <p:cNvSpPr>
              <a:spLocks noChangeArrowheads="1"/>
            </p:cNvSpPr>
            <p:nvPr/>
          </p:nvSpPr>
          <p:spPr bwMode="auto">
            <a:xfrm>
              <a:off x="2480" y="271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0" name="Oval 883"/>
            <p:cNvSpPr>
              <a:spLocks noChangeArrowheads="1"/>
            </p:cNvSpPr>
            <p:nvPr/>
          </p:nvSpPr>
          <p:spPr bwMode="auto">
            <a:xfrm>
              <a:off x="2489" y="2794"/>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1" name="Oval 884"/>
            <p:cNvSpPr>
              <a:spLocks noChangeArrowheads="1"/>
            </p:cNvSpPr>
            <p:nvPr/>
          </p:nvSpPr>
          <p:spPr bwMode="auto">
            <a:xfrm>
              <a:off x="2492" y="256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2" name="Oval 885"/>
            <p:cNvSpPr>
              <a:spLocks noChangeArrowheads="1"/>
            </p:cNvSpPr>
            <p:nvPr/>
          </p:nvSpPr>
          <p:spPr bwMode="auto">
            <a:xfrm>
              <a:off x="2492"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3" name="Oval 886"/>
            <p:cNvSpPr>
              <a:spLocks noChangeArrowheads="1"/>
            </p:cNvSpPr>
            <p:nvPr/>
          </p:nvSpPr>
          <p:spPr bwMode="auto">
            <a:xfrm>
              <a:off x="2492" y="262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4" name="Oval 887"/>
            <p:cNvSpPr>
              <a:spLocks noChangeArrowheads="1"/>
            </p:cNvSpPr>
            <p:nvPr/>
          </p:nvSpPr>
          <p:spPr bwMode="auto">
            <a:xfrm>
              <a:off x="2492" y="266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5" name="Oval 888"/>
            <p:cNvSpPr>
              <a:spLocks noChangeArrowheads="1"/>
            </p:cNvSpPr>
            <p:nvPr/>
          </p:nvSpPr>
          <p:spPr bwMode="auto">
            <a:xfrm>
              <a:off x="2497" y="260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6" name="Oval 889"/>
            <p:cNvSpPr>
              <a:spLocks noChangeArrowheads="1"/>
            </p:cNvSpPr>
            <p:nvPr/>
          </p:nvSpPr>
          <p:spPr bwMode="auto">
            <a:xfrm>
              <a:off x="2498" y="270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7" name="Oval 890"/>
            <p:cNvSpPr>
              <a:spLocks noChangeArrowheads="1"/>
            </p:cNvSpPr>
            <p:nvPr/>
          </p:nvSpPr>
          <p:spPr bwMode="auto">
            <a:xfrm>
              <a:off x="2502" y="2645"/>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8" name="Oval 891"/>
            <p:cNvSpPr>
              <a:spLocks noChangeArrowheads="1"/>
            </p:cNvSpPr>
            <p:nvPr/>
          </p:nvSpPr>
          <p:spPr bwMode="auto">
            <a:xfrm>
              <a:off x="2503" y="2661"/>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299" name="Oval 892"/>
            <p:cNvSpPr>
              <a:spLocks noChangeArrowheads="1"/>
            </p:cNvSpPr>
            <p:nvPr/>
          </p:nvSpPr>
          <p:spPr bwMode="auto">
            <a:xfrm>
              <a:off x="2503" y="2691"/>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0" name="Oval 893"/>
            <p:cNvSpPr>
              <a:spLocks noChangeArrowheads="1"/>
            </p:cNvSpPr>
            <p:nvPr/>
          </p:nvSpPr>
          <p:spPr bwMode="auto">
            <a:xfrm>
              <a:off x="2507"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1" name="Oval 894"/>
            <p:cNvSpPr>
              <a:spLocks noChangeArrowheads="1"/>
            </p:cNvSpPr>
            <p:nvPr/>
          </p:nvSpPr>
          <p:spPr bwMode="auto">
            <a:xfrm>
              <a:off x="2508" y="273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2" name="Oval 895"/>
            <p:cNvSpPr>
              <a:spLocks noChangeArrowheads="1"/>
            </p:cNvSpPr>
            <p:nvPr/>
          </p:nvSpPr>
          <p:spPr bwMode="auto">
            <a:xfrm>
              <a:off x="2508" y="282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3" name="Oval 896"/>
            <p:cNvSpPr>
              <a:spLocks noChangeArrowheads="1"/>
            </p:cNvSpPr>
            <p:nvPr/>
          </p:nvSpPr>
          <p:spPr bwMode="auto">
            <a:xfrm>
              <a:off x="2509" y="256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4" name="Oval 897"/>
            <p:cNvSpPr>
              <a:spLocks noChangeArrowheads="1"/>
            </p:cNvSpPr>
            <p:nvPr/>
          </p:nvSpPr>
          <p:spPr bwMode="auto">
            <a:xfrm>
              <a:off x="2512" y="2729"/>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5" name="Oval 898"/>
            <p:cNvSpPr>
              <a:spLocks noChangeArrowheads="1"/>
            </p:cNvSpPr>
            <p:nvPr/>
          </p:nvSpPr>
          <p:spPr bwMode="auto">
            <a:xfrm>
              <a:off x="2514" y="2685"/>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6" name="Oval 899"/>
            <p:cNvSpPr>
              <a:spLocks noChangeArrowheads="1"/>
            </p:cNvSpPr>
            <p:nvPr/>
          </p:nvSpPr>
          <p:spPr bwMode="auto">
            <a:xfrm>
              <a:off x="2516" y="269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7" name="Oval 900"/>
            <p:cNvSpPr>
              <a:spLocks noChangeArrowheads="1"/>
            </p:cNvSpPr>
            <p:nvPr/>
          </p:nvSpPr>
          <p:spPr bwMode="auto">
            <a:xfrm>
              <a:off x="2518" y="263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8" name="Oval 901"/>
            <p:cNvSpPr>
              <a:spLocks noChangeArrowheads="1"/>
            </p:cNvSpPr>
            <p:nvPr/>
          </p:nvSpPr>
          <p:spPr bwMode="auto">
            <a:xfrm>
              <a:off x="2518"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09" name="Oval 902"/>
            <p:cNvSpPr>
              <a:spLocks noChangeArrowheads="1"/>
            </p:cNvSpPr>
            <p:nvPr/>
          </p:nvSpPr>
          <p:spPr bwMode="auto">
            <a:xfrm>
              <a:off x="2518" y="273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0" name="Oval 903"/>
            <p:cNvSpPr>
              <a:spLocks noChangeArrowheads="1"/>
            </p:cNvSpPr>
            <p:nvPr/>
          </p:nvSpPr>
          <p:spPr bwMode="auto">
            <a:xfrm>
              <a:off x="2518" y="275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1" name="Oval 904"/>
            <p:cNvSpPr>
              <a:spLocks noChangeArrowheads="1"/>
            </p:cNvSpPr>
            <p:nvPr/>
          </p:nvSpPr>
          <p:spPr bwMode="auto">
            <a:xfrm>
              <a:off x="2518" y="280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2" name="Oval 905"/>
            <p:cNvSpPr>
              <a:spLocks noChangeArrowheads="1"/>
            </p:cNvSpPr>
            <p:nvPr/>
          </p:nvSpPr>
          <p:spPr bwMode="auto">
            <a:xfrm>
              <a:off x="2518" y="281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3" name="Oval 906"/>
            <p:cNvSpPr>
              <a:spLocks noChangeArrowheads="1"/>
            </p:cNvSpPr>
            <p:nvPr/>
          </p:nvSpPr>
          <p:spPr bwMode="auto">
            <a:xfrm>
              <a:off x="2525" y="264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4" name="Oval 907"/>
            <p:cNvSpPr>
              <a:spLocks noChangeArrowheads="1"/>
            </p:cNvSpPr>
            <p:nvPr/>
          </p:nvSpPr>
          <p:spPr bwMode="auto">
            <a:xfrm>
              <a:off x="2526"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5" name="Oval 908"/>
            <p:cNvSpPr>
              <a:spLocks noChangeArrowheads="1"/>
            </p:cNvSpPr>
            <p:nvPr/>
          </p:nvSpPr>
          <p:spPr bwMode="auto">
            <a:xfrm>
              <a:off x="2540" y="263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6" name="Oval 909"/>
            <p:cNvSpPr>
              <a:spLocks noChangeArrowheads="1"/>
            </p:cNvSpPr>
            <p:nvPr/>
          </p:nvSpPr>
          <p:spPr bwMode="auto">
            <a:xfrm>
              <a:off x="2540" y="264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7" name="Oval 910"/>
            <p:cNvSpPr>
              <a:spLocks noChangeArrowheads="1"/>
            </p:cNvSpPr>
            <p:nvPr/>
          </p:nvSpPr>
          <p:spPr bwMode="auto">
            <a:xfrm>
              <a:off x="2540" y="264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8" name="Oval 911"/>
            <p:cNvSpPr>
              <a:spLocks noChangeArrowheads="1"/>
            </p:cNvSpPr>
            <p:nvPr/>
          </p:nvSpPr>
          <p:spPr bwMode="auto">
            <a:xfrm>
              <a:off x="2540" y="265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19" name="Oval 912"/>
            <p:cNvSpPr>
              <a:spLocks noChangeArrowheads="1"/>
            </p:cNvSpPr>
            <p:nvPr/>
          </p:nvSpPr>
          <p:spPr bwMode="auto">
            <a:xfrm>
              <a:off x="2540" y="269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0" name="Oval 913"/>
            <p:cNvSpPr>
              <a:spLocks noChangeArrowheads="1"/>
            </p:cNvSpPr>
            <p:nvPr/>
          </p:nvSpPr>
          <p:spPr bwMode="auto">
            <a:xfrm>
              <a:off x="2540" y="270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1" name="Oval 914"/>
            <p:cNvSpPr>
              <a:spLocks noChangeArrowheads="1"/>
            </p:cNvSpPr>
            <p:nvPr/>
          </p:nvSpPr>
          <p:spPr bwMode="auto">
            <a:xfrm>
              <a:off x="2540" y="270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2" name="Oval 915"/>
            <p:cNvSpPr>
              <a:spLocks noChangeArrowheads="1"/>
            </p:cNvSpPr>
            <p:nvPr/>
          </p:nvSpPr>
          <p:spPr bwMode="auto">
            <a:xfrm>
              <a:off x="2540" y="2848"/>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3" name="Oval 916"/>
            <p:cNvSpPr>
              <a:spLocks noChangeArrowheads="1"/>
            </p:cNvSpPr>
            <p:nvPr/>
          </p:nvSpPr>
          <p:spPr bwMode="auto">
            <a:xfrm>
              <a:off x="2544" y="256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4" name="Oval 917"/>
            <p:cNvSpPr>
              <a:spLocks noChangeArrowheads="1"/>
            </p:cNvSpPr>
            <p:nvPr/>
          </p:nvSpPr>
          <p:spPr bwMode="auto">
            <a:xfrm>
              <a:off x="2544" y="2729"/>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5" name="Oval 918"/>
            <p:cNvSpPr>
              <a:spLocks noChangeArrowheads="1"/>
            </p:cNvSpPr>
            <p:nvPr/>
          </p:nvSpPr>
          <p:spPr bwMode="auto">
            <a:xfrm>
              <a:off x="2549" y="264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6" name="Oval 919"/>
            <p:cNvSpPr>
              <a:spLocks noChangeArrowheads="1"/>
            </p:cNvSpPr>
            <p:nvPr/>
          </p:nvSpPr>
          <p:spPr bwMode="auto">
            <a:xfrm>
              <a:off x="2550" y="275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7" name="Oval 920"/>
            <p:cNvSpPr>
              <a:spLocks noChangeArrowheads="1"/>
            </p:cNvSpPr>
            <p:nvPr/>
          </p:nvSpPr>
          <p:spPr bwMode="auto">
            <a:xfrm>
              <a:off x="2552"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8" name="Oval 921"/>
            <p:cNvSpPr>
              <a:spLocks noChangeArrowheads="1"/>
            </p:cNvSpPr>
            <p:nvPr/>
          </p:nvSpPr>
          <p:spPr bwMode="auto">
            <a:xfrm>
              <a:off x="2558" y="255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29" name="Oval 922"/>
            <p:cNvSpPr>
              <a:spLocks noChangeArrowheads="1"/>
            </p:cNvSpPr>
            <p:nvPr/>
          </p:nvSpPr>
          <p:spPr bwMode="auto">
            <a:xfrm>
              <a:off x="2558"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0" name="Oval 923"/>
            <p:cNvSpPr>
              <a:spLocks noChangeArrowheads="1"/>
            </p:cNvSpPr>
            <p:nvPr/>
          </p:nvSpPr>
          <p:spPr bwMode="auto">
            <a:xfrm>
              <a:off x="2561" y="274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1" name="Oval 924"/>
            <p:cNvSpPr>
              <a:spLocks noChangeArrowheads="1"/>
            </p:cNvSpPr>
            <p:nvPr/>
          </p:nvSpPr>
          <p:spPr bwMode="auto">
            <a:xfrm>
              <a:off x="2568" y="2657"/>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2" name="Oval 925"/>
            <p:cNvSpPr>
              <a:spLocks noChangeArrowheads="1"/>
            </p:cNvSpPr>
            <p:nvPr/>
          </p:nvSpPr>
          <p:spPr bwMode="auto">
            <a:xfrm>
              <a:off x="2568" y="268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3" name="Oval 926"/>
            <p:cNvSpPr>
              <a:spLocks noChangeArrowheads="1"/>
            </p:cNvSpPr>
            <p:nvPr/>
          </p:nvSpPr>
          <p:spPr bwMode="auto">
            <a:xfrm>
              <a:off x="2574" y="260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4" name="Oval 927"/>
            <p:cNvSpPr>
              <a:spLocks noChangeArrowheads="1"/>
            </p:cNvSpPr>
            <p:nvPr/>
          </p:nvSpPr>
          <p:spPr bwMode="auto">
            <a:xfrm>
              <a:off x="2574" y="260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5" name="Oval 928"/>
            <p:cNvSpPr>
              <a:spLocks noChangeArrowheads="1"/>
            </p:cNvSpPr>
            <p:nvPr/>
          </p:nvSpPr>
          <p:spPr bwMode="auto">
            <a:xfrm>
              <a:off x="2574" y="2653"/>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6" name="Oval 929"/>
            <p:cNvSpPr>
              <a:spLocks noChangeArrowheads="1"/>
            </p:cNvSpPr>
            <p:nvPr/>
          </p:nvSpPr>
          <p:spPr bwMode="auto">
            <a:xfrm>
              <a:off x="2574" y="267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7" name="Oval 930"/>
            <p:cNvSpPr>
              <a:spLocks noChangeArrowheads="1"/>
            </p:cNvSpPr>
            <p:nvPr/>
          </p:nvSpPr>
          <p:spPr bwMode="auto">
            <a:xfrm>
              <a:off x="2574" y="2691"/>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8" name="Oval 931"/>
            <p:cNvSpPr>
              <a:spLocks noChangeArrowheads="1"/>
            </p:cNvSpPr>
            <p:nvPr/>
          </p:nvSpPr>
          <p:spPr bwMode="auto">
            <a:xfrm>
              <a:off x="2574" y="274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39" name="Oval 932"/>
            <p:cNvSpPr>
              <a:spLocks noChangeArrowheads="1"/>
            </p:cNvSpPr>
            <p:nvPr/>
          </p:nvSpPr>
          <p:spPr bwMode="auto">
            <a:xfrm>
              <a:off x="2574" y="2848"/>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0" name="Oval 933"/>
            <p:cNvSpPr>
              <a:spLocks noChangeArrowheads="1"/>
            </p:cNvSpPr>
            <p:nvPr/>
          </p:nvSpPr>
          <p:spPr bwMode="auto">
            <a:xfrm>
              <a:off x="2576" y="257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1" name="Oval 934"/>
            <p:cNvSpPr>
              <a:spLocks noChangeArrowheads="1"/>
            </p:cNvSpPr>
            <p:nvPr/>
          </p:nvSpPr>
          <p:spPr bwMode="auto">
            <a:xfrm>
              <a:off x="2577" y="257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2" name="Oval 935"/>
            <p:cNvSpPr>
              <a:spLocks noChangeArrowheads="1"/>
            </p:cNvSpPr>
            <p:nvPr/>
          </p:nvSpPr>
          <p:spPr bwMode="auto">
            <a:xfrm>
              <a:off x="2580"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3" name="Oval 936"/>
            <p:cNvSpPr>
              <a:spLocks noChangeArrowheads="1"/>
            </p:cNvSpPr>
            <p:nvPr/>
          </p:nvSpPr>
          <p:spPr bwMode="auto">
            <a:xfrm>
              <a:off x="2582" y="2567"/>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4" name="Oval 937"/>
            <p:cNvSpPr>
              <a:spLocks noChangeArrowheads="1"/>
            </p:cNvSpPr>
            <p:nvPr/>
          </p:nvSpPr>
          <p:spPr bwMode="auto">
            <a:xfrm>
              <a:off x="2582" y="258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5" name="Oval 938"/>
            <p:cNvSpPr>
              <a:spLocks noChangeArrowheads="1"/>
            </p:cNvSpPr>
            <p:nvPr/>
          </p:nvSpPr>
          <p:spPr bwMode="auto">
            <a:xfrm>
              <a:off x="2582" y="273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6" name="Oval 939"/>
            <p:cNvSpPr>
              <a:spLocks noChangeArrowheads="1"/>
            </p:cNvSpPr>
            <p:nvPr/>
          </p:nvSpPr>
          <p:spPr bwMode="auto">
            <a:xfrm>
              <a:off x="2582" y="281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7" name="Oval 940"/>
            <p:cNvSpPr>
              <a:spLocks noChangeArrowheads="1"/>
            </p:cNvSpPr>
            <p:nvPr/>
          </p:nvSpPr>
          <p:spPr bwMode="auto">
            <a:xfrm>
              <a:off x="2587" y="265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8" name="Oval 941"/>
            <p:cNvSpPr>
              <a:spLocks noChangeArrowheads="1"/>
            </p:cNvSpPr>
            <p:nvPr/>
          </p:nvSpPr>
          <p:spPr bwMode="auto">
            <a:xfrm>
              <a:off x="2587"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49" name="Oval 942"/>
            <p:cNvSpPr>
              <a:spLocks noChangeArrowheads="1"/>
            </p:cNvSpPr>
            <p:nvPr/>
          </p:nvSpPr>
          <p:spPr bwMode="auto">
            <a:xfrm>
              <a:off x="2590" y="268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0" name="Oval 943"/>
            <p:cNvSpPr>
              <a:spLocks noChangeArrowheads="1"/>
            </p:cNvSpPr>
            <p:nvPr/>
          </p:nvSpPr>
          <p:spPr bwMode="auto">
            <a:xfrm>
              <a:off x="2600" y="248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1" name="Oval 944"/>
            <p:cNvSpPr>
              <a:spLocks noChangeArrowheads="1"/>
            </p:cNvSpPr>
            <p:nvPr/>
          </p:nvSpPr>
          <p:spPr bwMode="auto">
            <a:xfrm>
              <a:off x="2600" y="248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2" name="Oval 945"/>
            <p:cNvSpPr>
              <a:spLocks noChangeArrowheads="1"/>
            </p:cNvSpPr>
            <p:nvPr/>
          </p:nvSpPr>
          <p:spPr bwMode="auto">
            <a:xfrm>
              <a:off x="2600"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3" name="Oval 946"/>
            <p:cNvSpPr>
              <a:spLocks noChangeArrowheads="1"/>
            </p:cNvSpPr>
            <p:nvPr/>
          </p:nvSpPr>
          <p:spPr bwMode="auto">
            <a:xfrm>
              <a:off x="2600"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4" name="Oval 947"/>
            <p:cNvSpPr>
              <a:spLocks noChangeArrowheads="1"/>
            </p:cNvSpPr>
            <p:nvPr/>
          </p:nvSpPr>
          <p:spPr bwMode="auto">
            <a:xfrm>
              <a:off x="2600"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5" name="Oval 948"/>
            <p:cNvSpPr>
              <a:spLocks noChangeArrowheads="1"/>
            </p:cNvSpPr>
            <p:nvPr/>
          </p:nvSpPr>
          <p:spPr bwMode="auto">
            <a:xfrm>
              <a:off x="2600" y="295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6" name="Oval 949"/>
            <p:cNvSpPr>
              <a:spLocks noChangeArrowheads="1"/>
            </p:cNvSpPr>
            <p:nvPr/>
          </p:nvSpPr>
          <p:spPr bwMode="auto">
            <a:xfrm>
              <a:off x="2601" y="270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7" name="Oval 950"/>
            <p:cNvSpPr>
              <a:spLocks noChangeArrowheads="1"/>
            </p:cNvSpPr>
            <p:nvPr/>
          </p:nvSpPr>
          <p:spPr bwMode="auto">
            <a:xfrm>
              <a:off x="2603" y="261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8" name="Oval 951"/>
            <p:cNvSpPr>
              <a:spLocks noChangeArrowheads="1"/>
            </p:cNvSpPr>
            <p:nvPr/>
          </p:nvSpPr>
          <p:spPr bwMode="auto">
            <a:xfrm>
              <a:off x="2609" y="2632"/>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59" name="Oval 952"/>
            <p:cNvSpPr>
              <a:spLocks noChangeArrowheads="1"/>
            </p:cNvSpPr>
            <p:nvPr/>
          </p:nvSpPr>
          <p:spPr bwMode="auto">
            <a:xfrm>
              <a:off x="2611" y="2596"/>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0" name="Oval 953"/>
            <p:cNvSpPr>
              <a:spLocks noChangeArrowheads="1"/>
            </p:cNvSpPr>
            <p:nvPr/>
          </p:nvSpPr>
          <p:spPr bwMode="auto">
            <a:xfrm>
              <a:off x="2611" y="285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1" name="Oval 954"/>
            <p:cNvSpPr>
              <a:spLocks noChangeArrowheads="1"/>
            </p:cNvSpPr>
            <p:nvPr/>
          </p:nvSpPr>
          <p:spPr bwMode="auto">
            <a:xfrm>
              <a:off x="2613" y="2609"/>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2" name="Oval 955"/>
            <p:cNvSpPr>
              <a:spLocks noChangeArrowheads="1"/>
            </p:cNvSpPr>
            <p:nvPr/>
          </p:nvSpPr>
          <p:spPr bwMode="auto">
            <a:xfrm>
              <a:off x="2619" y="2498"/>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3" name="Oval 956"/>
            <p:cNvSpPr>
              <a:spLocks noChangeArrowheads="1"/>
            </p:cNvSpPr>
            <p:nvPr/>
          </p:nvSpPr>
          <p:spPr bwMode="auto">
            <a:xfrm>
              <a:off x="2619" y="260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4" name="Oval 957"/>
            <p:cNvSpPr>
              <a:spLocks noChangeArrowheads="1"/>
            </p:cNvSpPr>
            <p:nvPr/>
          </p:nvSpPr>
          <p:spPr bwMode="auto">
            <a:xfrm>
              <a:off x="2621" y="2583"/>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5" name="Oval 958"/>
            <p:cNvSpPr>
              <a:spLocks noChangeArrowheads="1"/>
            </p:cNvSpPr>
            <p:nvPr/>
          </p:nvSpPr>
          <p:spPr bwMode="auto">
            <a:xfrm>
              <a:off x="2621" y="263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6" name="Oval 959"/>
            <p:cNvSpPr>
              <a:spLocks noChangeArrowheads="1"/>
            </p:cNvSpPr>
            <p:nvPr/>
          </p:nvSpPr>
          <p:spPr bwMode="auto">
            <a:xfrm>
              <a:off x="2621" y="265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7" name="Oval 960"/>
            <p:cNvSpPr>
              <a:spLocks noChangeArrowheads="1"/>
            </p:cNvSpPr>
            <p:nvPr/>
          </p:nvSpPr>
          <p:spPr bwMode="auto">
            <a:xfrm>
              <a:off x="2621" y="265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8" name="Oval 961"/>
            <p:cNvSpPr>
              <a:spLocks noChangeArrowheads="1"/>
            </p:cNvSpPr>
            <p:nvPr/>
          </p:nvSpPr>
          <p:spPr bwMode="auto">
            <a:xfrm>
              <a:off x="2621" y="2659"/>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69" name="Oval 962"/>
            <p:cNvSpPr>
              <a:spLocks noChangeArrowheads="1"/>
            </p:cNvSpPr>
            <p:nvPr/>
          </p:nvSpPr>
          <p:spPr bwMode="auto">
            <a:xfrm>
              <a:off x="2621" y="273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0" name="Oval 963"/>
            <p:cNvSpPr>
              <a:spLocks noChangeArrowheads="1"/>
            </p:cNvSpPr>
            <p:nvPr/>
          </p:nvSpPr>
          <p:spPr bwMode="auto">
            <a:xfrm>
              <a:off x="2622" y="259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1" name="Oval 964"/>
            <p:cNvSpPr>
              <a:spLocks noChangeArrowheads="1"/>
            </p:cNvSpPr>
            <p:nvPr/>
          </p:nvSpPr>
          <p:spPr bwMode="auto">
            <a:xfrm>
              <a:off x="2626" y="260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2" name="Oval 965"/>
            <p:cNvSpPr>
              <a:spLocks noChangeArrowheads="1"/>
            </p:cNvSpPr>
            <p:nvPr/>
          </p:nvSpPr>
          <p:spPr bwMode="auto">
            <a:xfrm>
              <a:off x="2631" y="2569"/>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3" name="Oval 966"/>
            <p:cNvSpPr>
              <a:spLocks noChangeArrowheads="1"/>
            </p:cNvSpPr>
            <p:nvPr/>
          </p:nvSpPr>
          <p:spPr bwMode="auto">
            <a:xfrm>
              <a:off x="2632" y="2756"/>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4" name="Oval 967"/>
            <p:cNvSpPr>
              <a:spLocks noChangeArrowheads="1"/>
            </p:cNvSpPr>
            <p:nvPr/>
          </p:nvSpPr>
          <p:spPr bwMode="auto">
            <a:xfrm>
              <a:off x="2633"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5" name="Oval 968"/>
            <p:cNvSpPr>
              <a:spLocks noChangeArrowheads="1"/>
            </p:cNvSpPr>
            <p:nvPr/>
          </p:nvSpPr>
          <p:spPr bwMode="auto">
            <a:xfrm>
              <a:off x="2636" y="2577"/>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6" name="Oval 969"/>
            <p:cNvSpPr>
              <a:spLocks noChangeArrowheads="1"/>
            </p:cNvSpPr>
            <p:nvPr/>
          </p:nvSpPr>
          <p:spPr bwMode="auto">
            <a:xfrm>
              <a:off x="2639" y="254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7" name="Oval 970"/>
            <p:cNvSpPr>
              <a:spLocks noChangeArrowheads="1"/>
            </p:cNvSpPr>
            <p:nvPr/>
          </p:nvSpPr>
          <p:spPr bwMode="auto">
            <a:xfrm>
              <a:off x="2639" y="262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8" name="Oval 971"/>
            <p:cNvSpPr>
              <a:spLocks noChangeArrowheads="1"/>
            </p:cNvSpPr>
            <p:nvPr/>
          </p:nvSpPr>
          <p:spPr bwMode="auto">
            <a:xfrm>
              <a:off x="2639" y="280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79" name="Oval 972"/>
            <p:cNvSpPr>
              <a:spLocks noChangeArrowheads="1"/>
            </p:cNvSpPr>
            <p:nvPr/>
          </p:nvSpPr>
          <p:spPr bwMode="auto">
            <a:xfrm>
              <a:off x="2646" y="251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0" name="Oval 973"/>
            <p:cNvSpPr>
              <a:spLocks noChangeArrowheads="1"/>
            </p:cNvSpPr>
            <p:nvPr/>
          </p:nvSpPr>
          <p:spPr bwMode="auto">
            <a:xfrm>
              <a:off x="2646" y="261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1" name="Oval 974"/>
            <p:cNvSpPr>
              <a:spLocks noChangeArrowheads="1"/>
            </p:cNvSpPr>
            <p:nvPr/>
          </p:nvSpPr>
          <p:spPr bwMode="auto">
            <a:xfrm>
              <a:off x="2647" y="256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2" name="Oval 975"/>
            <p:cNvSpPr>
              <a:spLocks noChangeArrowheads="1"/>
            </p:cNvSpPr>
            <p:nvPr/>
          </p:nvSpPr>
          <p:spPr bwMode="auto">
            <a:xfrm>
              <a:off x="2647" y="260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3" name="Oval 976"/>
            <p:cNvSpPr>
              <a:spLocks noChangeArrowheads="1"/>
            </p:cNvSpPr>
            <p:nvPr/>
          </p:nvSpPr>
          <p:spPr bwMode="auto">
            <a:xfrm>
              <a:off x="2647" y="2632"/>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4" name="Oval 977"/>
            <p:cNvSpPr>
              <a:spLocks noChangeArrowheads="1"/>
            </p:cNvSpPr>
            <p:nvPr/>
          </p:nvSpPr>
          <p:spPr bwMode="auto">
            <a:xfrm>
              <a:off x="2649" y="269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5" name="Oval 978"/>
            <p:cNvSpPr>
              <a:spLocks noChangeArrowheads="1"/>
            </p:cNvSpPr>
            <p:nvPr/>
          </p:nvSpPr>
          <p:spPr bwMode="auto">
            <a:xfrm>
              <a:off x="2652" y="255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6" name="Oval 979"/>
            <p:cNvSpPr>
              <a:spLocks noChangeArrowheads="1"/>
            </p:cNvSpPr>
            <p:nvPr/>
          </p:nvSpPr>
          <p:spPr bwMode="auto">
            <a:xfrm>
              <a:off x="2655"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7" name="Oval 980"/>
            <p:cNvSpPr>
              <a:spLocks noChangeArrowheads="1"/>
            </p:cNvSpPr>
            <p:nvPr/>
          </p:nvSpPr>
          <p:spPr bwMode="auto">
            <a:xfrm>
              <a:off x="2655" y="2614"/>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8" name="Oval 981"/>
            <p:cNvSpPr>
              <a:spLocks noChangeArrowheads="1"/>
            </p:cNvSpPr>
            <p:nvPr/>
          </p:nvSpPr>
          <p:spPr bwMode="auto">
            <a:xfrm>
              <a:off x="2655" y="2638"/>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89" name="Oval 982"/>
            <p:cNvSpPr>
              <a:spLocks noChangeArrowheads="1"/>
            </p:cNvSpPr>
            <p:nvPr/>
          </p:nvSpPr>
          <p:spPr bwMode="auto">
            <a:xfrm>
              <a:off x="2662" y="250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0" name="Oval 983"/>
            <p:cNvSpPr>
              <a:spLocks noChangeArrowheads="1"/>
            </p:cNvSpPr>
            <p:nvPr/>
          </p:nvSpPr>
          <p:spPr bwMode="auto">
            <a:xfrm>
              <a:off x="2667" y="265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1" name="Oval 984"/>
            <p:cNvSpPr>
              <a:spLocks noChangeArrowheads="1"/>
            </p:cNvSpPr>
            <p:nvPr/>
          </p:nvSpPr>
          <p:spPr bwMode="auto">
            <a:xfrm>
              <a:off x="2669"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2" name="Oval 985"/>
            <p:cNvSpPr>
              <a:spLocks noChangeArrowheads="1"/>
            </p:cNvSpPr>
            <p:nvPr/>
          </p:nvSpPr>
          <p:spPr bwMode="auto">
            <a:xfrm>
              <a:off x="2674" y="249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3" name="Oval 986"/>
            <p:cNvSpPr>
              <a:spLocks noChangeArrowheads="1"/>
            </p:cNvSpPr>
            <p:nvPr/>
          </p:nvSpPr>
          <p:spPr bwMode="auto">
            <a:xfrm>
              <a:off x="2681" y="2483"/>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4" name="Oval 987"/>
            <p:cNvSpPr>
              <a:spLocks noChangeArrowheads="1"/>
            </p:cNvSpPr>
            <p:nvPr/>
          </p:nvSpPr>
          <p:spPr bwMode="auto">
            <a:xfrm>
              <a:off x="2681" y="256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5" name="Oval 988"/>
            <p:cNvSpPr>
              <a:spLocks noChangeArrowheads="1"/>
            </p:cNvSpPr>
            <p:nvPr/>
          </p:nvSpPr>
          <p:spPr bwMode="auto">
            <a:xfrm>
              <a:off x="2681"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6" name="Oval 989"/>
            <p:cNvSpPr>
              <a:spLocks noChangeArrowheads="1"/>
            </p:cNvSpPr>
            <p:nvPr/>
          </p:nvSpPr>
          <p:spPr bwMode="auto">
            <a:xfrm>
              <a:off x="2681" y="267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7" name="Oval 990"/>
            <p:cNvSpPr>
              <a:spLocks noChangeArrowheads="1"/>
            </p:cNvSpPr>
            <p:nvPr/>
          </p:nvSpPr>
          <p:spPr bwMode="auto">
            <a:xfrm>
              <a:off x="2681" y="269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8" name="Oval 991"/>
            <p:cNvSpPr>
              <a:spLocks noChangeArrowheads="1"/>
            </p:cNvSpPr>
            <p:nvPr/>
          </p:nvSpPr>
          <p:spPr bwMode="auto">
            <a:xfrm>
              <a:off x="2681" y="288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399" name="Oval 992"/>
            <p:cNvSpPr>
              <a:spLocks noChangeArrowheads="1"/>
            </p:cNvSpPr>
            <p:nvPr/>
          </p:nvSpPr>
          <p:spPr bwMode="auto">
            <a:xfrm>
              <a:off x="2683" y="2440"/>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0" name="Oval 993"/>
            <p:cNvSpPr>
              <a:spLocks noChangeArrowheads="1"/>
            </p:cNvSpPr>
            <p:nvPr/>
          </p:nvSpPr>
          <p:spPr bwMode="auto">
            <a:xfrm>
              <a:off x="2692" y="2567"/>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1" name="Oval 994"/>
            <p:cNvSpPr>
              <a:spLocks noChangeArrowheads="1"/>
            </p:cNvSpPr>
            <p:nvPr/>
          </p:nvSpPr>
          <p:spPr bwMode="auto">
            <a:xfrm>
              <a:off x="2696" y="251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2" name="Oval 995"/>
            <p:cNvSpPr>
              <a:spLocks noChangeArrowheads="1"/>
            </p:cNvSpPr>
            <p:nvPr/>
          </p:nvSpPr>
          <p:spPr bwMode="auto">
            <a:xfrm>
              <a:off x="2701" y="260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3" name="Oval 996"/>
            <p:cNvSpPr>
              <a:spLocks noChangeArrowheads="1"/>
            </p:cNvSpPr>
            <p:nvPr/>
          </p:nvSpPr>
          <p:spPr bwMode="auto">
            <a:xfrm>
              <a:off x="2703" y="246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4" name="Oval 997"/>
            <p:cNvSpPr>
              <a:spLocks noChangeArrowheads="1"/>
            </p:cNvSpPr>
            <p:nvPr/>
          </p:nvSpPr>
          <p:spPr bwMode="auto">
            <a:xfrm>
              <a:off x="2703" y="2518"/>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5" name="Oval 998"/>
            <p:cNvSpPr>
              <a:spLocks noChangeArrowheads="1"/>
            </p:cNvSpPr>
            <p:nvPr/>
          </p:nvSpPr>
          <p:spPr bwMode="auto">
            <a:xfrm>
              <a:off x="2703" y="2540"/>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6" name="Oval 999"/>
            <p:cNvSpPr>
              <a:spLocks noChangeArrowheads="1"/>
            </p:cNvSpPr>
            <p:nvPr/>
          </p:nvSpPr>
          <p:spPr bwMode="auto">
            <a:xfrm>
              <a:off x="2703" y="2559"/>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7" name="Oval 1000"/>
            <p:cNvSpPr>
              <a:spLocks noChangeArrowheads="1"/>
            </p:cNvSpPr>
            <p:nvPr/>
          </p:nvSpPr>
          <p:spPr bwMode="auto">
            <a:xfrm>
              <a:off x="2703" y="2605"/>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8" name="Oval 1001"/>
            <p:cNvSpPr>
              <a:spLocks noChangeArrowheads="1"/>
            </p:cNvSpPr>
            <p:nvPr/>
          </p:nvSpPr>
          <p:spPr bwMode="auto">
            <a:xfrm>
              <a:off x="2707" y="2532"/>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09" name="Oval 1002"/>
            <p:cNvSpPr>
              <a:spLocks noChangeArrowheads="1"/>
            </p:cNvSpPr>
            <p:nvPr/>
          </p:nvSpPr>
          <p:spPr bwMode="auto">
            <a:xfrm>
              <a:off x="2708" y="2501"/>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0" name="Oval 1003"/>
            <p:cNvSpPr>
              <a:spLocks noChangeArrowheads="1"/>
            </p:cNvSpPr>
            <p:nvPr/>
          </p:nvSpPr>
          <p:spPr bwMode="auto">
            <a:xfrm>
              <a:off x="2710" y="2605"/>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1" name="Oval 1004"/>
            <p:cNvSpPr>
              <a:spLocks noChangeArrowheads="1"/>
            </p:cNvSpPr>
            <p:nvPr/>
          </p:nvSpPr>
          <p:spPr bwMode="auto">
            <a:xfrm>
              <a:off x="2712" y="2363"/>
              <a:ext cx="38"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2" name="Oval 1005"/>
            <p:cNvSpPr>
              <a:spLocks noChangeArrowheads="1"/>
            </p:cNvSpPr>
            <p:nvPr/>
          </p:nvSpPr>
          <p:spPr bwMode="auto">
            <a:xfrm>
              <a:off x="2712" y="2567"/>
              <a:ext cx="38"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3" name="Oval 1006"/>
            <p:cNvSpPr>
              <a:spLocks noChangeArrowheads="1"/>
            </p:cNvSpPr>
            <p:nvPr/>
          </p:nvSpPr>
          <p:spPr bwMode="auto">
            <a:xfrm>
              <a:off x="2717" y="249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4" name="Oval 1007"/>
            <p:cNvSpPr>
              <a:spLocks noChangeArrowheads="1"/>
            </p:cNvSpPr>
            <p:nvPr/>
          </p:nvSpPr>
          <p:spPr bwMode="auto">
            <a:xfrm>
              <a:off x="2717" y="2630"/>
              <a:ext cx="39" cy="38"/>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5" name="Oval 1008"/>
            <p:cNvSpPr>
              <a:spLocks noChangeArrowheads="1"/>
            </p:cNvSpPr>
            <p:nvPr/>
          </p:nvSpPr>
          <p:spPr bwMode="auto">
            <a:xfrm>
              <a:off x="2721" y="2555"/>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6" name="Oval 1009"/>
            <p:cNvSpPr>
              <a:spLocks noChangeArrowheads="1"/>
            </p:cNvSpPr>
            <p:nvPr/>
          </p:nvSpPr>
          <p:spPr bwMode="auto">
            <a:xfrm>
              <a:off x="2729" y="2436"/>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7" name="Oval 1010"/>
            <p:cNvSpPr>
              <a:spLocks noChangeArrowheads="1"/>
            </p:cNvSpPr>
            <p:nvPr/>
          </p:nvSpPr>
          <p:spPr bwMode="auto">
            <a:xfrm>
              <a:off x="2729" y="2547"/>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418" name="Oval 1011"/>
            <p:cNvSpPr>
              <a:spLocks noChangeArrowheads="1"/>
            </p:cNvSpPr>
            <p:nvPr/>
          </p:nvSpPr>
          <p:spPr bwMode="auto">
            <a:xfrm>
              <a:off x="2729" y="2972"/>
              <a:ext cx="39" cy="39"/>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grpSp>
      <p:sp>
        <p:nvSpPr>
          <p:cNvPr id="84124" name="Oval 1013"/>
          <p:cNvSpPr>
            <a:spLocks noChangeArrowheads="1"/>
          </p:cNvSpPr>
          <p:nvPr/>
        </p:nvSpPr>
        <p:spPr bwMode="auto">
          <a:xfrm>
            <a:off x="3546475" y="3081338"/>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25" name="Oval 1014"/>
          <p:cNvSpPr>
            <a:spLocks noChangeArrowheads="1"/>
          </p:cNvSpPr>
          <p:nvPr/>
        </p:nvSpPr>
        <p:spPr bwMode="auto">
          <a:xfrm>
            <a:off x="3554413" y="2968625"/>
            <a:ext cx="49212"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26" name="Oval 1015"/>
          <p:cNvSpPr>
            <a:spLocks noChangeArrowheads="1"/>
          </p:cNvSpPr>
          <p:nvPr/>
        </p:nvSpPr>
        <p:spPr bwMode="auto">
          <a:xfrm>
            <a:off x="3554413" y="2994025"/>
            <a:ext cx="49212"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27" name="Oval 1016"/>
          <p:cNvSpPr>
            <a:spLocks noChangeArrowheads="1"/>
          </p:cNvSpPr>
          <p:nvPr/>
        </p:nvSpPr>
        <p:spPr bwMode="auto">
          <a:xfrm>
            <a:off x="3557588" y="2827338"/>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28" name="Oval 1017"/>
          <p:cNvSpPr>
            <a:spLocks noChangeArrowheads="1"/>
          </p:cNvSpPr>
          <p:nvPr/>
        </p:nvSpPr>
        <p:spPr bwMode="auto">
          <a:xfrm>
            <a:off x="3578225" y="2827338"/>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29" name="Oval 1018"/>
          <p:cNvSpPr>
            <a:spLocks noChangeArrowheads="1"/>
          </p:cNvSpPr>
          <p:nvPr/>
        </p:nvSpPr>
        <p:spPr bwMode="auto">
          <a:xfrm>
            <a:off x="3578225" y="2843213"/>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0" name="Oval 1019"/>
          <p:cNvSpPr>
            <a:spLocks noChangeArrowheads="1"/>
          </p:cNvSpPr>
          <p:nvPr/>
        </p:nvSpPr>
        <p:spPr bwMode="auto">
          <a:xfrm>
            <a:off x="3578225" y="29273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1" name="Oval 1020"/>
          <p:cNvSpPr>
            <a:spLocks noChangeArrowheads="1"/>
          </p:cNvSpPr>
          <p:nvPr/>
        </p:nvSpPr>
        <p:spPr bwMode="auto">
          <a:xfrm>
            <a:off x="3578225" y="2936875"/>
            <a:ext cx="50800"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2" name="Oval 1021"/>
          <p:cNvSpPr>
            <a:spLocks noChangeArrowheads="1"/>
          </p:cNvSpPr>
          <p:nvPr/>
        </p:nvSpPr>
        <p:spPr bwMode="auto">
          <a:xfrm>
            <a:off x="3581400" y="282733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3" name="Oval 1022"/>
          <p:cNvSpPr>
            <a:spLocks noChangeArrowheads="1"/>
          </p:cNvSpPr>
          <p:nvPr/>
        </p:nvSpPr>
        <p:spPr bwMode="auto">
          <a:xfrm>
            <a:off x="3586163" y="2879725"/>
            <a:ext cx="49212"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4" name="Oval 1023"/>
          <p:cNvSpPr>
            <a:spLocks noChangeArrowheads="1"/>
          </p:cNvSpPr>
          <p:nvPr/>
        </p:nvSpPr>
        <p:spPr bwMode="auto">
          <a:xfrm>
            <a:off x="3587750" y="310515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5" name="Oval 1024"/>
          <p:cNvSpPr>
            <a:spLocks noChangeArrowheads="1"/>
          </p:cNvSpPr>
          <p:nvPr/>
        </p:nvSpPr>
        <p:spPr bwMode="auto">
          <a:xfrm>
            <a:off x="3589338" y="286226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6" name="Oval 1025"/>
          <p:cNvSpPr>
            <a:spLocks noChangeArrowheads="1"/>
          </p:cNvSpPr>
          <p:nvPr/>
        </p:nvSpPr>
        <p:spPr bwMode="auto">
          <a:xfrm>
            <a:off x="3598863" y="3140075"/>
            <a:ext cx="49212"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7" name="Oval 1026"/>
          <p:cNvSpPr>
            <a:spLocks noChangeArrowheads="1"/>
          </p:cNvSpPr>
          <p:nvPr/>
        </p:nvSpPr>
        <p:spPr bwMode="auto">
          <a:xfrm>
            <a:off x="3600450" y="28940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8" name="Oval 1027"/>
          <p:cNvSpPr>
            <a:spLocks noChangeArrowheads="1"/>
          </p:cNvSpPr>
          <p:nvPr/>
        </p:nvSpPr>
        <p:spPr bwMode="auto">
          <a:xfrm>
            <a:off x="3600450" y="2930525"/>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39" name="Oval 1028"/>
          <p:cNvSpPr>
            <a:spLocks noChangeArrowheads="1"/>
          </p:cNvSpPr>
          <p:nvPr/>
        </p:nvSpPr>
        <p:spPr bwMode="auto">
          <a:xfrm>
            <a:off x="3608388" y="2846388"/>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0" name="Oval 1029"/>
          <p:cNvSpPr>
            <a:spLocks noChangeArrowheads="1"/>
          </p:cNvSpPr>
          <p:nvPr/>
        </p:nvSpPr>
        <p:spPr bwMode="auto">
          <a:xfrm>
            <a:off x="3630613" y="283686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1" name="Oval 1030"/>
          <p:cNvSpPr>
            <a:spLocks noChangeArrowheads="1"/>
          </p:cNvSpPr>
          <p:nvPr/>
        </p:nvSpPr>
        <p:spPr bwMode="auto">
          <a:xfrm>
            <a:off x="3640138" y="276542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2" name="Oval 1031"/>
          <p:cNvSpPr>
            <a:spLocks noChangeArrowheads="1"/>
          </p:cNvSpPr>
          <p:nvPr/>
        </p:nvSpPr>
        <p:spPr bwMode="auto">
          <a:xfrm>
            <a:off x="3640138" y="2805113"/>
            <a:ext cx="47625"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3" name="Oval 1032"/>
          <p:cNvSpPr>
            <a:spLocks noChangeArrowheads="1"/>
          </p:cNvSpPr>
          <p:nvPr/>
        </p:nvSpPr>
        <p:spPr bwMode="auto">
          <a:xfrm>
            <a:off x="3640138" y="2874963"/>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4" name="Oval 1033"/>
          <p:cNvSpPr>
            <a:spLocks noChangeArrowheads="1"/>
          </p:cNvSpPr>
          <p:nvPr/>
        </p:nvSpPr>
        <p:spPr bwMode="auto">
          <a:xfrm>
            <a:off x="3640138" y="299402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5" name="Oval 1034"/>
          <p:cNvSpPr>
            <a:spLocks noChangeArrowheads="1"/>
          </p:cNvSpPr>
          <p:nvPr/>
        </p:nvSpPr>
        <p:spPr bwMode="auto">
          <a:xfrm>
            <a:off x="3640138" y="327183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6" name="Oval 1035"/>
          <p:cNvSpPr>
            <a:spLocks noChangeArrowheads="1"/>
          </p:cNvSpPr>
          <p:nvPr/>
        </p:nvSpPr>
        <p:spPr bwMode="auto">
          <a:xfrm>
            <a:off x="3646488" y="2803525"/>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7" name="Oval 1036"/>
          <p:cNvSpPr>
            <a:spLocks noChangeArrowheads="1"/>
          </p:cNvSpPr>
          <p:nvPr/>
        </p:nvSpPr>
        <p:spPr bwMode="auto">
          <a:xfrm>
            <a:off x="3649663" y="304800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8" name="Oval 1037"/>
          <p:cNvSpPr>
            <a:spLocks noChangeArrowheads="1"/>
          </p:cNvSpPr>
          <p:nvPr/>
        </p:nvSpPr>
        <p:spPr bwMode="auto">
          <a:xfrm>
            <a:off x="3649663" y="2801938"/>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49" name="Oval 1038"/>
          <p:cNvSpPr>
            <a:spLocks noChangeArrowheads="1"/>
          </p:cNvSpPr>
          <p:nvPr/>
        </p:nvSpPr>
        <p:spPr bwMode="auto">
          <a:xfrm>
            <a:off x="3662363" y="2909888"/>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0" name="Oval 1039"/>
          <p:cNvSpPr>
            <a:spLocks noChangeArrowheads="1"/>
          </p:cNvSpPr>
          <p:nvPr/>
        </p:nvSpPr>
        <p:spPr bwMode="auto">
          <a:xfrm>
            <a:off x="3670300" y="2689225"/>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1" name="Oval 1040"/>
          <p:cNvSpPr>
            <a:spLocks noChangeArrowheads="1"/>
          </p:cNvSpPr>
          <p:nvPr/>
        </p:nvSpPr>
        <p:spPr bwMode="auto">
          <a:xfrm>
            <a:off x="3678238" y="2641600"/>
            <a:ext cx="46037"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2" name="Oval 1041"/>
          <p:cNvSpPr>
            <a:spLocks noChangeArrowheads="1"/>
          </p:cNvSpPr>
          <p:nvPr/>
        </p:nvSpPr>
        <p:spPr bwMode="auto">
          <a:xfrm>
            <a:off x="3683000" y="282733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3" name="Oval 1042"/>
          <p:cNvSpPr>
            <a:spLocks noChangeArrowheads="1"/>
          </p:cNvSpPr>
          <p:nvPr/>
        </p:nvSpPr>
        <p:spPr bwMode="auto">
          <a:xfrm>
            <a:off x="3683000" y="3081338"/>
            <a:ext cx="49213"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4" name="Oval 1043"/>
          <p:cNvSpPr>
            <a:spLocks noChangeArrowheads="1"/>
          </p:cNvSpPr>
          <p:nvPr/>
        </p:nvSpPr>
        <p:spPr bwMode="auto">
          <a:xfrm>
            <a:off x="3700463" y="260191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5" name="Oval 1044"/>
          <p:cNvSpPr>
            <a:spLocks noChangeArrowheads="1"/>
          </p:cNvSpPr>
          <p:nvPr/>
        </p:nvSpPr>
        <p:spPr bwMode="auto">
          <a:xfrm>
            <a:off x="3700463" y="264636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6" name="Oval 1045"/>
          <p:cNvSpPr>
            <a:spLocks noChangeArrowheads="1"/>
          </p:cNvSpPr>
          <p:nvPr/>
        </p:nvSpPr>
        <p:spPr bwMode="auto">
          <a:xfrm>
            <a:off x="3700463" y="283051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7" name="Oval 1046"/>
          <p:cNvSpPr>
            <a:spLocks noChangeArrowheads="1"/>
          </p:cNvSpPr>
          <p:nvPr/>
        </p:nvSpPr>
        <p:spPr bwMode="auto">
          <a:xfrm>
            <a:off x="3714750" y="275113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8" name="Oval 1047"/>
          <p:cNvSpPr>
            <a:spLocks noChangeArrowheads="1"/>
          </p:cNvSpPr>
          <p:nvPr/>
        </p:nvSpPr>
        <p:spPr bwMode="auto">
          <a:xfrm>
            <a:off x="3714750" y="2789238"/>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59" name="Oval 1048"/>
          <p:cNvSpPr>
            <a:spLocks noChangeArrowheads="1"/>
          </p:cNvSpPr>
          <p:nvPr/>
        </p:nvSpPr>
        <p:spPr bwMode="auto">
          <a:xfrm>
            <a:off x="3724275" y="3048000"/>
            <a:ext cx="49213"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0" name="Oval 1049"/>
          <p:cNvSpPr>
            <a:spLocks noChangeArrowheads="1"/>
          </p:cNvSpPr>
          <p:nvPr/>
        </p:nvSpPr>
        <p:spPr bwMode="auto">
          <a:xfrm>
            <a:off x="3729038" y="26606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1" name="Oval 1050"/>
          <p:cNvSpPr>
            <a:spLocks noChangeArrowheads="1"/>
          </p:cNvSpPr>
          <p:nvPr/>
        </p:nvSpPr>
        <p:spPr bwMode="auto">
          <a:xfrm>
            <a:off x="3743325" y="305593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2" name="Oval 1051"/>
          <p:cNvSpPr>
            <a:spLocks noChangeArrowheads="1"/>
          </p:cNvSpPr>
          <p:nvPr/>
        </p:nvSpPr>
        <p:spPr bwMode="auto">
          <a:xfrm>
            <a:off x="3746500" y="25844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3" name="Oval 1052"/>
          <p:cNvSpPr>
            <a:spLocks noChangeArrowheads="1"/>
          </p:cNvSpPr>
          <p:nvPr/>
        </p:nvSpPr>
        <p:spPr bwMode="auto">
          <a:xfrm>
            <a:off x="3754438" y="2840038"/>
            <a:ext cx="47625"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4" name="Oval 1053"/>
          <p:cNvSpPr>
            <a:spLocks noChangeArrowheads="1"/>
          </p:cNvSpPr>
          <p:nvPr/>
        </p:nvSpPr>
        <p:spPr bwMode="auto">
          <a:xfrm>
            <a:off x="3760788" y="266065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5" name="Oval 1054"/>
          <p:cNvSpPr>
            <a:spLocks noChangeArrowheads="1"/>
          </p:cNvSpPr>
          <p:nvPr/>
        </p:nvSpPr>
        <p:spPr bwMode="auto">
          <a:xfrm>
            <a:off x="3794125" y="2982913"/>
            <a:ext cx="49213"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6" name="Oval 1055"/>
          <p:cNvSpPr>
            <a:spLocks noChangeArrowheads="1"/>
          </p:cNvSpPr>
          <p:nvPr/>
        </p:nvSpPr>
        <p:spPr bwMode="auto">
          <a:xfrm>
            <a:off x="3802063" y="25844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7" name="Oval 1056"/>
          <p:cNvSpPr>
            <a:spLocks noChangeArrowheads="1"/>
          </p:cNvSpPr>
          <p:nvPr/>
        </p:nvSpPr>
        <p:spPr bwMode="auto">
          <a:xfrm>
            <a:off x="3802063" y="2633663"/>
            <a:ext cx="50800"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8" name="Oval 1057"/>
          <p:cNvSpPr>
            <a:spLocks noChangeArrowheads="1"/>
          </p:cNvSpPr>
          <p:nvPr/>
        </p:nvSpPr>
        <p:spPr bwMode="auto">
          <a:xfrm>
            <a:off x="3817938" y="3021013"/>
            <a:ext cx="49212" cy="49212"/>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69" name="Oval 1058"/>
          <p:cNvSpPr>
            <a:spLocks noChangeArrowheads="1"/>
          </p:cNvSpPr>
          <p:nvPr/>
        </p:nvSpPr>
        <p:spPr bwMode="auto">
          <a:xfrm>
            <a:off x="3857625" y="2921000"/>
            <a:ext cx="49213" cy="47625"/>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70" name="Oval 1059"/>
          <p:cNvSpPr>
            <a:spLocks noChangeArrowheads="1"/>
          </p:cNvSpPr>
          <p:nvPr/>
        </p:nvSpPr>
        <p:spPr bwMode="auto">
          <a:xfrm>
            <a:off x="3868738" y="2522538"/>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71" name="Oval 1060"/>
          <p:cNvSpPr>
            <a:spLocks noChangeArrowheads="1"/>
          </p:cNvSpPr>
          <p:nvPr/>
        </p:nvSpPr>
        <p:spPr bwMode="auto">
          <a:xfrm>
            <a:off x="3941763" y="2743200"/>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72" name="Oval 1061"/>
          <p:cNvSpPr>
            <a:spLocks noChangeArrowheads="1"/>
          </p:cNvSpPr>
          <p:nvPr/>
        </p:nvSpPr>
        <p:spPr bwMode="auto">
          <a:xfrm>
            <a:off x="3954463" y="2944813"/>
            <a:ext cx="49212" cy="50800"/>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73" name="Oval 1062"/>
          <p:cNvSpPr>
            <a:spLocks noChangeArrowheads="1"/>
          </p:cNvSpPr>
          <p:nvPr/>
        </p:nvSpPr>
        <p:spPr bwMode="auto">
          <a:xfrm>
            <a:off x="4000500" y="2584450"/>
            <a:ext cx="47625"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84174" name="Oval 1063"/>
          <p:cNvSpPr>
            <a:spLocks noChangeArrowheads="1"/>
          </p:cNvSpPr>
          <p:nvPr/>
        </p:nvSpPr>
        <p:spPr bwMode="auto">
          <a:xfrm>
            <a:off x="4106863" y="2228850"/>
            <a:ext cx="50800" cy="49213"/>
          </a:xfrm>
          <a:prstGeom prst="ellipse">
            <a:avLst/>
          </a:prstGeom>
          <a:solidFill>
            <a:srgbClr val="000000"/>
          </a:solidFill>
          <a:ln w="0">
            <a:solidFill>
              <a:srgbClr val="000000"/>
            </a:solidFill>
            <a:round/>
            <a:headEnd/>
            <a:tailEnd/>
          </a:ln>
        </p:spPr>
        <p:txBody>
          <a:bodyPr/>
          <a:lstStyle/>
          <a:p>
            <a:endParaRPr lang="en-US" i="1">
              <a:cs typeface="Times New Roman" pitchFamily="18" charset="0"/>
            </a:endParaRPr>
          </a:p>
        </p:txBody>
      </p:sp>
      <p:sp>
        <p:nvSpPr>
          <p:cNvPr id="1537" name="Line 1064"/>
          <p:cNvSpPr>
            <a:spLocks noChangeShapeType="1"/>
          </p:cNvSpPr>
          <p:nvPr/>
        </p:nvSpPr>
        <p:spPr bwMode="auto">
          <a:xfrm flipV="1">
            <a:off x="1552575" y="2309813"/>
            <a:ext cx="2579688" cy="3038475"/>
          </a:xfrm>
          <a:prstGeom prst="line">
            <a:avLst/>
          </a:prstGeom>
          <a:noFill/>
          <a:ln w="28575">
            <a:solidFill>
              <a:srgbClr val="FF0000"/>
            </a:solidFill>
            <a:round/>
            <a:headEnd/>
            <a:tailEnd/>
          </a:ln>
        </p:spPr>
        <p:txBody>
          <a:bodyPr/>
          <a:lstStyle/>
          <a:p>
            <a:endParaRPr lang="en-US"/>
          </a:p>
        </p:txBody>
      </p:sp>
      <p:grpSp>
        <p:nvGrpSpPr>
          <p:cNvPr id="16" name="Gruppo 1991"/>
          <p:cNvGrpSpPr>
            <a:grpSpLocks/>
          </p:cNvGrpSpPr>
          <p:nvPr/>
        </p:nvGrpSpPr>
        <p:grpSpPr bwMode="auto">
          <a:xfrm>
            <a:off x="1528763" y="1292225"/>
            <a:ext cx="3890962" cy="4059238"/>
            <a:chOff x="1624485" y="1443038"/>
            <a:chExt cx="3892078" cy="4059857"/>
          </a:xfrm>
        </p:grpSpPr>
        <p:sp>
          <p:nvSpPr>
            <p:cNvPr id="315" name="Line 602"/>
            <p:cNvSpPr>
              <a:spLocks noChangeShapeType="1"/>
            </p:cNvSpPr>
            <p:nvPr/>
          </p:nvSpPr>
          <p:spPr bwMode="auto">
            <a:xfrm flipV="1">
              <a:off x="2048469" y="4683620"/>
              <a:ext cx="419220" cy="469972"/>
            </a:xfrm>
            <a:prstGeom prst="line">
              <a:avLst/>
            </a:prstGeom>
            <a:noFill/>
            <a:ln w="12700">
              <a:solidFill>
                <a:srgbClr val="009900"/>
              </a:solidFill>
              <a:round/>
              <a:headEnd/>
              <a:tailEnd/>
            </a:ln>
          </p:spPr>
          <p:txBody>
            <a:bodyPr/>
            <a:lstStyle/>
            <a:p>
              <a:pPr>
                <a:defRPr/>
              </a:pPr>
              <a:endParaRPr lang="it-IT" i="1">
                <a:latin typeface="+mj-lt"/>
              </a:endParaRPr>
            </a:p>
          </p:txBody>
        </p:sp>
        <p:sp>
          <p:nvSpPr>
            <p:cNvPr id="316" name="Line 603"/>
            <p:cNvSpPr>
              <a:spLocks noChangeShapeType="1"/>
            </p:cNvSpPr>
            <p:nvPr/>
          </p:nvSpPr>
          <p:spPr bwMode="auto">
            <a:xfrm flipV="1">
              <a:off x="2516916" y="3767492"/>
              <a:ext cx="768570" cy="1020919"/>
            </a:xfrm>
            <a:prstGeom prst="line">
              <a:avLst/>
            </a:prstGeom>
            <a:noFill/>
            <a:ln w="12700">
              <a:solidFill>
                <a:srgbClr val="009900"/>
              </a:solidFill>
              <a:round/>
              <a:headEnd/>
              <a:tailEnd/>
            </a:ln>
          </p:spPr>
          <p:txBody>
            <a:bodyPr/>
            <a:lstStyle/>
            <a:p>
              <a:pPr>
                <a:defRPr/>
              </a:pPr>
              <a:endParaRPr lang="it-IT" i="1">
                <a:latin typeface="+mj-lt"/>
              </a:endParaRPr>
            </a:p>
          </p:txBody>
        </p:sp>
        <p:sp>
          <p:nvSpPr>
            <p:cNvPr id="317" name="Line 604"/>
            <p:cNvSpPr>
              <a:spLocks noChangeShapeType="1"/>
            </p:cNvSpPr>
            <p:nvPr/>
          </p:nvSpPr>
          <p:spPr bwMode="auto">
            <a:xfrm flipV="1">
              <a:off x="3599901" y="1443038"/>
              <a:ext cx="685997" cy="1086016"/>
            </a:xfrm>
            <a:prstGeom prst="line">
              <a:avLst/>
            </a:prstGeom>
            <a:noFill/>
            <a:ln w="12700">
              <a:solidFill>
                <a:srgbClr val="FF0066"/>
              </a:solidFill>
              <a:round/>
              <a:headEnd/>
              <a:tailEnd/>
            </a:ln>
          </p:spPr>
          <p:txBody>
            <a:bodyPr/>
            <a:lstStyle/>
            <a:p>
              <a:pPr>
                <a:defRPr/>
              </a:pPr>
              <a:endParaRPr lang="it-IT" i="1">
                <a:latin typeface="+mj-lt"/>
              </a:endParaRPr>
            </a:p>
          </p:txBody>
        </p:sp>
        <p:sp>
          <p:nvSpPr>
            <p:cNvPr id="318" name="Line 605"/>
            <p:cNvSpPr>
              <a:spLocks noChangeShapeType="1"/>
            </p:cNvSpPr>
            <p:nvPr/>
          </p:nvSpPr>
          <p:spPr bwMode="auto">
            <a:xfrm flipV="1">
              <a:off x="3568142" y="2141645"/>
              <a:ext cx="820972" cy="862144"/>
            </a:xfrm>
            <a:prstGeom prst="line">
              <a:avLst/>
            </a:prstGeom>
            <a:noFill/>
            <a:ln w="12700">
              <a:solidFill>
                <a:srgbClr val="0000FF"/>
              </a:solidFill>
              <a:round/>
              <a:headEnd/>
              <a:tailEnd/>
            </a:ln>
          </p:spPr>
          <p:txBody>
            <a:bodyPr/>
            <a:lstStyle/>
            <a:p>
              <a:pPr>
                <a:defRPr/>
              </a:pPr>
              <a:endParaRPr lang="it-IT" i="1">
                <a:latin typeface="+mj-lt"/>
              </a:endParaRPr>
            </a:p>
          </p:txBody>
        </p:sp>
        <p:sp>
          <p:nvSpPr>
            <p:cNvPr id="319" name="Line 606"/>
            <p:cNvSpPr>
              <a:spLocks noChangeShapeType="1"/>
            </p:cNvSpPr>
            <p:nvPr/>
          </p:nvSpPr>
          <p:spPr bwMode="auto">
            <a:xfrm flipV="1">
              <a:off x="2569318" y="3230836"/>
              <a:ext cx="1030584" cy="1252729"/>
            </a:xfrm>
            <a:prstGeom prst="line">
              <a:avLst/>
            </a:prstGeom>
            <a:noFill/>
            <a:ln w="12700">
              <a:solidFill>
                <a:srgbClr val="FF6600"/>
              </a:solidFill>
              <a:round/>
              <a:headEnd/>
              <a:tailEnd/>
            </a:ln>
          </p:spPr>
          <p:txBody>
            <a:bodyPr/>
            <a:lstStyle/>
            <a:p>
              <a:pPr>
                <a:defRPr/>
              </a:pPr>
              <a:endParaRPr lang="it-IT" i="1">
                <a:latin typeface="+mj-lt"/>
              </a:endParaRPr>
            </a:p>
          </p:txBody>
        </p:sp>
        <p:sp>
          <p:nvSpPr>
            <p:cNvPr id="320" name="Line 607"/>
            <p:cNvSpPr>
              <a:spLocks noChangeShapeType="1"/>
            </p:cNvSpPr>
            <p:nvPr/>
          </p:nvSpPr>
          <p:spPr bwMode="auto">
            <a:xfrm flipV="1">
              <a:off x="3568142" y="1641506"/>
              <a:ext cx="1948421" cy="1632199"/>
            </a:xfrm>
            <a:prstGeom prst="line">
              <a:avLst/>
            </a:prstGeom>
            <a:noFill/>
            <a:ln w="12700">
              <a:solidFill>
                <a:srgbClr val="0000FF"/>
              </a:solidFill>
              <a:round/>
              <a:headEnd/>
              <a:tailEnd/>
            </a:ln>
          </p:spPr>
          <p:txBody>
            <a:bodyPr/>
            <a:lstStyle/>
            <a:p>
              <a:pPr>
                <a:defRPr/>
              </a:pPr>
              <a:endParaRPr lang="it-IT" i="1">
                <a:latin typeface="+mj-lt"/>
              </a:endParaRPr>
            </a:p>
          </p:txBody>
        </p:sp>
        <p:sp>
          <p:nvSpPr>
            <p:cNvPr id="321" name="Line 608"/>
            <p:cNvSpPr>
              <a:spLocks noChangeShapeType="1"/>
            </p:cNvSpPr>
            <p:nvPr/>
          </p:nvSpPr>
          <p:spPr bwMode="auto">
            <a:xfrm flipV="1">
              <a:off x="2332713" y="4153314"/>
              <a:ext cx="825737" cy="590640"/>
            </a:xfrm>
            <a:prstGeom prst="line">
              <a:avLst/>
            </a:prstGeom>
            <a:noFill/>
            <a:ln w="12700">
              <a:solidFill>
                <a:srgbClr val="009900"/>
              </a:solidFill>
              <a:round/>
              <a:headEnd/>
              <a:tailEnd/>
            </a:ln>
          </p:spPr>
          <p:txBody>
            <a:bodyPr/>
            <a:lstStyle/>
            <a:p>
              <a:pPr>
                <a:defRPr/>
              </a:pPr>
              <a:endParaRPr lang="it-IT" i="1">
                <a:latin typeface="+mj-lt"/>
              </a:endParaRPr>
            </a:p>
          </p:txBody>
        </p:sp>
        <p:sp>
          <p:nvSpPr>
            <p:cNvPr id="322" name="Line 609"/>
            <p:cNvSpPr>
              <a:spLocks noChangeShapeType="1"/>
            </p:cNvSpPr>
            <p:nvPr/>
          </p:nvSpPr>
          <p:spPr bwMode="auto">
            <a:xfrm flipV="1">
              <a:off x="1781692" y="4312088"/>
              <a:ext cx="1154444" cy="751002"/>
            </a:xfrm>
            <a:prstGeom prst="line">
              <a:avLst/>
            </a:prstGeom>
            <a:noFill/>
            <a:ln w="12700">
              <a:solidFill>
                <a:srgbClr val="009900"/>
              </a:solidFill>
              <a:round/>
              <a:headEnd/>
              <a:tailEnd/>
            </a:ln>
          </p:spPr>
          <p:txBody>
            <a:bodyPr/>
            <a:lstStyle/>
            <a:p>
              <a:pPr>
                <a:defRPr/>
              </a:pPr>
              <a:endParaRPr lang="it-IT" i="1">
                <a:latin typeface="+mj-lt"/>
              </a:endParaRPr>
            </a:p>
          </p:txBody>
        </p:sp>
        <p:sp>
          <p:nvSpPr>
            <p:cNvPr id="324" name="Line 612"/>
            <p:cNvSpPr>
              <a:spLocks noChangeShapeType="1"/>
            </p:cNvSpPr>
            <p:nvPr/>
          </p:nvSpPr>
          <p:spPr bwMode="auto">
            <a:xfrm flipV="1">
              <a:off x="3496684" y="2721171"/>
              <a:ext cx="647886" cy="638272"/>
            </a:xfrm>
            <a:prstGeom prst="line">
              <a:avLst/>
            </a:prstGeom>
            <a:noFill/>
            <a:ln w="12700">
              <a:solidFill>
                <a:srgbClr val="FF0066"/>
              </a:solidFill>
              <a:round/>
              <a:headEnd/>
              <a:tailEnd/>
            </a:ln>
          </p:spPr>
          <p:txBody>
            <a:bodyPr/>
            <a:lstStyle/>
            <a:p>
              <a:pPr>
                <a:defRPr/>
              </a:pPr>
              <a:endParaRPr lang="it-IT" i="1">
                <a:latin typeface="+mj-lt"/>
              </a:endParaRPr>
            </a:p>
          </p:txBody>
        </p:sp>
        <p:sp>
          <p:nvSpPr>
            <p:cNvPr id="325" name="Line 614"/>
            <p:cNvSpPr>
              <a:spLocks noChangeShapeType="1"/>
            </p:cNvSpPr>
            <p:nvPr/>
          </p:nvSpPr>
          <p:spPr bwMode="auto">
            <a:xfrm flipV="1">
              <a:off x="1665772" y="3538858"/>
              <a:ext cx="1681644" cy="1865597"/>
            </a:xfrm>
            <a:prstGeom prst="line">
              <a:avLst/>
            </a:prstGeom>
            <a:noFill/>
            <a:ln w="12700">
              <a:solidFill>
                <a:srgbClr val="FF0000"/>
              </a:solidFill>
              <a:round/>
              <a:headEnd/>
              <a:tailEnd/>
            </a:ln>
          </p:spPr>
          <p:txBody>
            <a:bodyPr/>
            <a:lstStyle/>
            <a:p>
              <a:pPr>
                <a:defRPr/>
              </a:pPr>
              <a:endParaRPr lang="it-IT" i="1">
                <a:latin typeface="+mj-lt"/>
              </a:endParaRPr>
            </a:p>
          </p:txBody>
        </p:sp>
        <p:sp>
          <p:nvSpPr>
            <p:cNvPr id="84188" name="Rectangle 634"/>
            <p:cNvSpPr>
              <a:spLocks noChangeArrowheads="1"/>
            </p:cNvSpPr>
            <p:nvPr/>
          </p:nvSpPr>
          <p:spPr bwMode="auto">
            <a:xfrm>
              <a:off x="4627885" y="2037189"/>
              <a:ext cx="117024"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8 </a:t>
              </a:r>
              <a:endParaRPr lang="en-US" sz="1100" i="1">
                <a:latin typeface="Arial" pitchFamily="34" charset="0"/>
                <a:cs typeface="Times New Roman" pitchFamily="18" charset="0"/>
              </a:endParaRPr>
            </a:p>
          </p:txBody>
        </p:sp>
        <p:sp>
          <p:nvSpPr>
            <p:cNvPr id="84189" name="Rectangle 634"/>
            <p:cNvSpPr>
              <a:spLocks noChangeArrowheads="1"/>
            </p:cNvSpPr>
            <p:nvPr/>
          </p:nvSpPr>
          <p:spPr bwMode="auto">
            <a:xfrm>
              <a:off x="1624485" y="5198612"/>
              <a:ext cx="117024"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2 </a:t>
              </a:r>
              <a:endParaRPr lang="en-US" sz="1100" i="1">
                <a:latin typeface="Arial" pitchFamily="34" charset="0"/>
                <a:cs typeface="Times New Roman" pitchFamily="18" charset="0"/>
              </a:endParaRPr>
            </a:p>
          </p:txBody>
        </p:sp>
        <p:sp>
          <p:nvSpPr>
            <p:cNvPr id="84190" name="Rectangle 634"/>
            <p:cNvSpPr>
              <a:spLocks noChangeArrowheads="1"/>
            </p:cNvSpPr>
            <p:nvPr/>
          </p:nvSpPr>
          <p:spPr bwMode="auto">
            <a:xfrm>
              <a:off x="2103681" y="5084286"/>
              <a:ext cx="117024"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3 </a:t>
              </a:r>
              <a:endParaRPr lang="en-US" sz="1100" i="1">
                <a:latin typeface="Arial" pitchFamily="34" charset="0"/>
                <a:cs typeface="Times New Roman" pitchFamily="18" charset="0"/>
              </a:endParaRPr>
            </a:p>
          </p:txBody>
        </p:sp>
        <p:sp>
          <p:nvSpPr>
            <p:cNvPr id="84191" name="Rectangle 634"/>
            <p:cNvSpPr>
              <a:spLocks noChangeArrowheads="1"/>
            </p:cNvSpPr>
            <p:nvPr/>
          </p:nvSpPr>
          <p:spPr bwMode="auto">
            <a:xfrm>
              <a:off x="2675092" y="4266247"/>
              <a:ext cx="104046" cy="168313"/>
            </a:xfrm>
            <a:prstGeom prst="rect">
              <a:avLst/>
            </a:prstGeom>
            <a:noFill/>
            <a:ln w="9525">
              <a:noFill/>
              <a:miter lim="800000"/>
              <a:headEnd/>
              <a:tailEnd/>
            </a:ln>
          </p:spPr>
          <p:txBody>
            <a:bodyPr lIns="0" tIns="0" rIns="0" bIns="0" anchor="ctr">
              <a:spAutoFit/>
            </a:bodyPr>
            <a:lstStyle/>
            <a:p>
              <a:pPr algn="ctr"/>
              <a:r>
                <a:rPr lang="en-US" sz="1100" i="1">
                  <a:solidFill>
                    <a:srgbClr val="000000"/>
                  </a:solidFill>
                  <a:latin typeface="Arial" pitchFamily="34" charset="0"/>
                  <a:cs typeface="Times New Roman" pitchFamily="18" charset="0"/>
                </a:rPr>
                <a:t>4 </a:t>
              </a:r>
              <a:endParaRPr lang="en-US" sz="1100" i="1">
                <a:latin typeface="Arial" pitchFamily="34" charset="0"/>
                <a:cs typeface="Times New Roman" pitchFamily="18" charset="0"/>
              </a:endParaRPr>
            </a:p>
          </p:txBody>
        </p:sp>
        <p:sp>
          <p:nvSpPr>
            <p:cNvPr id="84192" name="Rectangle 634"/>
            <p:cNvSpPr>
              <a:spLocks noChangeArrowheads="1"/>
            </p:cNvSpPr>
            <p:nvPr/>
          </p:nvSpPr>
          <p:spPr bwMode="auto">
            <a:xfrm>
              <a:off x="3671692" y="2404778"/>
              <a:ext cx="117024"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6 </a:t>
              </a:r>
              <a:endParaRPr lang="en-US" sz="1100" i="1">
                <a:latin typeface="Arial" pitchFamily="34" charset="0"/>
                <a:cs typeface="Times New Roman" pitchFamily="18" charset="0"/>
              </a:endParaRPr>
            </a:p>
          </p:txBody>
        </p:sp>
        <p:sp>
          <p:nvSpPr>
            <p:cNvPr id="84193" name="Rectangle 634"/>
            <p:cNvSpPr>
              <a:spLocks noChangeArrowheads="1"/>
            </p:cNvSpPr>
            <p:nvPr/>
          </p:nvSpPr>
          <p:spPr bwMode="auto">
            <a:xfrm>
              <a:off x="3128750" y="3937060"/>
              <a:ext cx="117024"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5 </a:t>
              </a:r>
              <a:endParaRPr lang="en-US" sz="1100" i="1">
                <a:latin typeface="Arial" pitchFamily="34" charset="0"/>
                <a:cs typeface="Times New Roman" pitchFamily="18" charset="0"/>
              </a:endParaRPr>
            </a:p>
          </p:txBody>
        </p:sp>
        <p:sp>
          <p:nvSpPr>
            <p:cNvPr id="84194" name="Rectangle 634"/>
            <p:cNvSpPr>
              <a:spLocks noChangeArrowheads="1"/>
            </p:cNvSpPr>
            <p:nvPr/>
          </p:nvSpPr>
          <p:spPr bwMode="auto">
            <a:xfrm>
              <a:off x="4221228" y="2091177"/>
              <a:ext cx="117024"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7 </a:t>
              </a:r>
              <a:endParaRPr lang="en-US" sz="1100" i="1">
                <a:latin typeface="Arial" pitchFamily="34" charset="0"/>
                <a:cs typeface="Times New Roman" pitchFamily="18" charset="0"/>
              </a:endParaRPr>
            </a:p>
          </p:txBody>
        </p:sp>
        <p:sp>
          <p:nvSpPr>
            <p:cNvPr id="84195" name="Rectangle 634"/>
            <p:cNvSpPr>
              <a:spLocks noChangeArrowheads="1"/>
            </p:cNvSpPr>
            <p:nvPr/>
          </p:nvSpPr>
          <p:spPr bwMode="auto">
            <a:xfrm>
              <a:off x="1745860" y="4826260"/>
              <a:ext cx="157100"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10</a:t>
              </a:r>
              <a:endParaRPr lang="en-US" sz="1100" i="1">
                <a:latin typeface="Arial" pitchFamily="34" charset="0"/>
                <a:cs typeface="Times New Roman" pitchFamily="18" charset="0"/>
              </a:endParaRPr>
            </a:p>
          </p:txBody>
        </p:sp>
        <p:sp>
          <p:nvSpPr>
            <p:cNvPr id="84196" name="Rectangle 634"/>
            <p:cNvSpPr>
              <a:spLocks noChangeArrowheads="1"/>
            </p:cNvSpPr>
            <p:nvPr/>
          </p:nvSpPr>
          <p:spPr bwMode="auto">
            <a:xfrm>
              <a:off x="4146385" y="2827649"/>
              <a:ext cx="196368" cy="169901"/>
            </a:xfrm>
            <a:prstGeom prst="rect">
              <a:avLst/>
            </a:prstGeom>
            <a:noFill/>
            <a:ln w="9525">
              <a:noFill/>
              <a:miter lim="800000"/>
              <a:headEnd/>
              <a:tailEnd/>
            </a:ln>
          </p:spPr>
          <p:txBody>
            <a:bodyPr lIns="0" tIns="0" rIns="0" bIns="0" anchor="ctr">
              <a:spAutoFit/>
            </a:bodyPr>
            <a:lstStyle/>
            <a:p>
              <a:pPr algn="ctr"/>
              <a:r>
                <a:rPr lang="en-US" sz="1100" i="1">
                  <a:solidFill>
                    <a:srgbClr val="000000"/>
                  </a:solidFill>
                  <a:latin typeface="Arial" pitchFamily="34" charset="0"/>
                  <a:cs typeface="Times New Roman" pitchFamily="18" charset="0"/>
                </a:rPr>
                <a:t>9</a:t>
              </a:r>
              <a:endParaRPr lang="en-US" sz="1100" i="1">
                <a:latin typeface="Arial" pitchFamily="34" charset="0"/>
                <a:cs typeface="Times New Roman" pitchFamily="18" charset="0"/>
              </a:endParaRPr>
            </a:p>
          </p:txBody>
        </p:sp>
        <p:sp>
          <p:nvSpPr>
            <p:cNvPr id="84197" name="Rectangle 634"/>
            <p:cNvSpPr>
              <a:spLocks noChangeArrowheads="1"/>
            </p:cNvSpPr>
            <p:nvPr/>
          </p:nvSpPr>
          <p:spPr bwMode="auto">
            <a:xfrm>
              <a:off x="5343493" y="1776781"/>
              <a:ext cx="157100"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12</a:t>
              </a:r>
              <a:endParaRPr lang="en-US" sz="1100" i="1">
                <a:latin typeface="Arial" pitchFamily="34" charset="0"/>
                <a:cs typeface="Times New Roman" pitchFamily="18" charset="0"/>
              </a:endParaRPr>
            </a:p>
          </p:txBody>
        </p:sp>
        <p:sp>
          <p:nvSpPr>
            <p:cNvPr id="84198" name="Rectangle 634"/>
            <p:cNvSpPr>
              <a:spLocks noChangeArrowheads="1"/>
            </p:cNvSpPr>
            <p:nvPr/>
          </p:nvSpPr>
          <p:spPr bwMode="auto">
            <a:xfrm>
              <a:off x="3092591" y="4199056"/>
              <a:ext cx="157100"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11</a:t>
              </a:r>
              <a:endParaRPr lang="en-US" sz="1100" i="1">
                <a:latin typeface="Arial" pitchFamily="34" charset="0"/>
                <a:cs typeface="Times New Roman" pitchFamily="18" charset="0"/>
              </a:endParaRPr>
            </a:p>
          </p:txBody>
        </p:sp>
        <p:grpSp>
          <p:nvGrpSpPr>
            <p:cNvPr id="17" name="Gruppo 735"/>
            <p:cNvGrpSpPr>
              <a:grpSpLocks/>
            </p:cNvGrpSpPr>
            <p:nvPr/>
          </p:nvGrpSpPr>
          <p:grpSpPr bwMode="auto">
            <a:xfrm>
              <a:off x="1690323" y="3048362"/>
              <a:ext cx="871912" cy="589094"/>
              <a:chOff x="1387649" y="3049178"/>
              <a:chExt cx="871625" cy="588789"/>
            </a:xfrm>
          </p:grpSpPr>
          <p:sp>
            <p:nvSpPr>
              <p:cNvPr id="407" name="Arco 406"/>
              <p:cNvSpPr/>
              <p:nvPr/>
            </p:nvSpPr>
            <p:spPr>
              <a:xfrm>
                <a:off x="1440890" y="3222036"/>
                <a:ext cx="330186" cy="415773"/>
              </a:xfrm>
              <a:prstGeom prst="arc">
                <a:avLst>
                  <a:gd name="adj1" fmla="val 16200000"/>
                  <a:gd name="adj2" fmla="val 1141522"/>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i="1">
                  <a:cs typeface="Arial" charset="0"/>
                </a:endParaRPr>
              </a:p>
            </p:txBody>
          </p:sp>
          <p:grpSp>
            <p:nvGrpSpPr>
              <p:cNvPr id="18" name="Gruppo 732"/>
              <p:cNvGrpSpPr>
                <a:grpSpLocks/>
              </p:cNvGrpSpPr>
              <p:nvPr/>
            </p:nvGrpSpPr>
            <p:grpSpPr bwMode="auto">
              <a:xfrm>
                <a:off x="1387649" y="3049178"/>
                <a:ext cx="871625" cy="433260"/>
                <a:chOff x="2012338" y="2515024"/>
                <a:chExt cx="871625" cy="433260"/>
              </a:xfrm>
            </p:grpSpPr>
            <p:cxnSp>
              <p:nvCxnSpPr>
                <p:cNvPr id="409" name="Connettore 1 408"/>
                <p:cNvCxnSpPr>
                  <a:cxnSpLocks noChangeAspect="1"/>
                </p:cNvCxnSpPr>
                <p:nvPr/>
              </p:nvCxnSpPr>
              <p:spPr>
                <a:xfrm rot="5400000" flipH="1" flipV="1">
                  <a:off x="1975165" y="2551349"/>
                  <a:ext cx="433229" cy="360348"/>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0" name="Connettore 1 409"/>
                <p:cNvCxnSpPr>
                  <a:cxnSpLocks/>
                </p:cNvCxnSpPr>
                <p:nvPr/>
              </p:nvCxnSpPr>
              <p:spPr>
                <a:xfrm rot="5400000" flipH="1" flipV="1">
                  <a:off x="2283851" y="2677480"/>
                  <a:ext cx="0" cy="541314"/>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4218" name="Rectangle 634"/>
                <p:cNvSpPr>
                  <a:spLocks noChangeArrowheads="1"/>
                </p:cNvSpPr>
                <p:nvPr/>
              </p:nvSpPr>
              <p:spPr bwMode="auto">
                <a:xfrm>
                  <a:off x="2406410" y="2649664"/>
                  <a:ext cx="477553" cy="184612"/>
                </a:xfrm>
                <a:prstGeom prst="rect">
                  <a:avLst/>
                </a:prstGeom>
                <a:noFill/>
                <a:ln w="9525">
                  <a:noFill/>
                  <a:miter lim="800000"/>
                  <a:headEnd/>
                  <a:tailEnd/>
                </a:ln>
              </p:spPr>
              <p:txBody>
                <a:bodyPr wrap="none" lIns="0" tIns="0" rIns="0" bIns="0" anchor="ctr">
                  <a:spAutoFit/>
                </a:bodyPr>
                <a:lstStyle/>
                <a:p>
                  <a:r>
                    <a:rPr lang="el-GR" sz="1200" i="1">
                      <a:solidFill>
                        <a:srgbClr val="000000"/>
                      </a:solidFill>
                      <a:latin typeface="Arial" pitchFamily="34" charset="0"/>
                      <a:cs typeface="Times New Roman" pitchFamily="18" charset="0"/>
                    </a:rPr>
                    <a:t>α</a:t>
                  </a:r>
                  <a:r>
                    <a:rPr lang="en-US" sz="1200" i="1">
                      <a:solidFill>
                        <a:srgbClr val="000000"/>
                      </a:solidFill>
                      <a:latin typeface="Arial" pitchFamily="34" charset="0"/>
                      <a:cs typeface="Times New Roman" pitchFamily="18" charset="0"/>
                    </a:rPr>
                    <a:t> = 1.5</a:t>
                  </a:r>
                  <a:endParaRPr lang="en-US" sz="1200" i="1">
                    <a:latin typeface="Arial" pitchFamily="34" charset="0"/>
                    <a:cs typeface="Times New Roman" pitchFamily="18" charset="0"/>
                  </a:endParaRPr>
                </a:p>
              </p:txBody>
            </p:sp>
          </p:grpSp>
        </p:grpSp>
        <p:grpSp>
          <p:nvGrpSpPr>
            <p:cNvPr id="19" name="Gruppo 1986"/>
            <p:cNvGrpSpPr>
              <a:grpSpLocks/>
            </p:cNvGrpSpPr>
            <p:nvPr/>
          </p:nvGrpSpPr>
          <p:grpSpPr bwMode="auto">
            <a:xfrm>
              <a:off x="1674204" y="1725418"/>
              <a:ext cx="2168651" cy="651537"/>
              <a:chOff x="1674204" y="1725418"/>
              <a:chExt cx="2168651" cy="651537"/>
            </a:xfrm>
          </p:grpSpPr>
          <p:sp>
            <p:nvSpPr>
              <p:cNvPr id="326" name="Line 617"/>
              <p:cNvSpPr>
                <a:spLocks noChangeShapeType="1"/>
              </p:cNvSpPr>
              <p:nvPr/>
            </p:nvSpPr>
            <p:spPr bwMode="auto">
              <a:xfrm>
                <a:off x="1673711" y="1817745"/>
                <a:ext cx="300124" cy="1588"/>
              </a:xfrm>
              <a:prstGeom prst="line">
                <a:avLst/>
              </a:prstGeom>
              <a:noFill/>
              <a:ln w="12700">
                <a:solidFill>
                  <a:srgbClr val="FF0000"/>
                </a:solidFill>
                <a:round/>
                <a:headEnd/>
                <a:tailEnd/>
              </a:ln>
            </p:spPr>
            <p:txBody>
              <a:bodyPr/>
              <a:lstStyle/>
              <a:p>
                <a:pPr>
                  <a:defRPr/>
                </a:pPr>
                <a:endParaRPr lang="it-IT" i="1">
                  <a:latin typeface="+mj-lt"/>
                </a:endParaRPr>
              </a:p>
            </p:txBody>
          </p:sp>
          <p:sp>
            <p:nvSpPr>
              <p:cNvPr id="327" name="Line 623"/>
              <p:cNvSpPr>
                <a:spLocks noChangeShapeType="1"/>
              </p:cNvSpPr>
              <p:nvPr/>
            </p:nvSpPr>
            <p:spPr bwMode="auto">
              <a:xfrm>
                <a:off x="1673711" y="2295656"/>
                <a:ext cx="300124" cy="0"/>
              </a:xfrm>
              <a:prstGeom prst="line">
                <a:avLst/>
              </a:prstGeom>
              <a:noFill/>
              <a:ln w="12700">
                <a:solidFill>
                  <a:srgbClr val="0000FF"/>
                </a:solidFill>
                <a:round/>
                <a:headEnd/>
                <a:tailEnd/>
              </a:ln>
            </p:spPr>
            <p:txBody>
              <a:bodyPr/>
              <a:lstStyle/>
              <a:p>
                <a:pPr>
                  <a:defRPr/>
                </a:pPr>
                <a:endParaRPr lang="it-IT" i="1">
                  <a:latin typeface="+mj-lt"/>
                </a:endParaRPr>
              </a:p>
            </p:txBody>
          </p:sp>
          <p:sp>
            <p:nvSpPr>
              <p:cNvPr id="391" name="Line 617"/>
              <p:cNvSpPr>
                <a:spLocks noChangeShapeType="1"/>
              </p:cNvSpPr>
              <p:nvPr/>
            </p:nvSpPr>
            <p:spPr bwMode="auto">
              <a:xfrm>
                <a:off x="1673711" y="2135293"/>
                <a:ext cx="300124" cy="1588"/>
              </a:xfrm>
              <a:prstGeom prst="line">
                <a:avLst/>
              </a:prstGeom>
              <a:noFill/>
              <a:ln w="12700">
                <a:solidFill>
                  <a:srgbClr val="009900"/>
                </a:solidFill>
                <a:round/>
                <a:headEnd/>
                <a:tailEnd/>
              </a:ln>
            </p:spPr>
            <p:txBody>
              <a:bodyPr/>
              <a:lstStyle/>
              <a:p>
                <a:pPr>
                  <a:defRPr/>
                </a:pPr>
                <a:endParaRPr lang="it-IT" i="1">
                  <a:latin typeface="+mj-lt"/>
                </a:endParaRPr>
              </a:p>
            </p:txBody>
          </p:sp>
          <p:sp>
            <p:nvSpPr>
              <p:cNvPr id="84209" name="Rectangle 634"/>
              <p:cNvSpPr>
                <a:spLocks noChangeArrowheads="1"/>
              </p:cNvSpPr>
              <p:nvPr/>
            </p:nvSpPr>
            <p:spPr bwMode="auto">
              <a:xfrm>
                <a:off x="2018580" y="2192248"/>
                <a:ext cx="859237" cy="184707"/>
              </a:xfrm>
              <a:prstGeom prst="rect">
                <a:avLst/>
              </a:prstGeom>
              <a:noFill/>
              <a:ln w="9525">
                <a:noFill/>
                <a:miter lim="800000"/>
                <a:headEnd/>
                <a:tailEnd/>
              </a:ln>
            </p:spPr>
            <p:txBody>
              <a:bodyPr wrap="none" lIns="0" tIns="0" rIns="0" bIns="0" anchor="ctr">
                <a:spAutoFit/>
              </a:bodyPr>
              <a:lstStyle/>
              <a:p>
                <a:r>
                  <a:rPr lang="en-US" sz="1200" i="1">
                    <a:solidFill>
                      <a:srgbClr val="000000"/>
                    </a:solidFill>
                    <a:latin typeface="Arial" pitchFamily="34" charset="0"/>
                    <a:cs typeface="Times New Roman" pitchFamily="18" charset="0"/>
                  </a:rPr>
                  <a:t>Subaqueous</a:t>
                </a:r>
                <a:endParaRPr lang="en-US" sz="1200" i="1">
                  <a:latin typeface="Arial" pitchFamily="34" charset="0"/>
                  <a:cs typeface="Times New Roman" pitchFamily="18" charset="0"/>
                </a:endParaRPr>
              </a:p>
            </p:txBody>
          </p:sp>
          <p:sp>
            <p:nvSpPr>
              <p:cNvPr id="84210" name="Rectangle 634"/>
              <p:cNvSpPr>
                <a:spLocks noChangeArrowheads="1"/>
              </p:cNvSpPr>
              <p:nvPr/>
            </p:nvSpPr>
            <p:spPr bwMode="auto">
              <a:xfrm>
                <a:off x="2018580" y="2036638"/>
                <a:ext cx="1619084" cy="184707"/>
              </a:xfrm>
              <a:prstGeom prst="rect">
                <a:avLst/>
              </a:prstGeom>
              <a:noFill/>
              <a:ln w="9525">
                <a:noFill/>
                <a:miter lim="800000"/>
                <a:headEnd/>
                <a:tailEnd/>
              </a:ln>
            </p:spPr>
            <p:txBody>
              <a:bodyPr wrap="none" lIns="0" tIns="0" rIns="0" bIns="0" anchor="ctr">
                <a:spAutoFit/>
              </a:bodyPr>
              <a:lstStyle/>
              <a:p>
                <a:r>
                  <a:rPr lang="en-US" sz="1200" i="1">
                    <a:solidFill>
                      <a:srgbClr val="000000"/>
                    </a:solidFill>
                    <a:latin typeface="Arial" pitchFamily="34" charset="0"/>
                    <a:cs typeface="Times New Roman" pitchFamily="18" charset="0"/>
                  </a:rPr>
                  <a:t>Debris slide, debris flow</a:t>
                </a:r>
                <a:endParaRPr lang="en-US" sz="1200" i="1">
                  <a:latin typeface="Arial" pitchFamily="34" charset="0"/>
                  <a:cs typeface="Times New Roman" pitchFamily="18" charset="0"/>
                </a:endParaRPr>
              </a:p>
            </p:txBody>
          </p:sp>
          <p:sp>
            <p:nvSpPr>
              <p:cNvPr id="84211" name="Rectangle 634"/>
              <p:cNvSpPr>
                <a:spLocks noChangeArrowheads="1"/>
              </p:cNvSpPr>
              <p:nvPr/>
            </p:nvSpPr>
            <p:spPr bwMode="auto">
              <a:xfrm>
                <a:off x="2018580" y="1725418"/>
                <a:ext cx="339848" cy="184707"/>
              </a:xfrm>
              <a:prstGeom prst="rect">
                <a:avLst/>
              </a:prstGeom>
              <a:noFill/>
              <a:ln w="9525">
                <a:noFill/>
                <a:miter lim="800000"/>
                <a:headEnd/>
                <a:tailEnd/>
              </a:ln>
            </p:spPr>
            <p:txBody>
              <a:bodyPr wrap="none" lIns="0" tIns="0" rIns="0" bIns="0" anchor="ctr">
                <a:spAutoFit/>
              </a:bodyPr>
              <a:lstStyle/>
              <a:p>
                <a:r>
                  <a:rPr lang="en-US" sz="1200" i="1">
                    <a:solidFill>
                      <a:srgbClr val="000000"/>
                    </a:solidFill>
                    <a:latin typeface="Arial" pitchFamily="34" charset="0"/>
                    <a:cs typeface="Times New Roman" pitchFamily="18" charset="0"/>
                  </a:rPr>
                  <a:t>Slide</a:t>
                </a:r>
                <a:endParaRPr lang="en-US" sz="1200" i="1">
                  <a:latin typeface="Arial" pitchFamily="34" charset="0"/>
                  <a:cs typeface="Times New Roman" pitchFamily="18" charset="0"/>
                </a:endParaRPr>
              </a:p>
            </p:txBody>
          </p:sp>
          <p:sp>
            <p:nvSpPr>
              <p:cNvPr id="412" name="Line 617"/>
              <p:cNvSpPr>
                <a:spLocks noChangeShapeType="1"/>
              </p:cNvSpPr>
              <p:nvPr/>
            </p:nvSpPr>
            <p:spPr bwMode="auto">
              <a:xfrm>
                <a:off x="1673711" y="1976519"/>
                <a:ext cx="300124" cy="0"/>
              </a:xfrm>
              <a:prstGeom prst="line">
                <a:avLst/>
              </a:prstGeom>
              <a:noFill/>
              <a:ln w="12700">
                <a:solidFill>
                  <a:srgbClr val="FF0066"/>
                </a:solidFill>
                <a:round/>
                <a:headEnd/>
                <a:tailEnd/>
              </a:ln>
            </p:spPr>
            <p:txBody>
              <a:bodyPr/>
              <a:lstStyle/>
              <a:p>
                <a:pPr>
                  <a:defRPr/>
                </a:pPr>
                <a:endParaRPr lang="it-IT" i="1">
                  <a:latin typeface="+mj-lt"/>
                </a:endParaRPr>
              </a:p>
            </p:txBody>
          </p:sp>
          <p:sp>
            <p:nvSpPr>
              <p:cNvPr id="84213" name="Rectangle 634"/>
              <p:cNvSpPr>
                <a:spLocks noChangeArrowheads="1"/>
              </p:cNvSpPr>
              <p:nvPr/>
            </p:nvSpPr>
            <p:spPr bwMode="auto">
              <a:xfrm>
                <a:off x="2018580" y="1881028"/>
                <a:ext cx="1824275" cy="184707"/>
              </a:xfrm>
              <a:prstGeom prst="rect">
                <a:avLst/>
              </a:prstGeom>
              <a:noFill/>
              <a:ln w="9525">
                <a:noFill/>
                <a:miter lim="800000"/>
                <a:headEnd/>
                <a:tailEnd/>
              </a:ln>
            </p:spPr>
            <p:txBody>
              <a:bodyPr wrap="none" lIns="0" tIns="0" rIns="0" bIns="0" anchor="ctr">
                <a:spAutoFit/>
              </a:bodyPr>
              <a:lstStyle/>
              <a:p>
                <a:r>
                  <a:rPr lang="en-US" sz="1200" i="1">
                    <a:solidFill>
                      <a:srgbClr val="000000"/>
                    </a:solidFill>
                    <a:latin typeface="Arial" pitchFamily="34" charset="0"/>
                    <a:cs typeface="Times New Roman" pitchFamily="18" charset="0"/>
                  </a:rPr>
                  <a:t>Rock slide, rock avalanche</a:t>
                </a:r>
                <a:endParaRPr lang="en-US" sz="1200" i="1">
                  <a:latin typeface="Arial" pitchFamily="34" charset="0"/>
                  <a:cs typeface="Times New Roman" pitchFamily="18" charset="0"/>
                </a:endParaRPr>
              </a:p>
            </p:txBody>
          </p:sp>
        </p:grpSp>
        <p:sp>
          <p:nvSpPr>
            <p:cNvPr id="414" name="Line 613"/>
            <p:cNvSpPr>
              <a:spLocks noChangeShapeType="1"/>
            </p:cNvSpPr>
            <p:nvPr/>
          </p:nvSpPr>
          <p:spPr bwMode="auto">
            <a:xfrm flipV="1">
              <a:off x="1665772" y="2395683"/>
              <a:ext cx="2620126" cy="3080220"/>
            </a:xfrm>
            <a:prstGeom prst="line">
              <a:avLst/>
            </a:prstGeom>
            <a:noFill/>
            <a:ln w="28575">
              <a:solidFill>
                <a:srgbClr val="FF0000"/>
              </a:solidFill>
              <a:round/>
              <a:headEnd/>
              <a:tailEnd/>
            </a:ln>
          </p:spPr>
          <p:txBody>
            <a:bodyPr/>
            <a:lstStyle/>
            <a:p>
              <a:pPr>
                <a:defRPr/>
              </a:pPr>
              <a:endParaRPr lang="it-IT" i="1">
                <a:latin typeface="+mj-lt"/>
              </a:endParaRPr>
            </a:p>
          </p:txBody>
        </p:sp>
        <p:sp>
          <p:nvSpPr>
            <p:cNvPr id="431" name="Line 613"/>
            <p:cNvSpPr>
              <a:spLocks noChangeShapeType="1"/>
            </p:cNvSpPr>
            <p:nvPr/>
          </p:nvSpPr>
          <p:spPr bwMode="auto">
            <a:xfrm flipV="1">
              <a:off x="1883321" y="2030503"/>
              <a:ext cx="2751927" cy="3185011"/>
            </a:xfrm>
            <a:prstGeom prst="line">
              <a:avLst/>
            </a:prstGeom>
            <a:noFill/>
            <a:ln w="12700">
              <a:solidFill>
                <a:srgbClr val="FF6600"/>
              </a:solidFill>
              <a:round/>
              <a:headEnd/>
              <a:tailEnd/>
            </a:ln>
          </p:spPr>
          <p:txBody>
            <a:bodyPr/>
            <a:lstStyle/>
            <a:p>
              <a:pPr>
                <a:defRPr/>
              </a:pPr>
              <a:endParaRPr lang="it-IT" i="1">
                <a:latin typeface="+mj-lt"/>
              </a:endParaRPr>
            </a:p>
          </p:txBody>
        </p:sp>
        <p:sp>
          <p:nvSpPr>
            <p:cNvPr id="84203" name="Rectangle 634"/>
            <p:cNvSpPr>
              <a:spLocks noChangeArrowheads="1"/>
            </p:cNvSpPr>
            <p:nvPr/>
          </p:nvSpPr>
          <p:spPr bwMode="auto">
            <a:xfrm>
              <a:off x="1828180" y="5333580"/>
              <a:ext cx="117024" cy="169315"/>
            </a:xfrm>
            <a:prstGeom prst="rect">
              <a:avLst/>
            </a:prstGeom>
            <a:noFill/>
            <a:ln w="9525">
              <a:noFill/>
              <a:miter lim="800000"/>
              <a:headEnd/>
              <a:tailEnd/>
            </a:ln>
          </p:spPr>
          <p:txBody>
            <a:bodyPr wrap="none" lIns="0" tIns="0" rIns="0" bIns="0" anchor="ctr">
              <a:spAutoFit/>
            </a:bodyPr>
            <a:lstStyle/>
            <a:p>
              <a:pPr algn="ctr"/>
              <a:r>
                <a:rPr lang="en-US" sz="1100" i="1">
                  <a:solidFill>
                    <a:srgbClr val="000000"/>
                  </a:solidFill>
                  <a:latin typeface="Arial" pitchFamily="34" charset="0"/>
                  <a:cs typeface="Times New Roman" pitchFamily="18" charset="0"/>
                </a:rPr>
                <a:t>1 </a:t>
              </a:r>
              <a:endParaRPr lang="en-US" sz="1100" i="1">
                <a:latin typeface="Arial" pitchFamily="34" charset="0"/>
                <a:cs typeface="Times New Roman" pitchFamily="18" charset="0"/>
              </a:endParaRPr>
            </a:p>
          </p:txBody>
        </p:sp>
        <p:sp>
          <p:nvSpPr>
            <p:cNvPr id="710" name="Arco 709"/>
            <p:cNvSpPr/>
            <p:nvPr/>
          </p:nvSpPr>
          <p:spPr>
            <a:xfrm>
              <a:off x="3960367" y="2705293"/>
              <a:ext cx="382698" cy="390585"/>
            </a:xfrm>
            <a:prstGeom prst="arc">
              <a:avLst/>
            </a:prstGeom>
            <a:ln w="6350">
              <a:solidFill>
                <a:schemeClr val="tx1"/>
              </a:solidFill>
              <a:head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i="1">
                <a:cs typeface="Arial" charset="0"/>
              </a:endParaRPr>
            </a:p>
          </p:txBody>
        </p:sp>
        <p:sp>
          <p:nvSpPr>
            <p:cNvPr id="711" name="Line 613"/>
            <p:cNvSpPr>
              <a:spLocks noChangeShapeType="1"/>
            </p:cNvSpPr>
            <p:nvPr/>
          </p:nvSpPr>
          <p:spPr bwMode="auto">
            <a:xfrm flipV="1">
              <a:off x="4214440" y="1466855"/>
              <a:ext cx="860672" cy="1017742"/>
            </a:xfrm>
            <a:prstGeom prst="line">
              <a:avLst/>
            </a:prstGeom>
            <a:noFill/>
            <a:ln w="12700">
              <a:solidFill>
                <a:srgbClr val="FF0000"/>
              </a:solidFill>
              <a:round/>
              <a:headEnd/>
              <a:tailEnd/>
            </a:ln>
          </p:spPr>
          <p:txBody>
            <a:bodyPr/>
            <a:lstStyle/>
            <a:p>
              <a:pPr>
                <a:defRPr/>
              </a:pPr>
              <a:endParaRPr lang="it-IT" i="1">
                <a:latin typeface="+mj-lt"/>
              </a:endParaRPr>
            </a:p>
          </p:txBody>
        </p:sp>
      </p:grpSp>
      <p:sp>
        <p:nvSpPr>
          <p:cNvPr id="84177" name="TextBox 1222"/>
          <p:cNvSpPr txBox="1">
            <a:spLocks noChangeArrowheads="1"/>
          </p:cNvSpPr>
          <p:nvPr/>
        </p:nvSpPr>
        <p:spPr bwMode="auto">
          <a:xfrm>
            <a:off x="1285875" y="6500813"/>
            <a:ext cx="3214688" cy="338137"/>
          </a:xfrm>
          <a:prstGeom prst="rect">
            <a:avLst/>
          </a:prstGeom>
          <a:noFill/>
          <a:ln w="9525">
            <a:noFill/>
            <a:miter lim="800000"/>
            <a:headEnd/>
            <a:tailEnd/>
          </a:ln>
        </p:spPr>
        <p:txBody>
          <a:bodyPr>
            <a:spAutoFit/>
          </a:bodyPr>
          <a:lstStyle/>
          <a:p>
            <a:r>
              <a:rPr lang="en-US" sz="1600"/>
              <a:t>Guzetti et al.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537"/>
                                        </p:tgtEl>
                                        <p:attrNameLst>
                                          <p:attrName>style.visibility</p:attrName>
                                        </p:attrNameLst>
                                      </p:cBhvr>
                                      <p:to>
                                        <p:strVal val="visible"/>
                                      </p:to>
                                    </p:set>
                                    <p:animEffect transition="in" filter="strips(upRight)">
                                      <p:cBhvr>
                                        <p:cTn id="7" dur="2000"/>
                                        <p:tgtEl>
                                          <p:spTgt spid="15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Example : </a:t>
            </a:r>
            <a:r>
              <a:rPr lang="en-US" dirty="0" err="1" smtClean="0"/>
              <a:t>rockfall</a:t>
            </a:r>
            <a:r>
              <a:rPr lang="en-US" dirty="0" smtClean="0"/>
              <a:t> magnitude </a:t>
            </a:r>
            <a:endParaRPr lang="en-US" dirty="0"/>
          </a:p>
        </p:txBody>
      </p:sp>
      <p:sp>
        <p:nvSpPr>
          <p:cNvPr id="4" name="Text Placeholder 3"/>
          <p:cNvSpPr>
            <a:spLocks noGrp="1"/>
          </p:cNvSpPr>
          <p:nvPr>
            <p:ph type="body" sz="quarter" idx="14"/>
          </p:nvPr>
        </p:nvSpPr>
        <p:spPr/>
        <p:txBody>
          <a:bodyPr/>
          <a:lstStyle/>
          <a:p>
            <a:endParaRPr lang="en-US"/>
          </a:p>
        </p:txBody>
      </p:sp>
      <p:pic>
        <p:nvPicPr>
          <p:cNvPr id="231426" name="Picture 2"/>
          <p:cNvPicPr>
            <a:picLocks noChangeAspect="1" noChangeArrowheads="1"/>
          </p:cNvPicPr>
          <p:nvPr/>
        </p:nvPicPr>
        <p:blipFill>
          <a:blip r:embed="rId2" cstate="print"/>
          <a:srcRect/>
          <a:stretch>
            <a:fillRect/>
          </a:stretch>
        </p:blipFill>
        <p:spPr bwMode="auto">
          <a:xfrm>
            <a:off x="1600200" y="1524000"/>
            <a:ext cx="6677025" cy="470929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0" y="2051051"/>
            <a:ext cx="7800975" cy="2216150"/>
          </a:xfrm>
        </p:spPr>
        <p:txBody>
          <a:bodyPr/>
          <a:lstStyle/>
          <a:p>
            <a:r>
              <a:rPr lang="en-US" dirty="0" smtClean="0"/>
              <a:t>Poisson probability model</a:t>
            </a:r>
            <a:endParaRPr lang="en-US" dirty="0"/>
          </a:p>
        </p:txBody>
      </p:sp>
      <p:sp>
        <p:nvSpPr>
          <p:cNvPr id="4" name="Text Placeholder 3"/>
          <p:cNvSpPr>
            <a:spLocks noGrp="1"/>
          </p:cNvSpPr>
          <p:nvPr>
            <p:ph type="body" sz="quarter" idx="13"/>
          </p:nvPr>
        </p:nvSpPr>
        <p:spPr/>
        <p:txBody>
          <a:bodyPr/>
          <a:lstStyle/>
          <a:p>
            <a:r>
              <a:rPr lang="en-US" dirty="0" smtClean="0"/>
              <a:t>Landslide frequency in mapping units</a:t>
            </a:r>
            <a:endParaRPr lang="en-US" dirty="0"/>
          </a:p>
        </p:txBody>
      </p:sp>
      <p:sp>
        <p:nvSpPr>
          <p:cNvPr id="5" name="Text Placeholder 4"/>
          <p:cNvSpPr>
            <a:spLocks noGrp="1"/>
          </p:cNvSpPr>
          <p:nvPr>
            <p:ph type="body" sz="quarter" idx="14"/>
          </p:nvPr>
        </p:nvSpPr>
        <p:spPr/>
        <p:txBody>
          <a:bodyPr/>
          <a:lstStyle/>
          <a:p>
            <a:endParaRPr lang="en-US"/>
          </a:p>
        </p:txBody>
      </p:sp>
      <p:pic>
        <p:nvPicPr>
          <p:cNvPr id="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0" y="2590800"/>
            <a:ext cx="7739063" cy="395287"/>
          </a:xfrm>
          <a:prstGeom prst="rect">
            <a:avLst/>
          </a:prstGeom>
          <a:noFill/>
          <a:ln w="9525">
            <a:noFill/>
            <a:miter lim="800000"/>
            <a:headEnd/>
            <a:tailEnd/>
          </a:ln>
        </p:spPr>
      </p:pic>
      <p:sp>
        <p:nvSpPr>
          <p:cNvPr id="7" name="Text Box 8"/>
          <p:cNvSpPr txBox="1">
            <a:spLocks noChangeArrowheads="1"/>
          </p:cNvSpPr>
          <p:nvPr/>
        </p:nvSpPr>
        <p:spPr bwMode="auto">
          <a:xfrm>
            <a:off x="1295400" y="3048000"/>
            <a:ext cx="7094538" cy="1164934"/>
          </a:xfrm>
          <a:prstGeom prst="rect">
            <a:avLst/>
          </a:prstGeom>
          <a:noFill/>
          <a:ln w="9525">
            <a:noFill/>
            <a:miter lim="800000"/>
            <a:headEnd/>
            <a:tailEnd/>
          </a:ln>
        </p:spPr>
        <p:txBody>
          <a:bodyPr>
            <a:spAutoFit/>
          </a:bodyPr>
          <a:lstStyle/>
          <a:p>
            <a:pPr marL="255588" indent="-255588" defTabSz="238125">
              <a:lnSpc>
                <a:spcPts val="2500"/>
              </a:lnSpc>
              <a:spcBef>
                <a:spcPct val="20000"/>
              </a:spcBef>
              <a:buFont typeface="Wingdings" pitchFamily="2" charset="2"/>
              <a:buChar char="§"/>
            </a:pPr>
            <a:r>
              <a:rPr lang="en-GB" dirty="0" smtClean="0">
                <a:latin typeface="+mn-lt"/>
                <a:cs typeface="+mn-cs"/>
              </a:rPr>
              <a:t>t = time period</a:t>
            </a:r>
          </a:p>
          <a:p>
            <a:pPr marL="255588" indent="-255588" defTabSz="238125">
              <a:lnSpc>
                <a:spcPts val="2500"/>
              </a:lnSpc>
              <a:spcBef>
                <a:spcPct val="20000"/>
              </a:spcBef>
              <a:buFont typeface="Wingdings" pitchFamily="2" charset="2"/>
              <a:buChar char="§"/>
            </a:pPr>
            <a:r>
              <a:rPr lang="en-GB" dirty="0" smtClean="0">
                <a:latin typeface="+mn-lt"/>
                <a:cs typeface="+mn-cs"/>
              </a:rPr>
              <a:t>λ = mean landslide rate of occurrence </a:t>
            </a:r>
          </a:p>
          <a:p>
            <a:pPr marL="255588" indent="-255588" defTabSz="238125">
              <a:lnSpc>
                <a:spcPts val="2500"/>
              </a:lnSpc>
              <a:spcBef>
                <a:spcPct val="20000"/>
              </a:spcBef>
              <a:buFont typeface="Wingdings" pitchFamily="2" charset="2"/>
              <a:buChar char="§"/>
            </a:pPr>
            <a:r>
              <a:rPr lang="en-GB" dirty="0" smtClean="0">
                <a:latin typeface="+mn-lt"/>
                <a:cs typeface="+mn-cs"/>
              </a:rPr>
              <a:t>μ = mean recurrence interval</a:t>
            </a:r>
          </a:p>
        </p:txBody>
      </p:sp>
      <p:sp>
        <p:nvSpPr>
          <p:cNvPr id="9" name="TextBox 8"/>
          <p:cNvSpPr txBox="1"/>
          <p:nvPr/>
        </p:nvSpPr>
        <p:spPr>
          <a:xfrm>
            <a:off x="5029200" y="6248400"/>
            <a:ext cx="4114800" cy="338554"/>
          </a:xfrm>
          <a:prstGeom prst="rect">
            <a:avLst/>
          </a:prstGeom>
          <a:noFill/>
        </p:spPr>
        <p:txBody>
          <a:bodyPr wrap="square" rtlCol="0">
            <a:spAutoFit/>
          </a:bodyPr>
          <a:lstStyle/>
          <a:p>
            <a:r>
              <a:rPr lang="en-US" sz="1600" dirty="0" err="1" smtClean="0"/>
              <a:t>Crovelli</a:t>
            </a:r>
            <a:r>
              <a:rPr lang="en-US" sz="1600" dirty="0" smtClean="0"/>
              <a:t> , 2000.</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p:cNvSpPr>
          <p:nvPr>
            <p:ph type="sldNum" sz="quarter" idx="4294967295"/>
          </p:nvPr>
        </p:nvSpPr>
        <p:spPr>
          <a:xfrm>
            <a:off x="8566150" y="6559550"/>
            <a:ext cx="501650" cy="312738"/>
          </a:xfrm>
          <a:noFill/>
        </p:spPr>
        <p:txBody>
          <a:bodyPr/>
          <a:lstStyle/>
          <a:p>
            <a:fld id="{9C3A9F4B-4D66-4343-A609-A8EE01173A91}" type="slidenum">
              <a:rPr lang="en-US" smtClean="0"/>
              <a:pPr/>
              <a:t>43</a:t>
            </a:fld>
            <a:endParaRPr lang="en-US" smtClean="0"/>
          </a:p>
        </p:txBody>
      </p:sp>
      <p:pic>
        <p:nvPicPr>
          <p:cNvPr id="28675" name="Picture 16" descr="Fig"/>
          <p:cNvPicPr>
            <a:picLocks noChangeAspect="1" noChangeArrowheads="1"/>
          </p:cNvPicPr>
          <p:nvPr/>
        </p:nvPicPr>
        <p:blipFill>
          <a:blip r:embed="rId2" cstate="print"/>
          <a:srcRect b="49474"/>
          <a:stretch>
            <a:fillRect/>
          </a:stretch>
        </p:blipFill>
        <p:spPr bwMode="auto">
          <a:xfrm>
            <a:off x="4643438" y="1268413"/>
            <a:ext cx="4176712" cy="2405062"/>
          </a:xfrm>
          <a:prstGeom prst="rect">
            <a:avLst/>
          </a:prstGeom>
          <a:noFill/>
          <a:ln w="3175">
            <a:solidFill>
              <a:srgbClr val="000000"/>
            </a:solidFill>
            <a:miter lim="800000"/>
            <a:headEnd/>
            <a:tailEnd/>
          </a:ln>
        </p:spPr>
      </p:pic>
      <p:pic>
        <p:nvPicPr>
          <p:cNvPr id="28676" name="Picture 6" descr="flow"/>
          <p:cNvPicPr>
            <a:picLocks noChangeAspect="1" noChangeArrowheads="1"/>
          </p:cNvPicPr>
          <p:nvPr/>
        </p:nvPicPr>
        <p:blipFill>
          <a:blip r:embed="rId3" cstate="print"/>
          <a:srcRect/>
          <a:stretch>
            <a:fillRect/>
          </a:stretch>
        </p:blipFill>
        <p:spPr bwMode="auto">
          <a:xfrm>
            <a:off x="611188" y="1158875"/>
            <a:ext cx="3924300" cy="5699125"/>
          </a:xfrm>
          <a:prstGeom prst="rect">
            <a:avLst/>
          </a:prstGeom>
          <a:noFill/>
          <a:ln w="9525">
            <a:noFill/>
            <a:miter lim="800000"/>
            <a:headEnd/>
            <a:tailEnd/>
          </a:ln>
        </p:spPr>
      </p:pic>
      <p:pic>
        <p:nvPicPr>
          <p:cNvPr id="28677" name="Picture 2" descr="TP"/>
          <p:cNvPicPr>
            <a:picLocks noChangeAspect="1" noChangeArrowheads="1"/>
          </p:cNvPicPr>
          <p:nvPr/>
        </p:nvPicPr>
        <p:blipFill>
          <a:blip r:embed="rId4" cstate="print"/>
          <a:srcRect l="10915" t="29947" r="12343" b="40106"/>
          <a:stretch>
            <a:fillRect/>
          </a:stretch>
        </p:blipFill>
        <p:spPr bwMode="auto">
          <a:xfrm>
            <a:off x="4670425" y="3716338"/>
            <a:ext cx="4178300" cy="2305050"/>
          </a:xfrm>
          <a:prstGeom prst="rect">
            <a:avLst/>
          </a:prstGeom>
          <a:noFill/>
          <a:ln w="9525">
            <a:noFill/>
            <a:miter lim="800000"/>
            <a:headEnd/>
            <a:tailEnd/>
          </a:ln>
        </p:spPr>
      </p:pic>
      <p:sp>
        <p:nvSpPr>
          <p:cNvPr id="10" name="Text Box 2"/>
          <p:cNvSpPr txBox="1">
            <a:spLocks noChangeArrowheads="1"/>
          </p:cNvSpPr>
          <p:nvPr/>
        </p:nvSpPr>
        <p:spPr bwMode="auto">
          <a:xfrm>
            <a:off x="179388" y="0"/>
            <a:ext cx="8640762" cy="861774"/>
          </a:xfrm>
          <a:prstGeom prst="rect">
            <a:avLst/>
          </a:prstGeom>
          <a:noFill/>
          <a:ln w="9525">
            <a:noFill/>
            <a:miter lim="800000"/>
            <a:headEnd/>
            <a:tailEnd/>
          </a:ln>
          <a:effectLst/>
        </p:spPr>
        <p:txBody>
          <a:bodyPr>
            <a:spAutoFit/>
          </a:bodyPr>
          <a:lstStyle/>
          <a:p>
            <a:pPr>
              <a:defRPr/>
            </a:pPr>
            <a:r>
              <a:rPr lang="en-US" sz="2500" b="1" dirty="0">
                <a:solidFill>
                  <a:schemeClr val="tx2"/>
                </a:solidFill>
                <a:latin typeface="+mj-lt"/>
                <a:ea typeface="+mj-ea"/>
                <a:cs typeface="+mj-cs"/>
              </a:rPr>
              <a:t>Landslide hazard analysis: based on historical </a:t>
            </a:r>
            <a:r>
              <a:rPr lang="en-US" sz="2500" b="1" dirty="0" smtClean="0">
                <a:solidFill>
                  <a:schemeClr val="tx2"/>
                </a:solidFill>
                <a:latin typeface="+mj-lt"/>
                <a:ea typeface="+mj-ea"/>
                <a:cs typeface="+mj-cs"/>
              </a:rPr>
              <a:t>records: example from India</a:t>
            </a:r>
            <a:endParaRPr lang="en-US" sz="2500" b="1"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4294967295"/>
          </p:nvPr>
        </p:nvSpPr>
        <p:spPr>
          <a:xfrm>
            <a:off x="8566150" y="6559550"/>
            <a:ext cx="501650" cy="312738"/>
          </a:xfrm>
          <a:noFill/>
        </p:spPr>
        <p:txBody>
          <a:bodyPr/>
          <a:lstStyle/>
          <a:p>
            <a:fld id="{AD7D2E4E-6E4B-4F23-B978-963E08C7990A}" type="slidenum">
              <a:rPr lang="en-US" smtClean="0"/>
              <a:pPr/>
              <a:t>44</a:t>
            </a:fld>
            <a:endParaRPr lang="en-US" smtClean="0"/>
          </a:p>
        </p:txBody>
      </p:sp>
      <p:sp>
        <p:nvSpPr>
          <p:cNvPr id="17411" name="Rectangle 2"/>
          <p:cNvSpPr>
            <a:spLocks noGrp="1" noChangeArrowheads="1"/>
          </p:cNvSpPr>
          <p:nvPr>
            <p:ph type="title"/>
          </p:nvPr>
        </p:nvSpPr>
        <p:spPr>
          <a:xfrm>
            <a:off x="611188" y="260350"/>
            <a:ext cx="8281987" cy="868363"/>
          </a:xfrm>
        </p:spPr>
        <p:txBody>
          <a:bodyPr/>
          <a:lstStyle/>
          <a:p>
            <a:r>
              <a:rPr lang="en-US" dirty="0" smtClean="0"/>
              <a:t>Inventory from historical records</a:t>
            </a:r>
          </a:p>
        </p:txBody>
      </p:sp>
      <p:pic>
        <p:nvPicPr>
          <p:cNvPr id="17412" name="Picture 4" descr="Fig"/>
          <p:cNvPicPr>
            <a:picLocks noChangeAspect="1" noChangeArrowheads="1"/>
          </p:cNvPicPr>
          <p:nvPr/>
        </p:nvPicPr>
        <p:blipFill>
          <a:blip r:embed="rId2" cstate="print"/>
          <a:srcRect/>
          <a:stretch>
            <a:fillRect/>
          </a:stretch>
        </p:blipFill>
        <p:spPr bwMode="auto">
          <a:xfrm>
            <a:off x="0" y="1123950"/>
            <a:ext cx="5400675" cy="5734050"/>
          </a:xfrm>
          <a:prstGeom prst="rect">
            <a:avLst/>
          </a:prstGeom>
          <a:noFill/>
          <a:ln w="3175">
            <a:solidFill>
              <a:srgbClr val="000000"/>
            </a:solidFill>
            <a:miter lim="800000"/>
            <a:headEnd/>
            <a:tailEnd/>
          </a:ln>
        </p:spPr>
      </p:pic>
      <p:sp>
        <p:nvSpPr>
          <p:cNvPr id="17413" name="Rectangle 21"/>
          <p:cNvSpPr>
            <a:spLocks noChangeArrowheads="1"/>
          </p:cNvSpPr>
          <p:nvPr/>
        </p:nvSpPr>
        <p:spPr bwMode="auto">
          <a:xfrm>
            <a:off x="5508625" y="1196975"/>
            <a:ext cx="3014663" cy="1323975"/>
          </a:xfrm>
          <a:prstGeom prst="rect">
            <a:avLst/>
          </a:prstGeom>
          <a:noFill/>
          <a:ln w="9525">
            <a:noFill/>
            <a:miter lim="800000"/>
            <a:headEnd/>
            <a:tailEnd/>
          </a:ln>
        </p:spPr>
        <p:txBody>
          <a:bodyPr anchor="ctr">
            <a:spAutoFit/>
          </a:bodyPr>
          <a:lstStyle/>
          <a:p>
            <a:pPr>
              <a:buClr>
                <a:srgbClr val="990000"/>
              </a:buClr>
              <a:buFont typeface="Wingdings" pitchFamily="2" charset="2"/>
              <a:buNone/>
            </a:pPr>
            <a:r>
              <a:rPr lang="en-GB" sz="2000"/>
              <a:t>Prepared from railroad and road maintenance  records and technical reports of landslide investigation  </a:t>
            </a:r>
          </a:p>
        </p:txBody>
      </p:sp>
      <p:pic>
        <p:nvPicPr>
          <p:cNvPr id="17414" name="Picture 20" descr="3"/>
          <p:cNvPicPr>
            <a:picLocks noChangeAspect="1" noChangeArrowheads="1"/>
          </p:cNvPicPr>
          <p:nvPr/>
        </p:nvPicPr>
        <p:blipFill>
          <a:blip r:embed="rId3" cstate="print">
            <a:lum bright="28000" contrast="2000"/>
          </a:blip>
          <a:srcRect/>
          <a:stretch>
            <a:fillRect/>
          </a:stretch>
        </p:blipFill>
        <p:spPr bwMode="auto">
          <a:xfrm>
            <a:off x="5651500" y="2565400"/>
            <a:ext cx="3038475" cy="1011238"/>
          </a:xfrm>
          <a:prstGeom prst="rect">
            <a:avLst/>
          </a:prstGeom>
          <a:noFill/>
          <a:ln w="9525">
            <a:noFill/>
            <a:miter lim="800000"/>
            <a:headEnd/>
            <a:tailEnd/>
          </a:ln>
        </p:spPr>
      </p:pic>
      <p:pic>
        <p:nvPicPr>
          <p:cNvPr id="17415" name="Picture 10" descr="3"/>
          <p:cNvPicPr>
            <a:picLocks noChangeAspect="1" noChangeArrowheads="1"/>
          </p:cNvPicPr>
          <p:nvPr/>
        </p:nvPicPr>
        <p:blipFill>
          <a:blip r:embed="rId4" cstate="print">
            <a:lum contrast="48000"/>
          </a:blip>
          <a:srcRect/>
          <a:stretch>
            <a:fillRect/>
          </a:stretch>
        </p:blipFill>
        <p:spPr bwMode="auto">
          <a:xfrm>
            <a:off x="5973763" y="3668713"/>
            <a:ext cx="2984500" cy="1652587"/>
          </a:xfrm>
          <a:prstGeom prst="rect">
            <a:avLst/>
          </a:prstGeom>
          <a:noFill/>
          <a:ln w="9525">
            <a:noFill/>
            <a:miter lim="800000"/>
            <a:headEnd/>
            <a:tailEnd/>
          </a:ln>
        </p:spPr>
      </p:pic>
      <p:pic>
        <p:nvPicPr>
          <p:cNvPr id="17416" name="Picture 11" descr="3"/>
          <p:cNvPicPr>
            <a:picLocks noChangeAspect="1" noChangeArrowheads="1"/>
          </p:cNvPicPr>
          <p:nvPr/>
        </p:nvPicPr>
        <p:blipFill>
          <a:blip r:embed="rId5" cstate="print">
            <a:lum contrast="42000"/>
          </a:blip>
          <a:srcRect/>
          <a:stretch>
            <a:fillRect/>
          </a:stretch>
        </p:blipFill>
        <p:spPr bwMode="auto">
          <a:xfrm>
            <a:off x="6000750" y="5310188"/>
            <a:ext cx="2965450" cy="150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ulttemp_maps"/>
          <p:cNvPicPr>
            <a:picLocks noChangeAspect="1" noChangeArrowheads="1"/>
          </p:cNvPicPr>
          <p:nvPr/>
        </p:nvPicPr>
        <p:blipFill>
          <a:blip r:embed="rId2" cstate="print"/>
          <a:srcRect/>
          <a:stretch>
            <a:fillRect/>
          </a:stretch>
        </p:blipFill>
        <p:spPr bwMode="auto">
          <a:xfrm>
            <a:off x="684213" y="1196975"/>
            <a:ext cx="3455987" cy="5516563"/>
          </a:xfrm>
          <a:prstGeom prst="rect">
            <a:avLst/>
          </a:prstGeom>
          <a:noFill/>
          <a:ln w="9525">
            <a:noFill/>
            <a:miter lim="800000"/>
            <a:headEnd/>
            <a:tailEnd/>
          </a:ln>
        </p:spPr>
      </p:pic>
      <p:sp>
        <p:nvSpPr>
          <p:cNvPr id="4" name="Text Box 3"/>
          <p:cNvSpPr txBox="1">
            <a:spLocks noChangeArrowheads="1"/>
          </p:cNvSpPr>
          <p:nvPr/>
        </p:nvSpPr>
        <p:spPr bwMode="auto">
          <a:xfrm>
            <a:off x="468313" y="188913"/>
            <a:ext cx="8567737" cy="646112"/>
          </a:xfrm>
          <a:prstGeom prst="rect">
            <a:avLst/>
          </a:prstGeom>
          <a:noFill/>
          <a:ln w="9525">
            <a:noFill/>
            <a:miter lim="800000"/>
            <a:headEnd/>
            <a:tailEnd/>
          </a:ln>
          <a:effectLst/>
        </p:spPr>
        <p:txBody>
          <a:bodyPr>
            <a:spAutoFit/>
          </a:bodyPr>
          <a:lstStyle/>
          <a:p>
            <a:pPr eaLnBrk="0" hangingPunct="0">
              <a:defRPr/>
            </a:pPr>
            <a:r>
              <a:rPr lang="en-US" sz="3600" b="1" dirty="0">
                <a:solidFill>
                  <a:schemeClr val="tx2"/>
                </a:solidFill>
                <a:latin typeface="+mj-lt"/>
                <a:ea typeface="+mj-ea"/>
                <a:cs typeface="+mj-cs"/>
              </a:rPr>
              <a:t>Multi-temporal landslide inventory</a:t>
            </a:r>
          </a:p>
        </p:txBody>
      </p:sp>
      <p:pic>
        <p:nvPicPr>
          <p:cNvPr id="18436" name="Picture 3" descr="new pdf rail"/>
          <p:cNvPicPr>
            <a:picLocks noChangeAspect="1" noChangeArrowheads="1"/>
          </p:cNvPicPr>
          <p:nvPr/>
        </p:nvPicPr>
        <p:blipFill>
          <a:blip r:embed="rId3" cstate="print"/>
          <a:srcRect/>
          <a:stretch>
            <a:fillRect/>
          </a:stretch>
        </p:blipFill>
        <p:spPr bwMode="auto">
          <a:xfrm>
            <a:off x="4211638" y="1196975"/>
            <a:ext cx="4500562" cy="4452938"/>
          </a:xfrm>
          <a:prstGeom prst="rect">
            <a:avLst/>
          </a:prstGeom>
          <a:noFill/>
          <a:ln w="9525">
            <a:noFill/>
            <a:miter lim="800000"/>
            <a:headEnd/>
            <a:tailEnd/>
          </a:ln>
        </p:spPr>
      </p:pic>
      <p:sp>
        <p:nvSpPr>
          <p:cNvPr id="18437" name="TextBox 5"/>
          <p:cNvSpPr txBox="1">
            <a:spLocks noChangeArrowheads="1"/>
          </p:cNvSpPr>
          <p:nvPr/>
        </p:nvSpPr>
        <p:spPr bwMode="auto">
          <a:xfrm>
            <a:off x="4211638" y="5780088"/>
            <a:ext cx="3097212" cy="585787"/>
          </a:xfrm>
          <a:prstGeom prst="rect">
            <a:avLst/>
          </a:prstGeom>
          <a:noFill/>
          <a:ln w="9525">
            <a:noFill/>
            <a:miter lim="800000"/>
            <a:headEnd/>
            <a:tailEnd/>
          </a:ln>
        </p:spPr>
        <p:txBody>
          <a:bodyPr>
            <a:spAutoFit/>
          </a:bodyPr>
          <a:lstStyle/>
          <a:p>
            <a:r>
              <a:rPr lang="en-US" sz="1600"/>
              <a:t>Probability density of landslide volumes for different years.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4"/>
          <p:cNvSpPr>
            <a:spLocks noGrp="1"/>
          </p:cNvSpPr>
          <p:nvPr>
            <p:ph type="sldNum" sz="quarter" idx="4294967295"/>
          </p:nvPr>
        </p:nvSpPr>
        <p:spPr>
          <a:xfrm>
            <a:off x="8566150" y="6559550"/>
            <a:ext cx="501650" cy="312738"/>
          </a:xfrm>
          <a:prstGeom prst="rect">
            <a:avLst/>
          </a:prstGeom>
          <a:noFill/>
        </p:spPr>
        <p:txBody>
          <a:bodyPr/>
          <a:lstStyle/>
          <a:p>
            <a:fld id="{FA1CDF31-E4C1-4F9E-A5D0-0C04B71AFF87}" type="slidenum">
              <a:rPr lang="en-US" smtClean="0">
                <a:latin typeface="Arial" pitchFamily="34" charset="0"/>
              </a:rPr>
              <a:pPr/>
              <a:t>46</a:t>
            </a:fld>
            <a:endParaRPr lang="en-US" smtClean="0">
              <a:latin typeface="Arial" pitchFamily="34" charset="0"/>
            </a:endParaRPr>
          </a:p>
        </p:txBody>
      </p:sp>
      <p:sp>
        <p:nvSpPr>
          <p:cNvPr id="89091" name="Rectangle 2"/>
          <p:cNvSpPr>
            <a:spLocks noGrp="1" noChangeArrowheads="1"/>
          </p:cNvSpPr>
          <p:nvPr>
            <p:ph type="title"/>
          </p:nvPr>
        </p:nvSpPr>
        <p:spPr>
          <a:xfrm>
            <a:off x="304800" y="381000"/>
            <a:ext cx="8002588" cy="868363"/>
          </a:xfrm>
        </p:spPr>
        <p:txBody>
          <a:bodyPr/>
          <a:lstStyle/>
          <a:p>
            <a:r>
              <a:rPr lang="en-US" sz="2800" smtClean="0">
                <a:solidFill>
                  <a:schemeClr val="tx1"/>
                </a:solidFill>
              </a:rPr>
              <a:t>Landslide hazard along the railroad</a:t>
            </a:r>
          </a:p>
        </p:txBody>
      </p:sp>
      <p:sp>
        <p:nvSpPr>
          <p:cNvPr id="89092" name="Text Box 10"/>
          <p:cNvSpPr txBox="1">
            <a:spLocks noChangeArrowheads="1"/>
          </p:cNvSpPr>
          <p:nvPr/>
        </p:nvSpPr>
        <p:spPr bwMode="auto">
          <a:xfrm>
            <a:off x="142875" y="1143000"/>
            <a:ext cx="4441825" cy="4486275"/>
          </a:xfrm>
          <a:prstGeom prst="rect">
            <a:avLst/>
          </a:prstGeom>
          <a:noFill/>
          <a:ln w="9525">
            <a:noFill/>
            <a:miter lim="800000"/>
            <a:headEnd/>
            <a:tailEnd/>
          </a:ln>
        </p:spPr>
        <p:txBody>
          <a:bodyPr>
            <a:spAutoFit/>
          </a:bodyPr>
          <a:lstStyle/>
          <a:p>
            <a:pPr marL="457200" indent="-457200" defTabSz="1279525"/>
            <a:r>
              <a:rPr lang="en-US" sz="1800">
                <a:latin typeface="Trebuchet MS" pitchFamily="34" charset="0"/>
                <a:cs typeface="Arial" pitchFamily="34" charset="0"/>
              </a:rPr>
              <a:t>JTC-1 guideline on hazard and risk (</a:t>
            </a:r>
            <a:r>
              <a:rPr lang="en-US" sz="1800" i="1">
                <a:latin typeface="Trebuchet MS" pitchFamily="34" charset="0"/>
                <a:cs typeface="Arial" pitchFamily="34" charset="0"/>
              </a:rPr>
              <a:t>Fell et al. 2008</a:t>
            </a:r>
            <a:r>
              <a:rPr lang="en-US" sz="1800">
                <a:latin typeface="Trebuchet MS" pitchFamily="34" charset="0"/>
                <a:cs typeface="Arial" pitchFamily="34" charset="0"/>
              </a:rPr>
              <a:t>) defines  hazard in </a:t>
            </a:r>
            <a:r>
              <a:rPr lang="en-US" sz="1800" b="1" i="1">
                <a:latin typeface="Trebuchet MS" pitchFamily="34" charset="0"/>
                <a:cs typeface="Arial" pitchFamily="34" charset="0"/>
              </a:rPr>
              <a:t>cut slopes</a:t>
            </a:r>
            <a:r>
              <a:rPr lang="en-US" sz="1800">
                <a:latin typeface="Trebuchet MS" pitchFamily="34" charset="0"/>
                <a:cs typeface="Arial" pitchFamily="34" charset="0"/>
              </a:rPr>
              <a:t> as the number of landslides of a given magnitude per annum per kilometer of cut slopes.</a:t>
            </a:r>
          </a:p>
          <a:p>
            <a:pPr marL="457200" indent="-457200" defTabSz="1279525"/>
            <a:endParaRPr lang="en-US" sz="1800">
              <a:latin typeface="Trebuchet MS" pitchFamily="34" charset="0"/>
              <a:cs typeface="Arial" pitchFamily="34" charset="0"/>
            </a:endParaRPr>
          </a:p>
          <a:p>
            <a:pPr marL="457200" indent="-457200" defTabSz="1279525"/>
            <a:r>
              <a:rPr lang="en-US" sz="1800">
                <a:latin typeface="Trebuchet MS" pitchFamily="34" charset="0"/>
                <a:cs typeface="Arial" pitchFamily="34" charset="0"/>
              </a:rPr>
              <a:t>The method requires estimation of:</a:t>
            </a:r>
          </a:p>
          <a:p>
            <a:pPr marL="457200" indent="-457200" defTabSz="1279525"/>
            <a:endParaRPr lang="en-US" sz="1800">
              <a:latin typeface="Trebuchet MS" pitchFamily="34" charset="0"/>
              <a:cs typeface="Arial" pitchFamily="34" charset="0"/>
            </a:endParaRPr>
          </a:p>
          <a:p>
            <a:pPr marL="457200" indent="-457200" defTabSz="1279525">
              <a:buSzPct val="215000"/>
            </a:pPr>
            <a:r>
              <a:rPr lang="en-US" sz="1800">
                <a:latin typeface="Trebuchet MS" pitchFamily="34" charset="0"/>
                <a:cs typeface="Arial" pitchFamily="34" charset="0"/>
              </a:rPr>
              <a:t> A. 	The total number of landslides per      kilometer in a given return period using Gumbel distribution.</a:t>
            </a:r>
          </a:p>
          <a:p>
            <a:pPr marL="457200" indent="-457200" defTabSz="1279525">
              <a:buSzPct val="215000"/>
            </a:pPr>
            <a:endParaRPr lang="en-US" sz="1800">
              <a:latin typeface="Trebuchet MS" pitchFamily="34" charset="0"/>
              <a:cs typeface="Arial" pitchFamily="34" charset="0"/>
            </a:endParaRPr>
          </a:p>
          <a:p>
            <a:pPr marL="457200" indent="-457200" defTabSz="1279525">
              <a:buSzPct val="215000"/>
            </a:pPr>
            <a:r>
              <a:rPr lang="en-US" sz="1800">
                <a:latin typeface="Trebuchet MS" pitchFamily="34" charset="0"/>
                <a:cs typeface="Arial" pitchFamily="34" charset="0"/>
              </a:rPr>
              <a:t>B.	The probability that a landslide is of                 a given magnitude class using magnitude-frequency statistics.</a:t>
            </a:r>
          </a:p>
          <a:p>
            <a:pPr marL="457200" indent="-457200" defTabSz="1279525">
              <a:buFont typeface="Wingdings" pitchFamily="2" charset="2"/>
              <a:buNone/>
            </a:pPr>
            <a:endParaRPr lang="en-US" sz="1800">
              <a:latin typeface="Trebuchet MS" pitchFamily="34" charset="0"/>
              <a:cs typeface="Arial" pitchFamily="34" charset="0"/>
            </a:endParaRPr>
          </a:p>
        </p:txBody>
      </p:sp>
      <p:sp>
        <p:nvSpPr>
          <p:cNvPr id="82949" name="Text Box 12"/>
          <p:cNvSpPr txBox="1">
            <a:spLocks noChangeArrowheads="1"/>
          </p:cNvSpPr>
          <p:nvPr/>
        </p:nvSpPr>
        <p:spPr bwMode="auto">
          <a:xfrm>
            <a:off x="4929188" y="3857625"/>
            <a:ext cx="3402012" cy="2308225"/>
          </a:xfrm>
          <a:prstGeom prst="rect">
            <a:avLst/>
          </a:prstGeom>
          <a:noFill/>
          <a:ln w="9525">
            <a:solidFill>
              <a:schemeClr val="accent1">
                <a:shade val="50000"/>
              </a:schemeClr>
            </a:solidFill>
            <a:miter lim="800000"/>
            <a:headEnd/>
            <a:tailEnd/>
          </a:ln>
        </p:spPr>
        <p:txBody>
          <a:bodyPr>
            <a:spAutoFit/>
          </a:bodyPr>
          <a:lstStyle/>
          <a:p>
            <a:pPr defTabSz="1279525">
              <a:spcBef>
                <a:spcPct val="50000"/>
              </a:spcBef>
              <a:defRPr/>
            </a:pPr>
            <a:r>
              <a:rPr lang="en-US" sz="1800" dirty="0">
                <a:latin typeface="Trebuchet MS" pitchFamily="34" charset="0"/>
                <a:cs typeface="Arial" charset="0"/>
              </a:rPr>
              <a:t>  Landslide magnitude class</a:t>
            </a:r>
          </a:p>
          <a:p>
            <a:pPr defTabSz="1279525">
              <a:spcBef>
                <a:spcPct val="50000"/>
              </a:spcBef>
              <a:defRPr/>
            </a:pPr>
            <a:r>
              <a:rPr lang="en-US" sz="1800" dirty="0">
                <a:latin typeface="Trebuchet MS" pitchFamily="34" charset="0"/>
                <a:cs typeface="Arial" charset="0"/>
              </a:rPr>
              <a:t>Class    Volume    Probability</a:t>
            </a:r>
          </a:p>
          <a:p>
            <a:pPr defTabSz="1279525">
              <a:spcBef>
                <a:spcPct val="50000"/>
              </a:spcBef>
              <a:defRPr/>
            </a:pPr>
            <a:r>
              <a:rPr lang="en-US" sz="1800" dirty="0">
                <a:latin typeface="Trebuchet MS" pitchFamily="34" charset="0"/>
                <a:cs typeface="Arial" charset="0"/>
              </a:rPr>
              <a:t>I         &lt;10</a:t>
            </a:r>
            <a:r>
              <a:rPr lang="en-US" sz="1800" baseline="30000" dirty="0">
                <a:latin typeface="Trebuchet MS" pitchFamily="34" charset="0"/>
                <a:cs typeface="Arial" charset="0"/>
              </a:rPr>
              <a:t>2 </a:t>
            </a:r>
            <a:r>
              <a:rPr lang="en-US" sz="1800" dirty="0">
                <a:latin typeface="Trebuchet MS" pitchFamily="34" charset="0"/>
                <a:cs typeface="Arial" charset="0"/>
              </a:rPr>
              <a:t> m</a:t>
            </a:r>
            <a:r>
              <a:rPr lang="en-US" sz="1800" baseline="30000" dirty="0">
                <a:latin typeface="Trebuchet MS" pitchFamily="34" charset="0"/>
                <a:cs typeface="Arial" charset="0"/>
              </a:rPr>
              <a:t>3                    </a:t>
            </a:r>
            <a:r>
              <a:rPr lang="en-US" sz="1800" dirty="0">
                <a:latin typeface="Trebuchet MS" pitchFamily="34" charset="0"/>
                <a:cs typeface="Arial" charset="0"/>
              </a:rPr>
              <a:t>0.72</a:t>
            </a:r>
            <a:endParaRPr lang="en-US" sz="1800" baseline="30000" dirty="0">
              <a:latin typeface="Trebuchet MS" pitchFamily="34" charset="0"/>
              <a:cs typeface="Arial" charset="0"/>
            </a:endParaRPr>
          </a:p>
          <a:p>
            <a:pPr defTabSz="1279525">
              <a:spcBef>
                <a:spcPct val="50000"/>
              </a:spcBef>
              <a:defRPr/>
            </a:pPr>
            <a:r>
              <a:rPr lang="en-US" sz="1800" dirty="0">
                <a:latin typeface="Trebuchet MS" pitchFamily="34" charset="0"/>
                <a:cs typeface="Arial" charset="0"/>
              </a:rPr>
              <a:t>II          10</a:t>
            </a:r>
            <a:r>
              <a:rPr lang="en-US" sz="1800" baseline="30000" dirty="0">
                <a:latin typeface="Trebuchet MS" pitchFamily="34" charset="0"/>
                <a:cs typeface="Arial" charset="0"/>
              </a:rPr>
              <a:t>2</a:t>
            </a:r>
            <a:r>
              <a:rPr lang="en-US" sz="1800" dirty="0">
                <a:latin typeface="Trebuchet MS" pitchFamily="34" charset="0"/>
                <a:cs typeface="Arial" charset="0"/>
              </a:rPr>
              <a:t> - 10</a:t>
            </a:r>
            <a:r>
              <a:rPr lang="en-US" sz="1800" baseline="30000" dirty="0">
                <a:latin typeface="Trebuchet MS" pitchFamily="34" charset="0"/>
                <a:cs typeface="Arial" charset="0"/>
              </a:rPr>
              <a:t>3</a:t>
            </a:r>
            <a:r>
              <a:rPr lang="en-US" sz="1800" dirty="0">
                <a:latin typeface="Trebuchet MS" pitchFamily="34" charset="0"/>
                <a:cs typeface="Arial" charset="0"/>
              </a:rPr>
              <a:t> m</a:t>
            </a:r>
            <a:r>
              <a:rPr lang="en-US" sz="1800" baseline="30000" dirty="0">
                <a:latin typeface="Trebuchet MS" pitchFamily="34" charset="0"/>
                <a:cs typeface="Arial" charset="0"/>
              </a:rPr>
              <a:t>3</a:t>
            </a:r>
            <a:r>
              <a:rPr lang="en-US" sz="1800" dirty="0">
                <a:latin typeface="Trebuchet MS" pitchFamily="34" charset="0"/>
                <a:cs typeface="Arial" charset="0"/>
              </a:rPr>
              <a:t>      0.25</a:t>
            </a:r>
          </a:p>
          <a:p>
            <a:pPr defTabSz="1279525">
              <a:spcBef>
                <a:spcPct val="50000"/>
              </a:spcBef>
              <a:defRPr/>
            </a:pPr>
            <a:r>
              <a:rPr lang="en-US" sz="1800" dirty="0">
                <a:latin typeface="Trebuchet MS" pitchFamily="34" charset="0"/>
                <a:cs typeface="Arial" charset="0"/>
              </a:rPr>
              <a:t>III         10</a:t>
            </a:r>
            <a:r>
              <a:rPr lang="en-US" sz="1800" baseline="30000" dirty="0">
                <a:latin typeface="Trebuchet MS" pitchFamily="34" charset="0"/>
                <a:cs typeface="Arial" charset="0"/>
              </a:rPr>
              <a:t>3</a:t>
            </a:r>
            <a:r>
              <a:rPr lang="en-US" sz="1800" dirty="0">
                <a:latin typeface="Trebuchet MS" pitchFamily="34" charset="0"/>
                <a:cs typeface="Arial" charset="0"/>
              </a:rPr>
              <a:t> – 10</a:t>
            </a:r>
            <a:r>
              <a:rPr lang="en-US" sz="1800" baseline="30000" dirty="0">
                <a:latin typeface="Trebuchet MS" pitchFamily="34" charset="0"/>
                <a:cs typeface="Arial" charset="0"/>
              </a:rPr>
              <a:t>4</a:t>
            </a:r>
            <a:r>
              <a:rPr lang="en-US" sz="1800" dirty="0">
                <a:latin typeface="Trebuchet MS" pitchFamily="34" charset="0"/>
                <a:cs typeface="Arial" charset="0"/>
              </a:rPr>
              <a:t> m</a:t>
            </a:r>
            <a:r>
              <a:rPr lang="en-US" sz="1800" baseline="30000" dirty="0">
                <a:latin typeface="Trebuchet MS" pitchFamily="34" charset="0"/>
                <a:cs typeface="Arial" charset="0"/>
              </a:rPr>
              <a:t>3</a:t>
            </a:r>
            <a:r>
              <a:rPr lang="en-US" sz="1800" dirty="0">
                <a:latin typeface="Trebuchet MS" pitchFamily="34" charset="0"/>
                <a:cs typeface="Arial" charset="0"/>
              </a:rPr>
              <a:t>      0.03</a:t>
            </a:r>
          </a:p>
          <a:p>
            <a:pPr defTabSz="1279525">
              <a:spcBef>
                <a:spcPct val="50000"/>
              </a:spcBef>
              <a:defRPr/>
            </a:pPr>
            <a:endParaRPr lang="en-US" sz="1800" baseline="30000" dirty="0">
              <a:latin typeface="Trebuchet MS" pitchFamily="34" charset="0"/>
              <a:cs typeface="Arial" charset="0"/>
            </a:endParaRPr>
          </a:p>
        </p:txBody>
      </p:sp>
      <p:sp>
        <p:nvSpPr>
          <p:cNvPr id="89094" name="Text Box 13"/>
          <p:cNvSpPr txBox="1">
            <a:spLocks noChangeArrowheads="1"/>
          </p:cNvSpPr>
          <p:nvPr/>
        </p:nvSpPr>
        <p:spPr bwMode="auto">
          <a:xfrm>
            <a:off x="4886325" y="1292225"/>
            <a:ext cx="3468688" cy="336550"/>
          </a:xfrm>
          <a:prstGeom prst="rect">
            <a:avLst/>
          </a:prstGeom>
          <a:noFill/>
          <a:ln w="9525">
            <a:noFill/>
            <a:miter lim="800000"/>
            <a:headEnd/>
            <a:tailEnd/>
          </a:ln>
        </p:spPr>
        <p:txBody>
          <a:bodyPr wrap="none">
            <a:spAutoFit/>
          </a:bodyPr>
          <a:lstStyle/>
          <a:p>
            <a:r>
              <a:rPr lang="en-US" sz="1600">
                <a:latin typeface="Trebuchet MS" pitchFamily="34" charset="0"/>
              </a:rPr>
              <a:t>e.g. of Gumbel result along railroad</a:t>
            </a:r>
          </a:p>
        </p:txBody>
      </p:sp>
      <p:sp>
        <p:nvSpPr>
          <p:cNvPr id="89095" name="Text Box 14"/>
          <p:cNvSpPr txBox="1">
            <a:spLocks noChangeArrowheads="1"/>
          </p:cNvSpPr>
          <p:nvPr/>
        </p:nvSpPr>
        <p:spPr bwMode="auto">
          <a:xfrm>
            <a:off x="1203325" y="5703888"/>
            <a:ext cx="2352675" cy="457200"/>
          </a:xfrm>
          <a:prstGeom prst="rect">
            <a:avLst/>
          </a:prstGeom>
          <a:noFill/>
          <a:ln w="9525">
            <a:noFill/>
            <a:miter lim="800000"/>
            <a:headEnd/>
            <a:tailEnd/>
          </a:ln>
        </p:spPr>
        <p:txBody>
          <a:bodyPr wrap="none">
            <a:spAutoFit/>
          </a:bodyPr>
          <a:lstStyle/>
          <a:p>
            <a:r>
              <a:rPr lang="en-US" sz="2000">
                <a:latin typeface="Trebuchet MS" pitchFamily="34" charset="0"/>
              </a:rPr>
              <a:t>Hazard </a:t>
            </a:r>
            <a:r>
              <a:rPr lang="en-US" b="1">
                <a:latin typeface="Trebuchet MS" pitchFamily="34" charset="0"/>
              </a:rPr>
              <a:t>H = A x B</a:t>
            </a:r>
          </a:p>
        </p:txBody>
      </p:sp>
      <p:sp>
        <p:nvSpPr>
          <p:cNvPr id="89096" name="Text Box 15"/>
          <p:cNvSpPr txBox="1">
            <a:spLocks noChangeArrowheads="1"/>
          </p:cNvSpPr>
          <p:nvPr/>
        </p:nvSpPr>
        <p:spPr bwMode="auto">
          <a:xfrm>
            <a:off x="682625" y="6170613"/>
            <a:ext cx="5230813" cy="366712"/>
          </a:xfrm>
          <a:prstGeom prst="rect">
            <a:avLst/>
          </a:prstGeom>
          <a:noFill/>
          <a:ln w="9525">
            <a:noFill/>
            <a:miter lim="800000"/>
            <a:headEnd/>
            <a:tailEnd/>
          </a:ln>
        </p:spPr>
        <p:txBody>
          <a:bodyPr wrap="none">
            <a:spAutoFit/>
          </a:bodyPr>
          <a:lstStyle/>
          <a:p>
            <a:r>
              <a:rPr lang="en-US" sz="1800">
                <a:latin typeface="Trebuchet MS" pitchFamily="34" charset="0"/>
              </a:rPr>
              <a:t>(# slides of a given mag. class/km/return period)</a:t>
            </a:r>
          </a:p>
        </p:txBody>
      </p:sp>
      <p:pic>
        <p:nvPicPr>
          <p:cNvPr id="89097" name="Picture 16" descr="Fig"/>
          <p:cNvPicPr>
            <a:picLocks noChangeAspect="1" noChangeArrowheads="1"/>
          </p:cNvPicPr>
          <p:nvPr/>
        </p:nvPicPr>
        <p:blipFill>
          <a:blip r:embed="rId2" cstate="print"/>
          <a:srcRect b="49474"/>
          <a:stretch>
            <a:fillRect/>
          </a:stretch>
        </p:blipFill>
        <p:spPr bwMode="auto">
          <a:xfrm>
            <a:off x="4953000" y="1746250"/>
            <a:ext cx="3424238" cy="1971675"/>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2"/>
          <p:cNvSpPr>
            <a:spLocks noGrp="1"/>
          </p:cNvSpPr>
          <p:nvPr>
            <p:ph type="sldNum" sz="quarter" idx="11"/>
          </p:nvPr>
        </p:nvSpPr>
        <p:spPr>
          <a:noFill/>
        </p:spPr>
        <p:txBody>
          <a:bodyPr/>
          <a:lstStyle/>
          <a:p>
            <a:fld id="{C455836F-2587-40CE-8EDE-3BDBA39C80DA}" type="slidenum">
              <a:rPr lang="en-US" smtClean="0">
                <a:latin typeface="Arial" pitchFamily="34" charset="0"/>
              </a:rPr>
              <a:pPr/>
              <a:t>47</a:t>
            </a:fld>
            <a:endParaRPr lang="en-US" smtClean="0">
              <a:latin typeface="Arial" pitchFamily="34" charset="0"/>
            </a:endParaRPr>
          </a:p>
        </p:txBody>
      </p:sp>
      <p:pic>
        <p:nvPicPr>
          <p:cNvPr id="90115" name="Picture 4"/>
          <p:cNvPicPr>
            <a:picLocks noChangeAspect="1" noChangeArrowheads="1"/>
          </p:cNvPicPr>
          <p:nvPr/>
        </p:nvPicPr>
        <p:blipFill>
          <a:blip r:embed="rId2" cstate="print"/>
          <a:srcRect l="15810" t="19937" r="52477" b="6476"/>
          <a:stretch>
            <a:fillRect/>
          </a:stretch>
        </p:blipFill>
        <p:spPr bwMode="auto">
          <a:xfrm>
            <a:off x="4673600" y="196850"/>
            <a:ext cx="3886200" cy="6445250"/>
          </a:xfrm>
          <a:prstGeom prst="rect">
            <a:avLst/>
          </a:prstGeom>
          <a:noFill/>
          <a:ln w="9525">
            <a:solidFill>
              <a:schemeClr val="tx1"/>
            </a:solidFill>
            <a:miter lim="800000"/>
            <a:headEnd/>
            <a:tailEnd/>
          </a:ln>
        </p:spPr>
      </p:pic>
      <p:sp>
        <p:nvSpPr>
          <p:cNvPr id="90116" name="Text Box 5"/>
          <p:cNvSpPr txBox="1">
            <a:spLocks noChangeArrowheads="1"/>
          </p:cNvSpPr>
          <p:nvPr/>
        </p:nvSpPr>
        <p:spPr bwMode="auto">
          <a:xfrm>
            <a:off x="330200" y="1333500"/>
            <a:ext cx="3543300" cy="2616200"/>
          </a:xfrm>
          <a:prstGeom prst="rect">
            <a:avLst/>
          </a:prstGeom>
          <a:noFill/>
          <a:ln w="9525">
            <a:noFill/>
            <a:miter lim="800000"/>
            <a:headEnd/>
            <a:tailEnd/>
          </a:ln>
        </p:spPr>
        <p:txBody>
          <a:bodyPr>
            <a:spAutoFit/>
          </a:bodyPr>
          <a:lstStyle/>
          <a:p>
            <a:pPr>
              <a:spcBef>
                <a:spcPct val="50000"/>
              </a:spcBef>
            </a:pPr>
            <a:r>
              <a:rPr lang="en-US" sz="2000">
                <a:latin typeface="Trebuchet MS" pitchFamily="34" charset="0"/>
              </a:rPr>
              <a:t>The results indicate that a five kilometer stretch along the railway line (from km-9 to km-13) is relatively more prone to be hit by landslides, as is the 10 km section (from km-390 to km-399) along the road</a:t>
            </a:r>
            <a:r>
              <a:rPr lang="en-US">
                <a:latin typeface="Trebuchet MS" pitchFamily="34" charset="0"/>
              </a:rPr>
              <a:t>. </a:t>
            </a:r>
          </a:p>
        </p:txBody>
      </p:sp>
      <p:sp>
        <p:nvSpPr>
          <p:cNvPr id="90117" name="Rectangle 6"/>
          <p:cNvSpPr>
            <a:spLocks noChangeArrowheads="1"/>
          </p:cNvSpPr>
          <p:nvPr/>
        </p:nvSpPr>
        <p:spPr bwMode="auto">
          <a:xfrm>
            <a:off x="5626100" y="1790700"/>
            <a:ext cx="2679700" cy="1295400"/>
          </a:xfrm>
          <a:prstGeom prst="rect">
            <a:avLst/>
          </a:prstGeom>
          <a:noFill/>
          <a:ln w="12700">
            <a:solidFill>
              <a:srgbClr val="990000"/>
            </a:solidFill>
            <a:miter lim="800000"/>
            <a:headEnd/>
            <a:tailEnd/>
          </a:ln>
        </p:spPr>
        <p:txBody>
          <a:bodyPr wrap="none" anchor="ctr"/>
          <a:lstStyle/>
          <a:p>
            <a:endParaRPr lang="en-US"/>
          </a:p>
        </p:txBody>
      </p:sp>
      <p:sp>
        <p:nvSpPr>
          <p:cNvPr id="83974" name="Text Box 7"/>
          <p:cNvSpPr txBox="1">
            <a:spLocks noChangeArrowheads="1"/>
          </p:cNvSpPr>
          <p:nvPr/>
        </p:nvSpPr>
        <p:spPr bwMode="auto">
          <a:xfrm>
            <a:off x="142875" y="357188"/>
            <a:ext cx="4528484" cy="412934"/>
          </a:xfrm>
          <a:prstGeom prst="rect">
            <a:avLst/>
          </a:prstGeom>
          <a:noFill/>
          <a:ln w="9525">
            <a:noFill/>
            <a:miter lim="800000"/>
            <a:headEnd/>
            <a:tailEnd/>
          </a:ln>
        </p:spPr>
        <p:txBody>
          <a:bodyPr wrap="none">
            <a:spAutoFit/>
          </a:bodyPr>
          <a:lstStyle/>
          <a:p>
            <a:pPr defTabSz="238125">
              <a:lnSpc>
                <a:spcPts val="2500"/>
              </a:lnSpc>
              <a:spcBef>
                <a:spcPct val="20000"/>
              </a:spcBef>
              <a:defRPr/>
            </a:pPr>
            <a:r>
              <a:rPr lang="en-US" sz="2600" b="1" cap="all" dirty="0">
                <a:latin typeface="+mj-lt"/>
                <a:cs typeface="+mn-cs"/>
              </a:rPr>
              <a:t>Hazard along the railroad</a:t>
            </a:r>
          </a:p>
        </p:txBody>
      </p:sp>
      <p:grpSp>
        <p:nvGrpSpPr>
          <p:cNvPr id="2" name="Group 7"/>
          <p:cNvGrpSpPr>
            <a:grpSpLocks/>
          </p:cNvGrpSpPr>
          <p:nvPr/>
        </p:nvGrpSpPr>
        <p:grpSpPr bwMode="auto">
          <a:xfrm>
            <a:off x="0" y="5072063"/>
            <a:ext cx="4500563" cy="1619250"/>
            <a:chOff x="0" y="1643050"/>
            <a:chExt cx="4905890" cy="1690698"/>
          </a:xfrm>
        </p:grpSpPr>
        <p:pic>
          <p:nvPicPr>
            <p:cNvPr id="90120" name="Picture 13" descr="Fig"/>
            <p:cNvPicPr>
              <a:picLocks noChangeAspect="1" noChangeArrowheads="1"/>
            </p:cNvPicPr>
            <p:nvPr/>
          </p:nvPicPr>
          <p:blipFill>
            <a:blip r:embed="rId3" cstate="print"/>
            <a:srcRect t="51315"/>
            <a:stretch>
              <a:fillRect/>
            </a:stretch>
          </p:blipFill>
          <p:spPr bwMode="auto">
            <a:xfrm>
              <a:off x="0" y="1714488"/>
              <a:ext cx="4905890" cy="1619260"/>
            </a:xfrm>
            <a:prstGeom prst="rect">
              <a:avLst/>
            </a:prstGeom>
            <a:noFill/>
            <a:ln w="9525">
              <a:noFill/>
              <a:miter lim="800000"/>
              <a:headEnd/>
              <a:tailEnd/>
            </a:ln>
          </p:spPr>
        </p:pic>
        <p:sp>
          <p:nvSpPr>
            <p:cNvPr id="10" name="Rectangle 9"/>
            <p:cNvSpPr/>
            <p:nvPr/>
          </p:nvSpPr>
          <p:spPr>
            <a:xfrm>
              <a:off x="356477" y="1643050"/>
              <a:ext cx="2285955" cy="42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000213" y="1643050"/>
              <a:ext cx="3000639" cy="285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676400"/>
            <a:ext cx="7800975" cy="3560763"/>
          </a:xfrm>
        </p:spPr>
        <p:txBody>
          <a:bodyPr/>
          <a:lstStyle/>
          <a:p>
            <a:pPr>
              <a:buNone/>
            </a:pPr>
            <a:r>
              <a:rPr lang="en-US" b="1" dirty="0" smtClean="0"/>
              <a:t>Assumptions</a:t>
            </a:r>
          </a:p>
          <a:p>
            <a:pPr lvl="1"/>
            <a:r>
              <a:rPr lang="en-US" dirty="0" smtClean="0"/>
              <a:t>Frequency of the landslides is that of the triggering </a:t>
            </a:r>
            <a:r>
              <a:rPr lang="en-US" dirty="0" smtClean="0"/>
              <a:t>event</a:t>
            </a:r>
          </a:p>
          <a:p>
            <a:pPr>
              <a:buNone/>
            </a:pPr>
            <a:r>
              <a:rPr lang="en-US" b="1" dirty="0" smtClean="0"/>
              <a:t>Drawbacks</a:t>
            </a:r>
            <a:endParaRPr lang="en-US" b="1" dirty="0" smtClean="0"/>
          </a:p>
          <a:p>
            <a:pPr lvl="1"/>
            <a:r>
              <a:rPr lang="en-US" dirty="0" smtClean="0"/>
              <a:t>Different triggers may cause landslides in a region (rainfall, snow melt, earthquakes, flooding-slope undermining, etc)</a:t>
            </a:r>
          </a:p>
          <a:p>
            <a:pPr lvl="1"/>
            <a:r>
              <a:rPr lang="en-US" dirty="0" smtClean="0"/>
              <a:t>Triggering events of similar intensity may have different consequences on the </a:t>
            </a:r>
            <a:r>
              <a:rPr lang="en-US" dirty="0" smtClean="0"/>
              <a:t>slopes (exhaustion of debris in very close consecutive events, etc.)</a:t>
            </a:r>
          </a:p>
          <a:p>
            <a:pPr lvl="1"/>
            <a:r>
              <a:rPr lang="en-US" dirty="0" smtClean="0"/>
              <a:t>Large generalization: many landslide types in an area, caused by different combinations of factors, will behave differently under a triggering event. </a:t>
            </a:r>
          </a:p>
          <a:p>
            <a:pPr lvl="1"/>
            <a:r>
              <a:rPr lang="en-US" dirty="0" smtClean="0"/>
              <a:t>Can only be applied if sufficient data available on landslide occurrence dates. </a:t>
            </a:r>
            <a:endParaRPr lang="en-US" dirty="0"/>
          </a:p>
        </p:txBody>
      </p:sp>
      <p:sp>
        <p:nvSpPr>
          <p:cNvPr id="3" name="Text Placeholder 2"/>
          <p:cNvSpPr>
            <a:spLocks noGrp="1"/>
          </p:cNvSpPr>
          <p:nvPr>
            <p:ph type="body" sz="quarter" idx="13"/>
          </p:nvPr>
        </p:nvSpPr>
        <p:spPr/>
        <p:txBody>
          <a:bodyPr/>
          <a:lstStyle/>
          <a:p>
            <a:r>
              <a:rPr lang="en-US" dirty="0" smtClean="0"/>
              <a:t>Method </a:t>
            </a:r>
            <a:r>
              <a:rPr lang="en-US" dirty="0" smtClean="0"/>
              <a:t>: </a:t>
            </a:r>
            <a:r>
              <a:rPr lang="en-US" dirty="0" smtClean="0"/>
              <a:t>Correlation with triggers </a:t>
            </a:r>
            <a:endParaRPr lang="en-US" dirty="0"/>
          </a:p>
        </p:txBody>
      </p:sp>
      <p:sp>
        <p:nvSpPr>
          <p:cNvPr id="4" name="Text Placeholder 3"/>
          <p:cNvSpPr>
            <a:spLocks noGrp="1"/>
          </p:cNvSpPr>
          <p:nvPr>
            <p:ph type="body" sz="quarter" idx="14"/>
          </p:nvPr>
        </p:nvSpPr>
        <p:spPr/>
        <p:txBody>
          <a:bodyPr/>
          <a:lstStyle/>
          <a:p>
            <a:endParaRPr lang="en-US"/>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5943600" cy="3560763"/>
          </a:xfrm>
        </p:spPr>
        <p:txBody>
          <a:bodyPr/>
          <a:lstStyle/>
          <a:p>
            <a:pPr marL="342900" indent="-342900">
              <a:buFont typeface="+mj-lt"/>
              <a:buAutoNum type="alphaUcPeriod"/>
            </a:pPr>
            <a:r>
              <a:rPr lang="en-US" sz="1600" dirty="0" smtClean="0"/>
              <a:t>Threshold </a:t>
            </a:r>
            <a:r>
              <a:rPr lang="en-US" sz="1600" dirty="0" smtClean="0"/>
              <a:t>defined as a lower bound to landslide-triggering conditions (”+” symbols)</a:t>
            </a:r>
          </a:p>
          <a:p>
            <a:pPr marL="342900" indent="-342900">
              <a:buFont typeface="+mj-lt"/>
              <a:buAutoNum type="alphaUcPeriod"/>
            </a:pPr>
            <a:r>
              <a:rPr lang="en-US" sz="1600" dirty="0" smtClean="0"/>
              <a:t>Threshold </a:t>
            </a:r>
            <a:r>
              <a:rPr lang="en-US" sz="1600" dirty="0" smtClean="0"/>
              <a:t>defined as an upper bound to conditions that did not trigger any landslides (”-” symbols). Very useful for an initial calibration of thresholds in newly instrumented regions.</a:t>
            </a:r>
          </a:p>
          <a:p>
            <a:pPr marL="342900" indent="-342900">
              <a:buFont typeface="+mj-lt"/>
              <a:buAutoNum type="alphaUcPeriod"/>
            </a:pPr>
            <a:r>
              <a:rPr lang="en-US" sz="1600" dirty="0" smtClean="0"/>
              <a:t>Threshold </a:t>
            </a:r>
            <a:r>
              <a:rPr lang="en-US" sz="1600" dirty="0" smtClean="0"/>
              <a:t>defined as a boundary between triggering and non-triggering conditions.</a:t>
            </a:r>
          </a:p>
          <a:p>
            <a:pPr lvl="1"/>
            <a:r>
              <a:rPr lang="en-US" sz="1600" dirty="0" smtClean="0"/>
              <a:t>This is the preferred approach for calibrating thresholds for use in EWS.</a:t>
            </a:r>
          </a:p>
          <a:p>
            <a:pPr lvl="1"/>
            <a:r>
              <a:rPr lang="en-US" sz="1600" dirty="0" smtClean="0"/>
              <a:t>The challenge in </a:t>
            </a:r>
            <a:r>
              <a:rPr lang="en-US" sz="1600" dirty="0" err="1" smtClean="0"/>
              <a:t>optimising</a:t>
            </a:r>
            <a:r>
              <a:rPr lang="en-US" sz="1600" dirty="0" smtClean="0"/>
              <a:t> the threshold model is to minimize the number of false alarms (”-” symbols above the threshold) and missed events (”+” symbols below the threshold).</a:t>
            </a:r>
            <a:endParaRPr lang="en-US" sz="1600" dirty="0"/>
          </a:p>
        </p:txBody>
      </p:sp>
      <p:sp>
        <p:nvSpPr>
          <p:cNvPr id="3" name="Text Placeholder 2"/>
          <p:cNvSpPr>
            <a:spLocks noGrp="1"/>
          </p:cNvSpPr>
          <p:nvPr>
            <p:ph type="body" sz="quarter" idx="13"/>
          </p:nvPr>
        </p:nvSpPr>
        <p:spPr/>
        <p:txBody>
          <a:bodyPr/>
          <a:lstStyle/>
          <a:p>
            <a:r>
              <a:rPr lang="en-US" dirty="0" smtClean="0"/>
              <a:t>Method 2: Correlation with triggers </a:t>
            </a:r>
          </a:p>
        </p:txBody>
      </p:sp>
      <p:sp>
        <p:nvSpPr>
          <p:cNvPr id="4" name="Text Placeholder 3"/>
          <p:cNvSpPr>
            <a:spLocks noGrp="1"/>
          </p:cNvSpPr>
          <p:nvPr>
            <p:ph type="body" sz="quarter" idx="14"/>
          </p:nvPr>
        </p:nvSpPr>
        <p:spPr/>
        <p:txBody>
          <a:bodyPr/>
          <a:lstStyle/>
          <a:p>
            <a:endParaRPr lang="en-US"/>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pic>
        <p:nvPicPr>
          <p:cNvPr id="8" name="Picture 7" descr="Fig2.jpg"/>
          <p:cNvPicPr>
            <a:picLocks noChangeAspect="1"/>
          </p:cNvPicPr>
          <p:nvPr/>
        </p:nvPicPr>
        <p:blipFill>
          <a:blip r:embed="rId2" cstate="print"/>
          <a:stretch>
            <a:fillRect/>
          </a:stretch>
        </p:blipFill>
        <p:spPr>
          <a:xfrm>
            <a:off x="7043466" y="304800"/>
            <a:ext cx="2100534" cy="4719637"/>
          </a:xfrm>
          <a:prstGeom prst="rect">
            <a:avLst/>
          </a:prstGeom>
        </p:spPr>
      </p:pic>
      <p:pic>
        <p:nvPicPr>
          <p:cNvPr id="7" name="Content Placeholder 6" descr="Rainfall thresholds.jpg"/>
          <p:cNvPicPr>
            <a:picLocks noChangeAspect="1"/>
          </p:cNvPicPr>
          <p:nvPr/>
        </p:nvPicPr>
        <p:blipFill>
          <a:blip r:embed="rId3" cstate="print"/>
          <a:srcRect l="44099" t="49398" r="3121"/>
          <a:stretch>
            <a:fillRect/>
          </a:stretch>
        </p:blipFill>
        <p:spPr bwMode="auto">
          <a:xfrm>
            <a:off x="6858000" y="5056187"/>
            <a:ext cx="2286000" cy="1801813"/>
          </a:xfrm>
          <a:prstGeom prst="rect">
            <a:avLst/>
          </a:prstGeom>
          <a:noFill/>
          <a:ln w="9525">
            <a:noFill/>
            <a:miter lim="800000"/>
            <a:headEnd/>
            <a:tailEnd/>
          </a:ln>
        </p:spPr>
      </p:pic>
      <p:sp>
        <p:nvSpPr>
          <p:cNvPr id="9" name="TextBox 8"/>
          <p:cNvSpPr txBox="1"/>
          <p:nvPr/>
        </p:nvSpPr>
        <p:spPr>
          <a:xfrm>
            <a:off x="8686800" y="1143000"/>
            <a:ext cx="457200" cy="381000"/>
          </a:xfrm>
          <a:prstGeom prst="rect">
            <a:avLst/>
          </a:prstGeom>
          <a:noFill/>
        </p:spPr>
        <p:txBody>
          <a:bodyPr wrap="square" rtlCol="0">
            <a:spAutoFit/>
          </a:bodyPr>
          <a:lstStyle/>
          <a:p>
            <a:r>
              <a:rPr lang="en-US" dirty="0" smtClean="0"/>
              <a:t>A</a:t>
            </a:r>
            <a:endParaRPr lang="en-US" dirty="0"/>
          </a:p>
        </p:txBody>
      </p:sp>
      <p:sp>
        <p:nvSpPr>
          <p:cNvPr id="10" name="TextBox 9"/>
          <p:cNvSpPr txBox="1"/>
          <p:nvPr/>
        </p:nvSpPr>
        <p:spPr>
          <a:xfrm>
            <a:off x="8686800" y="2438400"/>
            <a:ext cx="457200" cy="381000"/>
          </a:xfrm>
          <a:prstGeom prst="rect">
            <a:avLst/>
          </a:prstGeom>
          <a:noFill/>
        </p:spPr>
        <p:txBody>
          <a:bodyPr wrap="square" rtlCol="0">
            <a:spAutoFit/>
          </a:bodyPr>
          <a:lstStyle/>
          <a:p>
            <a:r>
              <a:rPr lang="en-US" dirty="0" smtClean="0"/>
              <a:t>B</a:t>
            </a:r>
            <a:endParaRPr lang="en-US" dirty="0"/>
          </a:p>
        </p:txBody>
      </p:sp>
      <p:sp>
        <p:nvSpPr>
          <p:cNvPr id="11" name="TextBox 10"/>
          <p:cNvSpPr txBox="1"/>
          <p:nvPr/>
        </p:nvSpPr>
        <p:spPr>
          <a:xfrm>
            <a:off x="8686800" y="3886200"/>
            <a:ext cx="457200" cy="381000"/>
          </a:xfrm>
          <a:prstGeom prst="rect">
            <a:avLst/>
          </a:prstGeom>
          <a:noFill/>
        </p:spPr>
        <p:txBody>
          <a:bodyPr wrap="squar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33400" y="533400"/>
            <a:ext cx="8101012" cy="1143000"/>
          </a:xfrm>
        </p:spPr>
        <p:txBody>
          <a:bodyPr/>
          <a:lstStyle/>
          <a:p>
            <a:r>
              <a:rPr lang="en-US" dirty="0" smtClean="0"/>
              <a:t>Relationship between Magnitude-Frequency</a:t>
            </a:r>
          </a:p>
        </p:txBody>
      </p:sp>
      <p:pic>
        <p:nvPicPr>
          <p:cNvPr id="37891" name="Picture 2" descr="untitled"/>
          <p:cNvPicPr>
            <a:picLocks noChangeAspect="1" noChangeArrowheads="1"/>
          </p:cNvPicPr>
          <p:nvPr/>
        </p:nvPicPr>
        <p:blipFill>
          <a:blip r:embed="rId2" cstate="print"/>
          <a:srcRect t="9508"/>
          <a:stretch>
            <a:fillRect/>
          </a:stretch>
        </p:blipFill>
        <p:spPr bwMode="auto">
          <a:xfrm>
            <a:off x="4343400" y="1752600"/>
            <a:ext cx="4643438" cy="4351337"/>
          </a:xfrm>
          <a:prstGeom prst="rect">
            <a:avLst/>
          </a:prstGeom>
          <a:noFill/>
          <a:ln w="9525">
            <a:noFill/>
            <a:miter lim="800000"/>
            <a:headEnd/>
            <a:tailEnd/>
          </a:ln>
        </p:spPr>
      </p:pic>
      <p:sp>
        <p:nvSpPr>
          <p:cNvPr id="6" name="TextBox 5"/>
          <p:cNvSpPr txBox="1"/>
          <p:nvPr/>
        </p:nvSpPr>
        <p:spPr>
          <a:xfrm>
            <a:off x="152400" y="1752600"/>
            <a:ext cx="3857625" cy="3693319"/>
          </a:xfrm>
          <a:prstGeom prst="rect">
            <a:avLst/>
          </a:prstGeom>
          <a:noFill/>
        </p:spPr>
        <p:txBody>
          <a:bodyPr>
            <a:spAutoFit/>
          </a:bodyPr>
          <a:lstStyle/>
          <a:p>
            <a:pPr>
              <a:defRPr/>
            </a:pPr>
            <a:r>
              <a:rPr lang="en-US" dirty="0"/>
              <a:t>Example:</a:t>
            </a:r>
          </a:p>
          <a:p>
            <a:pPr marL="457200" indent="-457200">
              <a:buFontTx/>
              <a:buAutoNum type="alphaLcPeriod"/>
              <a:defRPr/>
            </a:pPr>
            <a:r>
              <a:rPr lang="en-US" dirty="0"/>
              <a:t>The higher the magnitude the worse it gets</a:t>
            </a:r>
          </a:p>
          <a:p>
            <a:pPr marL="457200" indent="-457200">
              <a:buFontTx/>
              <a:buAutoNum type="alphaLcPeriod"/>
              <a:defRPr/>
            </a:pPr>
            <a:r>
              <a:rPr lang="en-US" dirty="0"/>
              <a:t>Rainfall: exception: too little or too much is bad</a:t>
            </a:r>
          </a:p>
          <a:p>
            <a:pPr marL="457200" indent="-457200">
              <a:buFontTx/>
              <a:buAutoNum type="alphaLcPeriod"/>
              <a:defRPr/>
            </a:pPr>
            <a:r>
              <a:rPr lang="en-US" dirty="0"/>
              <a:t>Probability distribution of extreme events</a:t>
            </a:r>
          </a:p>
          <a:p>
            <a:pPr marL="457200" indent="-457200">
              <a:buFontTx/>
              <a:buAutoNum type="alphaLcPeriod"/>
              <a:defRPr/>
            </a:pPr>
            <a:r>
              <a:rPr lang="en-US" dirty="0"/>
              <a:t>Relation return period and </a:t>
            </a:r>
            <a:r>
              <a:rPr lang="en-US" dirty="0" smtClean="0"/>
              <a:t>magnitude</a:t>
            </a:r>
          </a:p>
          <a:p>
            <a:pPr marL="457200" indent="-457200">
              <a:buFontTx/>
              <a:buAutoNum type="alphaLcPeriod"/>
              <a:defRPr/>
            </a:pPr>
            <a:endParaRPr lang="en-US" dirty="0" smtClean="0"/>
          </a:p>
          <a:p>
            <a:pPr marL="457200" indent="-457200">
              <a:buFontTx/>
              <a:buAutoNum type="alphaLcPeriod"/>
              <a:defRPr/>
            </a:pPr>
            <a:endParaRPr lang="en-US" dirty="0" smtClean="0"/>
          </a:p>
          <a:p>
            <a:pPr marL="457200" indent="-457200">
              <a:defRPr/>
            </a:pPr>
            <a:r>
              <a:rPr lang="en-US" dirty="0" smtClean="0"/>
              <a:t>Why doesn’t this often not apply to landslides?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533400" y="1295400"/>
          <a:ext cx="8458199" cy="4529030"/>
        </p:xfrm>
        <a:graphic>
          <a:graphicData uri="http://schemas.openxmlformats.org/drawingml/2006/table">
            <a:tbl>
              <a:tblPr/>
              <a:tblGrid>
                <a:gridCol w="539705"/>
                <a:gridCol w="5022895"/>
                <a:gridCol w="939166"/>
                <a:gridCol w="1956433"/>
              </a:tblGrid>
              <a:tr h="255664">
                <a:tc>
                  <a:txBody>
                    <a:bodyPr/>
                    <a:lstStyle/>
                    <a:p>
                      <a:pPr algn="ctr" fontAlgn="b"/>
                      <a:r>
                        <a:rPr lang="en-US" sz="1050" b="1" i="1" u="none" strike="noStrike" dirty="0">
                          <a:solidFill>
                            <a:schemeClr val="tx1"/>
                          </a:solidFill>
                          <a:latin typeface="+mn-lt"/>
                        </a:rPr>
                        <a:t>VARIABLE</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1" i="1" u="none" strike="noStrike">
                          <a:solidFill>
                            <a:schemeClr val="tx1"/>
                          </a:solidFill>
                          <a:latin typeface="+mn-lt"/>
                        </a:rPr>
                        <a:t>DESCRIPTION</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1" i="1" u="none" strike="noStrike">
                          <a:solidFill>
                            <a:schemeClr val="tx1"/>
                          </a:solidFill>
                          <a:latin typeface="+mn-lt"/>
                        </a:rPr>
                        <a:t>UNITS</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1" i="1" u="none" strike="noStrike">
                          <a:solidFill>
                            <a:schemeClr val="tx1"/>
                          </a:solidFill>
                          <a:latin typeface="+mn-lt"/>
                        </a:rPr>
                        <a:t>FIRST INTRODUCED</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664">
                <a:tc>
                  <a:txBody>
                    <a:bodyPr/>
                    <a:lstStyle/>
                    <a:p>
                      <a:pPr algn="ctr" fontAlgn="b"/>
                      <a:r>
                        <a:rPr lang="en-US" sz="1050" b="0" i="0" u="none" strike="noStrike">
                          <a:solidFill>
                            <a:schemeClr val="tx1"/>
                          </a:solidFill>
                          <a:latin typeface="+mn-lt"/>
                        </a:rPr>
                        <a:t>D</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Rainfall duration. The duration of the rainfall event or rainfall period.</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h, or days</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Caine (1980)</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664">
                <a:tc>
                  <a:txBody>
                    <a:bodyPr/>
                    <a:lstStyle/>
                    <a:p>
                      <a:pPr algn="ctr" fontAlgn="b"/>
                      <a:r>
                        <a:rPr lang="en-US" sz="1050" b="0" i="0" u="none" strike="noStrike">
                          <a:solidFill>
                            <a:schemeClr val="tx1"/>
                          </a:solidFill>
                          <a:latin typeface="+mn-lt"/>
                        </a:rPr>
                        <a:t>D</a:t>
                      </a:r>
                      <a:r>
                        <a:rPr lang="en-US" sz="1050" b="0" i="0" u="none" strike="noStrike" baseline="-25000">
                          <a:solidFill>
                            <a:schemeClr val="tx1"/>
                          </a:solidFill>
                          <a:latin typeface="+mn-lt"/>
                        </a:rPr>
                        <a:t>C</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Duration of the critical rainfall event.</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h</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Aleotti (2004)</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4609">
                <a:tc>
                  <a:txBody>
                    <a:bodyPr/>
                    <a:lstStyle/>
                    <a:p>
                      <a:pPr algn="ctr" fontAlgn="b"/>
                      <a:r>
                        <a:rPr lang="en-US" sz="1050" b="0" i="0" u="none" strike="noStrike">
                          <a:solidFill>
                            <a:schemeClr val="tx1"/>
                          </a:solidFill>
                          <a:latin typeface="+mn-lt"/>
                        </a:rPr>
                        <a:t>E</a:t>
                      </a:r>
                      <a:r>
                        <a:rPr lang="en-US" sz="1050" b="0" i="0" u="none" strike="noStrike" baseline="-25000">
                          <a:solidFill>
                            <a:schemeClr val="tx1"/>
                          </a:solidFill>
                          <a:latin typeface="+mn-lt"/>
                        </a:rPr>
                        <a:t>(h),(d)</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Cumulative event rainfall. The total rainfall measured from the beginning of the rainfall event to the time of failure. Also known as storm rainfall. “h” indicates the considered period in hours; “d” indicates the considered period in days.</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mm</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Innes (1983)</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055">
                <a:tc>
                  <a:txBody>
                    <a:bodyPr/>
                    <a:lstStyle/>
                    <a:p>
                      <a:pPr algn="ctr" fontAlgn="b"/>
                      <a:r>
                        <a:rPr lang="en-US" sz="1050" b="0" i="0" u="none" strike="noStrike">
                          <a:solidFill>
                            <a:schemeClr val="tx1"/>
                          </a:solidFill>
                          <a:latin typeface="+mn-lt"/>
                        </a:rPr>
                        <a:t>C</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Critical rainfall. The total amount of rainfall from the time of a distinct increase in rainfall intensity (t</a:t>
                      </a:r>
                      <a:r>
                        <a:rPr lang="en-US" sz="1050" b="0" i="0" u="none" strike="noStrike" baseline="-25000" dirty="0">
                          <a:solidFill>
                            <a:schemeClr val="tx1"/>
                          </a:solidFill>
                          <a:latin typeface="+mn-lt"/>
                        </a:rPr>
                        <a:t>0</a:t>
                      </a:r>
                      <a:r>
                        <a:rPr lang="en-US" sz="1050" b="0" i="0" u="none" strike="noStrike" dirty="0">
                          <a:solidFill>
                            <a:schemeClr val="tx1"/>
                          </a:solidFill>
                          <a:latin typeface="+mn-lt"/>
                        </a:rPr>
                        <a:t>) to the time of the triggering of the first landslide (</a:t>
                      </a:r>
                      <a:r>
                        <a:rPr lang="en-US" sz="1050" b="0" i="0" u="none" strike="noStrike" dirty="0" err="1">
                          <a:solidFill>
                            <a:schemeClr val="tx1"/>
                          </a:solidFill>
                          <a:latin typeface="+mn-lt"/>
                        </a:rPr>
                        <a:t>t</a:t>
                      </a:r>
                      <a:r>
                        <a:rPr lang="en-US" sz="1050" b="0" i="0" u="none" strike="noStrike" baseline="-25000" dirty="0" err="1">
                          <a:solidFill>
                            <a:schemeClr val="tx1"/>
                          </a:solidFill>
                          <a:latin typeface="+mn-lt"/>
                        </a:rPr>
                        <a:t>f</a:t>
                      </a:r>
                      <a:r>
                        <a:rPr lang="en-US" sz="1050" b="0" i="0" u="none" strike="noStrike" dirty="0">
                          <a:solidFill>
                            <a:schemeClr val="tx1"/>
                          </a:solidFill>
                          <a:latin typeface="+mn-lt"/>
                        </a:rPr>
                        <a:t>).</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mm</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Govi and Sorzana (1980)</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664">
                <a:tc>
                  <a:txBody>
                    <a:bodyPr/>
                    <a:lstStyle/>
                    <a:p>
                      <a:pPr algn="ctr" fontAlgn="b"/>
                      <a:r>
                        <a:rPr lang="en-US" sz="1050" b="0" i="0" u="none" strike="noStrike">
                          <a:solidFill>
                            <a:schemeClr val="tx1"/>
                          </a:solidFill>
                          <a:latin typeface="+mn-lt"/>
                        </a:rPr>
                        <a:t>R</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Daily rainfall. The total amount of rainfall for the day of the landslide event.</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mm</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Crozier and Eyles (1980)</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4609">
                <a:tc>
                  <a:txBody>
                    <a:bodyPr/>
                    <a:lstStyle/>
                    <a:p>
                      <a:pPr algn="ctr" fontAlgn="b"/>
                      <a:r>
                        <a:rPr lang="en-US" sz="1050" b="0" i="0" u="none" strike="noStrike">
                          <a:solidFill>
                            <a:schemeClr val="tx1"/>
                          </a:solidFill>
                          <a:latin typeface="+mn-lt"/>
                        </a:rPr>
                        <a:t>I</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Rainfall intensity. The amount of precipitation in a period, i.e., the rate of precipitation over the considered period. Depending on the duration of the measuring period, rainfall intensity measures peak or average precipitation rates. </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mm/h</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Caine (1980)</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664">
                <a:tc>
                  <a:txBody>
                    <a:bodyPr/>
                    <a:lstStyle/>
                    <a:p>
                      <a:pPr algn="ctr" fontAlgn="b"/>
                      <a:r>
                        <a:rPr lang="en-US" sz="1050" b="0" i="0" u="none" strike="noStrike">
                          <a:solidFill>
                            <a:schemeClr val="tx1"/>
                          </a:solidFill>
                          <a:latin typeface="+mn-lt"/>
                        </a:rPr>
                        <a:t>I</a:t>
                      </a:r>
                      <a:r>
                        <a:rPr lang="en-US" sz="1050" b="0" i="0" u="none" strike="noStrike" baseline="-25000">
                          <a:solidFill>
                            <a:schemeClr val="tx1"/>
                          </a:solidFill>
                          <a:latin typeface="+mn-lt"/>
                        </a:rPr>
                        <a:t>MAX</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Maximum hourly rainfall intensity. The maximum hourly rainfall intensity.</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mm/h</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Onodera et al. (1974)</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878">
                <a:tc>
                  <a:txBody>
                    <a:bodyPr/>
                    <a:lstStyle/>
                    <a:p>
                      <a:pPr algn="ctr" fontAlgn="b"/>
                      <a:r>
                        <a:rPr lang="en-US" sz="1050" b="0" i="0" u="none" strike="noStrike">
                          <a:solidFill>
                            <a:schemeClr val="tx1"/>
                          </a:solidFill>
                          <a:latin typeface="+mn-lt"/>
                        </a:rPr>
                        <a:t>I</a:t>
                      </a:r>
                      <a:r>
                        <a:rPr lang="en-US" sz="1050" b="0" i="0" u="none" strike="noStrike" baseline="-25000">
                          <a:solidFill>
                            <a:schemeClr val="tx1"/>
                          </a:solidFill>
                          <a:latin typeface="+mn-lt"/>
                        </a:rPr>
                        <a:t>P</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Peak rainfall intensity. The highest rainfall intensity (rainfall rate) during a rainfall event. Available from detailed rainfall records.</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mm/h</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Wilson et al. (1992)</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878">
                <a:tc>
                  <a:txBody>
                    <a:bodyPr/>
                    <a:lstStyle/>
                    <a:p>
                      <a:pPr algn="ctr" fontAlgn="b"/>
                      <a:r>
                        <a:rPr lang="en-US" sz="1050" b="0" i="0" u="none" strike="noStrike">
                          <a:solidFill>
                            <a:schemeClr val="tx1"/>
                          </a:solidFill>
                          <a:latin typeface="+mn-lt"/>
                        </a:rPr>
                        <a:t>Î</a:t>
                      </a:r>
                      <a:r>
                        <a:rPr lang="en-US" sz="1050" b="0" i="0" u="none" strike="noStrike" baseline="-25000">
                          <a:solidFill>
                            <a:schemeClr val="tx1"/>
                          </a:solidFill>
                          <a:latin typeface="+mn-lt"/>
                        </a:rPr>
                        <a:t>(h)</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Mean rainfall intensity for final storm period. “h” indicates the considered period, in hours, most commonly from 3 to 24 hours.</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mm/h</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Govi and Sorzana (1980)</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664">
                <a:tc>
                  <a:txBody>
                    <a:bodyPr/>
                    <a:lstStyle/>
                    <a:p>
                      <a:pPr algn="ctr" fontAlgn="b"/>
                      <a:r>
                        <a:rPr lang="en-US" sz="1050" b="0" i="0" u="none" strike="noStrike">
                          <a:solidFill>
                            <a:schemeClr val="tx1"/>
                          </a:solidFill>
                          <a:latin typeface="+mn-lt"/>
                        </a:rPr>
                        <a:t>I</a:t>
                      </a:r>
                      <a:r>
                        <a:rPr lang="en-US" sz="1050" b="0" i="0" u="none" strike="noStrike" baseline="-25000">
                          <a:solidFill>
                            <a:schemeClr val="tx1"/>
                          </a:solidFill>
                          <a:latin typeface="+mn-lt"/>
                        </a:rPr>
                        <a:t>C</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Critical hourly rainfall intensity.</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mm/h</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Heyerdahl et al. (2003)</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878">
                <a:tc>
                  <a:txBody>
                    <a:bodyPr/>
                    <a:lstStyle/>
                    <a:p>
                      <a:pPr algn="ctr" fontAlgn="b"/>
                      <a:r>
                        <a:rPr lang="en-US" sz="1050" b="0" i="0" u="none" strike="noStrike">
                          <a:solidFill>
                            <a:schemeClr val="tx1"/>
                          </a:solidFill>
                          <a:latin typeface="+mn-lt"/>
                        </a:rPr>
                        <a:t>I</a:t>
                      </a:r>
                      <a:r>
                        <a:rPr lang="en-US" sz="1050" b="0" i="0" u="none" strike="noStrike" baseline="-25000">
                          <a:solidFill>
                            <a:schemeClr val="tx1"/>
                          </a:solidFill>
                          <a:latin typeface="+mn-lt"/>
                        </a:rPr>
                        <a:t>f</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Rainfall intensity at the time of the slope failure. Available from detailed rainfall records.</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mm/h</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Aleotti (2004)</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055">
                <a:tc>
                  <a:txBody>
                    <a:bodyPr/>
                    <a:lstStyle/>
                    <a:p>
                      <a:pPr algn="ctr" fontAlgn="b"/>
                      <a:r>
                        <a:rPr lang="en-US" sz="1050" b="0" i="0" u="none" strike="noStrike">
                          <a:solidFill>
                            <a:schemeClr val="tx1"/>
                          </a:solidFill>
                          <a:latin typeface="+mn-lt"/>
                        </a:rPr>
                        <a:t>A</a:t>
                      </a:r>
                      <a:r>
                        <a:rPr lang="en-US" sz="1050" b="0" i="0" u="none" strike="noStrike" baseline="-25000">
                          <a:solidFill>
                            <a:schemeClr val="tx1"/>
                          </a:solidFill>
                          <a:latin typeface="+mn-lt"/>
                        </a:rPr>
                        <a:t>(d)</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Antecedent rainfall. The total (cumulative) precipitation measured before the landslide triggering rainfall event. “d” indicates the considered period in days.</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chemeClr val="tx1"/>
                          </a:solidFill>
                          <a:latin typeface="+mn-lt"/>
                        </a:rPr>
                        <a:t>mm</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err="1">
                          <a:solidFill>
                            <a:schemeClr val="tx1"/>
                          </a:solidFill>
                          <a:latin typeface="+mn-lt"/>
                        </a:rPr>
                        <a:t>Govi</a:t>
                      </a:r>
                      <a:r>
                        <a:rPr lang="en-US" sz="1050" b="0" i="0" u="none" strike="noStrike" dirty="0">
                          <a:solidFill>
                            <a:schemeClr val="tx1"/>
                          </a:solidFill>
                          <a:latin typeface="+mn-lt"/>
                        </a:rPr>
                        <a:t> and </a:t>
                      </a:r>
                      <a:r>
                        <a:rPr lang="en-US" sz="1050" b="0" i="0" u="none" strike="noStrike" dirty="0" err="1">
                          <a:solidFill>
                            <a:schemeClr val="tx1"/>
                          </a:solidFill>
                          <a:latin typeface="+mn-lt"/>
                        </a:rPr>
                        <a:t>Sorzana</a:t>
                      </a:r>
                      <a:r>
                        <a:rPr lang="en-US" sz="1050" b="0" i="0" u="none" strike="noStrike" dirty="0">
                          <a:solidFill>
                            <a:schemeClr val="tx1"/>
                          </a:solidFill>
                          <a:latin typeface="+mn-lt"/>
                        </a:rPr>
                        <a:t> (1980)</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055">
                <a:tc>
                  <a:txBody>
                    <a:bodyPr/>
                    <a:lstStyle/>
                    <a:p>
                      <a:pPr algn="ctr" fontAlgn="b"/>
                      <a:r>
                        <a:rPr lang="en-US" sz="1050" b="0" i="0" u="none" strike="noStrike">
                          <a:solidFill>
                            <a:schemeClr val="tx1"/>
                          </a:solidFill>
                          <a:latin typeface="+mn-lt"/>
                        </a:rPr>
                        <a:t>A</a:t>
                      </a:r>
                      <a:r>
                        <a:rPr lang="en-US" sz="1050" b="0" i="0" u="none" strike="noStrike" baseline="-25000">
                          <a:solidFill>
                            <a:schemeClr val="tx1"/>
                          </a:solidFill>
                          <a:latin typeface="+mn-lt"/>
                        </a:rPr>
                        <a:t>(y)</a:t>
                      </a:r>
                      <a:endParaRPr lang="en-US" sz="1050" b="0" i="0" u="none" strike="noStrike">
                        <a:solidFill>
                          <a:schemeClr val="tx1"/>
                        </a:solidFill>
                        <a:latin typeface="+mn-lt"/>
                      </a:endParaRP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Antecedent yearly precipitation up to date of the event. The total (cumulative) yearly precipitation measured before the landslide triggering rainfall event.</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chemeClr val="tx1"/>
                          </a:solidFill>
                          <a:latin typeface="+mn-lt"/>
                        </a:rPr>
                        <a:t>mm</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err="1">
                          <a:solidFill>
                            <a:schemeClr val="tx1"/>
                          </a:solidFill>
                          <a:latin typeface="+mn-lt"/>
                        </a:rPr>
                        <a:t>Guidicini</a:t>
                      </a:r>
                      <a:r>
                        <a:rPr lang="en-US" sz="1050" b="0" i="0" u="none" strike="noStrike" dirty="0">
                          <a:solidFill>
                            <a:schemeClr val="tx1"/>
                          </a:solidFill>
                          <a:latin typeface="+mn-lt"/>
                        </a:rPr>
                        <a:t> and </a:t>
                      </a:r>
                      <a:r>
                        <a:rPr lang="en-US" sz="1050" b="0" i="0" u="none" strike="noStrike" dirty="0" err="1">
                          <a:solidFill>
                            <a:schemeClr val="tx1"/>
                          </a:solidFill>
                          <a:latin typeface="+mn-lt"/>
                        </a:rPr>
                        <a:t>Iwasa</a:t>
                      </a:r>
                      <a:r>
                        <a:rPr lang="en-US" sz="1050" b="0" i="0" u="none" strike="noStrike" dirty="0">
                          <a:solidFill>
                            <a:schemeClr val="tx1"/>
                          </a:solidFill>
                          <a:latin typeface="+mn-lt"/>
                        </a:rPr>
                        <a:t> (1977)</a:t>
                      </a:r>
                    </a:p>
                  </a:txBody>
                  <a:tcPr marL="5590" marR="5590" marT="55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ext Placeholder 2"/>
          <p:cNvSpPr>
            <a:spLocks noGrp="1"/>
          </p:cNvSpPr>
          <p:nvPr>
            <p:ph type="body" sz="quarter" idx="13"/>
          </p:nvPr>
        </p:nvSpPr>
        <p:spPr/>
        <p:txBody>
          <a:bodyPr/>
          <a:lstStyle/>
          <a:p>
            <a:r>
              <a:rPr lang="en-US" dirty="0" smtClean="0"/>
              <a:t>Rainfall and climate variables used in the literature for the definition of rainfall thresholds  </a:t>
            </a:r>
            <a:r>
              <a:rPr lang="en-US" sz="2000" dirty="0" smtClean="0"/>
              <a:t>(http://rainfallthresholds.irpi.cnr.it/)</a:t>
            </a:r>
            <a:endParaRPr lang="en-US" dirty="0"/>
          </a:p>
        </p:txBody>
      </p:sp>
      <p:sp>
        <p:nvSpPr>
          <p:cNvPr id="4" name="Text Placeholder 3"/>
          <p:cNvSpPr>
            <a:spLocks noGrp="1"/>
          </p:cNvSpPr>
          <p:nvPr>
            <p:ph type="body" sz="quarter" idx="14"/>
          </p:nvPr>
        </p:nvSpPr>
        <p:spPr/>
        <p:txBody>
          <a:bodyPr/>
          <a:lstStyle/>
          <a:p>
            <a:endParaRPr lang="en-US"/>
          </a:p>
        </p:txBody>
      </p:sp>
      <p:sp>
        <p:nvSpPr>
          <p:cNvPr id="5" name="Date Placeholder 4"/>
          <p:cNvSpPr>
            <a:spLocks noGrp="1"/>
          </p:cNvSpPr>
          <p:nvPr>
            <p:ph type="dt" sz="half" idx="15"/>
          </p:nvPr>
        </p:nvSpPr>
        <p:spPr/>
        <p:txBody>
          <a:bodyPr/>
          <a:lstStyle/>
          <a:p>
            <a:pPr>
              <a:defRPr/>
            </a:pPr>
            <a:fld id="{1BA5835F-86F4-46E5-AAA2-8B4ED7EDF9EB}" type="datetime1">
              <a:rPr lang="en-GB" smtClean="0"/>
              <a:pPr>
                <a:defRPr/>
              </a:pPr>
              <a:t>25/11/2011</a:t>
            </a:fld>
            <a:endParaRPr lang="nl-NL"/>
          </a:p>
        </p:txBody>
      </p:sp>
      <p:sp>
        <p:nvSpPr>
          <p:cNvPr id="6" name="Footer Placeholder 5"/>
          <p:cNvSpPr>
            <a:spLocks noGrp="1"/>
          </p:cNvSpPr>
          <p:nvPr>
            <p:ph type="ftr" sz="quarter" idx="16"/>
          </p:nvPr>
        </p:nvSpPr>
        <p:spPr/>
        <p:txBody>
          <a:bodyPr/>
          <a:lstStyle/>
          <a:p>
            <a:pPr>
              <a:defRPr/>
            </a:pPr>
            <a:r>
              <a:rPr lang="en-US" smtClean="0"/>
              <a:t>To modify choose 'Insert' then 'Header and footer'</a:t>
            </a:r>
            <a:endParaRPr lang="nl-NL"/>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3.jpg"/>
          <p:cNvPicPr>
            <a:picLocks noGrp="1" noChangeAspect="1"/>
          </p:cNvPicPr>
          <p:nvPr>
            <p:ph type="pic" sz="quarter" idx="13"/>
          </p:nvPr>
        </p:nvPicPr>
        <p:blipFill>
          <a:blip r:embed="rId2" cstate="print"/>
          <a:srcRect t="1575" b="461"/>
          <a:stretch>
            <a:fillRect/>
          </a:stretch>
        </p:blipFill>
        <p:spPr>
          <a:xfrm>
            <a:off x="381000" y="1676400"/>
            <a:ext cx="2971800" cy="4038600"/>
          </a:xfrm>
        </p:spPr>
      </p:pic>
      <p:sp>
        <p:nvSpPr>
          <p:cNvPr id="11" name="Text Placeholder 10"/>
          <p:cNvSpPr>
            <a:spLocks noGrp="1"/>
          </p:cNvSpPr>
          <p:nvPr>
            <p:ph type="body" sz="quarter" idx="16"/>
          </p:nvPr>
        </p:nvSpPr>
        <p:spPr>
          <a:xfrm>
            <a:off x="3657600" y="1600200"/>
            <a:ext cx="5202000" cy="4323600"/>
          </a:xfrm>
        </p:spPr>
        <p:txBody>
          <a:bodyPr/>
          <a:lstStyle/>
          <a:p>
            <a:pPr>
              <a:lnSpc>
                <a:spcPct val="100000"/>
              </a:lnSpc>
              <a:spcBef>
                <a:spcPts val="0"/>
              </a:spcBef>
            </a:pPr>
            <a:r>
              <a:rPr lang="en-US" sz="1600" dirty="0" smtClean="0"/>
              <a:t>Three type-C threshold models based on antecedent rain </a:t>
            </a:r>
            <a:endParaRPr lang="en-US" sz="1600" dirty="0" smtClean="0"/>
          </a:p>
          <a:p>
            <a:pPr>
              <a:lnSpc>
                <a:spcPct val="100000"/>
              </a:lnSpc>
              <a:spcBef>
                <a:spcPts val="0"/>
              </a:spcBef>
            </a:pPr>
            <a:endParaRPr lang="en-US" sz="1600" dirty="0" smtClean="0"/>
          </a:p>
          <a:p>
            <a:pPr>
              <a:lnSpc>
                <a:spcPct val="100000"/>
              </a:lnSpc>
              <a:spcBef>
                <a:spcPts val="0"/>
              </a:spcBef>
            </a:pPr>
            <a:r>
              <a:rPr lang="en-US" b="1" i="1" dirty="0" smtClean="0"/>
              <a:t>A</a:t>
            </a:r>
            <a:r>
              <a:rPr lang="en-US" b="1" i="1" baseline="-25000" dirty="0" smtClean="0"/>
              <a:t>n</a:t>
            </a:r>
            <a:r>
              <a:rPr lang="en-US" b="1" i="1" dirty="0" smtClean="0"/>
              <a:t> = α</a:t>
            </a:r>
            <a:r>
              <a:rPr lang="en-US" b="1" i="1" baseline="-25000" dirty="0" smtClean="0"/>
              <a:t>n</a:t>
            </a:r>
            <a:r>
              <a:rPr lang="en-US" b="1" i="1" dirty="0" smtClean="0"/>
              <a:t> </a:t>
            </a:r>
            <a:r>
              <a:rPr lang="en-US" sz="1600" i="1" dirty="0" smtClean="0"/>
              <a:t>: single value of antecedent rain (calibration of n parameter and α threshold value</a:t>
            </a:r>
            <a:r>
              <a:rPr lang="en-US" sz="1600" i="1" dirty="0" smtClean="0"/>
              <a:t>)</a:t>
            </a:r>
          </a:p>
          <a:p>
            <a:pPr>
              <a:lnSpc>
                <a:spcPct val="100000"/>
              </a:lnSpc>
              <a:spcBef>
                <a:spcPts val="0"/>
              </a:spcBef>
            </a:pPr>
            <a:r>
              <a:rPr lang="en-US" sz="1600" i="1" dirty="0" smtClean="0"/>
              <a:t> </a:t>
            </a:r>
            <a:endParaRPr lang="en-US" sz="1600" i="1" dirty="0" smtClean="0"/>
          </a:p>
          <a:p>
            <a:pPr>
              <a:lnSpc>
                <a:spcPct val="100000"/>
              </a:lnSpc>
              <a:spcBef>
                <a:spcPts val="0"/>
              </a:spcBef>
            </a:pPr>
            <a:r>
              <a:rPr lang="en-US" b="1" i="1" dirty="0" smtClean="0"/>
              <a:t>A</a:t>
            </a:r>
            <a:r>
              <a:rPr lang="en-US" b="1" i="1" baseline="-25000" dirty="0" smtClean="0"/>
              <a:t>n</a:t>
            </a:r>
            <a:r>
              <a:rPr lang="en-US" b="1" i="1" dirty="0" smtClean="0"/>
              <a:t> = α</a:t>
            </a:r>
            <a:r>
              <a:rPr lang="en-US" b="1" i="1" baseline="-25000" dirty="0" smtClean="0"/>
              <a:t>n</a:t>
            </a:r>
            <a:r>
              <a:rPr lang="en-US" b="1" i="1" dirty="0" smtClean="0"/>
              <a:t> and A</a:t>
            </a:r>
            <a:r>
              <a:rPr lang="en-US" b="1" i="1" baseline="-25000" dirty="0" smtClean="0"/>
              <a:t>p</a:t>
            </a:r>
            <a:r>
              <a:rPr lang="en-US" b="1" i="1" dirty="0" smtClean="0"/>
              <a:t> = α</a:t>
            </a:r>
            <a:r>
              <a:rPr lang="en-US" b="1" i="1" baseline="-25000" dirty="0" smtClean="0"/>
              <a:t>p</a:t>
            </a:r>
            <a:r>
              <a:rPr lang="en-US" b="1" i="1" dirty="0" smtClean="0"/>
              <a:t> </a:t>
            </a:r>
            <a:r>
              <a:rPr lang="en-US" sz="1600" i="1" dirty="0" smtClean="0"/>
              <a:t>: two values for two different periods (use of classification tree) </a:t>
            </a:r>
            <a:endParaRPr lang="en-US" sz="1600" i="1" dirty="0" smtClean="0"/>
          </a:p>
          <a:p>
            <a:pPr>
              <a:lnSpc>
                <a:spcPct val="100000"/>
              </a:lnSpc>
              <a:spcBef>
                <a:spcPts val="0"/>
              </a:spcBef>
            </a:pPr>
            <a:endParaRPr lang="en-US" sz="1600" i="1" dirty="0" smtClean="0"/>
          </a:p>
          <a:p>
            <a:pPr>
              <a:lnSpc>
                <a:spcPct val="100000"/>
              </a:lnSpc>
              <a:spcBef>
                <a:spcPts val="0"/>
              </a:spcBef>
            </a:pPr>
            <a:r>
              <a:rPr lang="en-US" b="1" i="1" dirty="0" smtClean="0"/>
              <a:t>1 + α</a:t>
            </a:r>
            <a:r>
              <a:rPr lang="en-US" b="1" i="1" baseline="-25000" dirty="0" smtClean="0"/>
              <a:t>1</a:t>
            </a:r>
            <a:r>
              <a:rPr lang="en-US" b="1" i="1" dirty="0" smtClean="0"/>
              <a:t>A</a:t>
            </a:r>
            <a:r>
              <a:rPr lang="en-US" b="1" i="1" baseline="-25000" dirty="0" smtClean="0"/>
              <a:t>n</a:t>
            </a:r>
            <a:r>
              <a:rPr lang="en-US" b="1" i="1" dirty="0" smtClean="0"/>
              <a:t> + α</a:t>
            </a:r>
            <a:r>
              <a:rPr lang="en-US" b="1" i="1" baseline="-25000" dirty="0" smtClean="0"/>
              <a:t>2</a:t>
            </a:r>
            <a:r>
              <a:rPr lang="en-US" b="1" i="1" dirty="0" smtClean="0"/>
              <a:t>A</a:t>
            </a:r>
            <a:r>
              <a:rPr lang="en-US" b="1" i="1" baseline="-25000" dirty="0" smtClean="0"/>
              <a:t>p</a:t>
            </a:r>
            <a:r>
              <a:rPr lang="en-US" b="1" i="1" dirty="0" smtClean="0"/>
              <a:t> = 0 </a:t>
            </a:r>
            <a:r>
              <a:rPr lang="en-US" sz="1600" i="1" dirty="0" smtClean="0"/>
              <a:t>: linear combination of 2 antecedent rain conditions </a:t>
            </a:r>
            <a:endParaRPr lang="en-US" sz="1600" i="1" dirty="0" smtClean="0"/>
          </a:p>
          <a:p>
            <a:pPr>
              <a:lnSpc>
                <a:spcPct val="100000"/>
              </a:lnSpc>
              <a:spcBef>
                <a:spcPts val="0"/>
              </a:spcBef>
            </a:pPr>
            <a:endParaRPr lang="en-US" sz="1600" i="1" dirty="0" smtClean="0"/>
          </a:p>
          <a:p>
            <a:pPr>
              <a:lnSpc>
                <a:spcPct val="100000"/>
              </a:lnSpc>
              <a:spcBef>
                <a:spcPts val="0"/>
              </a:spcBef>
            </a:pPr>
            <a:r>
              <a:rPr lang="en-US" sz="1600" i="1" dirty="0" smtClean="0"/>
              <a:t>A</a:t>
            </a:r>
            <a:r>
              <a:rPr lang="en-US" sz="1600" i="1" baseline="-25000" dirty="0" smtClean="0"/>
              <a:t>n</a:t>
            </a:r>
            <a:r>
              <a:rPr lang="en-US" sz="1600" i="1" dirty="0" smtClean="0"/>
              <a:t> and A</a:t>
            </a:r>
            <a:r>
              <a:rPr lang="en-US" sz="1600" i="1" baseline="-25000" dirty="0" smtClean="0"/>
              <a:t>p</a:t>
            </a:r>
            <a:r>
              <a:rPr lang="en-US" sz="1600" i="1" dirty="0" smtClean="0"/>
              <a:t>: </a:t>
            </a:r>
            <a:r>
              <a:rPr lang="en-US" sz="1600" dirty="0" smtClean="0"/>
              <a:t>antecedent </a:t>
            </a:r>
            <a:r>
              <a:rPr lang="en-US" sz="1600" i="1" dirty="0" smtClean="0"/>
              <a:t>n-day and p-day precipitation </a:t>
            </a:r>
          </a:p>
          <a:p>
            <a:pPr>
              <a:lnSpc>
                <a:spcPct val="100000"/>
              </a:lnSpc>
              <a:spcBef>
                <a:spcPts val="0"/>
              </a:spcBef>
            </a:pPr>
            <a:r>
              <a:rPr lang="el-GR" sz="1600" dirty="0" smtClean="0"/>
              <a:t>α</a:t>
            </a:r>
            <a:r>
              <a:rPr lang="en-US" sz="1600" i="1" baseline="-25000" dirty="0" smtClean="0"/>
              <a:t>n</a:t>
            </a:r>
            <a:r>
              <a:rPr lang="en-US" sz="1600" i="1" dirty="0" smtClean="0"/>
              <a:t>,</a:t>
            </a:r>
            <a:r>
              <a:rPr lang="el-GR" sz="1600" i="1" dirty="0" smtClean="0"/>
              <a:t>α</a:t>
            </a:r>
            <a:r>
              <a:rPr lang="en-US" sz="1600" i="1" baseline="-25000" dirty="0" smtClean="0"/>
              <a:t>p</a:t>
            </a:r>
            <a:r>
              <a:rPr lang="en-US" sz="1600" i="1" dirty="0" smtClean="0"/>
              <a:t>,</a:t>
            </a:r>
            <a:r>
              <a:rPr lang="el-GR" sz="1600" i="1" dirty="0" smtClean="0"/>
              <a:t>α</a:t>
            </a:r>
            <a:r>
              <a:rPr lang="el-GR" sz="1600" i="1" baseline="-25000" dirty="0" smtClean="0"/>
              <a:t>1</a:t>
            </a:r>
            <a:r>
              <a:rPr lang="el-GR" sz="1600" i="1" dirty="0" smtClean="0"/>
              <a:t>,α</a:t>
            </a:r>
            <a:r>
              <a:rPr lang="el-GR" sz="1600" i="1" baseline="-25000" dirty="0" smtClean="0"/>
              <a:t>2</a:t>
            </a:r>
            <a:r>
              <a:rPr lang="el-GR" sz="1600" i="1" dirty="0" smtClean="0"/>
              <a:t>: </a:t>
            </a:r>
            <a:r>
              <a:rPr lang="en-US" sz="1600" dirty="0" smtClean="0"/>
              <a:t>constants </a:t>
            </a:r>
            <a:r>
              <a:rPr lang="en-US" sz="1600" dirty="0" smtClean="0"/>
              <a:t>of the model </a:t>
            </a:r>
            <a:endParaRPr lang="en-US" sz="1600" dirty="0"/>
          </a:p>
        </p:txBody>
      </p:sp>
      <p:sp>
        <p:nvSpPr>
          <p:cNvPr id="12" name="Text Placeholder 11"/>
          <p:cNvSpPr>
            <a:spLocks noGrp="1"/>
          </p:cNvSpPr>
          <p:nvPr>
            <p:ph type="body" sz="quarter" idx="17"/>
          </p:nvPr>
        </p:nvSpPr>
        <p:spPr/>
        <p:txBody>
          <a:bodyPr/>
          <a:lstStyle/>
          <a:p>
            <a:r>
              <a:rPr lang="en-US" dirty="0" smtClean="0"/>
              <a:t>Rainfall thresholds</a:t>
            </a:r>
            <a:endParaRPr lang="en-US" dirty="0"/>
          </a:p>
        </p:txBody>
      </p:sp>
      <p:sp>
        <p:nvSpPr>
          <p:cNvPr id="10" name="Text Placeholder 9"/>
          <p:cNvSpPr>
            <a:spLocks noGrp="1"/>
          </p:cNvSpPr>
          <p:nvPr>
            <p:ph type="body" sz="quarter" idx="14"/>
          </p:nvPr>
        </p:nvSpPr>
        <p:spPr/>
        <p:txBody>
          <a:bodyPr/>
          <a:lstStyle/>
          <a:p>
            <a:endParaRPr lang="en-US"/>
          </a:p>
        </p:txBody>
      </p:sp>
      <p:sp>
        <p:nvSpPr>
          <p:cNvPr id="6" name="Footer Placeholder 5"/>
          <p:cNvSpPr>
            <a:spLocks noGrp="1"/>
          </p:cNvSpPr>
          <p:nvPr>
            <p:ph type="ftr" sz="quarter" idx="18"/>
          </p:nvPr>
        </p:nvSpPr>
        <p:spPr/>
        <p:txBody>
          <a:bodyPr/>
          <a:lstStyle/>
          <a:p>
            <a:pPr>
              <a:defRPr/>
            </a:pPr>
            <a:r>
              <a:rPr lang="en-US" smtClean="0"/>
              <a:t>To modify choose 'Insert' then 'Header and footer'</a:t>
            </a:r>
            <a:endParaRPr lang="nl-NL"/>
          </a:p>
        </p:txBody>
      </p:sp>
      <p:sp>
        <p:nvSpPr>
          <p:cNvPr id="5" name="Date Placeholder 4"/>
          <p:cNvSpPr>
            <a:spLocks noGrp="1"/>
          </p:cNvSpPr>
          <p:nvPr>
            <p:ph type="dt" sz="half" idx="20"/>
          </p:nvPr>
        </p:nvSpPr>
        <p:spPr/>
        <p:txBody>
          <a:bodyPr/>
          <a:lstStyle/>
          <a:p>
            <a:pPr>
              <a:defRPr/>
            </a:pPr>
            <a:fld id="{1BA5835F-86F4-46E5-AAA2-8B4ED7EDF9EB}" type="datetime1">
              <a:rPr lang="en-GB" smtClean="0"/>
              <a:pPr>
                <a:defRPr/>
              </a:pPr>
              <a:t>25/11/2011</a:t>
            </a:fld>
            <a:endParaRPr lang="nl-NL"/>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4"/>
          <p:cNvSpPr>
            <a:spLocks noGrp="1"/>
          </p:cNvSpPr>
          <p:nvPr>
            <p:ph type="sldNum" sz="quarter" idx="4294967295"/>
          </p:nvPr>
        </p:nvSpPr>
        <p:spPr>
          <a:xfrm>
            <a:off x="8566150" y="6559550"/>
            <a:ext cx="501650" cy="312738"/>
          </a:xfrm>
          <a:prstGeom prst="rect">
            <a:avLst/>
          </a:prstGeom>
          <a:noFill/>
        </p:spPr>
        <p:txBody>
          <a:bodyPr/>
          <a:lstStyle/>
          <a:p>
            <a:fld id="{A1613E23-697C-449F-BC59-7D63570B89CB}" type="slidenum">
              <a:rPr lang="en-US" smtClean="0">
                <a:latin typeface="Arial" pitchFamily="34" charset="0"/>
              </a:rPr>
              <a:pPr/>
              <a:t>52</a:t>
            </a:fld>
            <a:endParaRPr lang="en-US" smtClean="0">
              <a:latin typeface="Arial" pitchFamily="34" charset="0"/>
            </a:endParaRPr>
          </a:p>
        </p:txBody>
      </p:sp>
      <p:sp>
        <p:nvSpPr>
          <p:cNvPr id="86019" name="Rectangle 3"/>
          <p:cNvSpPr>
            <a:spLocks noGrp="1" noChangeArrowheads="1"/>
          </p:cNvSpPr>
          <p:nvPr>
            <p:ph type="body" idx="1"/>
          </p:nvPr>
        </p:nvSpPr>
        <p:spPr>
          <a:xfrm>
            <a:off x="392113" y="1331913"/>
            <a:ext cx="8399462" cy="5168900"/>
          </a:xfrm>
        </p:spPr>
        <p:txBody>
          <a:bodyPr/>
          <a:lstStyle/>
          <a:p>
            <a:pPr>
              <a:lnSpc>
                <a:spcPct val="80000"/>
              </a:lnSpc>
              <a:buFont typeface="Wingdings" pitchFamily="2" charset="2"/>
              <a:buNone/>
            </a:pPr>
            <a:r>
              <a:rPr lang="en-US" sz="2000" b="1" dirty="0" smtClean="0"/>
              <a:t>R (t) = ƒ[R</a:t>
            </a:r>
            <a:r>
              <a:rPr lang="en-US" sz="2000" b="1" baseline="-25000" dirty="0" smtClean="0"/>
              <a:t>d</a:t>
            </a:r>
            <a:r>
              <a:rPr lang="en-US" sz="2000" b="1" dirty="0" smtClean="0"/>
              <a:t>(t), </a:t>
            </a:r>
            <a:r>
              <a:rPr lang="en-US" sz="2000" b="1" dirty="0" err="1" smtClean="0"/>
              <a:t>R</a:t>
            </a:r>
            <a:r>
              <a:rPr lang="en-US" sz="2000" b="1" baseline="-25000" dirty="0" err="1" smtClean="0"/>
              <a:t>ad</a:t>
            </a:r>
            <a:r>
              <a:rPr lang="en-US" sz="2000" b="1" dirty="0" smtClean="0"/>
              <a:t>(t)]</a:t>
            </a:r>
          </a:p>
          <a:p>
            <a:pPr>
              <a:lnSpc>
                <a:spcPct val="80000"/>
              </a:lnSpc>
              <a:buFont typeface="Wingdings" pitchFamily="2" charset="2"/>
              <a:buNone/>
            </a:pPr>
            <a:endParaRPr lang="en-US" dirty="0" smtClean="0"/>
          </a:p>
          <a:p>
            <a:pPr>
              <a:lnSpc>
                <a:spcPct val="80000"/>
              </a:lnSpc>
              <a:buFont typeface="Wingdings" pitchFamily="2" charset="2"/>
              <a:buNone/>
            </a:pPr>
            <a:r>
              <a:rPr lang="en-US" dirty="0" smtClean="0"/>
              <a:t>where R(t) = amount of rainfall</a:t>
            </a:r>
          </a:p>
          <a:p>
            <a:pPr>
              <a:lnSpc>
                <a:spcPct val="80000"/>
              </a:lnSpc>
              <a:buFont typeface="Wingdings" pitchFamily="2" charset="2"/>
              <a:buNone/>
            </a:pPr>
            <a:r>
              <a:rPr lang="en-US" dirty="0" smtClean="0"/>
              <a:t> in a given period (e.g. daily); and</a:t>
            </a:r>
          </a:p>
          <a:p>
            <a:pPr>
              <a:lnSpc>
                <a:spcPct val="80000"/>
              </a:lnSpc>
              <a:buFont typeface="Wingdings" pitchFamily="2" charset="2"/>
              <a:buNone/>
            </a:pPr>
            <a:r>
              <a:rPr lang="en-US" dirty="0" err="1" smtClean="0"/>
              <a:t>R</a:t>
            </a:r>
            <a:r>
              <a:rPr lang="en-US" baseline="-25000" dirty="0" err="1" smtClean="0"/>
              <a:t>ad</a:t>
            </a:r>
            <a:r>
              <a:rPr lang="en-US" dirty="0" smtClean="0"/>
              <a:t> (t) = antecedent rainfall.</a:t>
            </a:r>
          </a:p>
          <a:p>
            <a:pPr>
              <a:lnSpc>
                <a:spcPct val="80000"/>
              </a:lnSpc>
              <a:buFont typeface="Wingdings" pitchFamily="2" charset="2"/>
              <a:buNone/>
            </a:pPr>
            <a:endParaRPr lang="en-US" dirty="0" smtClean="0"/>
          </a:p>
          <a:p>
            <a:pPr>
              <a:lnSpc>
                <a:spcPct val="80000"/>
              </a:lnSpc>
              <a:buFont typeface="Wingdings" pitchFamily="2" charset="2"/>
              <a:buNone/>
            </a:pPr>
            <a:r>
              <a:rPr lang="en-US" dirty="0" smtClean="0"/>
              <a:t>This function of R defines the </a:t>
            </a:r>
            <a:r>
              <a:rPr lang="en-US" dirty="0" err="1" smtClean="0"/>
              <a:t>probabi</a:t>
            </a:r>
            <a:r>
              <a:rPr lang="en-US" dirty="0" smtClean="0"/>
              <a:t>-</a:t>
            </a:r>
          </a:p>
          <a:p>
            <a:pPr>
              <a:lnSpc>
                <a:spcPct val="80000"/>
              </a:lnSpc>
              <a:buFont typeface="Wingdings" pitchFamily="2" charset="2"/>
              <a:buNone/>
            </a:pPr>
            <a:r>
              <a:rPr lang="en-US" dirty="0" err="1" smtClean="0"/>
              <a:t>lity</a:t>
            </a:r>
            <a:r>
              <a:rPr lang="en-US" dirty="0" smtClean="0"/>
              <a:t> of occurrence of the</a:t>
            </a:r>
          </a:p>
          <a:p>
            <a:pPr>
              <a:lnSpc>
                <a:spcPct val="80000"/>
              </a:lnSpc>
              <a:buFont typeface="Wingdings" pitchFamily="2" charset="2"/>
              <a:buNone/>
            </a:pPr>
            <a:r>
              <a:rPr lang="en-US" dirty="0" smtClean="0"/>
              <a:t>landslide L: P{L}. If RT is the threshold</a:t>
            </a:r>
          </a:p>
          <a:p>
            <a:pPr>
              <a:lnSpc>
                <a:spcPct val="80000"/>
              </a:lnSpc>
              <a:buFont typeface="Wingdings" pitchFamily="2" charset="2"/>
              <a:buNone/>
            </a:pPr>
            <a:r>
              <a:rPr lang="en-US" dirty="0" smtClean="0"/>
              <a:t>value of R then</a:t>
            </a:r>
          </a:p>
          <a:p>
            <a:pPr>
              <a:lnSpc>
                <a:spcPct val="80000"/>
              </a:lnSpc>
              <a:buFont typeface="Wingdings" pitchFamily="2" charset="2"/>
              <a:buNone/>
            </a:pPr>
            <a:r>
              <a:rPr lang="en-US" dirty="0" smtClean="0"/>
              <a:t>	P[L│R&gt; RT] = 1</a:t>
            </a:r>
          </a:p>
          <a:p>
            <a:pPr>
              <a:lnSpc>
                <a:spcPct val="80000"/>
              </a:lnSpc>
              <a:buFont typeface="Wingdings" pitchFamily="2" charset="2"/>
              <a:buNone/>
            </a:pPr>
            <a:r>
              <a:rPr lang="en-US" dirty="0" smtClean="0"/>
              <a:t>	P[L│R≤ RT] = 0</a:t>
            </a:r>
          </a:p>
          <a:p>
            <a:pPr>
              <a:lnSpc>
                <a:spcPct val="80000"/>
              </a:lnSpc>
              <a:buFont typeface="Wingdings" pitchFamily="2" charset="2"/>
              <a:buNone/>
            </a:pPr>
            <a:r>
              <a:rPr lang="en-US" dirty="0" smtClean="0"/>
              <a:t>Probability of landslide occurrences can be given by the intersection</a:t>
            </a:r>
          </a:p>
          <a:p>
            <a:pPr>
              <a:lnSpc>
                <a:spcPct val="80000"/>
              </a:lnSpc>
              <a:buFont typeface="Wingdings" pitchFamily="2" charset="2"/>
              <a:buNone/>
            </a:pPr>
            <a:r>
              <a:rPr lang="en-US" dirty="0" smtClean="0"/>
              <a:t>of two probabilities:</a:t>
            </a:r>
          </a:p>
          <a:p>
            <a:pPr>
              <a:lnSpc>
                <a:spcPct val="80000"/>
              </a:lnSpc>
              <a:buFont typeface="Wingdings" pitchFamily="2" charset="2"/>
              <a:buNone/>
            </a:pPr>
            <a:endParaRPr lang="en-US" dirty="0" smtClean="0"/>
          </a:p>
          <a:p>
            <a:pPr>
              <a:lnSpc>
                <a:spcPct val="80000"/>
              </a:lnSpc>
              <a:buFont typeface="Wingdings" pitchFamily="2" charset="2"/>
              <a:buNone/>
            </a:pPr>
            <a:r>
              <a:rPr lang="en-US" sz="2000" b="1" dirty="0" smtClean="0"/>
              <a:t>P{(R&gt;RT)∩L}=P{R&gt;RT}P{L│R&gt;RT}                                                         </a:t>
            </a:r>
          </a:p>
        </p:txBody>
      </p:sp>
      <p:sp>
        <p:nvSpPr>
          <p:cNvPr id="86020" name="Rectangle 8"/>
          <p:cNvSpPr>
            <a:spLocks noGrp="1" noChangeArrowheads="1"/>
          </p:cNvSpPr>
          <p:nvPr>
            <p:ph type="title"/>
          </p:nvPr>
        </p:nvSpPr>
        <p:spPr>
          <a:xfrm>
            <a:off x="214313" y="142875"/>
            <a:ext cx="8786812" cy="868363"/>
          </a:xfrm>
          <a:noFill/>
        </p:spPr>
        <p:txBody>
          <a:bodyPr/>
          <a:lstStyle/>
          <a:p>
            <a:pPr eaLnBrk="1" hangingPunct="1"/>
            <a:r>
              <a:rPr lang="en-US" smtClean="0"/>
              <a:t>Rainfall threshold analysis: antecedent rainfall</a:t>
            </a:r>
          </a:p>
        </p:txBody>
      </p:sp>
      <p:pic>
        <p:nvPicPr>
          <p:cNvPr id="86021" name="Picture 4" descr="rainfall thresholds1"/>
          <p:cNvPicPr>
            <a:picLocks noChangeAspect="1" noChangeArrowheads="1"/>
          </p:cNvPicPr>
          <p:nvPr/>
        </p:nvPicPr>
        <p:blipFill>
          <a:blip r:embed="rId2" cstate="print"/>
          <a:srcRect/>
          <a:stretch>
            <a:fillRect/>
          </a:stretch>
        </p:blipFill>
        <p:spPr bwMode="auto">
          <a:xfrm>
            <a:off x="5000625" y="1285875"/>
            <a:ext cx="3719513" cy="286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4294967295"/>
          </p:nvPr>
        </p:nvSpPr>
        <p:spPr>
          <a:xfrm>
            <a:off x="8566150" y="6559550"/>
            <a:ext cx="501650" cy="312738"/>
          </a:xfrm>
          <a:prstGeom prst="rect">
            <a:avLst/>
          </a:prstGeom>
          <a:noFill/>
        </p:spPr>
        <p:txBody>
          <a:bodyPr/>
          <a:lstStyle/>
          <a:p>
            <a:fld id="{F0DCD4B9-8A57-46C2-BEE9-BCDED2120B0A}" type="slidenum">
              <a:rPr lang="en-US" smtClean="0">
                <a:latin typeface="Arial" pitchFamily="34" charset="0"/>
              </a:rPr>
              <a:pPr/>
              <a:t>53</a:t>
            </a:fld>
            <a:endParaRPr lang="en-US" smtClean="0">
              <a:latin typeface="Arial" pitchFamily="34" charset="0"/>
            </a:endParaRPr>
          </a:p>
        </p:txBody>
      </p:sp>
      <p:pic>
        <p:nvPicPr>
          <p:cNvPr id="87043" name="Picture 19" descr="Fig"/>
          <p:cNvPicPr>
            <a:picLocks noChangeAspect="1" noChangeArrowheads="1"/>
          </p:cNvPicPr>
          <p:nvPr/>
        </p:nvPicPr>
        <p:blipFill>
          <a:blip r:embed="rId2" cstate="print"/>
          <a:srcRect/>
          <a:stretch>
            <a:fillRect/>
          </a:stretch>
        </p:blipFill>
        <p:spPr bwMode="auto">
          <a:xfrm>
            <a:off x="428625" y="3857625"/>
            <a:ext cx="3860800" cy="2451100"/>
          </a:xfrm>
          <a:prstGeom prst="rect">
            <a:avLst/>
          </a:prstGeom>
          <a:noFill/>
          <a:ln w="9525">
            <a:noFill/>
            <a:miter lim="800000"/>
            <a:headEnd/>
            <a:tailEnd/>
          </a:ln>
        </p:spPr>
      </p:pic>
      <p:pic>
        <p:nvPicPr>
          <p:cNvPr id="87044" name="Picture 21" descr="Fig"/>
          <p:cNvPicPr>
            <a:picLocks noChangeAspect="1" noChangeArrowheads="1"/>
          </p:cNvPicPr>
          <p:nvPr/>
        </p:nvPicPr>
        <p:blipFill>
          <a:blip r:embed="rId3" cstate="print"/>
          <a:srcRect/>
          <a:stretch>
            <a:fillRect/>
          </a:stretch>
        </p:blipFill>
        <p:spPr bwMode="auto">
          <a:xfrm>
            <a:off x="5072063" y="1806575"/>
            <a:ext cx="2752725" cy="5051425"/>
          </a:xfrm>
          <a:prstGeom prst="rect">
            <a:avLst/>
          </a:prstGeom>
          <a:noFill/>
          <a:ln w="9525">
            <a:noFill/>
            <a:miter lim="800000"/>
            <a:headEnd/>
            <a:tailEnd/>
          </a:ln>
        </p:spPr>
      </p:pic>
      <p:sp>
        <p:nvSpPr>
          <p:cNvPr id="87045" name="Text Box 22"/>
          <p:cNvSpPr txBox="1">
            <a:spLocks noChangeArrowheads="1"/>
          </p:cNvSpPr>
          <p:nvPr/>
        </p:nvSpPr>
        <p:spPr bwMode="auto">
          <a:xfrm>
            <a:off x="357188" y="1214438"/>
            <a:ext cx="4418012" cy="369887"/>
          </a:xfrm>
          <a:prstGeom prst="rect">
            <a:avLst/>
          </a:prstGeom>
          <a:noFill/>
          <a:ln w="9525">
            <a:noFill/>
            <a:miter lim="800000"/>
            <a:headEnd/>
            <a:tailEnd/>
          </a:ln>
        </p:spPr>
        <p:txBody>
          <a:bodyPr wrap="none">
            <a:spAutoFit/>
          </a:bodyPr>
          <a:lstStyle/>
          <a:p>
            <a:r>
              <a:rPr lang="en-US" sz="1800">
                <a:latin typeface="Trebuchet MS" pitchFamily="34" charset="0"/>
              </a:rPr>
              <a:t>Different thresholds for different sectors</a:t>
            </a:r>
          </a:p>
        </p:txBody>
      </p:sp>
      <p:sp>
        <p:nvSpPr>
          <p:cNvPr id="87046" name="Text Box 23"/>
          <p:cNvSpPr txBox="1">
            <a:spLocks noChangeArrowheads="1"/>
          </p:cNvSpPr>
          <p:nvPr/>
        </p:nvSpPr>
        <p:spPr bwMode="auto">
          <a:xfrm>
            <a:off x="357188" y="3429000"/>
            <a:ext cx="3319462" cy="366713"/>
          </a:xfrm>
          <a:prstGeom prst="rect">
            <a:avLst/>
          </a:prstGeom>
          <a:noFill/>
          <a:ln w="9525">
            <a:noFill/>
            <a:miter lim="800000"/>
            <a:headEnd/>
            <a:tailEnd/>
          </a:ln>
        </p:spPr>
        <p:txBody>
          <a:bodyPr wrap="none">
            <a:spAutoFit/>
          </a:bodyPr>
          <a:lstStyle/>
          <a:p>
            <a:r>
              <a:rPr lang="en-US" sz="1800">
                <a:latin typeface="Trebuchet MS" pitchFamily="34" charset="0"/>
              </a:rPr>
              <a:t>Rainfall threshold distribution </a:t>
            </a:r>
          </a:p>
        </p:txBody>
      </p:sp>
      <p:sp>
        <p:nvSpPr>
          <p:cNvPr id="87047" name="Text Box 24"/>
          <p:cNvSpPr txBox="1">
            <a:spLocks noChangeArrowheads="1"/>
          </p:cNvSpPr>
          <p:nvPr/>
        </p:nvSpPr>
        <p:spPr bwMode="auto">
          <a:xfrm>
            <a:off x="5143500" y="1214438"/>
            <a:ext cx="2274888" cy="366712"/>
          </a:xfrm>
          <a:prstGeom prst="rect">
            <a:avLst/>
          </a:prstGeom>
          <a:noFill/>
          <a:ln w="9525">
            <a:noFill/>
            <a:miter lim="800000"/>
            <a:headEnd/>
            <a:tailEnd/>
          </a:ln>
        </p:spPr>
        <p:txBody>
          <a:bodyPr wrap="none">
            <a:spAutoFit/>
          </a:bodyPr>
          <a:lstStyle/>
          <a:p>
            <a:r>
              <a:rPr lang="en-US" sz="1800">
                <a:latin typeface="Trebuchet MS" pitchFamily="34" charset="0"/>
              </a:rPr>
              <a:t>Threshold validation</a:t>
            </a:r>
          </a:p>
        </p:txBody>
      </p:sp>
      <p:sp>
        <p:nvSpPr>
          <p:cNvPr id="87048" name="Text Box 26"/>
          <p:cNvSpPr txBox="1">
            <a:spLocks noChangeArrowheads="1"/>
          </p:cNvSpPr>
          <p:nvPr/>
        </p:nvSpPr>
        <p:spPr bwMode="auto">
          <a:xfrm>
            <a:off x="7858125" y="1857375"/>
            <a:ext cx="488950" cy="274638"/>
          </a:xfrm>
          <a:prstGeom prst="rect">
            <a:avLst/>
          </a:prstGeom>
          <a:noFill/>
          <a:ln w="9525">
            <a:noFill/>
            <a:miter lim="800000"/>
            <a:headEnd/>
            <a:tailEnd/>
          </a:ln>
        </p:spPr>
        <p:txBody>
          <a:bodyPr wrap="none">
            <a:spAutoFit/>
          </a:bodyPr>
          <a:lstStyle/>
          <a:p>
            <a:r>
              <a:rPr lang="en-US" b="1"/>
              <a:t>2001</a:t>
            </a:r>
          </a:p>
        </p:txBody>
      </p:sp>
      <p:sp>
        <p:nvSpPr>
          <p:cNvPr id="87049" name="Text Box 27"/>
          <p:cNvSpPr txBox="1">
            <a:spLocks noChangeArrowheads="1"/>
          </p:cNvSpPr>
          <p:nvPr/>
        </p:nvSpPr>
        <p:spPr bwMode="auto">
          <a:xfrm>
            <a:off x="7858125" y="3357563"/>
            <a:ext cx="488950" cy="274637"/>
          </a:xfrm>
          <a:prstGeom prst="rect">
            <a:avLst/>
          </a:prstGeom>
          <a:noFill/>
          <a:ln w="9525">
            <a:noFill/>
            <a:miter lim="800000"/>
            <a:headEnd/>
            <a:tailEnd/>
          </a:ln>
        </p:spPr>
        <p:txBody>
          <a:bodyPr wrap="none">
            <a:spAutoFit/>
          </a:bodyPr>
          <a:lstStyle/>
          <a:p>
            <a:r>
              <a:rPr lang="en-US" b="1"/>
              <a:t>2006</a:t>
            </a:r>
          </a:p>
        </p:txBody>
      </p:sp>
      <p:sp>
        <p:nvSpPr>
          <p:cNvPr id="87050" name="Text Box 28"/>
          <p:cNvSpPr txBox="1">
            <a:spLocks noChangeArrowheads="1"/>
          </p:cNvSpPr>
          <p:nvPr/>
        </p:nvSpPr>
        <p:spPr bwMode="auto">
          <a:xfrm>
            <a:off x="7858125" y="4929188"/>
            <a:ext cx="488950" cy="274637"/>
          </a:xfrm>
          <a:prstGeom prst="rect">
            <a:avLst/>
          </a:prstGeom>
          <a:noFill/>
          <a:ln w="9525">
            <a:noFill/>
            <a:miter lim="800000"/>
            <a:headEnd/>
            <a:tailEnd/>
          </a:ln>
        </p:spPr>
        <p:txBody>
          <a:bodyPr wrap="none">
            <a:spAutoFit/>
          </a:bodyPr>
          <a:lstStyle/>
          <a:p>
            <a:r>
              <a:rPr lang="en-US" b="1"/>
              <a:t>2007</a:t>
            </a:r>
          </a:p>
        </p:txBody>
      </p:sp>
      <p:sp>
        <p:nvSpPr>
          <p:cNvPr id="17" name="Rectangle 16"/>
          <p:cNvSpPr/>
          <p:nvPr/>
        </p:nvSpPr>
        <p:spPr>
          <a:xfrm>
            <a:off x="6715125" y="2786063"/>
            <a:ext cx="71438" cy="714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572375" y="2786063"/>
            <a:ext cx="71438" cy="714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7643813" y="2143125"/>
            <a:ext cx="71437" cy="714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6572250" y="2500313"/>
            <a:ext cx="71438" cy="714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6000750" y="2571750"/>
            <a:ext cx="71438" cy="714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6715125" y="2928938"/>
            <a:ext cx="71438" cy="714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6429375" y="4143375"/>
            <a:ext cx="71438" cy="714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6143625" y="4071938"/>
            <a:ext cx="71438" cy="714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5857875" y="4286250"/>
            <a:ext cx="71438" cy="714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6500813" y="3643313"/>
            <a:ext cx="71437" cy="714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6215063" y="3929063"/>
            <a:ext cx="71437" cy="714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7429500" y="5357813"/>
            <a:ext cx="71438" cy="714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063" name="Rectangle 8"/>
          <p:cNvSpPr>
            <a:spLocks noGrp="1" noChangeArrowheads="1"/>
          </p:cNvSpPr>
          <p:nvPr>
            <p:ph type="title"/>
          </p:nvPr>
        </p:nvSpPr>
        <p:spPr>
          <a:xfrm>
            <a:off x="214313" y="285750"/>
            <a:ext cx="7500937" cy="868363"/>
          </a:xfrm>
          <a:noFill/>
        </p:spPr>
        <p:txBody>
          <a:bodyPr/>
          <a:lstStyle/>
          <a:p>
            <a:r>
              <a:rPr lang="en-US" smtClean="0"/>
              <a:t>Rainfall threshold analysis</a:t>
            </a:r>
          </a:p>
        </p:txBody>
      </p:sp>
      <p:grpSp>
        <p:nvGrpSpPr>
          <p:cNvPr id="2" name="Group 34"/>
          <p:cNvGrpSpPr>
            <a:grpSpLocks/>
          </p:cNvGrpSpPr>
          <p:nvPr/>
        </p:nvGrpSpPr>
        <p:grpSpPr bwMode="auto">
          <a:xfrm>
            <a:off x="0" y="1643063"/>
            <a:ext cx="4905375" cy="1690687"/>
            <a:chOff x="0" y="1643050"/>
            <a:chExt cx="4905890" cy="1690698"/>
          </a:xfrm>
        </p:grpSpPr>
        <p:pic>
          <p:nvPicPr>
            <p:cNvPr id="87065" name="Picture 13" descr="Fig"/>
            <p:cNvPicPr>
              <a:picLocks noChangeAspect="1" noChangeArrowheads="1"/>
            </p:cNvPicPr>
            <p:nvPr/>
          </p:nvPicPr>
          <p:blipFill>
            <a:blip r:embed="rId4" cstate="print"/>
            <a:srcRect t="51315"/>
            <a:stretch>
              <a:fillRect/>
            </a:stretch>
          </p:blipFill>
          <p:spPr bwMode="auto">
            <a:xfrm>
              <a:off x="0" y="1714488"/>
              <a:ext cx="4905890" cy="1619260"/>
            </a:xfrm>
            <a:prstGeom prst="rect">
              <a:avLst/>
            </a:prstGeom>
            <a:noFill/>
            <a:ln w="9525">
              <a:noFill/>
              <a:miter lim="800000"/>
              <a:headEnd/>
              <a:tailEnd/>
            </a:ln>
          </p:spPr>
        </p:pic>
        <p:sp>
          <p:nvSpPr>
            <p:cNvPr id="33" name="Rectangle 32"/>
            <p:cNvSpPr/>
            <p:nvPr/>
          </p:nvSpPr>
          <p:spPr>
            <a:xfrm>
              <a:off x="357226" y="1643050"/>
              <a:ext cx="2286240"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1000230" y="1643050"/>
              <a:ext cx="3000690"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4"/>
          <p:cNvSpPr>
            <a:spLocks noGrp="1"/>
          </p:cNvSpPr>
          <p:nvPr>
            <p:ph type="sldNum" sz="quarter" idx="4294967295"/>
          </p:nvPr>
        </p:nvSpPr>
        <p:spPr>
          <a:xfrm>
            <a:off x="8566150" y="6559550"/>
            <a:ext cx="501650" cy="312738"/>
          </a:xfrm>
          <a:prstGeom prst="rect">
            <a:avLst/>
          </a:prstGeom>
          <a:noFill/>
        </p:spPr>
        <p:txBody>
          <a:bodyPr/>
          <a:lstStyle/>
          <a:p>
            <a:fld id="{844AECB9-FD91-47AA-9052-70C4868E9C78}" type="slidenum">
              <a:rPr lang="en-US" smtClean="0">
                <a:latin typeface="Arial" pitchFamily="34" charset="0"/>
              </a:rPr>
              <a:pPr/>
              <a:t>54</a:t>
            </a:fld>
            <a:endParaRPr lang="en-US" smtClean="0">
              <a:latin typeface="Arial" pitchFamily="34" charset="0"/>
            </a:endParaRPr>
          </a:p>
        </p:txBody>
      </p:sp>
      <p:pic>
        <p:nvPicPr>
          <p:cNvPr id="88067" name="Picture 2" descr="TP"/>
          <p:cNvPicPr>
            <a:picLocks noChangeAspect="1" noChangeArrowheads="1"/>
          </p:cNvPicPr>
          <p:nvPr/>
        </p:nvPicPr>
        <p:blipFill>
          <a:blip r:embed="rId2" cstate="print"/>
          <a:srcRect l="10915" t="29947" r="12343" b="40106"/>
          <a:stretch>
            <a:fillRect/>
          </a:stretch>
        </p:blipFill>
        <p:spPr bwMode="auto">
          <a:xfrm>
            <a:off x="458788" y="1131888"/>
            <a:ext cx="8151812" cy="4495800"/>
          </a:xfrm>
          <a:prstGeom prst="rect">
            <a:avLst/>
          </a:prstGeom>
          <a:noFill/>
          <a:ln w="9525">
            <a:noFill/>
            <a:miter lim="800000"/>
            <a:headEnd/>
            <a:tailEnd/>
          </a:ln>
        </p:spPr>
      </p:pic>
      <p:sp>
        <p:nvSpPr>
          <p:cNvPr id="88068" name="Rectangle 3"/>
          <p:cNvSpPr>
            <a:spLocks noGrp="1" noChangeArrowheads="1"/>
          </p:cNvSpPr>
          <p:nvPr>
            <p:ph type="title"/>
          </p:nvPr>
        </p:nvSpPr>
        <p:spPr>
          <a:xfrm>
            <a:off x="1701800" y="450850"/>
            <a:ext cx="6446838" cy="868363"/>
          </a:xfrm>
          <a:noFill/>
        </p:spPr>
        <p:txBody>
          <a:bodyPr/>
          <a:lstStyle/>
          <a:p>
            <a:r>
              <a:rPr lang="en-US" sz="2800" smtClean="0">
                <a:solidFill>
                  <a:schemeClr val="tx1"/>
                </a:solidFill>
              </a:rPr>
              <a:t>Temporal probability distribution</a:t>
            </a:r>
          </a:p>
        </p:txBody>
      </p:sp>
      <p:sp>
        <p:nvSpPr>
          <p:cNvPr id="88069" name="Rectangle 4"/>
          <p:cNvSpPr>
            <a:spLocks noChangeArrowheads="1"/>
          </p:cNvSpPr>
          <p:nvPr/>
        </p:nvSpPr>
        <p:spPr bwMode="auto">
          <a:xfrm>
            <a:off x="371475" y="5600700"/>
            <a:ext cx="8315325" cy="1190625"/>
          </a:xfrm>
          <a:prstGeom prst="rect">
            <a:avLst/>
          </a:prstGeom>
          <a:solidFill>
            <a:schemeClr val="bg1"/>
          </a:solidFill>
          <a:ln w="9525">
            <a:noFill/>
            <a:miter lim="800000"/>
            <a:headEnd/>
            <a:tailEnd/>
          </a:ln>
        </p:spPr>
        <p:txBody>
          <a:bodyPr anchor="ctr">
            <a:spAutoFit/>
          </a:bodyPr>
          <a:lstStyle/>
          <a:p>
            <a:pPr algn="just"/>
            <a:r>
              <a:rPr lang="en-US" sz="1800">
                <a:latin typeface="Trebuchet MS" pitchFamily="34" charset="0"/>
              </a:rPr>
              <a:t>Natural slopes lack sufficient data on events, we have assumed that in future </a:t>
            </a:r>
          </a:p>
          <a:p>
            <a:pPr algn="just"/>
            <a:r>
              <a:rPr lang="en-US" sz="1800">
                <a:latin typeface="Trebuchet MS" pitchFamily="34" charset="0"/>
              </a:rPr>
              <a:t>landslides can occur when rainfall is high and more than the threshold </a:t>
            </a:r>
          </a:p>
          <a:p>
            <a:pPr algn="just"/>
            <a:r>
              <a:rPr lang="en-US" sz="1800">
                <a:latin typeface="Trebuchet MS" pitchFamily="34" charset="0"/>
              </a:rPr>
              <a:t>pertaining to the scenario of entire route. </a:t>
            </a:r>
          </a:p>
          <a:p>
            <a:pPr algn="just"/>
            <a:r>
              <a:rPr lang="en-US" sz="1800">
                <a:latin typeface="Trebuchet MS" pitchFamily="34" charset="0"/>
              </a:rPr>
              <a:t>Estimated temporal probability is 0.08 with a RP of once in 12.5 years.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A GSI-ITC-NRSC Joint Research Project</a:t>
            </a:r>
            <a:endParaRPr lang="en-US"/>
          </a:p>
        </p:txBody>
      </p:sp>
      <p:sp>
        <p:nvSpPr>
          <p:cNvPr id="11267" name="Rectangle 1"/>
          <p:cNvSpPr txBox="1">
            <a:spLocks noChangeArrowheads="1"/>
          </p:cNvSpPr>
          <p:nvPr/>
        </p:nvSpPr>
        <p:spPr bwMode="auto">
          <a:xfrm>
            <a:off x="381000" y="65088"/>
            <a:ext cx="7772400" cy="1077912"/>
          </a:xfrm>
          <a:prstGeom prst="rect">
            <a:avLst/>
          </a:prstGeom>
          <a:noFill/>
          <a:ln w="9525">
            <a:noFill/>
            <a:miter lim="800000"/>
            <a:headEnd/>
            <a:tailEnd/>
          </a:ln>
        </p:spPr>
        <p:txBody>
          <a:bodyPr>
            <a:spAutoFit/>
          </a:bodyPr>
          <a:lstStyle/>
          <a:p>
            <a:pPr marL="342900" indent="-342900" algn="ctr" eaLnBrk="0" hangingPunct="0">
              <a:spcBef>
                <a:spcPct val="20000"/>
              </a:spcBef>
              <a:buFont typeface="Arial" pitchFamily="34" charset="0"/>
              <a:buNone/>
            </a:pPr>
            <a:r>
              <a:rPr lang="en-GB" sz="3200" b="1">
                <a:solidFill>
                  <a:schemeClr val="tx2"/>
                </a:solidFill>
              </a:rPr>
              <a:t>Event-based landslide inventory maps (Objective 2)</a:t>
            </a:r>
            <a:endParaRPr lang="en-US" sz="3200" b="1">
              <a:solidFill>
                <a:schemeClr val="tx2"/>
              </a:solidFill>
            </a:endParaRPr>
          </a:p>
        </p:txBody>
      </p:sp>
      <p:pic>
        <p:nvPicPr>
          <p:cNvPr id="11268" name="Picture 4" descr="Figure 3.tif"/>
          <p:cNvPicPr>
            <a:picLocks noChangeAspect="1"/>
          </p:cNvPicPr>
          <p:nvPr/>
        </p:nvPicPr>
        <p:blipFill>
          <a:blip r:embed="rId2" cstate="print"/>
          <a:srcRect/>
          <a:stretch>
            <a:fillRect/>
          </a:stretch>
        </p:blipFill>
        <p:spPr bwMode="auto">
          <a:xfrm>
            <a:off x="152400" y="1219200"/>
            <a:ext cx="3646488" cy="2590800"/>
          </a:xfrm>
          <a:prstGeom prst="rect">
            <a:avLst/>
          </a:prstGeom>
          <a:noFill/>
          <a:ln w="9525">
            <a:solidFill>
              <a:schemeClr val="tx1"/>
            </a:solidFill>
            <a:miter lim="800000"/>
            <a:headEnd/>
            <a:tailEnd/>
          </a:ln>
        </p:spPr>
      </p:pic>
      <p:pic>
        <p:nvPicPr>
          <p:cNvPr id="11269" name="Picture 2"/>
          <p:cNvPicPr>
            <a:picLocks noChangeAspect="1" noChangeArrowheads="1"/>
          </p:cNvPicPr>
          <p:nvPr/>
        </p:nvPicPr>
        <p:blipFill>
          <a:blip r:embed="rId3" cstate="print"/>
          <a:srcRect/>
          <a:stretch>
            <a:fillRect/>
          </a:stretch>
        </p:blipFill>
        <p:spPr bwMode="auto">
          <a:xfrm>
            <a:off x="5080000" y="1143000"/>
            <a:ext cx="3563938" cy="2667000"/>
          </a:xfrm>
          <a:prstGeom prst="rect">
            <a:avLst/>
          </a:prstGeom>
          <a:noFill/>
          <a:ln w="9525">
            <a:noFill/>
            <a:miter lim="800000"/>
            <a:headEnd/>
            <a:tailEnd/>
          </a:ln>
        </p:spPr>
      </p:pic>
      <p:sp>
        <p:nvSpPr>
          <p:cNvPr id="6" name="Right Arrow 5"/>
          <p:cNvSpPr/>
          <p:nvPr/>
        </p:nvSpPr>
        <p:spPr>
          <a:xfrm>
            <a:off x="4038600" y="2438400"/>
            <a:ext cx="8382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71" name="Picture 7" descr="fig3.tif"/>
          <p:cNvPicPr>
            <a:picLocks noChangeAspect="1"/>
          </p:cNvPicPr>
          <p:nvPr/>
        </p:nvPicPr>
        <p:blipFill>
          <a:blip r:embed="rId4" cstate="print"/>
          <a:srcRect/>
          <a:stretch>
            <a:fillRect/>
          </a:stretch>
        </p:blipFill>
        <p:spPr bwMode="auto">
          <a:xfrm>
            <a:off x="304800" y="3886200"/>
            <a:ext cx="3340100" cy="2438400"/>
          </a:xfrm>
          <a:prstGeom prst="rect">
            <a:avLst/>
          </a:prstGeom>
          <a:noFill/>
          <a:ln w="9525">
            <a:solidFill>
              <a:schemeClr val="tx1"/>
            </a:solidFill>
            <a:miter lim="800000"/>
            <a:headEnd/>
            <a:tailEnd/>
          </a:ln>
        </p:spPr>
      </p:pic>
      <p:pic>
        <p:nvPicPr>
          <p:cNvPr id="11272" name="Picture 24" descr="Fig. 3.9.tif"/>
          <p:cNvPicPr>
            <a:picLocks noChangeAspect="1"/>
          </p:cNvPicPr>
          <p:nvPr/>
        </p:nvPicPr>
        <p:blipFill>
          <a:blip r:embed="rId5" cstate="print"/>
          <a:srcRect/>
          <a:stretch>
            <a:fillRect/>
          </a:stretch>
        </p:blipFill>
        <p:spPr bwMode="auto">
          <a:xfrm>
            <a:off x="5181600" y="3886200"/>
            <a:ext cx="3273425" cy="2416175"/>
          </a:xfrm>
          <a:prstGeom prst="rect">
            <a:avLst/>
          </a:prstGeom>
          <a:noFill/>
          <a:ln w="9525">
            <a:solidFill>
              <a:schemeClr val="tx1"/>
            </a:solidFill>
            <a:miter lim="800000"/>
            <a:headEnd/>
            <a:tailEnd/>
          </a:ln>
        </p:spPr>
      </p:pic>
      <p:sp>
        <p:nvSpPr>
          <p:cNvPr id="9" name="Right Arrow 8"/>
          <p:cNvSpPr/>
          <p:nvPr/>
        </p:nvSpPr>
        <p:spPr>
          <a:xfrm>
            <a:off x="3962400" y="4876800"/>
            <a:ext cx="8382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4" name="TextBox 9"/>
          <p:cNvSpPr txBox="1">
            <a:spLocks noChangeArrowheads="1"/>
          </p:cNvSpPr>
          <p:nvPr/>
        </p:nvSpPr>
        <p:spPr bwMode="auto">
          <a:xfrm>
            <a:off x="4094163" y="1981200"/>
            <a:ext cx="630237" cy="461963"/>
          </a:xfrm>
          <a:prstGeom prst="rect">
            <a:avLst/>
          </a:prstGeom>
          <a:noFill/>
          <a:ln w="9525">
            <a:noFill/>
            <a:miter lim="800000"/>
            <a:headEnd/>
            <a:tailEnd/>
          </a:ln>
        </p:spPr>
        <p:txBody>
          <a:bodyPr wrap="none">
            <a:spAutoFit/>
          </a:bodyPr>
          <a:lstStyle/>
          <a:p>
            <a:r>
              <a:rPr lang="en-US" sz="2400" b="1">
                <a:solidFill>
                  <a:schemeClr val="tx2"/>
                </a:solidFill>
              </a:rPr>
              <a:t>DA</a:t>
            </a:r>
          </a:p>
        </p:txBody>
      </p:sp>
      <p:sp>
        <p:nvSpPr>
          <p:cNvPr id="11275" name="TextBox 10"/>
          <p:cNvSpPr txBox="1">
            <a:spLocks noChangeArrowheads="1"/>
          </p:cNvSpPr>
          <p:nvPr/>
        </p:nvSpPr>
        <p:spPr bwMode="auto">
          <a:xfrm>
            <a:off x="4038600" y="4343400"/>
            <a:ext cx="679450" cy="461963"/>
          </a:xfrm>
          <a:prstGeom prst="rect">
            <a:avLst/>
          </a:prstGeom>
          <a:noFill/>
          <a:ln w="9525">
            <a:noFill/>
            <a:miter lim="800000"/>
            <a:headEnd/>
            <a:tailEnd/>
          </a:ln>
        </p:spPr>
        <p:txBody>
          <a:bodyPr wrap="none">
            <a:spAutoFit/>
          </a:bodyPr>
          <a:lstStyle/>
          <a:p>
            <a:r>
              <a:rPr lang="en-US" sz="2400" b="1">
                <a:solidFill>
                  <a:schemeClr val="tx2"/>
                </a:solidFill>
              </a:rPr>
              <a:t>Pdf</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Fig4.jpg"/>
          <p:cNvPicPr>
            <a:picLocks noGrp="1" noChangeAspect="1"/>
          </p:cNvPicPr>
          <p:nvPr>
            <p:ph type="pic" sz="quarter" idx="13"/>
          </p:nvPr>
        </p:nvPicPr>
        <p:blipFill>
          <a:blip r:embed="rId2" cstate="print"/>
          <a:srcRect l="242" r="242"/>
          <a:stretch>
            <a:fillRect/>
          </a:stretch>
        </p:blipFill>
        <p:spPr/>
      </p:pic>
      <p:sp>
        <p:nvSpPr>
          <p:cNvPr id="3" name="Text Placeholder 2"/>
          <p:cNvSpPr>
            <a:spLocks noGrp="1"/>
          </p:cNvSpPr>
          <p:nvPr>
            <p:ph type="body" sz="quarter" idx="16"/>
          </p:nvPr>
        </p:nvSpPr>
        <p:spPr/>
        <p:txBody>
          <a:bodyPr/>
          <a:lstStyle/>
          <a:p>
            <a:r>
              <a:rPr lang="en-US" dirty="0" smtClean="0"/>
              <a:t>Most commonly used </a:t>
            </a:r>
          </a:p>
          <a:p>
            <a:r>
              <a:rPr lang="en-US" dirty="0" smtClean="0"/>
              <a:t>type-C threshold model </a:t>
            </a:r>
          </a:p>
          <a:p>
            <a:r>
              <a:rPr lang="en-US" dirty="0" smtClean="0"/>
              <a:t>(I-D model, power law) </a:t>
            </a:r>
            <a:endParaRPr lang="en-US" dirty="0" smtClean="0"/>
          </a:p>
          <a:p>
            <a:endParaRPr lang="en-US" dirty="0" smtClean="0"/>
          </a:p>
          <a:p>
            <a:r>
              <a:rPr lang="en-US" b="1" dirty="0" smtClean="0"/>
              <a:t>I = </a:t>
            </a:r>
            <a:r>
              <a:rPr lang="el-GR" b="1" dirty="0" smtClean="0"/>
              <a:t>α </a:t>
            </a:r>
            <a:r>
              <a:rPr lang="en-US" b="1" dirty="0" smtClean="0"/>
              <a:t>D</a:t>
            </a:r>
            <a:r>
              <a:rPr lang="en-US" b="1" baseline="30000" dirty="0" smtClean="0"/>
              <a:t>-</a:t>
            </a:r>
            <a:r>
              <a:rPr lang="el-GR" b="1" baseline="30000" dirty="0" smtClean="0"/>
              <a:t>β</a:t>
            </a:r>
            <a:r>
              <a:rPr lang="en-US" b="1" baseline="30000" dirty="0" smtClean="0"/>
              <a:t> </a:t>
            </a:r>
          </a:p>
          <a:p>
            <a:endParaRPr lang="en-US" dirty="0" smtClean="0"/>
          </a:p>
          <a:p>
            <a:r>
              <a:rPr lang="en-US" dirty="0" err="1" smtClean="0"/>
              <a:t>Caine</a:t>
            </a:r>
            <a:r>
              <a:rPr lang="en-US" dirty="0" smtClean="0"/>
              <a:t> (1980): </a:t>
            </a:r>
            <a:endParaRPr lang="en-US" dirty="0" smtClean="0"/>
          </a:p>
          <a:p>
            <a:endParaRPr lang="en-US" dirty="0" smtClean="0"/>
          </a:p>
          <a:p>
            <a:r>
              <a:rPr lang="en-US" b="1" dirty="0" smtClean="0"/>
              <a:t>I = 14.82 D</a:t>
            </a:r>
            <a:r>
              <a:rPr lang="en-US" b="1" baseline="30000" dirty="0" smtClean="0"/>
              <a:t>-0.39</a:t>
            </a:r>
            <a:r>
              <a:rPr lang="en-US" b="1" dirty="0" smtClean="0"/>
              <a:t> </a:t>
            </a:r>
          </a:p>
          <a:p>
            <a:endParaRPr lang="en-US" dirty="0" smtClean="0"/>
          </a:p>
          <a:p>
            <a:r>
              <a:rPr lang="en-US" dirty="0" smtClean="0"/>
              <a:t>where </a:t>
            </a:r>
            <a:r>
              <a:rPr lang="en-US" dirty="0" smtClean="0"/>
              <a:t>I, in mm/h </a:t>
            </a:r>
            <a:r>
              <a:rPr lang="en-US" dirty="0" smtClean="0"/>
              <a:t> D</a:t>
            </a:r>
            <a:r>
              <a:rPr lang="en-US" dirty="0" smtClean="0"/>
              <a:t>, in hr </a:t>
            </a:r>
            <a:endParaRPr lang="en-US" dirty="0"/>
          </a:p>
        </p:txBody>
      </p:sp>
      <p:sp>
        <p:nvSpPr>
          <p:cNvPr id="4" name="Text Placeholder 3"/>
          <p:cNvSpPr>
            <a:spLocks noGrp="1"/>
          </p:cNvSpPr>
          <p:nvPr>
            <p:ph type="body" sz="quarter" idx="17"/>
          </p:nvPr>
        </p:nvSpPr>
        <p:spPr/>
        <p:txBody>
          <a:bodyPr/>
          <a:lstStyle/>
          <a:p>
            <a:r>
              <a:rPr lang="en-US" dirty="0" smtClean="0"/>
              <a:t>Method: correlation with triggers</a:t>
            </a:r>
            <a:endParaRPr lang="en-US" dirty="0"/>
          </a:p>
        </p:txBody>
      </p:sp>
      <p:sp>
        <p:nvSpPr>
          <p:cNvPr id="5" name="Text Placeholder 4"/>
          <p:cNvSpPr>
            <a:spLocks noGrp="1"/>
          </p:cNvSpPr>
          <p:nvPr>
            <p:ph type="body" sz="quarter" idx="14"/>
          </p:nvPr>
        </p:nvSpPr>
        <p:spPr/>
        <p:txBody>
          <a:bodyPr/>
          <a:lstStyle/>
          <a:p>
            <a:endParaRPr lang="en-US"/>
          </a:p>
        </p:txBody>
      </p:sp>
      <p:sp>
        <p:nvSpPr>
          <p:cNvPr id="6" name="Footer Placeholder 5"/>
          <p:cNvSpPr>
            <a:spLocks noGrp="1"/>
          </p:cNvSpPr>
          <p:nvPr>
            <p:ph type="ftr" sz="quarter" idx="18"/>
          </p:nvPr>
        </p:nvSpPr>
        <p:spPr/>
        <p:txBody>
          <a:bodyPr/>
          <a:lstStyle/>
          <a:p>
            <a:pPr>
              <a:defRPr/>
            </a:pPr>
            <a:r>
              <a:rPr lang="en-US" smtClean="0"/>
              <a:t>To modify choose 'Insert' then 'Header and footer'</a:t>
            </a:r>
            <a:endParaRPr lang="en-US" sz="600" dirty="0"/>
          </a:p>
        </p:txBody>
      </p:sp>
      <p:sp>
        <p:nvSpPr>
          <p:cNvPr id="7" name="Date Placeholder 6"/>
          <p:cNvSpPr>
            <a:spLocks noGrp="1"/>
          </p:cNvSpPr>
          <p:nvPr>
            <p:ph type="dt" sz="half" idx="20"/>
          </p:nvPr>
        </p:nvSpPr>
        <p:spPr/>
        <p:txBody>
          <a:bodyPr/>
          <a:lstStyle/>
          <a:p>
            <a:pPr>
              <a:defRPr/>
            </a:pPr>
            <a:fld id="{6E15C369-255D-46D3-B72A-5157E0FE1196}" type="datetime1">
              <a:rPr lang="en-GB" smtClean="0"/>
              <a:pPr>
                <a:defRPr/>
              </a:pPr>
              <a:t>25/11/2011</a:t>
            </a:fld>
            <a:endParaRPr lang="nl-NL"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ext Placeholder 2"/>
          <p:cNvSpPr>
            <a:spLocks noGrp="1"/>
          </p:cNvSpPr>
          <p:nvPr>
            <p:ph type="body" sz="quarter" idx="16"/>
          </p:nvPr>
        </p:nvSpPr>
        <p:spPr/>
        <p:txBody>
          <a:bodyPr/>
          <a:lstStyle/>
          <a:p>
            <a:endParaRPr lang="en-US"/>
          </a:p>
        </p:txBody>
      </p:sp>
      <p:sp>
        <p:nvSpPr>
          <p:cNvPr id="4" name="Text Placeholder 3"/>
          <p:cNvSpPr>
            <a:spLocks noGrp="1"/>
          </p:cNvSpPr>
          <p:nvPr>
            <p:ph type="body" sz="quarter" idx="17"/>
          </p:nvPr>
        </p:nvSpPr>
        <p:spPr/>
        <p:txBody>
          <a:bodyPr/>
          <a:lstStyle/>
          <a:p>
            <a:r>
              <a:rPr lang="en-US" dirty="0" smtClean="0"/>
              <a:t>Intensity, duration and antecedent rain</a:t>
            </a:r>
            <a:endParaRPr lang="en-US" dirty="0"/>
          </a:p>
        </p:txBody>
      </p:sp>
      <p:sp>
        <p:nvSpPr>
          <p:cNvPr id="5" name="Text Placeholder 4"/>
          <p:cNvSpPr>
            <a:spLocks noGrp="1"/>
          </p:cNvSpPr>
          <p:nvPr>
            <p:ph type="body" sz="quarter" idx="14"/>
          </p:nvPr>
        </p:nvSpPr>
        <p:spPr/>
        <p:txBody>
          <a:bodyPr/>
          <a:lstStyle/>
          <a:p>
            <a:endParaRPr lang="en-US"/>
          </a:p>
        </p:txBody>
      </p:sp>
      <p:sp>
        <p:nvSpPr>
          <p:cNvPr id="6" name="Footer Placeholder 5"/>
          <p:cNvSpPr>
            <a:spLocks noGrp="1"/>
          </p:cNvSpPr>
          <p:nvPr>
            <p:ph type="ftr" sz="quarter" idx="18"/>
          </p:nvPr>
        </p:nvSpPr>
        <p:spPr/>
        <p:txBody>
          <a:bodyPr/>
          <a:lstStyle/>
          <a:p>
            <a:pPr>
              <a:defRPr/>
            </a:pPr>
            <a:r>
              <a:rPr lang="en-US" smtClean="0"/>
              <a:t>To modify choose 'Insert' then 'Header and footer'</a:t>
            </a:r>
            <a:endParaRPr lang="en-US" sz="600" dirty="0"/>
          </a:p>
        </p:txBody>
      </p:sp>
      <p:sp>
        <p:nvSpPr>
          <p:cNvPr id="7" name="Date Placeholder 6"/>
          <p:cNvSpPr>
            <a:spLocks noGrp="1"/>
          </p:cNvSpPr>
          <p:nvPr>
            <p:ph type="dt" sz="half" idx="20"/>
          </p:nvPr>
        </p:nvSpPr>
        <p:spPr/>
        <p:txBody>
          <a:bodyPr/>
          <a:lstStyle/>
          <a:p>
            <a:pPr>
              <a:defRPr/>
            </a:pPr>
            <a:fld id="{6E15C369-255D-46D3-B72A-5157E0FE1196}" type="datetime1">
              <a:rPr lang="en-GB" smtClean="0"/>
              <a:pPr>
                <a:defRPr/>
              </a:pPr>
              <a:t>25/11/2011</a:t>
            </a:fld>
            <a:endParaRPr lang="nl-NL" dirty="0"/>
          </a:p>
        </p:txBody>
      </p:sp>
      <p:pic>
        <p:nvPicPr>
          <p:cNvPr id="176129" name="Picture 1"/>
          <p:cNvPicPr>
            <a:picLocks noChangeAspect="1" noChangeArrowheads="1"/>
          </p:cNvPicPr>
          <p:nvPr/>
        </p:nvPicPr>
        <p:blipFill>
          <a:blip r:embed="rId2" cstate="print"/>
          <a:srcRect/>
          <a:stretch>
            <a:fillRect/>
          </a:stretch>
        </p:blipFill>
        <p:spPr bwMode="auto">
          <a:xfrm>
            <a:off x="990600" y="1219200"/>
            <a:ext cx="7696200" cy="5171846"/>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ext Placeholder 2"/>
          <p:cNvSpPr>
            <a:spLocks noGrp="1"/>
          </p:cNvSpPr>
          <p:nvPr>
            <p:ph type="body" sz="quarter" idx="16"/>
          </p:nvPr>
        </p:nvSpPr>
        <p:spPr>
          <a:xfrm>
            <a:off x="6629400" y="2209800"/>
            <a:ext cx="2362200" cy="4323600"/>
          </a:xfrm>
        </p:spPr>
        <p:txBody>
          <a:bodyPr/>
          <a:lstStyle/>
          <a:p>
            <a:r>
              <a:rPr lang="en-US" dirty="0" smtClean="0"/>
              <a:t>50 known landslide dates and locations</a:t>
            </a:r>
          </a:p>
          <a:p>
            <a:r>
              <a:rPr lang="en-US" dirty="0" smtClean="0"/>
              <a:t>50 known debris flow </a:t>
            </a:r>
            <a:r>
              <a:rPr lang="en-US" dirty="0" err="1" smtClean="0"/>
              <a:t>occurences</a:t>
            </a:r>
            <a:endParaRPr lang="en-US" dirty="0"/>
          </a:p>
        </p:txBody>
      </p:sp>
      <p:sp>
        <p:nvSpPr>
          <p:cNvPr id="4" name="Text Placeholder 3"/>
          <p:cNvSpPr>
            <a:spLocks noGrp="1"/>
          </p:cNvSpPr>
          <p:nvPr>
            <p:ph type="body" sz="quarter" idx="17"/>
          </p:nvPr>
        </p:nvSpPr>
        <p:spPr/>
        <p:txBody>
          <a:bodyPr/>
          <a:lstStyle/>
          <a:p>
            <a:r>
              <a:rPr lang="en-US" dirty="0" smtClean="0"/>
              <a:t>Case study: </a:t>
            </a:r>
            <a:r>
              <a:rPr lang="en-US" dirty="0" err="1" smtClean="0"/>
              <a:t>barcelonnette</a:t>
            </a:r>
            <a:r>
              <a:rPr lang="en-US" dirty="0" smtClean="0"/>
              <a:t>, </a:t>
            </a:r>
            <a:r>
              <a:rPr lang="en-US" dirty="0" err="1" smtClean="0"/>
              <a:t>france</a:t>
            </a:r>
            <a:endParaRPr lang="en-US" dirty="0"/>
          </a:p>
        </p:txBody>
      </p:sp>
      <p:sp>
        <p:nvSpPr>
          <p:cNvPr id="5" name="Text Placeholder 4"/>
          <p:cNvSpPr>
            <a:spLocks noGrp="1"/>
          </p:cNvSpPr>
          <p:nvPr>
            <p:ph type="body" sz="quarter" idx="14"/>
          </p:nvPr>
        </p:nvSpPr>
        <p:spPr/>
        <p:txBody>
          <a:bodyPr/>
          <a:lstStyle/>
          <a:p>
            <a:endParaRPr lang="en-US"/>
          </a:p>
        </p:txBody>
      </p:sp>
      <p:sp>
        <p:nvSpPr>
          <p:cNvPr id="6" name="Footer Placeholder 5"/>
          <p:cNvSpPr>
            <a:spLocks noGrp="1"/>
          </p:cNvSpPr>
          <p:nvPr>
            <p:ph type="ftr" sz="quarter" idx="18"/>
          </p:nvPr>
        </p:nvSpPr>
        <p:spPr/>
        <p:txBody>
          <a:bodyPr/>
          <a:lstStyle/>
          <a:p>
            <a:pPr>
              <a:defRPr/>
            </a:pPr>
            <a:r>
              <a:rPr lang="en-US" smtClean="0"/>
              <a:t>To modify choose 'Insert' then 'Header and footer'</a:t>
            </a:r>
            <a:endParaRPr lang="en-US" sz="600" dirty="0"/>
          </a:p>
        </p:txBody>
      </p:sp>
      <p:sp>
        <p:nvSpPr>
          <p:cNvPr id="7" name="Date Placeholder 6"/>
          <p:cNvSpPr>
            <a:spLocks noGrp="1"/>
          </p:cNvSpPr>
          <p:nvPr>
            <p:ph type="dt" sz="half" idx="20"/>
          </p:nvPr>
        </p:nvSpPr>
        <p:spPr/>
        <p:txBody>
          <a:bodyPr/>
          <a:lstStyle/>
          <a:p>
            <a:pPr>
              <a:defRPr/>
            </a:pPr>
            <a:fld id="{6E15C369-255D-46D3-B72A-5157E0FE1196}" type="datetime1">
              <a:rPr lang="en-GB" smtClean="0"/>
              <a:pPr>
                <a:defRPr/>
              </a:pPr>
              <a:t>25/11/2011</a:t>
            </a:fld>
            <a:endParaRPr lang="nl-NL" dirty="0"/>
          </a:p>
        </p:txBody>
      </p:sp>
      <p:pic>
        <p:nvPicPr>
          <p:cNvPr id="234498" name="Picture 2"/>
          <p:cNvPicPr>
            <a:picLocks noChangeAspect="1" noChangeArrowheads="1"/>
          </p:cNvPicPr>
          <p:nvPr/>
        </p:nvPicPr>
        <p:blipFill>
          <a:blip r:embed="rId2" cstate="print"/>
          <a:srcRect/>
          <a:stretch>
            <a:fillRect/>
          </a:stretch>
        </p:blipFill>
        <p:spPr bwMode="auto">
          <a:xfrm>
            <a:off x="457200" y="1600200"/>
            <a:ext cx="6019800" cy="4386999"/>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ext Placeholder 2"/>
          <p:cNvSpPr>
            <a:spLocks noGrp="1"/>
          </p:cNvSpPr>
          <p:nvPr>
            <p:ph type="body" sz="quarter" idx="16"/>
          </p:nvPr>
        </p:nvSpPr>
        <p:spPr/>
        <p:txBody>
          <a:bodyPr/>
          <a:lstStyle/>
          <a:p>
            <a:endParaRPr lang="en-US"/>
          </a:p>
        </p:txBody>
      </p:sp>
      <p:sp>
        <p:nvSpPr>
          <p:cNvPr id="4" name="Text Placeholder 3"/>
          <p:cNvSpPr>
            <a:spLocks noGrp="1"/>
          </p:cNvSpPr>
          <p:nvPr>
            <p:ph type="body" sz="quarter" idx="17"/>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6" name="Footer Placeholder 5"/>
          <p:cNvSpPr>
            <a:spLocks noGrp="1"/>
          </p:cNvSpPr>
          <p:nvPr>
            <p:ph type="ftr" sz="quarter" idx="18"/>
          </p:nvPr>
        </p:nvSpPr>
        <p:spPr/>
        <p:txBody>
          <a:bodyPr/>
          <a:lstStyle/>
          <a:p>
            <a:pPr>
              <a:defRPr/>
            </a:pPr>
            <a:r>
              <a:rPr lang="en-US" smtClean="0"/>
              <a:t>To modify choose 'Insert' then 'Header and footer'</a:t>
            </a:r>
            <a:endParaRPr lang="en-US" sz="600" dirty="0"/>
          </a:p>
        </p:txBody>
      </p:sp>
      <p:sp>
        <p:nvSpPr>
          <p:cNvPr id="7" name="Date Placeholder 6"/>
          <p:cNvSpPr>
            <a:spLocks noGrp="1"/>
          </p:cNvSpPr>
          <p:nvPr>
            <p:ph type="dt" sz="half" idx="20"/>
          </p:nvPr>
        </p:nvSpPr>
        <p:spPr/>
        <p:txBody>
          <a:bodyPr/>
          <a:lstStyle/>
          <a:p>
            <a:pPr>
              <a:defRPr/>
            </a:pPr>
            <a:fld id="{6E15C369-255D-46D3-B72A-5157E0FE1196}" type="datetime1">
              <a:rPr lang="en-GB" smtClean="0"/>
              <a:pPr>
                <a:defRPr/>
              </a:pPr>
              <a:t>25/11/2011</a:t>
            </a:fld>
            <a:endParaRPr lang="nl-NL" dirty="0"/>
          </a:p>
        </p:txBody>
      </p:sp>
      <p:pic>
        <p:nvPicPr>
          <p:cNvPr id="235522" name="Picture 2"/>
          <p:cNvPicPr>
            <a:picLocks noChangeAspect="1" noChangeArrowheads="1"/>
          </p:cNvPicPr>
          <p:nvPr/>
        </p:nvPicPr>
        <p:blipFill>
          <a:blip r:embed="rId2" cstate="print"/>
          <a:srcRect/>
          <a:stretch>
            <a:fillRect/>
          </a:stretch>
        </p:blipFill>
        <p:spPr bwMode="auto">
          <a:xfrm>
            <a:off x="0" y="0"/>
            <a:ext cx="9144000" cy="672620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1196975"/>
          <a:ext cx="7848600" cy="2549525"/>
        </p:xfrm>
        <a:graphic>
          <a:graphicData uri="http://schemas.openxmlformats.org/presentationml/2006/ole">
            <p:oleObj spid="_x0000_s227330" name="Document" r:id="rId4" imgW="5630040" imgH="1828800" progId="Word.Document.8">
              <p:embed/>
            </p:oleObj>
          </a:graphicData>
        </a:graphic>
      </p:graphicFrame>
      <p:sp>
        <p:nvSpPr>
          <p:cNvPr id="5124" name="Text Box 3"/>
          <p:cNvSpPr txBox="1">
            <a:spLocks noChangeArrowheads="1"/>
          </p:cNvSpPr>
          <p:nvPr/>
        </p:nvSpPr>
        <p:spPr bwMode="auto">
          <a:xfrm>
            <a:off x="762000" y="457200"/>
            <a:ext cx="7010400" cy="477054"/>
          </a:xfrm>
          <a:prstGeom prst="rect">
            <a:avLst/>
          </a:prstGeom>
          <a:noFill/>
          <a:ln w="12700">
            <a:noFill/>
            <a:miter lim="800000"/>
            <a:headEnd type="none" w="sm" len="sm"/>
            <a:tailEnd type="none" w="sm" len="sm"/>
          </a:ln>
        </p:spPr>
        <p:txBody>
          <a:bodyPr>
            <a:spAutoFit/>
          </a:bodyPr>
          <a:lstStyle/>
          <a:p>
            <a:r>
              <a:rPr lang="en-US" sz="2500" b="1" dirty="0" smtClean="0">
                <a:solidFill>
                  <a:schemeClr val="tx2"/>
                </a:solidFill>
                <a:latin typeface="+mj-lt"/>
                <a:ea typeface="+mj-ea"/>
                <a:cs typeface="+mj-cs"/>
              </a:rPr>
              <a:t>Frequency Analysis</a:t>
            </a:r>
          </a:p>
        </p:txBody>
      </p:sp>
      <p:pic>
        <p:nvPicPr>
          <p:cNvPr id="5125" name="Picture 4" descr="MF 1.jpg"/>
          <p:cNvPicPr>
            <a:picLocks noChangeAspect="1"/>
          </p:cNvPicPr>
          <p:nvPr/>
        </p:nvPicPr>
        <p:blipFill>
          <a:blip r:embed="rId5" cstate="print"/>
          <a:srcRect/>
          <a:stretch>
            <a:fillRect/>
          </a:stretch>
        </p:blipFill>
        <p:spPr bwMode="auto">
          <a:xfrm>
            <a:off x="5632450" y="4652963"/>
            <a:ext cx="3511550" cy="2205037"/>
          </a:xfrm>
          <a:prstGeom prst="rect">
            <a:avLst/>
          </a:prstGeom>
          <a:noFill/>
          <a:ln w="9525">
            <a:noFill/>
            <a:miter lim="800000"/>
            <a:headEnd/>
            <a:tailEnd/>
          </a:ln>
        </p:spPr>
      </p:pic>
      <p:graphicFrame>
        <p:nvGraphicFramePr>
          <p:cNvPr id="5123" name="Object 3"/>
          <p:cNvGraphicFramePr>
            <a:graphicFrameLocks noChangeAspect="1"/>
          </p:cNvGraphicFramePr>
          <p:nvPr/>
        </p:nvGraphicFramePr>
        <p:xfrm>
          <a:off x="-396875" y="3573463"/>
          <a:ext cx="8686800" cy="1993900"/>
        </p:xfrm>
        <a:graphic>
          <a:graphicData uri="http://schemas.openxmlformats.org/presentationml/2006/ole">
            <p:oleObj spid="_x0000_s227331" name="Document" r:id="rId6" imgW="8374320" imgH="1922760" progId="Word.Document.8">
              <p:embed/>
            </p:oleObj>
          </a:graphicData>
        </a:graphic>
      </p:graphicFrame>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294967295"/>
          </p:nvPr>
        </p:nvSpPr>
        <p:spPr>
          <a:xfrm>
            <a:off x="0" y="6553200"/>
            <a:ext cx="1900238" cy="304800"/>
          </a:xfrm>
          <a:noFill/>
        </p:spPr>
        <p:txBody>
          <a:bodyPr/>
          <a:lstStyle/>
          <a:p>
            <a:fld id="{4B9E99A5-DA2C-4C5A-889B-78495D4A32A8}" type="slidenum">
              <a:rPr lang="en-US" smtClean="0"/>
              <a:pPr/>
              <a:t>60</a:t>
            </a:fld>
            <a:endParaRPr lang="en-US" smtClean="0"/>
          </a:p>
        </p:txBody>
      </p:sp>
      <p:sp>
        <p:nvSpPr>
          <p:cNvPr id="281602" name="Text Box 2"/>
          <p:cNvSpPr txBox="1">
            <a:spLocks noChangeArrowheads="1"/>
          </p:cNvSpPr>
          <p:nvPr/>
        </p:nvSpPr>
        <p:spPr bwMode="auto">
          <a:xfrm>
            <a:off x="179388" y="0"/>
            <a:ext cx="8640762" cy="1200150"/>
          </a:xfrm>
          <a:prstGeom prst="rect">
            <a:avLst/>
          </a:prstGeom>
          <a:noFill/>
          <a:ln w="9525">
            <a:noFill/>
            <a:miter lim="800000"/>
            <a:headEnd/>
            <a:tailEnd/>
          </a:ln>
          <a:effectLst/>
        </p:spPr>
        <p:txBody>
          <a:bodyPr>
            <a:spAutoFit/>
          </a:bodyPr>
          <a:lstStyle/>
          <a:p>
            <a:pPr>
              <a:spcBef>
                <a:spcPct val="50000"/>
              </a:spcBef>
              <a:defRPr/>
            </a:pPr>
            <a:r>
              <a:rPr lang="en-US" sz="3600" b="1" dirty="0">
                <a:solidFill>
                  <a:schemeClr val="tx2"/>
                </a:solidFill>
                <a:latin typeface="+mj-lt"/>
                <a:ea typeface="+mj-ea"/>
                <a:cs typeface="+mj-cs"/>
              </a:rPr>
              <a:t>Landslide hazard analysis: based on rainfall thresholds</a:t>
            </a:r>
          </a:p>
        </p:txBody>
      </p:sp>
      <p:pic>
        <p:nvPicPr>
          <p:cNvPr id="27652" name="Picture 5" descr="hazflownew"/>
          <p:cNvPicPr>
            <a:picLocks noChangeAspect="1" noChangeArrowheads="1"/>
          </p:cNvPicPr>
          <p:nvPr/>
        </p:nvPicPr>
        <p:blipFill>
          <a:blip r:embed="rId2" cstate="print"/>
          <a:srcRect/>
          <a:stretch>
            <a:fillRect/>
          </a:stretch>
        </p:blipFill>
        <p:spPr bwMode="auto">
          <a:xfrm>
            <a:off x="0" y="1162050"/>
            <a:ext cx="3924300" cy="5695950"/>
          </a:xfrm>
          <a:prstGeom prst="rect">
            <a:avLst/>
          </a:prstGeom>
          <a:noFill/>
          <a:ln w="9525">
            <a:noFill/>
            <a:miter lim="800000"/>
            <a:headEnd/>
            <a:tailEnd/>
          </a:ln>
        </p:spPr>
      </p:pic>
      <p:pic>
        <p:nvPicPr>
          <p:cNvPr id="27653" name="Picture 19" descr="Fig"/>
          <p:cNvPicPr>
            <a:picLocks noChangeAspect="1" noChangeArrowheads="1"/>
          </p:cNvPicPr>
          <p:nvPr/>
        </p:nvPicPr>
        <p:blipFill>
          <a:blip r:embed="rId3" cstate="print"/>
          <a:srcRect/>
          <a:stretch>
            <a:fillRect/>
          </a:stretch>
        </p:blipFill>
        <p:spPr bwMode="auto">
          <a:xfrm>
            <a:off x="4643438" y="1557338"/>
            <a:ext cx="4197350" cy="2663825"/>
          </a:xfrm>
          <a:prstGeom prst="rect">
            <a:avLst/>
          </a:prstGeom>
          <a:noFill/>
          <a:ln w="9525">
            <a:noFill/>
            <a:miter lim="800000"/>
            <a:headEnd/>
            <a:tailEnd/>
          </a:ln>
        </p:spPr>
      </p:pic>
      <p:sp>
        <p:nvSpPr>
          <p:cNvPr id="27654" name="Text Box 22"/>
          <p:cNvSpPr txBox="1">
            <a:spLocks noChangeArrowheads="1"/>
          </p:cNvSpPr>
          <p:nvPr/>
        </p:nvSpPr>
        <p:spPr bwMode="auto">
          <a:xfrm>
            <a:off x="4427538" y="1196975"/>
            <a:ext cx="4418012" cy="369888"/>
          </a:xfrm>
          <a:prstGeom prst="rect">
            <a:avLst/>
          </a:prstGeom>
          <a:noFill/>
          <a:ln w="9525">
            <a:noFill/>
            <a:miter lim="800000"/>
            <a:headEnd/>
            <a:tailEnd/>
          </a:ln>
        </p:spPr>
        <p:txBody>
          <a:bodyPr wrap="none">
            <a:spAutoFit/>
          </a:bodyPr>
          <a:lstStyle/>
          <a:p>
            <a:r>
              <a:rPr lang="en-US" sz="1800">
                <a:latin typeface="Trebuchet MS" pitchFamily="34" charset="0"/>
              </a:rPr>
              <a:t>Different thresholds for different sectors</a:t>
            </a:r>
          </a:p>
        </p:txBody>
      </p:sp>
      <p:grpSp>
        <p:nvGrpSpPr>
          <p:cNvPr id="2" name="Group 34"/>
          <p:cNvGrpSpPr>
            <a:grpSpLocks/>
          </p:cNvGrpSpPr>
          <p:nvPr/>
        </p:nvGrpSpPr>
        <p:grpSpPr bwMode="auto">
          <a:xfrm>
            <a:off x="4238625" y="4365625"/>
            <a:ext cx="4905375" cy="1690688"/>
            <a:chOff x="0" y="1643050"/>
            <a:chExt cx="4905890" cy="1690698"/>
          </a:xfrm>
        </p:grpSpPr>
        <p:pic>
          <p:nvPicPr>
            <p:cNvPr id="27656" name="Picture 13" descr="Fig"/>
            <p:cNvPicPr>
              <a:picLocks noChangeAspect="1" noChangeArrowheads="1"/>
            </p:cNvPicPr>
            <p:nvPr/>
          </p:nvPicPr>
          <p:blipFill>
            <a:blip r:embed="rId4" cstate="print"/>
            <a:srcRect t="51315"/>
            <a:stretch>
              <a:fillRect/>
            </a:stretch>
          </p:blipFill>
          <p:spPr bwMode="auto">
            <a:xfrm>
              <a:off x="0" y="1714488"/>
              <a:ext cx="4905890" cy="1619260"/>
            </a:xfrm>
            <a:prstGeom prst="rect">
              <a:avLst/>
            </a:prstGeom>
            <a:noFill/>
            <a:ln w="9525">
              <a:noFill/>
              <a:miter lim="800000"/>
              <a:headEnd/>
              <a:tailEnd/>
            </a:ln>
          </p:spPr>
        </p:pic>
        <p:sp>
          <p:nvSpPr>
            <p:cNvPr id="15" name="Rectangle 14"/>
            <p:cNvSpPr/>
            <p:nvPr/>
          </p:nvSpPr>
          <p:spPr>
            <a:xfrm>
              <a:off x="357226" y="1643050"/>
              <a:ext cx="2286240"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000230" y="1643050"/>
              <a:ext cx="3000690"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Method: using probabilistic modeling</a:t>
            </a:r>
            <a:endParaRPr lang="en-US" dirty="0"/>
          </a:p>
        </p:txBody>
      </p:sp>
      <p:sp>
        <p:nvSpPr>
          <p:cNvPr id="4" name="Text Placeholder 3"/>
          <p:cNvSpPr>
            <a:spLocks noGrp="1"/>
          </p:cNvSpPr>
          <p:nvPr>
            <p:ph type="body" sz="quarter" idx="14"/>
          </p:nvPr>
        </p:nvSpPr>
        <p:spPr/>
        <p:txBody>
          <a:bodyPr/>
          <a:lstStyle/>
          <a:p>
            <a:endParaRPr lang="en-US"/>
          </a:p>
        </p:txBody>
      </p:sp>
      <p:sp>
        <p:nvSpPr>
          <p:cNvPr id="2" name="Footer Placeholder 1"/>
          <p:cNvSpPr>
            <a:spLocks noGrp="1"/>
          </p:cNvSpPr>
          <p:nvPr>
            <p:ph type="ftr" sz="quarter" idx="15"/>
          </p:nvPr>
        </p:nvSpPr>
        <p:spPr/>
        <p:txBody>
          <a:bodyPr/>
          <a:lstStyle/>
          <a:p>
            <a:endParaRPr lang="en-US"/>
          </a:p>
        </p:txBody>
      </p:sp>
      <p:pic>
        <p:nvPicPr>
          <p:cNvPr id="5" name="Picture 4" descr="Probabanalysis.jpg"/>
          <p:cNvPicPr>
            <a:picLocks noChangeAspect="1"/>
          </p:cNvPicPr>
          <p:nvPr/>
        </p:nvPicPr>
        <p:blipFill>
          <a:blip r:embed="rId2" cstate="print"/>
          <a:stretch>
            <a:fillRect/>
          </a:stretch>
        </p:blipFill>
        <p:spPr>
          <a:xfrm>
            <a:off x="1143000" y="1676400"/>
            <a:ext cx="7086600" cy="4215578"/>
          </a:xfrm>
          <a:prstGeom prst="rect">
            <a:avLst/>
          </a:prstGeom>
        </p:spPr>
      </p:pic>
      <p:sp>
        <p:nvSpPr>
          <p:cNvPr id="6" name="TextBox 5"/>
          <p:cNvSpPr txBox="1"/>
          <p:nvPr/>
        </p:nvSpPr>
        <p:spPr>
          <a:xfrm>
            <a:off x="5486400" y="5943600"/>
            <a:ext cx="2819400" cy="276999"/>
          </a:xfrm>
          <a:prstGeom prst="rect">
            <a:avLst/>
          </a:prstGeom>
          <a:noFill/>
        </p:spPr>
        <p:txBody>
          <a:bodyPr wrap="square" rtlCol="0">
            <a:spAutoFit/>
          </a:bodyPr>
          <a:lstStyle/>
          <a:p>
            <a:r>
              <a:rPr lang="en-US" sz="1200" dirty="0" err="1" smtClean="0"/>
              <a:t>Haneberg</a:t>
            </a:r>
            <a:r>
              <a:rPr lang="en-US" sz="1200" dirty="0" smtClean="0"/>
              <a:t>, 2004</a:t>
            </a:r>
            <a:endParaRPr lang="en-US" sz="1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7"/>
          <p:cNvSpPr>
            <a:spLocks noChangeArrowheads="1"/>
          </p:cNvSpPr>
          <p:nvPr/>
        </p:nvSpPr>
        <p:spPr bwMode="auto">
          <a:xfrm>
            <a:off x="0" y="1433513"/>
            <a:ext cx="9144000" cy="0"/>
          </a:xfrm>
          <a:prstGeom prst="rect">
            <a:avLst/>
          </a:prstGeom>
          <a:noFill/>
          <a:ln w="9525">
            <a:noFill/>
            <a:miter lim="800000"/>
            <a:headEnd/>
            <a:tailEnd/>
          </a:ln>
        </p:spPr>
        <p:txBody>
          <a:bodyPr wrap="none" anchor="ctr">
            <a:spAutoFit/>
          </a:bodyPr>
          <a:lstStyle/>
          <a:p>
            <a:endParaRPr lang="en-US"/>
          </a:p>
        </p:txBody>
      </p:sp>
      <p:sp>
        <p:nvSpPr>
          <p:cNvPr id="1028" name="Rectangle 9"/>
          <p:cNvSpPr>
            <a:spLocks noChangeArrowheads="1"/>
          </p:cNvSpPr>
          <p:nvPr/>
        </p:nvSpPr>
        <p:spPr bwMode="auto">
          <a:xfrm>
            <a:off x="0" y="1433513"/>
            <a:ext cx="9144000" cy="0"/>
          </a:xfrm>
          <a:prstGeom prst="rect">
            <a:avLst/>
          </a:prstGeom>
          <a:noFill/>
          <a:ln w="9525">
            <a:noFill/>
            <a:miter lim="800000"/>
            <a:headEnd/>
            <a:tailEnd/>
          </a:ln>
        </p:spPr>
        <p:txBody>
          <a:bodyPr wrap="none" anchor="ctr">
            <a:spAutoFit/>
          </a:bodyPr>
          <a:lstStyle/>
          <a:p>
            <a:endParaRPr lang="en-US"/>
          </a:p>
        </p:txBody>
      </p:sp>
      <p:sp>
        <p:nvSpPr>
          <p:cNvPr id="1029"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pSp>
        <p:nvGrpSpPr>
          <p:cNvPr id="2" name="Group 13"/>
          <p:cNvGrpSpPr>
            <a:grpSpLocks/>
          </p:cNvGrpSpPr>
          <p:nvPr/>
        </p:nvGrpSpPr>
        <p:grpSpPr bwMode="auto">
          <a:xfrm>
            <a:off x="250825" y="1196975"/>
            <a:ext cx="7978775" cy="5208588"/>
            <a:chOff x="288" y="960"/>
            <a:chExt cx="4800" cy="3123"/>
          </a:xfrm>
        </p:grpSpPr>
        <p:sp>
          <p:nvSpPr>
            <p:cNvPr id="1033" name="Rectangle 10"/>
            <p:cNvSpPr>
              <a:spLocks noChangeArrowheads="1"/>
            </p:cNvSpPr>
            <p:nvPr/>
          </p:nvSpPr>
          <p:spPr bwMode="auto">
            <a:xfrm>
              <a:off x="288" y="960"/>
              <a:ext cx="4800" cy="3120"/>
            </a:xfrm>
            <a:prstGeom prst="rect">
              <a:avLst/>
            </a:prstGeom>
            <a:solidFill>
              <a:schemeClr val="bg1"/>
            </a:solidFill>
            <a:ln w="9525">
              <a:solidFill>
                <a:schemeClr val="tx1"/>
              </a:solidFill>
              <a:miter lim="800000"/>
              <a:headEnd/>
              <a:tailEnd/>
            </a:ln>
          </p:spPr>
          <p:txBody>
            <a:bodyPr wrap="none" anchor="ctr"/>
            <a:lstStyle/>
            <a:p>
              <a:pPr algn="ctr"/>
              <a:endParaRPr lang="en-US"/>
            </a:p>
          </p:txBody>
        </p:sp>
        <p:graphicFrame>
          <p:nvGraphicFramePr>
            <p:cNvPr id="1026" name="Object 11"/>
            <p:cNvGraphicFramePr>
              <a:graphicFrameLocks noChangeAspect="1"/>
            </p:cNvGraphicFramePr>
            <p:nvPr/>
          </p:nvGraphicFramePr>
          <p:xfrm>
            <a:off x="336" y="1008"/>
            <a:ext cx="4704" cy="3075"/>
          </p:xfrm>
          <a:graphic>
            <a:graphicData uri="http://schemas.openxmlformats.org/presentationml/2006/ole">
              <p:oleObj spid="_x0000_s140290" name="Visio" r:id="rId3" imgW="11761470" imgH="7687628" progId="Visio.Drawing.11">
                <p:embed/>
              </p:oleObj>
            </a:graphicData>
          </a:graphic>
        </p:graphicFrame>
      </p:grpSp>
      <p:sp>
        <p:nvSpPr>
          <p:cNvPr id="1031" name="Text Box 14"/>
          <p:cNvSpPr txBox="1">
            <a:spLocks noChangeArrowheads="1"/>
          </p:cNvSpPr>
          <p:nvPr/>
        </p:nvSpPr>
        <p:spPr bwMode="auto">
          <a:xfrm>
            <a:off x="5486400" y="6491288"/>
            <a:ext cx="2895600" cy="366712"/>
          </a:xfrm>
          <a:prstGeom prst="rect">
            <a:avLst/>
          </a:prstGeom>
          <a:noFill/>
          <a:ln w="9525">
            <a:noFill/>
            <a:miter lim="800000"/>
            <a:headEnd/>
            <a:tailEnd/>
          </a:ln>
        </p:spPr>
        <p:txBody>
          <a:bodyPr>
            <a:spAutoFit/>
          </a:bodyPr>
          <a:lstStyle/>
          <a:p>
            <a:pPr algn="r">
              <a:spcBef>
                <a:spcPct val="50000"/>
              </a:spcBef>
            </a:pPr>
            <a:r>
              <a:rPr lang="en-US" sz="1400">
                <a:solidFill>
                  <a:schemeClr val="bg1"/>
                </a:solidFill>
                <a:cs typeface="Times New Roman" pitchFamily="18" charset="0"/>
              </a:rPr>
              <a:t>(Kuriakose et al., 2006, 2008a)</a:t>
            </a:r>
            <a:r>
              <a:rPr lang="en-US" sz="1800">
                <a:solidFill>
                  <a:schemeClr val="bg1"/>
                </a:solidFill>
              </a:rPr>
              <a:t> </a:t>
            </a:r>
          </a:p>
        </p:txBody>
      </p:sp>
      <p:sp>
        <p:nvSpPr>
          <p:cNvPr id="11" name="Title 1"/>
          <p:cNvSpPr txBox="1">
            <a:spLocks/>
          </p:cNvSpPr>
          <p:nvPr/>
        </p:nvSpPr>
        <p:spPr>
          <a:xfrm>
            <a:off x="214313" y="214313"/>
            <a:ext cx="8002587" cy="868362"/>
          </a:xfrm>
          <a:prstGeom prst="rect">
            <a:avLst/>
          </a:prstGeom>
        </p:spPr>
        <p:txBody>
          <a:bodyPr/>
          <a:lstStyle/>
          <a:p>
            <a:pPr eaLnBrk="0" hangingPunct="0">
              <a:defRPr/>
            </a:pPr>
            <a:r>
              <a:rPr lang="en-US" sz="3600" b="1" kern="0" dirty="0">
                <a:solidFill>
                  <a:schemeClr val="tx2"/>
                </a:solidFill>
                <a:latin typeface="+mj-lt"/>
                <a:ea typeface="+mj-ea"/>
                <a:cs typeface="+mj-cs"/>
              </a:rPr>
              <a:t>Dynamic modeling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14313" y="214313"/>
            <a:ext cx="8002587" cy="868362"/>
          </a:xfrm>
          <a:prstGeom prst="rect">
            <a:avLst/>
          </a:prstGeom>
        </p:spPr>
        <p:txBody>
          <a:bodyPr/>
          <a:lstStyle/>
          <a:p>
            <a:pPr eaLnBrk="0" hangingPunct="0">
              <a:defRPr/>
            </a:pPr>
            <a:r>
              <a:rPr lang="en-US" sz="3600" b="1" kern="0" dirty="0">
                <a:solidFill>
                  <a:schemeClr val="tx2"/>
                </a:solidFill>
                <a:latin typeface="+mj-lt"/>
                <a:ea typeface="+mj-ea"/>
                <a:cs typeface="+mj-cs"/>
              </a:rPr>
              <a:t>Soil depth: sampling &amp; interpolation</a:t>
            </a:r>
          </a:p>
        </p:txBody>
      </p:sp>
      <p:pic>
        <p:nvPicPr>
          <p:cNvPr id="31747" name="Picture 26" descr="Soil Sample Locations.tif"/>
          <p:cNvPicPr>
            <a:picLocks noChangeAspect="1" noChangeArrowheads="1"/>
          </p:cNvPicPr>
          <p:nvPr/>
        </p:nvPicPr>
        <p:blipFill>
          <a:blip r:embed="rId2" cstate="print"/>
          <a:srcRect/>
          <a:stretch>
            <a:fillRect/>
          </a:stretch>
        </p:blipFill>
        <p:spPr bwMode="auto">
          <a:xfrm>
            <a:off x="179388" y="1196975"/>
            <a:ext cx="3455987" cy="2808288"/>
          </a:xfrm>
          <a:prstGeom prst="rect">
            <a:avLst/>
          </a:prstGeom>
          <a:noFill/>
          <a:ln w="9525">
            <a:noFill/>
            <a:miter lim="800000"/>
            <a:headEnd/>
            <a:tailEnd/>
          </a:ln>
        </p:spPr>
      </p:pic>
      <p:pic>
        <p:nvPicPr>
          <p:cNvPr id="31748" name="Picture 27" descr="Predictors_SD_KSAT.tif"/>
          <p:cNvPicPr>
            <a:picLocks noChangeAspect="1" noChangeArrowheads="1"/>
          </p:cNvPicPr>
          <p:nvPr/>
        </p:nvPicPr>
        <p:blipFill>
          <a:blip r:embed="rId3" cstate="print"/>
          <a:srcRect/>
          <a:stretch>
            <a:fillRect/>
          </a:stretch>
        </p:blipFill>
        <p:spPr bwMode="auto">
          <a:xfrm>
            <a:off x="3779838" y="1196975"/>
            <a:ext cx="3168650" cy="2736850"/>
          </a:xfrm>
          <a:prstGeom prst="rect">
            <a:avLst/>
          </a:prstGeom>
          <a:noFill/>
          <a:ln w="9525">
            <a:noFill/>
            <a:miter lim="800000"/>
            <a:headEnd/>
            <a:tailEnd/>
          </a:ln>
        </p:spPr>
      </p:pic>
      <p:sp>
        <p:nvSpPr>
          <p:cNvPr id="29" name="TextBox 28"/>
          <p:cNvSpPr txBox="1"/>
          <p:nvPr/>
        </p:nvSpPr>
        <p:spPr>
          <a:xfrm>
            <a:off x="250825" y="4149725"/>
            <a:ext cx="3384550" cy="2030413"/>
          </a:xfrm>
          <a:prstGeom prst="rect">
            <a:avLst/>
          </a:prstGeom>
          <a:noFill/>
        </p:spPr>
        <p:txBody>
          <a:bodyPr>
            <a:spAutoFit/>
          </a:bodyPr>
          <a:lstStyle/>
          <a:p>
            <a:pPr>
              <a:defRPr/>
            </a:pPr>
            <a:r>
              <a:rPr lang="en-US" sz="1400" dirty="0">
                <a:latin typeface="Trebuchet MS" pitchFamily="34" charset="0"/>
              </a:rPr>
              <a:t>Application of various </a:t>
            </a:r>
            <a:r>
              <a:rPr lang="en-US" sz="1400" dirty="0" err="1">
                <a:latin typeface="Trebuchet MS" pitchFamily="34" charset="0"/>
              </a:rPr>
              <a:t>geostatistical</a:t>
            </a:r>
            <a:r>
              <a:rPr lang="en-US" sz="1400" dirty="0">
                <a:latin typeface="Trebuchet MS" pitchFamily="34" charset="0"/>
              </a:rPr>
              <a:t> technique for predicting soil depth:</a:t>
            </a:r>
          </a:p>
          <a:p>
            <a:pPr marL="342900" indent="-342900">
              <a:buFontTx/>
              <a:buAutoNum type="arabicParenBoth"/>
              <a:defRPr/>
            </a:pPr>
            <a:r>
              <a:rPr lang="en-US" sz="1400" dirty="0">
                <a:latin typeface="Trebuchet MS" pitchFamily="34" charset="0"/>
              </a:rPr>
              <a:t>feature-space linear models with environmental predictors (LM), </a:t>
            </a:r>
          </a:p>
          <a:p>
            <a:pPr marL="342900" indent="-342900">
              <a:buFontTx/>
              <a:buAutoNum type="arabicParenBoth"/>
              <a:defRPr/>
            </a:pPr>
            <a:r>
              <a:rPr lang="en-US" sz="1400" dirty="0">
                <a:latin typeface="Trebuchet MS" pitchFamily="34" charset="0"/>
              </a:rPr>
              <a:t>block ordinary </a:t>
            </a:r>
            <a:r>
              <a:rPr lang="en-US" sz="1400" dirty="0" err="1">
                <a:latin typeface="Trebuchet MS" pitchFamily="34" charset="0"/>
              </a:rPr>
              <a:t>kriging</a:t>
            </a:r>
            <a:r>
              <a:rPr lang="en-US" sz="1400" dirty="0">
                <a:latin typeface="Trebuchet MS" pitchFamily="34" charset="0"/>
              </a:rPr>
              <a:t> (BOK), </a:t>
            </a:r>
          </a:p>
          <a:p>
            <a:pPr marL="342900" indent="-342900">
              <a:buFontTx/>
              <a:buAutoNum type="arabicParenBoth"/>
              <a:defRPr/>
            </a:pPr>
            <a:r>
              <a:rPr lang="en-US" sz="1400" dirty="0">
                <a:latin typeface="Trebuchet MS" pitchFamily="34" charset="0"/>
              </a:rPr>
              <a:t>block regression </a:t>
            </a:r>
            <a:r>
              <a:rPr lang="en-US" sz="1400" dirty="0" err="1">
                <a:latin typeface="Trebuchet MS" pitchFamily="34" charset="0"/>
              </a:rPr>
              <a:t>kriging</a:t>
            </a:r>
            <a:r>
              <a:rPr lang="en-US" sz="1400" dirty="0">
                <a:latin typeface="Trebuchet MS" pitchFamily="34" charset="0"/>
              </a:rPr>
              <a:t> with the environmental predictors (BRK) </a:t>
            </a:r>
          </a:p>
          <a:p>
            <a:pPr marL="342900" indent="-342900">
              <a:buFontTx/>
              <a:buAutoNum type="arabicParenBoth"/>
              <a:defRPr/>
            </a:pPr>
            <a:r>
              <a:rPr lang="en-US" sz="1400" dirty="0">
                <a:latin typeface="Trebuchet MS" pitchFamily="34" charset="0"/>
              </a:rPr>
              <a:t>stochastic simulation (SRK) with the best BRK model.</a:t>
            </a:r>
          </a:p>
        </p:txBody>
      </p:sp>
      <p:pic>
        <p:nvPicPr>
          <p:cNvPr id="31750" name="Picture 29" descr="Predictions_SD_KSat.tif"/>
          <p:cNvPicPr>
            <a:picLocks noChangeAspect="1" noChangeArrowheads="1"/>
          </p:cNvPicPr>
          <p:nvPr/>
        </p:nvPicPr>
        <p:blipFill>
          <a:blip r:embed="rId4" cstate="print"/>
          <a:srcRect/>
          <a:stretch>
            <a:fillRect/>
          </a:stretch>
        </p:blipFill>
        <p:spPr bwMode="auto">
          <a:xfrm>
            <a:off x="3779838" y="3933825"/>
            <a:ext cx="2160587" cy="2808288"/>
          </a:xfrm>
          <a:prstGeom prst="rect">
            <a:avLst/>
          </a:prstGeom>
          <a:noFill/>
          <a:ln w="9525">
            <a:noFill/>
            <a:miter lim="800000"/>
            <a:headEnd/>
            <a:tailEnd/>
          </a:ln>
        </p:spPr>
      </p:pic>
      <p:pic>
        <p:nvPicPr>
          <p:cNvPr id="31751" name="Picture 30" descr="SoilProperties.tif"/>
          <p:cNvPicPr>
            <a:picLocks noChangeAspect="1" noChangeArrowheads="1"/>
          </p:cNvPicPr>
          <p:nvPr/>
        </p:nvPicPr>
        <p:blipFill>
          <a:blip r:embed="rId5" cstate="print"/>
          <a:srcRect/>
          <a:stretch>
            <a:fillRect/>
          </a:stretch>
        </p:blipFill>
        <p:spPr bwMode="auto">
          <a:xfrm>
            <a:off x="5867400" y="4005263"/>
            <a:ext cx="1944688" cy="258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50825" y="0"/>
            <a:ext cx="8002588" cy="868363"/>
          </a:xfrm>
          <a:prstGeom prst="rect">
            <a:avLst/>
          </a:prstGeom>
        </p:spPr>
        <p:txBody>
          <a:bodyPr/>
          <a:lstStyle/>
          <a:p>
            <a:pPr eaLnBrk="0" hangingPunct="0">
              <a:defRPr/>
            </a:pPr>
            <a:r>
              <a:rPr lang="en-US" sz="3600" b="1" kern="0" dirty="0">
                <a:solidFill>
                  <a:schemeClr val="tx2"/>
                </a:solidFill>
                <a:latin typeface="+mj-lt"/>
                <a:ea typeface="+mj-ea"/>
                <a:cs typeface="+mj-cs"/>
              </a:rPr>
              <a:t>Results: Failure probability for different return periods of rainfall</a:t>
            </a:r>
          </a:p>
          <a:p>
            <a:pPr eaLnBrk="0" hangingPunct="0">
              <a:defRPr/>
            </a:pPr>
            <a:endParaRPr lang="en-US" sz="3600" b="1" kern="0" dirty="0">
              <a:solidFill>
                <a:schemeClr val="tx2"/>
              </a:solidFill>
              <a:latin typeface="+mj-lt"/>
              <a:ea typeface="+mj-ea"/>
              <a:cs typeface="+mj-cs"/>
            </a:endParaRPr>
          </a:p>
        </p:txBody>
      </p:sp>
      <p:pic>
        <p:nvPicPr>
          <p:cNvPr id="32771" name="Picture 8" descr="FOS_PF1913to2008.tif"/>
          <p:cNvPicPr>
            <a:picLocks noChangeAspect="1" noChangeArrowheads="1"/>
          </p:cNvPicPr>
          <p:nvPr/>
        </p:nvPicPr>
        <p:blipFill>
          <a:blip r:embed="rId2" cstate="print"/>
          <a:srcRect/>
          <a:stretch>
            <a:fillRect/>
          </a:stretch>
        </p:blipFill>
        <p:spPr bwMode="auto">
          <a:xfrm>
            <a:off x="539750" y="1341438"/>
            <a:ext cx="8280400" cy="4103687"/>
          </a:xfrm>
          <a:prstGeom prst="rect">
            <a:avLst/>
          </a:prstGeom>
          <a:noFill/>
          <a:ln w="9525">
            <a:noFill/>
            <a:miter lim="800000"/>
            <a:headEnd/>
            <a:tailEnd/>
          </a:ln>
        </p:spPr>
      </p:pic>
      <p:sp>
        <p:nvSpPr>
          <p:cNvPr id="32772" name="TextBox 10"/>
          <p:cNvSpPr txBox="1">
            <a:spLocks noChangeArrowheads="1"/>
          </p:cNvSpPr>
          <p:nvPr/>
        </p:nvSpPr>
        <p:spPr bwMode="auto">
          <a:xfrm>
            <a:off x="684213" y="5661025"/>
            <a:ext cx="8172450" cy="585788"/>
          </a:xfrm>
          <a:prstGeom prst="rect">
            <a:avLst/>
          </a:prstGeom>
          <a:noFill/>
          <a:ln w="9525">
            <a:noFill/>
            <a:miter lim="800000"/>
            <a:headEnd/>
            <a:tailEnd/>
          </a:ln>
        </p:spPr>
        <p:txBody>
          <a:bodyPr>
            <a:spAutoFit/>
          </a:bodyPr>
          <a:lstStyle/>
          <a:p>
            <a:r>
              <a:rPr lang="en-US" sz="1600">
                <a:latin typeface="Trebuchet MS" pitchFamily="34" charset="0"/>
              </a:rPr>
              <a:t>Area with FOS&lt;1 and the probability of failure corresponding to the land use scenarios of 1913, 1973, 2001, 2008, 2016, 2058</a:t>
            </a:r>
          </a:p>
        </p:txBody>
      </p:sp>
      <p:sp>
        <p:nvSpPr>
          <p:cNvPr id="32773" name="TextBox 11"/>
          <p:cNvSpPr txBox="1">
            <a:spLocks noChangeArrowheads="1"/>
          </p:cNvSpPr>
          <p:nvPr/>
        </p:nvSpPr>
        <p:spPr bwMode="auto">
          <a:xfrm>
            <a:off x="1908175" y="3068638"/>
            <a:ext cx="646113" cy="369887"/>
          </a:xfrm>
          <a:prstGeom prst="rect">
            <a:avLst/>
          </a:prstGeom>
          <a:noFill/>
          <a:ln w="9525">
            <a:noFill/>
            <a:miter lim="800000"/>
            <a:headEnd/>
            <a:tailEnd/>
          </a:ln>
        </p:spPr>
        <p:txBody>
          <a:bodyPr wrap="none">
            <a:spAutoFit/>
          </a:bodyPr>
          <a:lstStyle/>
          <a:p>
            <a:r>
              <a:rPr lang="en-US" sz="1800" b="1">
                <a:solidFill>
                  <a:srgbClr val="FF0000"/>
                </a:solidFill>
              </a:rPr>
              <a:t>1913</a:t>
            </a:r>
          </a:p>
        </p:txBody>
      </p:sp>
      <p:sp>
        <p:nvSpPr>
          <p:cNvPr id="32774" name="TextBox 12"/>
          <p:cNvSpPr txBox="1">
            <a:spLocks noChangeArrowheads="1"/>
          </p:cNvSpPr>
          <p:nvPr/>
        </p:nvSpPr>
        <p:spPr bwMode="auto">
          <a:xfrm>
            <a:off x="3132138" y="3068638"/>
            <a:ext cx="646112" cy="369887"/>
          </a:xfrm>
          <a:prstGeom prst="rect">
            <a:avLst/>
          </a:prstGeom>
          <a:noFill/>
          <a:ln w="9525">
            <a:noFill/>
            <a:miter lim="800000"/>
            <a:headEnd/>
            <a:tailEnd/>
          </a:ln>
        </p:spPr>
        <p:txBody>
          <a:bodyPr wrap="none">
            <a:spAutoFit/>
          </a:bodyPr>
          <a:lstStyle/>
          <a:p>
            <a:r>
              <a:rPr lang="en-US" sz="1800" b="1">
                <a:solidFill>
                  <a:srgbClr val="FF0000"/>
                </a:solidFill>
              </a:rPr>
              <a:t>1973</a:t>
            </a:r>
          </a:p>
        </p:txBody>
      </p:sp>
      <p:sp>
        <p:nvSpPr>
          <p:cNvPr id="32775" name="TextBox 13"/>
          <p:cNvSpPr txBox="1">
            <a:spLocks noChangeArrowheads="1"/>
          </p:cNvSpPr>
          <p:nvPr/>
        </p:nvSpPr>
        <p:spPr bwMode="auto">
          <a:xfrm>
            <a:off x="4284663" y="3068638"/>
            <a:ext cx="646112" cy="369887"/>
          </a:xfrm>
          <a:prstGeom prst="rect">
            <a:avLst/>
          </a:prstGeom>
          <a:noFill/>
          <a:ln w="9525">
            <a:noFill/>
            <a:miter lim="800000"/>
            <a:headEnd/>
            <a:tailEnd/>
          </a:ln>
        </p:spPr>
        <p:txBody>
          <a:bodyPr wrap="none">
            <a:spAutoFit/>
          </a:bodyPr>
          <a:lstStyle/>
          <a:p>
            <a:r>
              <a:rPr lang="en-US" sz="1800" b="1">
                <a:solidFill>
                  <a:srgbClr val="FF0000"/>
                </a:solidFill>
              </a:rPr>
              <a:t>2001</a:t>
            </a:r>
          </a:p>
        </p:txBody>
      </p:sp>
      <p:sp>
        <p:nvSpPr>
          <p:cNvPr id="32776" name="TextBox 14"/>
          <p:cNvSpPr txBox="1">
            <a:spLocks noChangeArrowheads="1"/>
          </p:cNvSpPr>
          <p:nvPr/>
        </p:nvSpPr>
        <p:spPr bwMode="auto">
          <a:xfrm>
            <a:off x="5364163" y="3068638"/>
            <a:ext cx="646112" cy="369887"/>
          </a:xfrm>
          <a:prstGeom prst="rect">
            <a:avLst/>
          </a:prstGeom>
          <a:noFill/>
          <a:ln w="9525">
            <a:noFill/>
            <a:miter lim="800000"/>
            <a:headEnd/>
            <a:tailEnd/>
          </a:ln>
        </p:spPr>
        <p:txBody>
          <a:bodyPr wrap="none">
            <a:spAutoFit/>
          </a:bodyPr>
          <a:lstStyle/>
          <a:p>
            <a:r>
              <a:rPr lang="en-US" sz="1800" b="1">
                <a:solidFill>
                  <a:srgbClr val="FF0000"/>
                </a:solidFill>
              </a:rPr>
              <a:t>2008</a:t>
            </a:r>
          </a:p>
        </p:txBody>
      </p:sp>
      <p:sp>
        <p:nvSpPr>
          <p:cNvPr id="32777" name="TextBox 15"/>
          <p:cNvSpPr txBox="1">
            <a:spLocks noChangeArrowheads="1"/>
          </p:cNvSpPr>
          <p:nvPr/>
        </p:nvSpPr>
        <p:spPr bwMode="auto">
          <a:xfrm>
            <a:off x="6516688" y="3068638"/>
            <a:ext cx="646112" cy="369887"/>
          </a:xfrm>
          <a:prstGeom prst="rect">
            <a:avLst/>
          </a:prstGeom>
          <a:noFill/>
          <a:ln w="9525">
            <a:noFill/>
            <a:miter lim="800000"/>
            <a:headEnd/>
            <a:tailEnd/>
          </a:ln>
        </p:spPr>
        <p:txBody>
          <a:bodyPr wrap="none">
            <a:spAutoFit/>
          </a:bodyPr>
          <a:lstStyle/>
          <a:p>
            <a:r>
              <a:rPr lang="en-US" sz="1800" b="1">
                <a:solidFill>
                  <a:srgbClr val="FF0000"/>
                </a:solidFill>
              </a:rPr>
              <a:t>2016</a:t>
            </a:r>
          </a:p>
        </p:txBody>
      </p:sp>
      <p:sp>
        <p:nvSpPr>
          <p:cNvPr id="32778" name="TextBox 16"/>
          <p:cNvSpPr txBox="1">
            <a:spLocks noChangeArrowheads="1"/>
          </p:cNvSpPr>
          <p:nvPr/>
        </p:nvSpPr>
        <p:spPr bwMode="auto">
          <a:xfrm>
            <a:off x="7812088" y="3068638"/>
            <a:ext cx="646112" cy="369887"/>
          </a:xfrm>
          <a:prstGeom prst="rect">
            <a:avLst/>
          </a:prstGeom>
          <a:noFill/>
          <a:ln w="9525">
            <a:noFill/>
            <a:miter lim="800000"/>
            <a:headEnd/>
            <a:tailEnd/>
          </a:ln>
        </p:spPr>
        <p:txBody>
          <a:bodyPr wrap="none">
            <a:spAutoFit/>
          </a:bodyPr>
          <a:lstStyle/>
          <a:p>
            <a:r>
              <a:rPr lang="en-US" sz="1800" b="1">
                <a:solidFill>
                  <a:srgbClr val="FF0000"/>
                </a:solidFill>
              </a:rPr>
              <a:t>2058</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4294967295"/>
          </p:nvPr>
        </p:nvSpPr>
        <p:spPr>
          <a:xfrm>
            <a:off x="0" y="6553200"/>
            <a:ext cx="1900238" cy="304800"/>
          </a:xfrm>
          <a:noFill/>
        </p:spPr>
        <p:txBody>
          <a:bodyPr/>
          <a:lstStyle/>
          <a:p>
            <a:fld id="{DD291F63-E2B5-405D-A80E-787D5347CF1F}" type="slidenum">
              <a:rPr lang="en-US" smtClean="0"/>
              <a:pPr/>
              <a:t>65</a:t>
            </a:fld>
            <a:endParaRPr lang="en-US" smtClean="0"/>
          </a:p>
        </p:txBody>
      </p:sp>
      <p:sp>
        <p:nvSpPr>
          <p:cNvPr id="33795" name="Rectangle 9"/>
          <p:cNvSpPr>
            <a:spLocks noChangeArrowheads="1"/>
          </p:cNvSpPr>
          <p:nvPr/>
        </p:nvSpPr>
        <p:spPr bwMode="auto">
          <a:xfrm>
            <a:off x="171450" y="1466850"/>
            <a:ext cx="4257675" cy="5038725"/>
          </a:xfrm>
          <a:prstGeom prst="rect">
            <a:avLst/>
          </a:prstGeom>
          <a:noFill/>
          <a:ln w="9525" algn="ctr">
            <a:solidFill>
              <a:schemeClr val="tx1"/>
            </a:solidFill>
            <a:miter lim="800000"/>
            <a:headEnd/>
            <a:tailEnd/>
          </a:ln>
        </p:spPr>
        <p:txBody>
          <a:bodyPr wrap="none" anchor="ctr"/>
          <a:lstStyle/>
          <a:p>
            <a:endParaRPr lang="en-US"/>
          </a:p>
        </p:txBody>
      </p:sp>
      <p:sp>
        <p:nvSpPr>
          <p:cNvPr id="272386" name="Text Box 2"/>
          <p:cNvSpPr txBox="1">
            <a:spLocks noChangeArrowheads="1"/>
          </p:cNvSpPr>
          <p:nvPr/>
        </p:nvSpPr>
        <p:spPr bwMode="auto">
          <a:xfrm>
            <a:off x="1403350" y="476250"/>
            <a:ext cx="5938838" cy="646113"/>
          </a:xfrm>
          <a:prstGeom prst="rect">
            <a:avLst/>
          </a:prstGeom>
          <a:noFill/>
          <a:ln w="9525">
            <a:noFill/>
            <a:miter lim="800000"/>
            <a:headEnd/>
            <a:tailEnd/>
          </a:ln>
          <a:effectLst/>
        </p:spPr>
        <p:txBody>
          <a:bodyPr>
            <a:spAutoFit/>
          </a:bodyPr>
          <a:lstStyle/>
          <a:p>
            <a:pPr>
              <a:defRPr/>
            </a:pPr>
            <a:r>
              <a:rPr lang="en-US" sz="3600" b="1" dirty="0">
                <a:solidFill>
                  <a:schemeClr val="tx2"/>
                </a:solidFill>
                <a:latin typeface="+mj-lt"/>
                <a:ea typeface="+mj-ea"/>
                <a:cs typeface="+mj-cs"/>
              </a:rPr>
              <a:t>Quantitative risk analysis</a:t>
            </a:r>
          </a:p>
        </p:txBody>
      </p:sp>
      <p:pic>
        <p:nvPicPr>
          <p:cNvPr id="33797" name="Picture 7" descr="flow_risk"/>
          <p:cNvPicPr>
            <a:picLocks noChangeAspect="1" noChangeArrowheads="1"/>
          </p:cNvPicPr>
          <p:nvPr/>
        </p:nvPicPr>
        <p:blipFill>
          <a:blip r:embed="rId2" cstate="print"/>
          <a:srcRect/>
          <a:stretch>
            <a:fillRect/>
          </a:stretch>
        </p:blipFill>
        <p:spPr bwMode="auto">
          <a:xfrm>
            <a:off x="206375" y="1527175"/>
            <a:ext cx="4168775" cy="4930775"/>
          </a:xfrm>
          <a:prstGeom prst="rect">
            <a:avLst/>
          </a:prstGeom>
          <a:noFill/>
          <a:ln w="9525">
            <a:noFill/>
            <a:miter lim="800000"/>
            <a:headEnd/>
            <a:tailEnd/>
          </a:ln>
        </p:spPr>
      </p:pic>
      <p:pic>
        <p:nvPicPr>
          <p:cNvPr id="33798" name="Picture 1"/>
          <p:cNvPicPr>
            <a:picLocks noChangeAspect="1" noChangeArrowheads="1"/>
          </p:cNvPicPr>
          <p:nvPr/>
        </p:nvPicPr>
        <p:blipFill>
          <a:blip r:embed="rId3" cstate="print"/>
          <a:srcRect/>
          <a:stretch>
            <a:fillRect/>
          </a:stretch>
        </p:blipFill>
        <p:spPr bwMode="auto">
          <a:xfrm>
            <a:off x="4500563" y="1484313"/>
            <a:ext cx="4392612" cy="701675"/>
          </a:xfrm>
          <a:prstGeom prst="rect">
            <a:avLst/>
          </a:prstGeom>
          <a:noFill/>
          <a:ln w="9525">
            <a:noFill/>
            <a:miter lim="800000"/>
            <a:headEnd/>
            <a:tailEnd/>
          </a:ln>
        </p:spPr>
      </p:pic>
      <p:sp>
        <p:nvSpPr>
          <p:cNvPr id="33799" name="Content Placeholder 1"/>
          <p:cNvSpPr>
            <a:spLocks noGrp="1"/>
          </p:cNvSpPr>
          <p:nvPr>
            <p:ph idx="4294967295"/>
          </p:nvPr>
        </p:nvSpPr>
        <p:spPr>
          <a:xfrm>
            <a:off x="4500563" y="2420938"/>
            <a:ext cx="4392612" cy="3600450"/>
          </a:xfrm>
        </p:spPr>
        <p:txBody>
          <a:bodyPr/>
          <a:lstStyle/>
          <a:p>
            <a:pPr>
              <a:buFont typeface="Wingdings" pitchFamily="2" charset="2"/>
              <a:buNone/>
            </a:pPr>
            <a:r>
              <a:rPr lang="en-GB" sz="1600" smtClean="0"/>
              <a:t>In which </a:t>
            </a:r>
          </a:p>
          <a:p>
            <a:r>
              <a:rPr lang="en-GB" sz="1600" smtClean="0"/>
              <a:t>P</a:t>
            </a:r>
            <a:r>
              <a:rPr lang="en-GB" sz="1600" baseline="-25000" smtClean="0"/>
              <a:t>(T│HS)</a:t>
            </a:r>
            <a:r>
              <a:rPr lang="en-GB" sz="1600" smtClean="0"/>
              <a:t> = the temporal probability of a certain hazard scenario (HS); </a:t>
            </a:r>
          </a:p>
          <a:p>
            <a:r>
              <a:rPr lang="en-GB" sz="1600" smtClean="0"/>
              <a:t>P</a:t>
            </a:r>
            <a:r>
              <a:rPr lang="en-GB" sz="1600" baseline="-25000" smtClean="0"/>
              <a:t>(S│HS)</a:t>
            </a:r>
            <a:r>
              <a:rPr lang="en-GB" sz="1600" smtClean="0"/>
              <a:t> = the spatial probability that a particular pixel in the susceptible areas is affected given a certain hazard scenario; </a:t>
            </a:r>
          </a:p>
          <a:p>
            <a:r>
              <a:rPr lang="en-GB" sz="1600" smtClean="0"/>
              <a:t>A</a:t>
            </a:r>
            <a:r>
              <a:rPr lang="en-GB" sz="1600" baseline="-25000" smtClean="0"/>
              <a:t>(ER│HS)</a:t>
            </a:r>
            <a:r>
              <a:rPr lang="en-GB" sz="1600" smtClean="0"/>
              <a:t> = the quantification of the amount of exposed elements at risk, given a certain hazard scenario (e.g. expressed  as the number or economic values); and </a:t>
            </a:r>
          </a:p>
          <a:p>
            <a:r>
              <a:rPr lang="en-GB" sz="1600" smtClean="0"/>
              <a:t>V</a:t>
            </a:r>
            <a:r>
              <a:rPr lang="en-GB" sz="1600" baseline="-25000" smtClean="0"/>
              <a:t>(ER│HS)</a:t>
            </a:r>
            <a:r>
              <a:rPr lang="en-GB" sz="1600" smtClean="0"/>
              <a:t> = the vulnerability of elements at risk given the hazard intensity under the specific hazard scenario</a:t>
            </a:r>
            <a:endParaRPr lang="en-US" sz="2000" smtClean="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4294967295"/>
          </p:nvPr>
        </p:nvSpPr>
        <p:spPr>
          <a:xfrm>
            <a:off x="0" y="6553200"/>
            <a:ext cx="1900238" cy="304800"/>
          </a:xfrm>
          <a:noFill/>
        </p:spPr>
        <p:txBody>
          <a:bodyPr/>
          <a:lstStyle/>
          <a:p>
            <a:fld id="{DD291F63-E2B5-405D-A80E-787D5347CF1F}" type="slidenum">
              <a:rPr lang="en-US" smtClean="0"/>
              <a:pPr/>
              <a:t>66</a:t>
            </a:fld>
            <a:endParaRPr lang="en-US" smtClean="0"/>
          </a:p>
        </p:txBody>
      </p:sp>
      <p:sp>
        <p:nvSpPr>
          <p:cNvPr id="33795" name="Rectangle 9"/>
          <p:cNvSpPr>
            <a:spLocks noChangeArrowheads="1"/>
          </p:cNvSpPr>
          <p:nvPr/>
        </p:nvSpPr>
        <p:spPr bwMode="auto">
          <a:xfrm>
            <a:off x="171450" y="1466850"/>
            <a:ext cx="4257675" cy="5038725"/>
          </a:xfrm>
          <a:prstGeom prst="rect">
            <a:avLst/>
          </a:prstGeom>
          <a:noFill/>
          <a:ln w="9525" algn="ctr">
            <a:solidFill>
              <a:schemeClr val="tx1"/>
            </a:solidFill>
            <a:miter lim="800000"/>
            <a:headEnd/>
            <a:tailEnd/>
          </a:ln>
        </p:spPr>
        <p:txBody>
          <a:bodyPr wrap="none" anchor="ctr"/>
          <a:lstStyle/>
          <a:p>
            <a:endParaRPr lang="en-US"/>
          </a:p>
        </p:txBody>
      </p:sp>
      <p:sp>
        <p:nvSpPr>
          <p:cNvPr id="272386" name="Text Box 2"/>
          <p:cNvSpPr txBox="1">
            <a:spLocks noChangeArrowheads="1"/>
          </p:cNvSpPr>
          <p:nvPr/>
        </p:nvSpPr>
        <p:spPr bwMode="auto">
          <a:xfrm>
            <a:off x="1403350" y="476250"/>
            <a:ext cx="5938838" cy="646113"/>
          </a:xfrm>
          <a:prstGeom prst="rect">
            <a:avLst/>
          </a:prstGeom>
          <a:noFill/>
          <a:ln w="9525">
            <a:noFill/>
            <a:miter lim="800000"/>
            <a:headEnd/>
            <a:tailEnd/>
          </a:ln>
          <a:effectLst/>
        </p:spPr>
        <p:txBody>
          <a:bodyPr>
            <a:spAutoFit/>
          </a:bodyPr>
          <a:lstStyle/>
          <a:p>
            <a:pPr>
              <a:defRPr/>
            </a:pPr>
            <a:r>
              <a:rPr lang="en-US" sz="3600" b="1" dirty="0">
                <a:solidFill>
                  <a:schemeClr val="tx2"/>
                </a:solidFill>
                <a:latin typeface="+mj-lt"/>
                <a:ea typeface="+mj-ea"/>
                <a:cs typeface="+mj-cs"/>
              </a:rPr>
              <a:t>Quantitative risk analysis</a:t>
            </a:r>
          </a:p>
        </p:txBody>
      </p:sp>
      <p:pic>
        <p:nvPicPr>
          <p:cNvPr id="33797" name="Picture 7" descr="flow_risk"/>
          <p:cNvPicPr>
            <a:picLocks noChangeAspect="1" noChangeArrowheads="1"/>
          </p:cNvPicPr>
          <p:nvPr/>
        </p:nvPicPr>
        <p:blipFill>
          <a:blip r:embed="rId2" cstate="print"/>
          <a:srcRect/>
          <a:stretch>
            <a:fillRect/>
          </a:stretch>
        </p:blipFill>
        <p:spPr bwMode="auto">
          <a:xfrm>
            <a:off x="206375" y="1527175"/>
            <a:ext cx="4168775" cy="4930775"/>
          </a:xfrm>
          <a:prstGeom prst="rect">
            <a:avLst/>
          </a:prstGeom>
          <a:noFill/>
          <a:ln w="9525">
            <a:noFill/>
            <a:miter lim="800000"/>
            <a:headEnd/>
            <a:tailEnd/>
          </a:ln>
        </p:spPr>
      </p:pic>
      <p:pic>
        <p:nvPicPr>
          <p:cNvPr id="33798" name="Picture 1"/>
          <p:cNvPicPr>
            <a:picLocks noChangeAspect="1" noChangeArrowheads="1"/>
          </p:cNvPicPr>
          <p:nvPr/>
        </p:nvPicPr>
        <p:blipFill>
          <a:blip r:embed="rId3" cstate="print"/>
          <a:srcRect/>
          <a:stretch>
            <a:fillRect/>
          </a:stretch>
        </p:blipFill>
        <p:spPr bwMode="auto">
          <a:xfrm>
            <a:off x="4500563" y="1484313"/>
            <a:ext cx="4392612" cy="701675"/>
          </a:xfrm>
          <a:prstGeom prst="rect">
            <a:avLst/>
          </a:prstGeom>
          <a:noFill/>
          <a:ln w="9525">
            <a:noFill/>
            <a:miter lim="800000"/>
            <a:headEnd/>
            <a:tailEnd/>
          </a:ln>
        </p:spPr>
      </p:pic>
      <p:sp>
        <p:nvSpPr>
          <p:cNvPr id="33799" name="Content Placeholder 1"/>
          <p:cNvSpPr>
            <a:spLocks noGrp="1"/>
          </p:cNvSpPr>
          <p:nvPr>
            <p:ph idx="4294967295"/>
          </p:nvPr>
        </p:nvSpPr>
        <p:spPr>
          <a:xfrm>
            <a:off x="4500563" y="2420938"/>
            <a:ext cx="4392612" cy="3600450"/>
          </a:xfrm>
        </p:spPr>
        <p:txBody>
          <a:bodyPr/>
          <a:lstStyle/>
          <a:p>
            <a:pPr>
              <a:buFont typeface="Wingdings" pitchFamily="2" charset="2"/>
              <a:buNone/>
            </a:pPr>
            <a:r>
              <a:rPr lang="en-GB" sz="1600" smtClean="0"/>
              <a:t>In which </a:t>
            </a:r>
          </a:p>
          <a:p>
            <a:r>
              <a:rPr lang="en-GB" sz="1600" smtClean="0"/>
              <a:t>P</a:t>
            </a:r>
            <a:r>
              <a:rPr lang="en-GB" sz="1600" baseline="-25000" smtClean="0"/>
              <a:t>(T│HS)</a:t>
            </a:r>
            <a:r>
              <a:rPr lang="en-GB" sz="1600" smtClean="0"/>
              <a:t> = the temporal probability of a certain hazard scenario (HS); </a:t>
            </a:r>
          </a:p>
          <a:p>
            <a:r>
              <a:rPr lang="en-GB" sz="1600" smtClean="0"/>
              <a:t>P</a:t>
            </a:r>
            <a:r>
              <a:rPr lang="en-GB" sz="1600" baseline="-25000" smtClean="0"/>
              <a:t>(S│HS)</a:t>
            </a:r>
            <a:r>
              <a:rPr lang="en-GB" sz="1600" smtClean="0"/>
              <a:t> = the spatial probability that a particular pixel in the susceptible areas is affected given a certain hazard scenario; </a:t>
            </a:r>
          </a:p>
          <a:p>
            <a:r>
              <a:rPr lang="en-GB" sz="1600" smtClean="0"/>
              <a:t>A</a:t>
            </a:r>
            <a:r>
              <a:rPr lang="en-GB" sz="1600" baseline="-25000" smtClean="0"/>
              <a:t>(ER│HS)</a:t>
            </a:r>
            <a:r>
              <a:rPr lang="en-GB" sz="1600" smtClean="0"/>
              <a:t> = the quantification of the amount of exposed elements at risk, given a certain hazard scenario (e.g. expressed  as the number or economic values); and </a:t>
            </a:r>
          </a:p>
          <a:p>
            <a:r>
              <a:rPr lang="en-GB" sz="1600" smtClean="0"/>
              <a:t>V</a:t>
            </a:r>
            <a:r>
              <a:rPr lang="en-GB" sz="1600" baseline="-25000" smtClean="0"/>
              <a:t>(ER│HS)</a:t>
            </a:r>
            <a:r>
              <a:rPr lang="en-GB" sz="1600" smtClean="0"/>
              <a:t> = the vulnerability of elements at risk given the hazard intensity under the specific hazard scenario</a:t>
            </a:r>
            <a:endParaRPr lang="en-US" sz="2000" smtClean="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2"/>
          <p:cNvSpPr txBox="1">
            <a:spLocks noChangeArrowheads="1"/>
          </p:cNvSpPr>
          <p:nvPr/>
        </p:nvSpPr>
        <p:spPr bwMode="auto">
          <a:xfrm>
            <a:off x="539750" y="333375"/>
            <a:ext cx="6069013" cy="522288"/>
          </a:xfrm>
          <a:prstGeom prst="rect">
            <a:avLst/>
          </a:prstGeom>
          <a:noFill/>
          <a:ln w="9525">
            <a:noFill/>
            <a:miter lim="800000"/>
            <a:headEnd/>
            <a:tailEnd/>
          </a:ln>
        </p:spPr>
        <p:txBody>
          <a:bodyPr wrap="none">
            <a:spAutoFit/>
          </a:bodyPr>
          <a:lstStyle/>
          <a:p>
            <a:r>
              <a:rPr lang="en-US" sz="2800" b="1">
                <a:latin typeface="Trebuchet MS" pitchFamily="34" charset="0"/>
              </a:rPr>
              <a:t>Total Risk displayed as risk curves  </a:t>
            </a:r>
          </a:p>
        </p:txBody>
      </p:sp>
      <p:pic>
        <p:nvPicPr>
          <p:cNvPr id="35843" name="Picture 6" descr="Fig"/>
          <p:cNvPicPr>
            <a:picLocks noChangeAspect="1" noChangeArrowheads="1"/>
          </p:cNvPicPr>
          <p:nvPr/>
        </p:nvPicPr>
        <p:blipFill>
          <a:blip r:embed="rId2" cstate="print"/>
          <a:srcRect/>
          <a:stretch>
            <a:fillRect/>
          </a:stretch>
        </p:blipFill>
        <p:spPr bwMode="auto">
          <a:xfrm>
            <a:off x="395288" y="1125538"/>
            <a:ext cx="4014787" cy="5145087"/>
          </a:xfrm>
          <a:prstGeom prst="rect">
            <a:avLst/>
          </a:prstGeom>
          <a:noFill/>
          <a:ln w="9525">
            <a:noFill/>
            <a:miter lim="800000"/>
            <a:headEnd/>
            <a:tailEnd/>
          </a:ln>
        </p:spPr>
      </p:pic>
      <p:sp>
        <p:nvSpPr>
          <p:cNvPr id="35844" name="TextBox 6"/>
          <p:cNvSpPr txBox="1">
            <a:spLocks noChangeArrowheads="1"/>
          </p:cNvSpPr>
          <p:nvPr/>
        </p:nvSpPr>
        <p:spPr bwMode="auto">
          <a:xfrm>
            <a:off x="2411413" y="4724400"/>
            <a:ext cx="2305050" cy="1385888"/>
          </a:xfrm>
          <a:prstGeom prst="rect">
            <a:avLst/>
          </a:prstGeom>
          <a:solidFill>
            <a:schemeClr val="bg1"/>
          </a:solidFill>
          <a:ln w="9525">
            <a:noFill/>
            <a:miter lim="800000"/>
            <a:headEnd/>
            <a:tailEnd/>
          </a:ln>
        </p:spPr>
        <p:txBody>
          <a:bodyPr>
            <a:spAutoFit/>
          </a:bodyPr>
          <a:lstStyle/>
          <a:p>
            <a:r>
              <a:rPr lang="en-US" sz="1200">
                <a:latin typeface="Trebuchet MS" pitchFamily="34" charset="0"/>
              </a:rPr>
              <a:t>Specific risk to landslide initiation </a:t>
            </a:r>
          </a:p>
          <a:p>
            <a:r>
              <a:rPr lang="en-US" sz="1200">
                <a:latin typeface="Trebuchet MS" pitchFamily="34" charset="0"/>
              </a:rPr>
              <a:t>A: Tea/coffee plantations;</a:t>
            </a:r>
          </a:p>
          <a:p>
            <a:r>
              <a:rPr lang="en-US" sz="1200">
                <a:latin typeface="Trebuchet MS" pitchFamily="34" charset="0"/>
              </a:rPr>
              <a:t> B: Horticulture plantations; </a:t>
            </a:r>
          </a:p>
          <a:p>
            <a:r>
              <a:rPr lang="en-US" sz="1200">
                <a:latin typeface="Trebuchet MS" pitchFamily="34" charset="0"/>
              </a:rPr>
              <a:t>C: Railroad; </a:t>
            </a:r>
          </a:p>
          <a:p>
            <a:r>
              <a:rPr lang="en-US" sz="1200">
                <a:latin typeface="Trebuchet MS" pitchFamily="34" charset="0"/>
              </a:rPr>
              <a:t>D: Road and </a:t>
            </a:r>
          </a:p>
          <a:p>
            <a:r>
              <a:rPr lang="en-US" sz="1200">
                <a:latin typeface="Trebuchet MS" pitchFamily="34" charset="0"/>
              </a:rPr>
              <a:t>E: Buildings</a:t>
            </a:r>
          </a:p>
        </p:txBody>
      </p:sp>
      <p:pic>
        <p:nvPicPr>
          <p:cNvPr id="35845" name="Picture 7" descr="risk"/>
          <p:cNvPicPr>
            <a:picLocks noChangeAspect="1" noChangeArrowheads="1"/>
          </p:cNvPicPr>
          <p:nvPr/>
        </p:nvPicPr>
        <p:blipFill>
          <a:blip r:embed="rId3" cstate="print"/>
          <a:srcRect/>
          <a:stretch>
            <a:fillRect/>
          </a:stretch>
        </p:blipFill>
        <p:spPr bwMode="auto">
          <a:xfrm>
            <a:off x="4427538" y="1125538"/>
            <a:ext cx="4492625" cy="3546475"/>
          </a:xfrm>
          <a:prstGeom prst="rect">
            <a:avLst/>
          </a:prstGeom>
          <a:noFill/>
          <a:ln w="9525">
            <a:noFill/>
            <a:miter lim="800000"/>
            <a:headEnd/>
            <a:tailEnd/>
          </a:ln>
        </p:spPr>
      </p:pic>
      <p:sp>
        <p:nvSpPr>
          <p:cNvPr id="35846" name="TextBox 8"/>
          <p:cNvSpPr txBox="1">
            <a:spLocks noChangeArrowheads="1"/>
          </p:cNvSpPr>
          <p:nvPr/>
        </p:nvSpPr>
        <p:spPr bwMode="auto">
          <a:xfrm>
            <a:off x="4716463" y="4797425"/>
            <a:ext cx="4176712" cy="1016000"/>
          </a:xfrm>
          <a:prstGeom prst="rect">
            <a:avLst/>
          </a:prstGeom>
          <a:solidFill>
            <a:schemeClr val="bg1"/>
          </a:solidFill>
          <a:ln w="9525">
            <a:noFill/>
            <a:miter lim="800000"/>
            <a:headEnd/>
            <a:tailEnd/>
          </a:ln>
        </p:spPr>
        <p:txBody>
          <a:bodyPr>
            <a:spAutoFit/>
          </a:bodyPr>
          <a:lstStyle/>
          <a:p>
            <a:r>
              <a:rPr lang="en-US" sz="1200">
                <a:latin typeface="Trebuchet MS" pitchFamily="34" charset="0"/>
              </a:rPr>
              <a:t>Expected monetary losses due to landslide initiations in US$ per pixel over a 10 year period. </a:t>
            </a:r>
          </a:p>
          <a:p>
            <a:r>
              <a:rPr lang="en-US" sz="1200">
                <a:latin typeface="Trebuchet MS" pitchFamily="34" charset="0"/>
              </a:rPr>
              <a:t>A: shows distribution of the average loss in the study area. B and C: show minimum and maximum loss, respectively around Katteri.</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6"/>
          </p:nvPr>
        </p:nvSpPr>
        <p:spPr>
          <a:xfrm>
            <a:off x="3429000" y="1713600"/>
            <a:ext cx="5430600" cy="4323600"/>
          </a:xfrm>
        </p:spPr>
        <p:txBody>
          <a:bodyPr/>
          <a:lstStyle/>
          <a:p>
            <a:pPr marL="176213" indent="-176213">
              <a:buFont typeface="Arial" pitchFamily="34" charset="0"/>
              <a:buChar char="•"/>
            </a:pPr>
            <a:r>
              <a:rPr lang="en-US" dirty="0" smtClean="0"/>
              <a:t>Magnitude-frequency relations are difficult to obtain in a single site (except for debris flows and </a:t>
            </a:r>
            <a:r>
              <a:rPr lang="en-US" dirty="0" err="1" smtClean="0"/>
              <a:t>rockfalls</a:t>
            </a:r>
            <a:r>
              <a:rPr lang="en-US" dirty="0" smtClean="0"/>
              <a:t>)</a:t>
            </a:r>
          </a:p>
          <a:p>
            <a:pPr marL="176213" indent="-176213">
              <a:buFont typeface="Arial" pitchFamily="34" charset="0"/>
              <a:buChar char="•"/>
            </a:pPr>
            <a:r>
              <a:rPr lang="en-US" dirty="0" smtClean="0"/>
              <a:t>It is often impossible for a region</a:t>
            </a:r>
          </a:p>
          <a:p>
            <a:pPr marL="176213" indent="-176213">
              <a:buFont typeface="Arial" pitchFamily="34" charset="0"/>
              <a:buChar char="•"/>
            </a:pPr>
            <a:r>
              <a:rPr lang="en-US" dirty="0" smtClean="0"/>
              <a:t>Determining landslide frequency requires accurate and detailed landslide catalogues</a:t>
            </a:r>
          </a:p>
          <a:p>
            <a:pPr marL="176213" indent="-176213">
              <a:buFont typeface="Arial" pitchFamily="34" charset="0"/>
              <a:buChar char="•"/>
            </a:pPr>
            <a:r>
              <a:rPr lang="en-US" dirty="0" smtClean="0"/>
              <a:t>Landslide frequency models may not be applicable if conditions change:</a:t>
            </a:r>
          </a:p>
          <a:p>
            <a:pPr marL="714376" lvl="1" indent="-176213">
              <a:buFont typeface="Arial" pitchFamily="34" charset="0"/>
              <a:buChar char="•"/>
            </a:pPr>
            <a:r>
              <a:rPr lang="en-US" dirty="0" smtClean="0"/>
              <a:t>Climate change</a:t>
            </a:r>
          </a:p>
          <a:p>
            <a:pPr marL="714376" lvl="1" indent="-176213">
              <a:buFont typeface="Arial" pitchFamily="34" charset="0"/>
              <a:buChar char="•"/>
            </a:pPr>
            <a:r>
              <a:rPr lang="en-US" dirty="0" smtClean="0"/>
              <a:t>Major changes in an area (e.g. </a:t>
            </a:r>
            <a:r>
              <a:rPr lang="en-US" dirty="0" err="1" smtClean="0"/>
              <a:t>Wenchuan</a:t>
            </a:r>
            <a:r>
              <a:rPr lang="en-US" dirty="0" smtClean="0"/>
              <a:t> earthquake)</a:t>
            </a:r>
            <a:endParaRPr lang="en-US" dirty="0"/>
          </a:p>
        </p:txBody>
      </p:sp>
      <p:sp>
        <p:nvSpPr>
          <p:cNvPr id="12" name="Text Placeholder 11"/>
          <p:cNvSpPr>
            <a:spLocks noGrp="1"/>
          </p:cNvSpPr>
          <p:nvPr>
            <p:ph type="body" sz="quarter" idx="17"/>
          </p:nvPr>
        </p:nvSpPr>
        <p:spPr/>
        <p:txBody>
          <a:bodyPr/>
          <a:lstStyle/>
          <a:p>
            <a:r>
              <a:rPr lang="en-US" dirty="0" smtClean="0"/>
              <a:t>Conclusions</a:t>
            </a:r>
            <a:endParaRPr lang="en-US" dirty="0"/>
          </a:p>
        </p:txBody>
      </p:sp>
      <p:sp>
        <p:nvSpPr>
          <p:cNvPr id="8" name="Text Placeholder 7"/>
          <p:cNvSpPr>
            <a:spLocks noGrp="1"/>
          </p:cNvSpPr>
          <p:nvPr>
            <p:ph type="body" sz="quarter" idx="14"/>
          </p:nvPr>
        </p:nvSpPr>
        <p:spPr/>
        <p:txBody>
          <a:bodyPr/>
          <a:lstStyle/>
          <a:p>
            <a:r>
              <a:rPr lang="en-US" dirty="0" smtClean="0"/>
              <a:t>Problems</a:t>
            </a:r>
            <a:endParaRPr lang="en-US" dirty="0"/>
          </a:p>
        </p:txBody>
      </p:sp>
      <p:sp>
        <p:nvSpPr>
          <p:cNvPr id="6" name="Footer Placeholder 5"/>
          <p:cNvSpPr>
            <a:spLocks noGrp="1"/>
          </p:cNvSpPr>
          <p:nvPr>
            <p:ph type="ftr" sz="quarter" idx="18"/>
          </p:nvPr>
        </p:nvSpPr>
        <p:spPr/>
        <p:txBody>
          <a:bodyPr/>
          <a:lstStyle/>
          <a:p>
            <a:pPr>
              <a:defRPr/>
            </a:pPr>
            <a:r>
              <a:rPr lang="en-US" smtClean="0"/>
              <a:t>To modify choose 'Insert' then 'Header and footer'</a:t>
            </a:r>
            <a:endParaRPr lang="en-US" sz="600" dirty="0"/>
          </a:p>
        </p:txBody>
      </p:sp>
      <p:sp>
        <p:nvSpPr>
          <p:cNvPr id="7" name="Date Placeholder 6"/>
          <p:cNvSpPr>
            <a:spLocks noGrp="1"/>
          </p:cNvSpPr>
          <p:nvPr>
            <p:ph type="dt" sz="half" idx="20"/>
          </p:nvPr>
        </p:nvSpPr>
        <p:spPr/>
        <p:txBody>
          <a:bodyPr/>
          <a:lstStyle/>
          <a:p>
            <a:pPr>
              <a:defRPr/>
            </a:pPr>
            <a:fld id="{6E15C369-255D-46D3-B72A-5157E0FE1196}" type="datetime1">
              <a:rPr lang="en-GB" smtClean="0"/>
              <a:pPr>
                <a:defRPr/>
              </a:pPr>
              <a:t>25/11/2011</a:t>
            </a:fld>
            <a:endParaRPr lang="nl-NL" dirty="0"/>
          </a:p>
        </p:txBody>
      </p:sp>
      <p:graphicFrame>
        <p:nvGraphicFramePr>
          <p:cNvPr id="193538" name="Object 2"/>
          <p:cNvGraphicFramePr>
            <a:graphicFrameLocks noChangeAspect="1"/>
          </p:cNvGraphicFramePr>
          <p:nvPr/>
        </p:nvGraphicFramePr>
        <p:xfrm>
          <a:off x="0" y="1828800"/>
          <a:ext cx="3248025" cy="2219325"/>
        </p:xfrm>
        <a:graphic>
          <a:graphicData uri="http://schemas.openxmlformats.org/presentationml/2006/ole">
            <p:oleObj spid="_x0000_s193538" name="Bitmap Image" r:id="rId3" imgW="8333333" imgH="5676190" progId="PBrush">
              <p:embed/>
            </p:oleObj>
          </a:graphicData>
        </a:graphic>
      </p:graphicFrame>
      <p:sp>
        <p:nvSpPr>
          <p:cNvPr id="13" name="TextBox 12"/>
          <p:cNvSpPr txBox="1"/>
          <p:nvPr/>
        </p:nvSpPr>
        <p:spPr>
          <a:xfrm>
            <a:off x="228600" y="4724400"/>
            <a:ext cx="2971800" cy="923330"/>
          </a:xfrm>
          <a:prstGeom prst="rect">
            <a:avLst/>
          </a:prstGeom>
          <a:noFill/>
        </p:spPr>
        <p:txBody>
          <a:bodyPr wrap="square" rtlCol="0">
            <a:spAutoFit/>
          </a:bodyPr>
          <a:lstStyle/>
          <a:p>
            <a:r>
              <a:rPr lang="en-US" dirty="0" smtClean="0"/>
              <a:t>Do contact me:</a:t>
            </a:r>
          </a:p>
          <a:p>
            <a:r>
              <a:rPr lang="en-US" b="1" dirty="0" smtClean="0">
                <a:solidFill>
                  <a:srgbClr val="FF0000"/>
                </a:solidFill>
              </a:rPr>
              <a:t>Westen@itc.nl</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3"/>
          <p:cNvSpPr>
            <a:spLocks noGrp="1" noChangeArrowheads="1"/>
          </p:cNvSpPr>
          <p:nvPr>
            <p:ph type="title"/>
          </p:nvPr>
        </p:nvSpPr>
        <p:spPr/>
        <p:txBody>
          <a:bodyPr/>
          <a:lstStyle/>
          <a:p>
            <a:r>
              <a:rPr lang="en-US" smtClean="0"/>
              <a:t>Cumulative frequency</a:t>
            </a:r>
          </a:p>
        </p:txBody>
      </p:sp>
      <p:pic>
        <p:nvPicPr>
          <p:cNvPr id="72707" name="Picture 52" descr="MF 3.jpg"/>
          <p:cNvPicPr>
            <a:picLocks noChangeAspect="1"/>
          </p:cNvPicPr>
          <p:nvPr/>
        </p:nvPicPr>
        <p:blipFill>
          <a:blip r:embed="rId3" cstate="print"/>
          <a:srcRect t="10891"/>
          <a:stretch>
            <a:fillRect/>
          </a:stretch>
        </p:blipFill>
        <p:spPr bwMode="auto">
          <a:xfrm>
            <a:off x="152400" y="1676400"/>
            <a:ext cx="4000816" cy="2590800"/>
          </a:xfrm>
          <a:prstGeom prst="rect">
            <a:avLst/>
          </a:prstGeom>
          <a:noFill/>
          <a:ln w="9525">
            <a:noFill/>
            <a:miter lim="800000"/>
            <a:headEnd/>
            <a:tailEnd/>
          </a:ln>
        </p:spPr>
      </p:pic>
      <p:sp>
        <p:nvSpPr>
          <p:cNvPr id="72708" name="Text Box 26"/>
          <p:cNvSpPr txBox="1">
            <a:spLocks noChangeArrowheads="1"/>
          </p:cNvSpPr>
          <p:nvPr/>
        </p:nvSpPr>
        <p:spPr bwMode="auto">
          <a:xfrm>
            <a:off x="4140200" y="1052513"/>
            <a:ext cx="4679950" cy="646112"/>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800" b="1"/>
              <a:t>Cumulative probability curve for a normal distribution</a:t>
            </a:r>
            <a:endParaRPr lang="en-US" sz="1400" b="1"/>
          </a:p>
        </p:txBody>
      </p:sp>
      <p:pic>
        <p:nvPicPr>
          <p:cNvPr id="72709" name="Picture 54" descr="MF 4.jpg"/>
          <p:cNvPicPr>
            <a:picLocks noChangeAspect="1"/>
          </p:cNvPicPr>
          <p:nvPr/>
        </p:nvPicPr>
        <p:blipFill>
          <a:blip r:embed="rId4" cstate="print"/>
          <a:srcRect/>
          <a:stretch>
            <a:fillRect/>
          </a:stretch>
        </p:blipFill>
        <p:spPr bwMode="auto">
          <a:xfrm>
            <a:off x="5181600" y="1676400"/>
            <a:ext cx="3627438" cy="2225675"/>
          </a:xfrm>
          <a:prstGeom prst="rect">
            <a:avLst/>
          </a:prstGeom>
          <a:noFill/>
          <a:ln w="9525">
            <a:noFill/>
            <a:miter lim="800000"/>
            <a:headEnd/>
            <a:tailEnd/>
          </a:ln>
        </p:spPr>
      </p:pic>
      <p:pic>
        <p:nvPicPr>
          <p:cNvPr id="72711" name="Picture 56" descr="MF 5.jpg"/>
          <p:cNvPicPr>
            <a:picLocks noChangeAspect="1"/>
          </p:cNvPicPr>
          <p:nvPr/>
        </p:nvPicPr>
        <p:blipFill>
          <a:blip r:embed="rId5" cstate="print"/>
          <a:srcRect/>
          <a:stretch>
            <a:fillRect/>
          </a:stretch>
        </p:blipFill>
        <p:spPr bwMode="auto">
          <a:xfrm>
            <a:off x="5181600" y="4208463"/>
            <a:ext cx="3600450" cy="2649537"/>
          </a:xfrm>
          <a:prstGeom prst="rect">
            <a:avLst/>
          </a:prstGeom>
          <a:noFill/>
          <a:ln w="9525">
            <a:noFill/>
            <a:miter lim="800000"/>
            <a:headEnd/>
            <a:tailEnd/>
          </a:ln>
        </p:spPr>
      </p:pic>
      <p:sp>
        <p:nvSpPr>
          <p:cNvPr id="8" name="Rectangle 3"/>
          <p:cNvSpPr txBox="1">
            <a:spLocks noChangeArrowheads="1"/>
          </p:cNvSpPr>
          <p:nvPr/>
        </p:nvSpPr>
        <p:spPr>
          <a:xfrm>
            <a:off x="152400" y="4419600"/>
            <a:ext cx="4946650" cy="1506537"/>
          </a:xfrm>
          <a:prstGeom prst="rect">
            <a:avLst/>
          </a:prstGeom>
        </p:spPr>
        <p:txBody>
          <a:bodyPr/>
          <a:lstStyle/>
          <a:p>
            <a:pPr marL="255588" marR="0" lvl="0" indent="-255588" algn="l" defTabSz="238125" rtl="0" eaLnBrk="1" fontAlgn="base" latinLnBrk="0" hangingPunct="1">
              <a:lnSpc>
                <a:spcPct val="100000"/>
              </a:lnSpc>
              <a:spcBef>
                <a:spcPts val="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Rank the values from the smallest to the largest value.</a:t>
            </a:r>
          </a:p>
          <a:p>
            <a:pPr marL="255588" marR="0" lvl="0" indent="-255588" algn="l" defTabSz="238125" rtl="0" eaLnBrk="1" fontAlgn="base" latinLnBrk="0" hangingPunct="1">
              <a:lnSpc>
                <a:spcPct val="100000"/>
              </a:lnSpc>
              <a:spcBef>
                <a:spcPts val="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Calculate the cumulative probabilities: </a:t>
            </a:r>
            <a:r>
              <a:rPr kumimoji="0" lang="en-US" sz="1400" b="0" i="0" u="none" strike="noStrike" kern="0" cap="none" spc="0" normalizeH="0" baseline="0" noProof="0" dirty="0" smtClean="0">
                <a:ln>
                  <a:noFill/>
                </a:ln>
                <a:solidFill>
                  <a:srgbClr val="FF0000"/>
                </a:solidFill>
                <a:effectLst/>
                <a:uLnTx/>
                <a:uFillTx/>
                <a:latin typeface="+mn-lt"/>
                <a:ea typeface="+mn-ea"/>
                <a:cs typeface="+mn-cs"/>
              </a:rPr>
              <a:t>P=R/(N+1)</a:t>
            </a:r>
          </a:p>
          <a:p>
            <a:pPr marL="255588" marR="0" lvl="0" indent="-255588" algn="l" defTabSz="238125" rtl="0" eaLnBrk="1" fontAlgn="base" latinLnBrk="0" hangingPunct="1">
              <a:lnSpc>
                <a:spcPct val="100000"/>
              </a:lnSpc>
              <a:spcBef>
                <a:spcPts val="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Plot the values against the cumulative probability on probability paper and draw a straight line (best fit) through the points</a:t>
            </a:r>
          </a:p>
          <a:p>
            <a:pPr marL="255588" marR="0" lvl="0" indent="-255588" algn="l" defTabSz="238125" rtl="0" eaLnBrk="1" fontAlgn="base" latinLnBrk="0" hangingPunct="1">
              <a:lnSpc>
                <a:spcPct val="100000"/>
              </a:lnSpc>
              <a:spcBef>
                <a:spcPts val="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From the line, estimate the standard deviation and mean</a:t>
            </a:r>
          </a:p>
          <a:p>
            <a:pPr marL="255588" marR="0" lvl="0" indent="-255588" algn="l" defTabSz="238125" rtl="0" eaLnBrk="1" fontAlgn="base" latinLnBrk="0" hangingPunct="1">
              <a:lnSpc>
                <a:spcPct val="100000"/>
              </a:lnSpc>
              <a:spcBef>
                <a:spcPts val="0"/>
              </a:spcBef>
              <a:spcAft>
                <a:spcPct val="0"/>
              </a:spcAft>
              <a:buClrTx/>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Estimate all other required probabilities versus values</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title"/>
          </p:nvPr>
        </p:nvSpPr>
        <p:spPr/>
        <p:txBody>
          <a:bodyPr/>
          <a:lstStyle/>
          <a:p>
            <a:r>
              <a:rPr lang="en-US" dirty="0" smtClean="0"/>
              <a:t>Fitting distribution functions</a:t>
            </a:r>
          </a:p>
        </p:txBody>
      </p:sp>
      <p:pic>
        <p:nvPicPr>
          <p:cNvPr id="73731" name="Picture 5"/>
          <p:cNvPicPr>
            <a:picLocks noChangeAspect="1" noChangeArrowheads="1"/>
          </p:cNvPicPr>
          <p:nvPr/>
        </p:nvPicPr>
        <p:blipFill>
          <a:blip r:embed="rId3" cstate="print"/>
          <a:srcRect/>
          <a:stretch>
            <a:fillRect/>
          </a:stretch>
        </p:blipFill>
        <p:spPr bwMode="auto">
          <a:xfrm>
            <a:off x="0" y="1125538"/>
            <a:ext cx="2987675" cy="2708275"/>
          </a:xfrm>
          <a:prstGeom prst="rect">
            <a:avLst/>
          </a:prstGeom>
          <a:noFill/>
          <a:ln w="9525">
            <a:noFill/>
            <a:miter lim="800000"/>
            <a:headEnd/>
            <a:tailEnd/>
          </a:ln>
        </p:spPr>
      </p:pic>
      <p:pic>
        <p:nvPicPr>
          <p:cNvPr id="73732" name="Picture 7"/>
          <p:cNvPicPr>
            <a:picLocks noChangeAspect="1" noChangeArrowheads="1"/>
          </p:cNvPicPr>
          <p:nvPr/>
        </p:nvPicPr>
        <p:blipFill>
          <a:blip r:embed="rId4" cstate="print"/>
          <a:srcRect/>
          <a:stretch>
            <a:fillRect/>
          </a:stretch>
        </p:blipFill>
        <p:spPr bwMode="auto">
          <a:xfrm>
            <a:off x="0" y="3933825"/>
            <a:ext cx="3059113" cy="2727325"/>
          </a:xfrm>
          <a:prstGeom prst="rect">
            <a:avLst/>
          </a:prstGeom>
          <a:noFill/>
          <a:ln w="9525">
            <a:noFill/>
            <a:miter lim="800000"/>
            <a:headEnd/>
            <a:tailEnd/>
          </a:ln>
        </p:spPr>
      </p:pic>
      <p:sp>
        <p:nvSpPr>
          <p:cNvPr id="73733" name="Line 8"/>
          <p:cNvSpPr>
            <a:spLocks noChangeShapeType="1"/>
          </p:cNvSpPr>
          <p:nvPr/>
        </p:nvSpPr>
        <p:spPr bwMode="auto">
          <a:xfrm>
            <a:off x="3059113" y="1160463"/>
            <a:ext cx="0" cy="5697537"/>
          </a:xfrm>
          <a:prstGeom prst="line">
            <a:avLst/>
          </a:prstGeom>
          <a:noFill/>
          <a:ln w="9525">
            <a:solidFill>
              <a:schemeClr val="folHlink"/>
            </a:solidFill>
            <a:round/>
            <a:headEnd/>
            <a:tailEnd/>
          </a:ln>
        </p:spPr>
        <p:txBody>
          <a:bodyPr/>
          <a:lstStyle/>
          <a:p>
            <a:endParaRPr lang="en-US"/>
          </a:p>
        </p:txBody>
      </p:sp>
      <p:pic>
        <p:nvPicPr>
          <p:cNvPr id="73734" name="Picture 9"/>
          <p:cNvPicPr>
            <a:picLocks noChangeAspect="1" noChangeArrowheads="1"/>
          </p:cNvPicPr>
          <p:nvPr/>
        </p:nvPicPr>
        <p:blipFill>
          <a:blip r:embed="rId5" cstate="print"/>
          <a:srcRect/>
          <a:stretch>
            <a:fillRect/>
          </a:stretch>
        </p:blipFill>
        <p:spPr bwMode="auto">
          <a:xfrm>
            <a:off x="3167063" y="1125538"/>
            <a:ext cx="2700337" cy="2466975"/>
          </a:xfrm>
          <a:prstGeom prst="rect">
            <a:avLst/>
          </a:prstGeom>
          <a:noFill/>
          <a:ln w="9525">
            <a:noFill/>
            <a:miter lim="800000"/>
            <a:headEnd/>
            <a:tailEnd/>
          </a:ln>
        </p:spPr>
      </p:pic>
      <p:pic>
        <p:nvPicPr>
          <p:cNvPr id="73735" name="Picture 10"/>
          <p:cNvPicPr>
            <a:picLocks noChangeAspect="1" noChangeArrowheads="1"/>
          </p:cNvPicPr>
          <p:nvPr/>
        </p:nvPicPr>
        <p:blipFill>
          <a:blip r:embed="rId6" cstate="print"/>
          <a:srcRect/>
          <a:stretch>
            <a:fillRect/>
          </a:stretch>
        </p:blipFill>
        <p:spPr bwMode="auto">
          <a:xfrm>
            <a:off x="3132138" y="3968750"/>
            <a:ext cx="2736850" cy="2438400"/>
          </a:xfrm>
          <a:prstGeom prst="rect">
            <a:avLst/>
          </a:prstGeom>
          <a:noFill/>
          <a:ln w="9525">
            <a:noFill/>
            <a:miter lim="800000"/>
            <a:headEnd/>
            <a:tailEnd/>
          </a:ln>
        </p:spPr>
      </p:pic>
      <p:sp>
        <p:nvSpPr>
          <p:cNvPr id="73736" name="Line 11"/>
          <p:cNvSpPr>
            <a:spLocks noChangeShapeType="1"/>
          </p:cNvSpPr>
          <p:nvPr/>
        </p:nvSpPr>
        <p:spPr bwMode="auto">
          <a:xfrm>
            <a:off x="5940425" y="1160463"/>
            <a:ext cx="0" cy="5697537"/>
          </a:xfrm>
          <a:prstGeom prst="line">
            <a:avLst/>
          </a:prstGeom>
          <a:noFill/>
          <a:ln w="9525">
            <a:solidFill>
              <a:schemeClr val="folHlink"/>
            </a:solidFill>
            <a:round/>
            <a:headEnd/>
            <a:tailEnd/>
          </a:ln>
        </p:spPr>
        <p:txBody>
          <a:bodyPr/>
          <a:lstStyle/>
          <a:p>
            <a:endParaRPr lang="en-US"/>
          </a:p>
        </p:txBody>
      </p:sp>
      <p:pic>
        <p:nvPicPr>
          <p:cNvPr id="73737" name="Picture 12"/>
          <p:cNvPicPr>
            <a:picLocks noChangeAspect="1" noChangeArrowheads="1"/>
          </p:cNvPicPr>
          <p:nvPr/>
        </p:nvPicPr>
        <p:blipFill>
          <a:blip r:embed="rId7" cstate="print"/>
          <a:srcRect/>
          <a:stretch>
            <a:fillRect/>
          </a:stretch>
        </p:blipFill>
        <p:spPr bwMode="auto">
          <a:xfrm>
            <a:off x="6048375" y="1196975"/>
            <a:ext cx="2578100" cy="2349500"/>
          </a:xfrm>
          <a:prstGeom prst="rect">
            <a:avLst/>
          </a:prstGeom>
          <a:noFill/>
          <a:ln w="9525">
            <a:noFill/>
            <a:miter lim="800000"/>
            <a:headEnd/>
            <a:tailEnd/>
          </a:ln>
        </p:spPr>
      </p:pic>
      <p:pic>
        <p:nvPicPr>
          <p:cNvPr id="73738" name="Picture 13"/>
          <p:cNvPicPr>
            <a:picLocks noChangeAspect="1" noChangeArrowheads="1"/>
          </p:cNvPicPr>
          <p:nvPr/>
        </p:nvPicPr>
        <p:blipFill>
          <a:blip r:embed="rId8" cstate="print"/>
          <a:srcRect r="565"/>
          <a:stretch>
            <a:fillRect/>
          </a:stretch>
        </p:blipFill>
        <p:spPr bwMode="auto">
          <a:xfrm>
            <a:off x="6011863" y="3933825"/>
            <a:ext cx="2687637" cy="2420938"/>
          </a:xfrm>
          <a:prstGeom prst="rect">
            <a:avLst/>
          </a:prstGeom>
          <a:noFill/>
          <a:ln w="9525">
            <a:noFill/>
            <a:miter lim="800000"/>
            <a:headEnd/>
            <a:tailEnd/>
          </a:ln>
        </p:spPr>
      </p:pic>
      <p:sp>
        <p:nvSpPr>
          <p:cNvPr id="11" name="TextBox 10"/>
          <p:cNvSpPr txBox="1"/>
          <p:nvPr/>
        </p:nvSpPr>
        <p:spPr>
          <a:xfrm>
            <a:off x="304800" y="838200"/>
            <a:ext cx="2667000" cy="369332"/>
          </a:xfrm>
          <a:prstGeom prst="rect">
            <a:avLst/>
          </a:prstGeom>
          <a:noFill/>
        </p:spPr>
        <p:txBody>
          <a:bodyPr wrap="square" rtlCol="0">
            <a:spAutoFit/>
          </a:bodyPr>
          <a:lstStyle/>
          <a:p>
            <a:r>
              <a:rPr lang="en-US" dirty="0" err="1" smtClean="0"/>
              <a:t>Gumbel</a:t>
            </a:r>
            <a:endParaRPr lang="en-US" dirty="0"/>
          </a:p>
        </p:txBody>
      </p:sp>
      <p:sp>
        <p:nvSpPr>
          <p:cNvPr id="12" name="TextBox 11"/>
          <p:cNvSpPr txBox="1"/>
          <p:nvPr/>
        </p:nvSpPr>
        <p:spPr>
          <a:xfrm>
            <a:off x="3429000" y="838200"/>
            <a:ext cx="2667000" cy="369332"/>
          </a:xfrm>
          <a:prstGeom prst="rect">
            <a:avLst/>
          </a:prstGeom>
          <a:noFill/>
        </p:spPr>
        <p:txBody>
          <a:bodyPr wrap="square" rtlCol="0">
            <a:spAutoFit/>
          </a:bodyPr>
          <a:lstStyle/>
          <a:p>
            <a:r>
              <a:rPr lang="en-US" dirty="0" err="1" smtClean="0"/>
              <a:t>Frechet</a:t>
            </a:r>
            <a:endParaRPr lang="en-US" dirty="0"/>
          </a:p>
        </p:txBody>
      </p:sp>
      <p:sp>
        <p:nvSpPr>
          <p:cNvPr id="13" name="TextBox 12"/>
          <p:cNvSpPr txBox="1"/>
          <p:nvPr/>
        </p:nvSpPr>
        <p:spPr>
          <a:xfrm>
            <a:off x="6324600" y="838200"/>
            <a:ext cx="2667000" cy="369332"/>
          </a:xfrm>
          <a:prstGeom prst="rect">
            <a:avLst/>
          </a:prstGeom>
          <a:noFill/>
        </p:spPr>
        <p:txBody>
          <a:bodyPr wrap="square" rtlCol="0">
            <a:spAutoFit/>
          </a:bodyPr>
          <a:lstStyle/>
          <a:p>
            <a:r>
              <a:rPr lang="en-US" dirty="0" err="1" smtClean="0"/>
              <a:t>Weibull</a:t>
            </a:r>
            <a:endParaRPr lang="en-US"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8600" y="381000"/>
            <a:ext cx="8002588" cy="868363"/>
          </a:xfrm>
        </p:spPr>
        <p:txBody>
          <a:bodyPr/>
          <a:lstStyle/>
          <a:p>
            <a:r>
              <a:rPr lang="en-US" dirty="0" smtClean="0"/>
              <a:t>Earthquakes</a:t>
            </a:r>
          </a:p>
        </p:txBody>
      </p:sp>
      <p:sp>
        <p:nvSpPr>
          <p:cNvPr id="78851" name="Rectangle 3"/>
          <p:cNvSpPr>
            <a:spLocks noGrp="1" noChangeArrowheads="1"/>
          </p:cNvSpPr>
          <p:nvPr>
            <p:ph type="body" idx="4294967295"/>
          </p:nvPr>
        </p:nvSpPr>
        <p:spPr>
          <a:xfrm>
            <a:off x="152400" y="1219200"/>
            <a:ext cx="7772400" cy="533400"/>
          </a:xfrm>
        </p:spPr>
        <p:txBody>
          <a:bodyPr/>
          <a:lstStyle/>
          <a:p>
            <a:pPr algn="just">
              <a:buNone/>
            </a:pPr>
            <a:r>
              <a:rPr lang="en-AU" dirty="0" smtClean="0"/>
              <a:t>The Gutenberg-Richter Relation</a:t>
            </a:r>
          </a:p>
          <a:p>
            <a:pPr algn="just"/>
            <a:endParaRPr lang="en-AU" sz="2400" dirty="0" smtClean="0"/>
          </a:p>
          <a:p>
            <a:pPr algn="just"/>
            <a:endParaRPr lang="en-AU" sz="2400" dirty="0" smtClean="0"/>
          </a:p>
        </p:txBody>
      </p:sp>
      <p:pic>
        <p:nvPicPr>
          <p:cNvPr id="78852" name="Picture 4" descr="eq"/>
          <p:cNvPicPr>
            <a:picLocks noGrp="1" noChangeAspect="1" noChangeArrowheads="1"/>
          </p:cNvPicPr>
          <p:nvPr>
            <p:ph sz="half" idx="1"/>
          </p:nvPr>
        </p:nvPicPr>
        <p:blipFill>
          <a:blip r:embed="rId2" cstate="print">
            <a:clrChange>
              <a:clrFrom>
                <a:srgbClr val="FFFFFF"/>
              </a:clrFrom>
              <a:clrTo>
                <a:srgbClr val="FFFFFF">
                  <a:alpha val="0"/>
                </a:srgbClr>
              </a:clrTo>
            </a:clrChange>
          </a:blip>
          <a:srcRect/>
          <a:stretch>
            <a:fillRect/>
          </a:stretch>
        </p:blipFill>
        <p:spPr>
          <a:xfrm>
            <a:off x="0" y="1752600"/>
            <a:ext cx="4495800" cy="3414713"/>
          </a:xfrm>
        </p:spPr>
      </p:pic>
      <p:pic>
        <p:nvPicPr>
          <p:cNvPr id="78853" name="Picture 5" descr="excel"/>
          <p:cNvPicPr>
            <a:picLocks noGrp="1" noChangeAspect="1" noChangeArrowheads="1"/>
          </p:cNvPicPr>
          <p:nvPr>
            <p:ph sz="half" idx="2"/>
          </p:nvPr>
        </p:nvPicPr>
        <p:blipFill>
          <a:blip r:embed="rId3" cstate="print">
            <a:clrChange>
              <a:clrFrom>
                <a:srgbClr val="FFFFFF"/>
              </a:clrFrom>
              <a:clrTo>
                <a:srgbClr val="FFFFFF">
                  <a:alpha val="0"/>
                </a:srgbClr>
              </a:clrTo>
            </a:clrChange>
          </a:blip>
          <a:srcRect/>
          <a:stretch>
            <a:fillRect/>
          </a:stretch>
        </p:blipFill>
        <p:spPr>
          <a:xfrm>
            <a:off x="4495800" y="1752600"/>
            <a:ext cx="4648200" cy="2987675"/>
          </a:xfrm>
        </p:spPr>
      </p:pic>
      <p:sp>
        <p:nvSpPr>
          <p:cNvPr id="78854" name="Text Box 6"/>
          <p:cNvSpPr txBox="1">
            <a:spLocks noChangeArrowheads="1"/>
          </p:cNvSpPr>
          <p:nvPr/>
        </p:nvSpPr>
        <p:spPr bwMode="auto">
          <a:xfrm>
            <a:off x="152400" y="4876800"/>
            <a:ext cx="8991600" cy="1092607"/>
          </a:xfrm>
          <a:prstGeom prst="rect">
            <a:avLst/>
          </a:prstGeom>
          <a:noFill/>
          <a:ln w="9525">
            <a:noFill/>
            <a:miter lim="800000"/>
            <a:headEnd/>
            <a:tailEnd/>
          </a:ln>
        </p:spPr>
        <p:txBody>
          <a:bodyPr wrap="square">
            <a:spAutoFit/>
          </a:bodyPr>
          <a:lstStyle/>
          <a:p>
            <a:pPr>
              <a:spcBef>
                <a:spcPct val="50000"/>
              </a:spcBef>
            </a:pPr>
            <a:r>
              <a:rPr lang="en-GB" sz="2000" dirty="0">
                <a:latin typeface="Arial" pitchFamily="34" charset="0"/>
              </a:rPr>
              <a:t>						log N(M) = </a:t>
            </a:r>
            <a:r>
              <a:rPr lang="en-GB" sz="2000" i="1" dirty="0">
                <a:latin typeface="Arial" pitchFamily="34" charset="0"/>
              </a:rPr>
              <a:t>a – </a:t>
            </a:r>
            <a:r>
              <a:rPr lang="en-GB" sz="2000" i="1" dirty="0" err="1">
                <a:latin typeface="Arial" pitchFamily="34" charset="0"/>
              </a:rPr>
              <a:t>b</a:t>
            </a:r>
            <a:r>
              <a:rPr lang="en-GB" sz="2000" dirty="0" err="1">
                <a:latin typeface="Arial" pitchFamily="34" charset="0"/>
              </a:rPr>
              <a:t>M</a:t>
            </a:r>
            <a:endParaRPr lang="en-GB" sz="2000" dirty="0">
              <a:latin typeface="Arial" pitchFamily="34" charset="0"/>
            </a:endParaRPr>
          </a:p>
          <a:p>
            <a:pPr>
              <a:spcBef>
                <a:spcPct val="50000"/>
              </a:spcBef>
            </a:pPr>
            <a:r>
              <a:rPr lang="en-GB" dirty="0" smtClean="0">
                <a:latin typeface="Arial" pitchFamily="34" charset="0"/>
              </a:rPr>
              <a:t>Gutenberg-Richter </a:t>
            </a:r>
            <a:r>
              <a:rPr lang="en-GB" dirty="0">
                <a:latin typeface="Arial" pitchFamily="34" charset="0"/>
              </a:rPr>
              <a:t>plots are made for various data sets all over the world, and most of them end up having a </a:t>
            </a:r>
            <a:r>
              <a:rPr lang="en-GB" b="1" i="1" dirty="0">
                <a:latin typeface="Arial" pitchFamily="34" charset="0"/>
              </a:rPr>
              <a:t>b</a:t>
            </a:r>
            <a:r>
              <a:rPr lang="en-GB" b="1" dirty="0">
                <a:latin typeface="Arial" pitchFamily="34" charset="0"/>
              </a:rPr>
              <a:t> value</a:t>
            </a:r>
            <a:r>
              <a:rPr lang="en-GB" dirty="0">
                <a:latin typeface="Arial" pitchFamily="34" charset="0"/>
              </a:rPr>
              <a:t> very close to 1, usually slightly less.</a:t>
            </a:r>
            <a:r>
              <a:rPr lang="en-US" dirty="0">
                <a:latin typeface="Arial" pitchFamily="34" charset="0"/>
              </a:rPr>
              <a:t> </a:t>
            </a:r>
          </a:p>
        </p:txBody>
      </p:sp>
      <p:sp>
        <p:nvSpPr>
          <p:cNvPr id="7" name="TextBox 6"/>
          <p:cNvSpPr txBox="1"/>
          <p:nvPr/>
        </p:nvSpPr>
        <p:spPr>
          <a:xfrm>
            <a:off x="6477000" y="4572000"/>
            <a:ext cx="1143000" cy="307777"/>
          </a:xfrm>
          <a:prstGeom prst="rect">
            <a:avLst/>
          </a:prstGeom>
          <a:solidFill>
            <a:schemeClr val="bg1"/>
          </a:solidFill>
        </p:spPr>
        <p:txBody>
          <a:bodyPr wrap="square" rtlCol="0">
            <a:spAutoFit/>
          </a:bodyPr>
          <a:lstStyle/>
          <a:p>
            <a:r>
              <a:rPr lang="en-US" sz="1400" dirty="0" smtClean="0"/>
              <a:t>Magnitude</a:t>
            </a:r>
            <a:endParaRPr lang="en-US" sz="1400" dirty="0"/>
          </a:p>
        </p:txBody>
      </p:sp>
      <p:sp>
        <p:nvSpPr>
          <p:cNvPr id="8" name="TextBox 7"/>
          <p:cNvSpPr txBox="1"/>
          <p:nvPr/>
        </p:nvSpPr>
        <p:spPr>
          <a:xfrm rot="16200000">
            <a:off x="4154388" y="3008411"/>
            <a:ext cx="1143000" cy="307777"/>
          </a:xfrm>
          <a:prstGeom prst="rect">
            <a:avLst/>
          </a:prstGeom>
          <a:solidFill>
            <a:schemeClr val="bg1"/>
          </a:solidFill>
        </p:spPr>
        <p:txBody>
          <a:bodyPr wrap="square" rtlCol="0">
            <a:spAutoFit/>
          </a:bodyPr>
          <a:lstStyle/>
          <a:p>
            <a:r>
              <a:rPr lang="en-US" sz="1400" dirty="0" smtClean="0"/>
              <a:t>Log(N)</a:t>
            </a:r>
            <a:endParaRPr lang="en-US" sz="1400" dirty="0"/>
          </a:p>
        </p:txBody>
      </p:sp>
    </p:spTree>
  </p:cSld>
  <p:clrMapOvr>
    <a:masterClrMapping/>
  </p:clrMapOvr>
  <p:transition spd="med"/>
</p:sld>
</file>

<file path=ppt/theme/theme1.xml><?xml version="1.0" encoding="utf-8"?>
<a:theme xmlns:a="http://schemas.openxmlformats.org/drawingml/2006/main" name="Presentation1">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2400</TotalTime>
  <Words>3874</Words>
  <Application>Microsoft Office PowerPoint</Application>
  <PresentationFormat>On-screen Show (4:3)</PresentationFormat>
  <Paragraphs>615</Paragraphs>
  <Slides>68</Slides>
  <Notes>11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68</vt:i4>
      </vt:variant>
    </vt:vector>
  </HeadingPairs>
  <TitlesOfParts>
    <vt:vector size="73" baseType="lpstr">
      <vt:lpstr>Presentation1</vt:lpstr>
      <vt:lpstr>Visio</vt:lpstr>
      <vt:lpstr>Bitmap Image</vt:lpstr>
      <vt:lpstr>Microsoft Word Document</vt:lpstr>
      <vt:lpstr>Fotografia di Photo Editor </vt:lpstr>
      <vt:lpstr>Slide 1</vt:lpstr>
      <vt:lpstr>Slide 2</vt:lpstr>
      <vt:lpstr>Framework of risk assessment</vt:lpstr>
      <vt:lpstr>M-F relationship</vt:lpstr>
      <vt:lpstr>Relationship between Magnitude-Frequency</vt:lpstr>
      <vt:lpstr>Slide 6</vt:lpstr>
      <vt:lpstr>Cumulative frequency</vt:lpstr>
      <vt:lpstr>Fitting distribution functions</vt:lpstr>
      <vt:lpstr>Earthquakes</vt:lpstr>
      <vt:lpstr>Return period / exceedance probability.</vt:lpstr>
      <vt:lpstr>Slide 11</vt:lpstr>
      <vt:lpstr>Slide 12</vt:lpstr>
      <vt:lpstr>Slide 13</vt:lpstr>
      <vt:lpstr>Landslide data are scarce</vt:lpstr>
      <vt:lpstr>Example: Historical analysis of landslides and floods in Italy</vt:lpstr>
      <vt:lpstr>Slide 16</vt:lpstr>
      <vt:lpstr>Slide 17</vt:lpstr>
      <vt:lpstr>Slide 18</vt:lpstr>
      <vt:lpstr>Slide 19</vt:lpstr>
      <vt:lpstr>Slide 20</vt:lpstr>
      <vt:lpstr>Methods for landslide inventory</vt:lpstr>
      <vt:lpstr>Slide 22</vt:lpstr>
      <vt:lpstr>Slide 23</vt:lpstr>
      <vt:lpstr>Slide 24</vt:lpstr>
      <vt:lpstr>Slide 25</vt:lpstr>
      <vt:lpstr>MULTI-TEMPORAL INVENTORY</vt:lpstr>
      <vt:lpstr>Event-based landslide inventories</vt:lpstr>
      <vt:lpstr>Event-based landslide inventory: Wenchuan</vt:lpstr>
      <vt:lpstr>Slide 29</vt:lpstr>
      <vt:lpstr>Event-based landslide mapping: common problem</vt:lpstr>
      <vt:lpstr>Slide 31</vt:lpstr>
      <vt:lpstr>Object oriented image classification</vt:lpstr>
      <vt:lpstr>Characterisation of false positives</vt:lpstr>
      <vt:lpstr>Characterisation of landslide types</vt:lpstr>
      <vt:lpstr>Results (semi) automated landslide detection</vt:lpstr>
      <vt:lpstr>Improvement of method</vt:lpstr>
      <vt:lpstr>Dating methods</vt:lpstr>
      <vt:lpstr>Slide 38</vt:lpstr>
      <vt:lpstr>Probability of landslide size</vt:lpstr>
      <vt:lpstr>Landslide area and volume</vt:lpstr>
      <vt:lpstr>Slide 41</vt:lpstr>
      <vt:lpstr>Slide 42</vt:lpstr>
      <vt:lpstr>Slide 43</vt:lpstr>
      <vt:lpstr>Inventory from historical records</vt:lpstr>
      <vt:lpstr>Slide 45</vt:lpstr>
      <vt:lpstr>Landslide hazard along the railroad</vt:lpstr>
      <vt:lpstr>Slide 47</vt:lpstr>
      <vt:lpstr>Slide 48</vt:lpstr>
      <vt:lpstr>Slide 49</vt:lpstr>
      <vt:lpstr>Slide 50</vt:lpstr>
      <vt:lpstr>Slide 51</vt:lpstr>
      <vt:lpstr>Rainfall threshold analysis: antecedent rainfall</vt:lpstr>
      <vt:lpstr>Rainfall threshold analysis</vt:lpstr>
      <vt:lpstr>Temporal probability distribution</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Company>ITC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Participatory GIS- Devising a methodology for incident reporting (UNAMID)</dc:title>
  <dc:creator>kheladze16787</dc:creator>
  <cp:lastModifiedBy>van Westen</cp:lastModifiedBy>
  <cp:revision>147</cp:revision>
  <dcterms:created xsi:type="dcterms:W3CDTF">2010-08-04T16:10:38Z</dcterms:created>
  <dcterms:modified xsi:type="dcterms:W3CDTF">2011-11-25T05:11:08Z</dcterms:modified>
</cp:coreProperties>
</file>