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A3A4-CE8F-4C60-9D88-BDF7FA959AD1}" type="datetimeFigureOut">
              <a:rPr lang="en-GB" smtClean="0"/>
              <a:pPr/>
              <a:t>08/04/2011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1E80-49D6-4EFC-8D3E-DDC5955A86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A3A4-CE8F-4C60-9D88-BDF7FA959AD1}" type="datetimeFigureOut">
              <a:rPr lang="en-GB" smtClean="0"/>
              <a:pPr/>
              <a:t>08/04/2011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1E80-49D6-4EFC-8D3E-DDC5955A86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A3A4-CE8F-4C60-9D88-BDF7FA959AD1}" type="datetimeFigureOut">
              <a:rPr lang="en-GB" smtClean="0"/>
              <a:pPr/>
              <a:t>08/04/2011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1E80-49D6-4EFC-8D3E-DDC5955A86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A3A4-CE8F-4C60-9D88-BDF7FA959AD1}" type="datetimeFigureOut">
              <a:rPr lang="en-GB" smtClean="0"/>
              <a:pPr/>
              <a:t>08/04/2011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1E80-49D6-4EFC-8D3E-DDC5955A86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A3A4-CE8F-4C60-9D88-BDF7FA959AD1}" type="datetimeFigureOut">
              <a:rPr lang="en-GB" smtClean="0"/>
              <a:pPr/>
              <a:t>08/04/2011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1E80-49D6-4EFC-8D3E-DDC5955A86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A3A4-CE8F-4C60-9D88-BDF7FA959AD1}" type="datetimeFigureOut">
              <a:rPr lang="en-GB" smtClean="0"/>
              <a:pPr/>
              <a:t>08/04/2011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1E80-49D6-4EFC-8D3E-DDC5955A86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A3A4-CE8F-4C60-9D88-BDF7FA959AD1}" type="datetimeFigureOut">
              <a:rPr lang="en-GB" smtClean="0"/>
              <a:pPr/>
              <a:t>08/04/2011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1E80-49D6-4EFC-8D3E-DDC5955A86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A3A4-CE8F-4C60-9D88-BDF7FA959AD1}" type="datetimeFigureOut">
              <a:rPr lang="en-GB" smtClean="0"/>
              <a:pPr/>
              <a:t>08/04/2011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1E80-49D6-4EFC-8D3E-DDC5955A86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A3A4-CE8F-4C60-9D88-BDF7FA959AD1}" type="datetimeFigureOut">
              <a:rPr lang="en-GB" smtClean="0"/>
              <a:pPr/>
              <a:t>08/04/2011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1E80-49D6-4EFC-8D3E-DDC5955A86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A3A4-CE8F-4C60-9D88-BDF7FA959AD1}" type="datetimeFigureOut">
              <a:rPr lang="en-GB" smtClean="0"/>
              <a:pPr/>
              <a:t>08/04/2011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1E80-49D6-4EFC-8D3E-DDC5955A86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A3A4-CE8F-4C60-9D88-BDF7FA959AD1}" type="datetimeFigureOut">
              <a:rPr lang="en-GB" smtClean="0"/>
              <a:pPr/>
              <a:t>08/04/2011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1E80-49D6-4EFC-8D3E-DDC5955A86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2A3A4-CE8F-4C60-9D88-BDF7FA959AD1}" type="datetimeFigureOut">
              <a:rPr lang="en-GB" smtClean="0"/>
              <a:pPr/>
              <a:t>08/04/2011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D1E80-49D6-4EFC-8D3E-DDC5955A86D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ideas on water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it urban or ..?</a:t>
            </a:r>
          </a:p>
          <a:p>
            <a:r>
              <a:rPr lang="en-US" dirty="0" smtClean="0"/>
              <a:t>Water quality and quantity</a:t>
            </a:r>
          </a:p>
          <a:p>
            <a:pPr lvl="1"/>
            <a:r>
              <a:rPr lang="en-US" dirty="0" smtClean="0"/>
              <a:t>Ground and surface water	</a:t>
            </a:r>
          </a:p>
          <a:p>
            <a:pPr lvl="1"/>
            <a:r>
              <a:rPr lang="en-US" dirty="0" smtClean="0"/>
              <a:t>Hazards (pre and post event)</a:t>
            </a:r>
          </a:p>
          <a:p>
            <a:r>
              <a:rPr lang="en-US" dirty="0" smtClean="0"/>
              <a:t>Agriculture: quality and quantity</a:t>
            </a:r>
          </a:p>
          <a:p>
            <a:pPr lvl="1"/>
            <a:r>
              <a:rPr lang="en-US" dirty="0" smtClean="0"/>
              <a:t>What can be measured by citizens (smell, </a:t>
            </a:r>
            <a:r>
              <a:rPr lang="en-US" dirty="0" err="1" smtClean="0"/>
              <a:t>colour</a:t>
            </a:r>
            <a:r>
              <a:rPr lang="en-US" dirty="0" smtClean="0"/>
              <a:t> ..)</a:t>
            </a:r>
          </a:p>
          <a:p>
            <a:pPr lvl="1"/>
            <a:r>
              <a:rPr lang="en-US" dirty="0" smtClean="0"/>
              <a:t>Need for new sensors</a:t>
            </a:r>
          </a:p>
          <a:p>
            <a:r>
              <a:rPr lang="en-US" dirty="0" smtClean="0"/>
              <a:t>Which incentives work for which citizens?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WP: Water CO in Education</a:t>
            </a:r>
            <a:br>
              <a:rPr lang="en-US" dirty="0" smtClean="0"/>
            </a:br>
            <a:r>
              <a:rPr lang="en-US" dirty="0" smtClean="0"/>
              <a:t>Primary, secondary, tertiary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networks : CO approaches included in school curricula for Science and IT education</a:t>
            </a:r>
          </a:p>
          <a:p>
            <a:pPr lvl="1"/>
            <a:r>
              <a:rPr lang="en-US" dirty="0" smtClean="0"/>
              <a:t>Different levels</a:t>
            </a:r>
          </a:p>
          <a:p>
            <a:r>
              <a:rPr lang="en-US" dirty="0" smtClean="0"/>
              <a:t>Pilot to develop and test curricula</a:t>
            </a:r>
          </a:p>
          <a:p>
            <a:endParaRPr lang="en-US" dirty="0" smtClean="0"/>
          </a:p>
          <a:p>
            <a:endParaRPr lang="en-US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Water level measurement in high hazard areas</a:t>
            </a:r>
          </a:p>
          <a:p>
            <a:r>
              <a:rPr lang="en-US" dirty="0" smtClean="0"/>
              <a:t>Wildlife in/near rivers</a:t>
            </a:r>
          </a:p>
          <a:p>
            <a:r>
              <a:rPr lang="en-US" dirty="0" smtClean="0"/>
              <a:t>Do we need more water level/quality monitoring, where and why?</a:t>
            </a:r>
          </a:p>
          <a:p>
            <a:pPr lvl="1"/>
            <a:r>
              <a:rPr lang="en-US" dirty="0" smtClean="0"/>
              <a:t>Schools</a:t>
            </a:r>
          </a:p>
          <a:p>
            <a:pPr lvl="1"/>
            <a:r>
              <a:rPr lang="en-US" dirty="0" smtClean="0"/>
              <a:t>Anglers: fish stocks, </a:t>
            </a:r>
          </a:p>
          <a:p>
            <a:pPr lvl="1"/>
            <a:r>
              <a:rPr lang="en-US" dirty="0" smtClean="0"/>
              <a:t>What does water quality mean and to whom?</a:t>
            </a:r>
          </a:p>
          <a:p>
            <a:r>
              <a:rPr lang="en-US" dirty="0" smtClean="0"/>
              <a:t>What are water issues</a:t>
            </a:r>
          </a:p>
          <a:p>
            <a:r>
              <a:rPr lang="en-US" dirty="0" smtClean="0"/>
              <a:t>Which interest groups can we identify who have a stake in collecting and using CO?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WP: Sensor technologies</a:t>
            </a:r>
            <a:br>
              <a:rPr lang="en-US" dirty="0" smtClean="0"/>
            </a:br>
            <a:r>
              <a:rPr lang="en-US" dirty="0" smtClean="0"/>
              <a:t>development and testing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Massive numbers of cheap sensors are preferable to a small no. of expensive ones.</a:t>
            </a:r>
          </a:p>
          <a:p>
            <a:r>
              <a:rPr lang="en-US" dirty="0" smtClean="0"/>
              <a:t>What sort of sensors do we have, are needed can be built, distributed?</a:t>
            </a:r>
          </a:p>
          <a:p>
            <a:r>
              <a:rPr lang="en-US" dirty="0" smtClean="0"/>
              <a:t>Quality of drinking water: from wells or piped systems?</a:t>
            </a:r>
          </a:p>
          <a:p>
            <a:r>
              <a:rPr lang="en-US" dirty="0" smtClean="0"/>
              <a:t>Animal and plant indicators? Birds, plants, bees (and bee-keepers)</a:t>
            </a:r>
          </a:p>
          <a:p>
            <a:pPr lvl="1"/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WP: VGI a critical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WP looking at historical </a:t>
            </a:r>
            <a:r>
              <a:rPr lang="en-US" dirty="0" err="1" smtClean="0"/>
              <a:t>developmet</a:t>
            </a:r>
            <a:endParaRPr lang="en-US" dirty="0" smtClean="0"/>
          </a:p>
          <a:p>
            <a:r>
              <a:rPr lang="en-US" dirty="0" smtClean="0"/>
              <a:t>What works</a:t>
            </a:r>
          </a:p>
          <a:p>
            <a:r>
              <a:rPr lang="en-US" dirty="0" smtClean="0"/>
              <a:t>What does not</a:t>
            </a:r>
          </a:p>
          <a:p>
            <a:r>
              <a:rPr lang="en-US" dirty="0" smtClean="0"/>
              <a:t>And why?</a:t>
            </a:r>
          </a:p>
          <a:p>
            <a:r>
              <a:rPr lang="en-US" dirty="0" smtClean="0"/>
              <a:t>Lessons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WP: Quality of CO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Guidelines for CO and sensor use</a:t>
            </a:r>
          </a:p>
          <a:p>
            <a:r>
              <a:rPr lang="en-US" dirty="0" smtClean="0"/>
              <a:t>How to filter out good and bad sources</a:t>
            </a:r>
          </a:p>
          <a:p>
            <a:pPr lvl="1"/>
            <a:r>
              <a:rPr lang="en-US" dirty="0" smtClean="0"/>
              <a:t>Also bias due to specific interests</a:t>
            </a:r>
          </a:p>
          <a:p>
            <a:r>
              <a:rPr lang="en-US" dirty="0" smtClean="0"/>
              <a:t>What is the critical mass</a:t>
            </a:r>
          </a:p>
          <a:p>
            <a:r>
              <a:rPr lang="en-US" dirty="0" smtClean="0"/>
              <a:t>CO on demand for local crises</a:t>
            </a:r>
          </a:p>
          <a:p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WP: Flooding</a:t>
            </a:r>
            <a:br>
              <a:rPr lang="en-US" dirty="0" smtClean="0"/>
            </a:br>
            <a:r>
              <a:rPr lang="en-US" dirty="0" smtClean="0"/>
              <a:t>Pre and post disaster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one or more high risk areas for pilot</a:t>
            </a:r>
          </a:p>
          <a:p>
            <a:r>
              <a:rPr lang="en-US" dirty="0" smtClean="0"/>
              <a:t>Vulnerability assessment (historical event </a:t>
            </a:r>
            <a:r>
              <a:rPr lang="en-US" dirty="0" err="1" smtClean="0"/>
              <a:t>syrveys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Monitoring of hazard levels over time &gt; early warning systems, event dynamics</a:t>
            </a:r>
          </a:p>
          <a:p>
            <a:r>
              <a:rPr lang="en-US" dirty="0" smtClean="0"/>
              <a:t>Use CO to calibrate hydro models</a:t>
            </a:r>
          </a:p>
          <a:p>
            <a:r>
              <a:rPr lang="en-US" dirty="0" smtClean="0"/>
              <a:t>Robustness </a:t>
            </a:r>
          </a:p>
          <a:p>
            <a:r>
              <a:rPr lang="en-US" dirty="0" smtClean="0"/>
              <a:t>Waste redistribution post event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partners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Geodan</a:t>
            </a:r>
            <a:r>
              <a:rPr lang="en-US" dirty="0" smtClean="0"/>
              <a:t>, Amsterdam</a:t>
            </a:r>
          </a:p>
          <a:p>
            <a:r>
              <a:rPr lang="en-US" dirty="0" smtClean="0"/>
              <a:t>Sensor technologies: UT, TUD etc</a:t>
            </a:r>
          </a:p>
          <a:p>
            <a:r>
              <a:rPr lang="en-US" dirty="0" smtClean="0"/>
              <a:t>Associations: Anglers, Bee-keepers?</a:t>
            </a:r>
            <a:endParaRPr lang="en-US" dirty="0" smtClean="0"/>
          </a:p>
          <a:p>
            <a:r>
              <a:rPr lang="en-US" dirty="0" smtClean="0"/>
              <a:t>Environmental Lawyers</a:t>
            </a:r>
          </a:p>
          <a:p>
            <a:r>
              <a:rPr lang="en-US" dirty="0" smtClean="0"/>
              <a:t>ICLEI</a:t>
            </a:r>
          </a:p>
          <a:p>
            <a:r>
              <a:rPr lang="en-US" dirty="0" smtClean="0"/>
              <a:t>Water boards &amp; local, regional authorities</a:t>
            </a:r>
          </a:p>
          <a:p>
            <a:pPr>
              <a:buNone/>
            </a:pPr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290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Some ideas on water</vt:lpstr>
      <vt:lpstr>WP: Water CO in Education Primary, secondary, tertiary</vt:lpstr>
      <vt:lpstr>Slide 3</vt:lpstr>
      <vt:lpstr>WP: Sensor technologies development and testing</vt:lpstr>
      <vt:lpstr>WP: VGI a critical analysis</vt:lpstr>
      <vt:lpstr>WP: Quality of CO </vt:lpstr>
      <vt:lpstr>WP: Flooding Pre and post disaster</vt:lpstr>
      <vt:lpstr>Possible partners</vt:lpstr>
    </vt:vector>
  </TitlesOfParts>
  <Company>ITC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Ideas on water</dc:title>
  <dc:creator>Sliuzas</dc:creator>
  <cp:lastModifiedBy>Sliuzas</cp:lastModifiedBy>
  <cp:revision>14</cp:revision>
  <dcterms:created xsi:type="dcterms:W3CDTF">2011-04-08T11:53:04Z</dcterms:created>
  <dcterms:modified xsi:type="dcterms:W3CDTF">2011-04-08T14:22:17Z</dcterms:modified>
</cp:coreProperties>
</file>