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711" r:id="rId3"/>
    <p:sldId id="750" r:id="rId4"/>
    <p:sldId id="751" r:id="rId5"/>
    <p:sldId id="752" r:id="rId6"/>
    <p:sldId id="753" r:id="rId7"/>
    <p:sldId id="754" r:id="rId8"/>
    <p:sldId id="755" r:id="rId9"/>
    <p:sldId id="756" r:id="rId10"/>
    <p:sldId id="757" r:id="rId11"/>
    <p:sldId id="758" r:id="rId12"/>
    <p:sldId id="759" r:id="rId13"/>
    <p:sldId id="760" r:id="rId14"/>
    <p:sldId id="761" r:id="rId15"/>
    <p:sldId id="762" r:id="rId16"/>
    <p:sldId id="763" r:id="rId17"/>
    <p:sldId id="764" r:id="rId18"/>
    <p:sldId id="765" r:id="rId19"/>
    <p:sldId id="766" r:id="rId20"/>
    <p:sldId id="768" r:id="rId21"/>
    <p:sldId id="767" r:id="rId22"/>
    <p:sldId id="769" r:id="rId23"/>
    <p:sldId id="770" r:id="rId24"/>
    <p:sldId id="771" r:id="rId25"/>
    <p:sldId id="772" r:id="rId26"/>
    <p:sldId id="773" r:id="rId27"/>
    <p:sldId id="774" r:id="rId28"/>
    <p:sldId id="775" r:id="rId29"/>
    <p:sldId id="781" r:id="rId30"/>
    <p:sldId id="776" r:id="rId31"/>
    <p:sldId id="777" r:id="rId32"/>
    <p:sldId id="74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7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Balz" userId="25619a686de7b37b" providerId="LiveId" clId="{B8054CB3-247C-41BC-A9E6-34EBD8766CB8}"/>
    <pc:docChg chg="custSel addSld delSld modSld">
      <pc:chgData name="Timo Balz" userId="25619a686de7b37b" providerId="LiveId" clId="{B8054CB3-247C-41BC-A9E6-34EBD8766CB8}" dt="2017-10-17T01:28:17.381" v="665" actId="20577"/>
      <pc:docMkLst>
        <pc:docMk/>
      </pc:docMkLst>
      <pc:sldChg chg="modSp">
        <pc:chgData name="Timo Balz" userId="25619a686de7b37b" providerId="LiveId" clId="{B8054CB3-247C-41BC-A9E6-34EBD8766CB8}" dt="2017-10-17T01:03:16.453" v="60" actId="20577"/>
        <pc:sldMkLst>
          <pc:docMk/>
          <pc:sldMk cId="2148830228" sldId="256"/>
        </pc:sldMkLst>
        <pc:spChg chg="mod">
          <ac:chgData name="Timo Balz" userId="25619a686de7b37b" providerId="LiveId" clId="{B8054CB3-247C-41BC-A9E6-34EBD8766CB8}" dt="2017-10-17T01:03:00.693" v="20" actId="20577"/>
          <ac:spMkLst>
            <pc:docMk/>
            <pc:sldMk cId="2148830228" sldId="256"/>
            <ac:spMk id="9" creationId="{00000000-0000-0000-0000-000000000000}"/>
          </ac:spMkLst>
        </pc:spChg>
        <pc:spChg chg="mod">
          <ac:chgData name="Timo Balz" userId="25619a686de7b37b" providerId="LiveId" clId="{B8054CB3-247C-41BC-A9E6-34EBD8766CB8}" dt="2017-10-17T01:03:16.453" v="60" actId="20577"/>
          <ac:spMkLst>
            <pc:docMk/>
            <pc:sldMk cId="2148830228" sldId="256"/>
            <ac:spMk id="12" creationId="{00000000-0000-0000-0000-000000000000}"/>
          </ac:spMkLst>
        </pc:spChg>
      </pc:sldChg>
      <pc:sldChg chg="del">
        <pc:chgData name="Timo Balz" userId="25619a686de7b37b" providerId="LiveId" clId="{B8054CB3-247C-41BC-A9E6-34EBD8766CB8}" dt="2017-10-17T01:06:07.970" v="106" actId="2696"/>
        <pc:sldMkLst>
          <pc:docMk/>
          <pc:sldMk cId="2744627500" sldId="475"/>
        </pc:sldMkLst>
      </pc:sldChg>
      <pc:sldChg chg="del">
        <pc:chgData name="Timo Balz" userId="25619a686de7b37b" providerId="LiveId" clId="{B8054CB3-247C-41BC-A9E6-34EBD8766CB8}" dt="2017-10-17T01:06:07.800" v="98" actId="2696"/>
        <pc:sldMkLst>
          <pc:docMk/>
          <pc:sldMk cId="585042869" sldId="485"/>
        </pc:sldMkLst>
      </pc:sldChg>
      <pc:sldChg chg="del">
        <pc:chgData name="Timo Balz" userId="25619a686de7b37b" providerId="LiveId" clId="{B8054CB3-247C-41BC-A9E6-34EBD8766CB8}" dt="2017-10-17T01:06:07.962" v="105" actId="2696"/>
        <pc:sldMkLst>
          <pc:docMk/>
          <pc:sldMk cId="2853551205" sldId="487"/>
        </pc:sldMkLst>
      </pc:sldChg>
      <pc:sldChg chg="del">
        <pc:chgData name="Timo Balz" userId="25619a686de7b37b" providerId="LiveId" clId="{B8054CB3-247C-41BC-A9E6-34EBD8766CB8}" dt="2017-10-17T01:06:07.887" v="103" actId="2696"/>
        <pc:sldMkLst>
          <pc:docMk/>
          <pc:sldMk cId="3116016530" sldId="622"/>
        </pc:sldMkLst>
      </pc:sldChg>
      <pc:sldChg chg="del">
        <pc:chgData name="Timo Balz" userId="25619a686de7b37b" providerId="LiveId" clId="{B8054CB3-247C-41BC-A9E6-34EBD8766CB8}" dt="2017-10-17T01:06:07.947" v="104" actId="2696"/>
        <pc:sldMkLst>
          <pc:docMk/>
          <pc:sldMk cId="1115485275" sldId="623"/>
        </pc:sldMkLst>
      </pc:sldChg>
      <pc:sldChg chg="del">
        <pc:chgData name="Timo Balz" userId="25619a686de7b37b" providerId="LiveId" clId="{B8054CB3-247C-41BC-A9E6-34EBD8766CB8}" dt="2017-10-17T01:06:09.299" v="140" actId="2696"/>
        <pc:sldMkLst>
          <pc:docMk/>
          <pc:sldMk cId="2118135625" sldId="624"/>
        </pc:sldMkLst>
      </pc:sldChg>
      <pc:sldChg chg="del">
        <pc:chgData name="Timo Balz" userId="25619a686de7b37b" providerId="LiveId" clId="{B8054CB3-247C-41BC-A9E6-34EBD8766CB8}" dt="2017-10-17T01:06:08.432" v="118" actId="2696"/>
        <pc:sldMkLst>
          <pc:docMk/>
          <pc:sldMk cId="657628403" sldId="626"/>
        </pc:sldMkLst>
      </pc:sldChg>
      <pc:sldChg chg="del">
        <pc:chgData name="Timo Balz" userId="25619a686de7b37b" providerId="LiveId" clId="{B8054CB3-247C-41BC-A9E6-34EBD8766CB8}" dt="2017-10-17T01:06:09.325" v="141" actId="2696"/>
        <pc:sldMkLst>
          <pc:docMk/>
          <pc:sldMk cId="355177276" sldId="627"/>
        </pc:sldMkLst>
      </pc:sldChg>
      <pc:sldChg chg="del">
        <pc:chgData name="Timo Balz" userId="25619a686de7b37b" providerId="LiveId" clId="{B8054CB3-247C-41BC-A9E6-34EBD8766CB8}" dt="2017-10-17T01:06:09.339" v="142" actId="2696"/>
        <pc:sldMkLst>
          <pc:docMk/>
          <pc:sldMk cId="872350278" sldId="694"/>
        </pc:sldMkLst>
      </pc:sldChg>
      <pc:sldChg chg="addSp delSp modSp delAnim">
        <pc:chgData name="Timo Balz" userId="25619a686de7b37b" providerId="LiveId" clId="{B8054CB3-247C-41BC-A9E6-34EBD8766CB8}" dt="2017-10-17T01:05:56.475" v="95" actId="1076"/>
        <pc:sldMkLst>
          <pc:docMk/>
          <pc:sldMk cId="1817702747" sldId="711"/>
        </pc:sldMkLst>
        <pc:spChg chg="mod">
          <ac:chgData name="Timo Balz" userId="25619a686de7b37b" providerId="LiveId" clId="{B8054CB3-247C-41BC-A9E6-34EBD8766CB8}" dt="2017-10-17T01:03:40.958" v="74" actId="20577"/>
          <ac:spMkLst>
            <pc:docMk/>
            <pc:sldMk cId="1817702747" sldId="711"/>
            <ac:spMk id="2" creationId="{00000000-0000-0000-0000-000000000000}"/>
          </ac:spMkLst>
        </pc:spChg>
        <pc:spChg chg="del">
          <ac:chgData name="Timo Balz" userId="25619a686de7b37b" providerId="LiveId" clId="{B8054CB3-247C-41BC-A9E6-34EBD8766CB8}" dt="2017-10-17T01:03:50.750" v="80" actId="478"/>
          <ac:spMkLst>
            <pc:docMk/>
            <pc:sldMk cId="1817702747" sldId="711"/>
            <ac:spMk id="10" creationId="{00000000-0000-0000-0000-000000000000}"/>
          </ac:spMkLst>
        </pc:spChg>
        <pc:spChg chg="add mod">
          <ac:chgData name="Timo Balz" userId="25619a686de7b37b" providerId="LiveId" clId="{B8054CB3-247C-41BC-A9E6-34EBD8766CB8}" dt="2017-10-17T01:05:39.221" v="90" actId="1076"/>
          <ac:spMkLst>
            <pc:docMk/>
            <pc:sldMk cId="1817702747" sldId="711"/>
            <ac:spMk id="16" creationId="{86BEB8B0-0C10-4D1A-8BD8-09B95B3EC46A}"/>
          </ac:spMkLst>
        </pc:spChg>
        <pc:spChg chg="del">
          <ac:chgData name="Timo Balz" userId="25619a686de7b37b" providerId="LiveId" clId="{B8054CB3-247C-41BC-A9E6-34EBD8766CB8}" dt="2017-10-17T01:03:45.109" v="75" actId="478"/>
          <ac:spMkLst>
            <pc:docMk/>
            <pc:sldMk cId="1817702747" sldId="711"/>
            <ac:spMk id="21" creationId="{00000000-0000-0000-0000-000000000000}"/>
          </ac:spMkLst>
        </pc:spChg>
        <pc:spChg chg="del">
          <ac:chgData name="Timo Balz" userId="25619a686de7b37b" providerId="LiveId" clId="{B8054CB3-247C-41BC-A9E6-34EBD8766CB8}" dt="2017-10-17T01:03:45.109" v="75" actId="478"/>
          <ac:spMkLst>
            <pc:docMk/>
            <pc:sldMk cId="1817702747" sldId="711"/>
            <ac:spMk id="22" creationId="{00000000-0000-0000-0000-000000000000}"/>
          </ac:spMkLst>
        </pc:spChg>
        <pc:spChg chg="del">
          <ac:chgData name="Timo Balz" userId="25619a686de7b37b" providerId="LiveId" clId="{B8054CB3-247C-41BC-A9E6-34EBD8766CB8}" dt="2017-10-17T01:03:49.757" v="79" actId="478"/>
          <ac:spMkLst>
            <pc:docMk/>
            <pc:sldMk cId="1817702747" sldId="711"/>
            <ac:spMk id="23" creationId="{00000000-0000-0000-0000-000000000000}"/>
          </ac:spMkLst>
        </pc:spChg>
        <pc:spChg chg="del mod">
          <ac:chgData name="Timo Balz" userId="25619a686de7b37b" providerId="LiveId" clId="{B8054CB3-247C-41BC-A9E6-34EBD8766CB8}" dt="2017-10-17T01:03:47.830" v="78" actId="478"/>
          <ac:spMkLst>
            <pc:docMk/>
            <pc:sldMk cId="1817702747" sldId="711"/>
            <ac:spMk id="24" creationId="{00000000-0000-0000-0000-000000000000}"/>
          </ac:spMkLst>
        </pc:spChg>
        <pc:graphicFrameChg chg="add del mod">
          <ac:chgData name="Timo Balz" userId="25619a686de7b37b" providerId="LiveId" clId="{B8054CB3-247C-41BC-A9E6-34EBD8766CB8}" dt="2017-10-17T01:04:02.374" v="82" actId="478"/>
          <ac:graphicFrameMkLst>
            <pc:docMk/>
            <pc:sldMk cId="1817702747" sldId="711"/>
            <ac:graphicFrameMk id="6" creationId="{469398D0-805B-4F65-9B29-60FEB8EB3E55}"/>
          </ac:graphicFrameMkLst>
        </pc:graphicFrameChg>
        <pc:picChg chg="del">
          <ac:chgData name="Timo Balz" userId="25619a686de7b37b" providerId="LiveId" clId="{B8054CB3-247C-41BC-A9E6-34EBD8766CB8}" dt="2017-10-17T01:03:45.869" v="76" actId="478"/>
          <ac:picMkLst>
            <pc:docMk/>
            <pc:sldMk cId="1817702747" sldId="711"/>
            <ac:picMk id="4" creationId="{00000000-0000-0000-0000-000000000000}"/>
          </ac:picMkLst>
        </pc:picChg>
        <pc:picChg chg="del">
          <ac:chgData name="Timo Balz" userId="25619a686de7b37b" providerId="LiveId" clId="{B8054CB3-247C-41BC-A9E6-34EBD8766CB8}" dt="2017-10-17T01:03:45.109" v="75" actId="478"/>
          <ac:picMkLst>
            <pc:docMk/>
            <pc:sldMk cId="1817702747" sldId="711"/>
            <ac:picMk id="5" creationId="{00000000-0000-0000-0000-000000000000}"/>
          </ac:picMkLst>
        </pc:picChg>
        <pc:picChg chg="mod">
          <ac:chgData name="Timo Balz" userId="25619a686de7b37b" providerId="LiveId" clId="{B8054CB3-247C-41BC-A9E6-34EBD8766CB8}" dt="2017-10-17T01:05:56.475" v="95" actId="1076"/>
          <ac:picMkLst>
            <pc:docMk/>
            <pc:sldMk cId="1817702747" sldId="711"/>
            <ac:picMk id="14" creationId="{00000000-0000-0000-0000-000000000000}"/>
          </ac:picMkLst>
        </pc:picChg>
        <pc:picChg chg="add mod">
          <ac:chgData name="Timo Balz" userId="25619a686de7b37b" providerId="LiveId" clId="{B8054CB3-247C-41BC-A9E6-34EBD8766CB8}" dt="2017-10-17T01:05:45.650" v="92" actId="1076"/>
          <ac:picMkLst>
            <pc:docMk/>
            <pc:sldMk cId="1817702747" sldId="711"/>
            <ac:picMk id="17" creationId="{66B8FC25-D8E4-4ABD-8F4D-54DA2D39E16F}"/>
          </ac:picMkLst>
        </pc:picChg>
        <pc:picChg chg="add mod">
          <ac:chgData name="Timo Balz" userId="25619a686de7b37b" providerId="LiveId" clId="{B8054CB3-247C-41BC-A9E6-34EBD8766CB8}" dt="2017-10-17T01:05:50.194" v="94" actId="1076"/>
          <ac:picMkLst>
            <pc:docMk/>
            <pc:sldMk cId="1817702747" sldId="711"/>
            <ac:picMk id="19" creationId="{424CE958-FB70-4B3C-8AF4-42735B64D3B2}"/>
          </ac:picMkLst>
        </pc:picChg>
        <pc:cxnChg chg="del">
          <ac:chgData name="Timo Balz" userId="25619a686de7b37b" providerId="LiveId" clId="{B8054CB3-247C-41BC-A9E6-34EBD8766CB8}" dt="2017-10-17T01:03:49.757" v="79" actId="478"/>
          <ac:cxnSpMkLst>
            <pc:docMk/>
            <pc:sldMk cId="1817702747" sldId="711"/>
            <ac:cxnSpMk id="3" creationId="{00000000-0000-0000-0000-000000000000}"/>
          </ac:cxnSpMkLst>
        </pc:cxnChg>
        <pc:cxnChg chg="del">
          <ac:chgData name="Timo Balz" userId="25619a686de7b37b" providerId="LiveId" clId="{B8054CB3-247C-41BC-A9E6-34EBD8766CB8}" dt="2017-10-17T01:03:49.757" v="79" actId="478"/>
          <ac:cxnSpMkLst>
            <pc:docMk/>
            <pc:sldMk cId="1817702747" sldId="711"/>
            <ac:cxnSpMk id="12" creationId="{00000000-0000-0000-0000-000000000000}"/>
          </ac:cxnSpMkLst>
        </pc:cxnChg>
        <pc:cxnChg chg="del">
          <ac:chgData name="Timo Balz" userId="25619a686de7b37b" providerId="LiveId" clId="{B8054CB3-247C-41BC-A9E6-34EBD8766CB8}" dt="2017-10-17T01:03:45.109" v="75" actId="478"/>
          <ac:cxnSpMkLst>
            <pc:docMk/>
            <pc:sldMk cId="1817702747" sldId="711"/>
            <ac:cxnSpMk id="15" creationId="{00000000-0000-0000-0000-000000000000}"/>
          </ac:cxnSpMkLst>
        </pc:cxnChg>
        <pc:cxnChg chg="del">
          <ac:chgData name="Timo Balz" userId="25619a686de7b37b" providerId="LiveId" clId="{B8054CB3-247C-41BC-A9E6-34EBD8766CB8}" dt="2017-10-17T01:03:45.109" v="75" actId="478"/>
          <ac:cxnSpMkLst>
            <pc:docMk/>
            <pc:sldMk cId="1817702747" sldId="711"/>
            <ac:cxnSpMk id="18" creationId="{00000000-0000-0000-0000-000000000000}"/>
          </ac:cxnSpMkLst>
        </pc:cxnChg>
      </pc:sldChg>
      <pc:sldChg chg="del">
        <pc:chgData name="Timo Balz" userId="25619a686de7b37b" providerId="LiveId" clId="{B8054CB3-247C-41BC-A9E6-34EBD8766CB8}" dt="2017-10-17T01:06:07.770" v="97" actId="2696"/>
        <pc:sldMkLst>
          <pc:docMk/>
          <pc:sldMk cId="1414914766" sldId="712"/>
        </pc:sldMkLst>
      </pc:sldChg>
      <pc:sldChg chg="del">
        <pc:chgData name="Timo Balz" userId="25619a686de7b37b" providerId="LiveId" clId="{B8054CB3-247C-41BC-A9E6-34EBD8766CB8}" dt="2017-10-17T01:06:07.811" v="99" actId="2696"/>
        <pc:sldMkLst>
          <pc:docMk/>
          <pc:sldMk cId="502763457" sldId="713"/>
        </pc:sldMkLst>
      </pc:sldChg>
      <pc:sldChg chg="del">
        <pc:chgData name="Timo Balz" userId="25619a686de7b37b" providerId="LiveId" clId="{B8054CB3-247C-41BC-A9E6-34EBD8766CB8}" dt="2017-10-17T01:06:07.821" v="100" actId="2696"/>
        <pc:sldMkLst>
          <pc:docMk/>
          <pc:sldMk cId="1744754501" sldId="714"/>
        </pc:sldMkLst>
      </pc:sldChg>
      <pc:sldChg chg="del">
        <pc:chgData name="Timo Balz" userId="25619a686de7b37b" providerId="LiveId" clId="{B8054CB3-247C-41BC-A9E6-34EBD8766CB8}" dt="2017-10-17T01:06:07.831" v="101" actId="2696"/>
        <pc:sldMkLst>
          <pc:docMk/>
          <pc:sldMk cId="199698522" sldId="715"/>
        </pc:sldMkLst>
      </pc:sldChg>
      <pc:sldChg chg="del">
        <pc:chgData name="Timo Balz" userId="25619a686de7b37b" providerId="LiveId" clId="{B8054CB3-247C-41BC-A9E6-34EBD8766CB8}" dt="2017-10-17T01:06:07.857" v="102" actId="2696"/>
        <pc:sldMkLst>
          <pc:docMk/>
          <pc:sldMk cId="1963602640" sldId="716"/>
        </pc:sldMkLst>
      </pc:sldChg>
      <pc:sldChg chg="del">
        <pc:chgData name="Timo Balz" userId="25619a686de7b37b" providerId="LiveId" clId="{B8054CB3-247C-41BC-A9E6-34EBD8766CB8}" dt="2017-10-17T01:06:07.985" v="107" actId="2696"/>
        <pc:sldMkLst>
          <pc:docMk/>
          <pc:sldMk cId="2048853557" sldId="717"/>
        </pc:sldMkLst>
      </pc:sldChg>
      <pc:sldChg chg="del">
        <pc:chgData name="Timo Balz" userId="25619a686de7b37b" providerId="LiveId" clId="{B8054CB3-247C-41BC-A9E6-34EBD8766CB8}" dt="2017-10-17T01:06:08.049" v="108" actId="2696"/>
        <pc:sldMkLst>
          <pc:docMk/>
          <pc:sldMk cId="266312292" sldId="720"/>
        </pc:sldMkLst>
      </pc:sldChg>
      <pc:sldChg chg="del">
        <pc:chgData name="Timo Balz" userId="25619a686de7b37b" providerId="LiveId" clId="{B8054CB3-247C-41BC-A9E6-34EBD8766CB8}" dt="2017-10-17T01:06:08.712" v="121" actId="2696"/>
        <pc:sldMkLst>
          <pc:docMk/>
          <pc:sldMk cId="554771296" sldId="721"/>
        </pc:sldMkLst>
      </pc:sldChg>
      <pc:sldChg chg="del">
        <pc:chgData name="Timo Balz" userId="25619a686de7b37b" providerId="LiveId" clId="{B8054CB3-247C-41BC-A9E6-34EBD8766CB8}" dt="2017-10-17T01:06:08.858" v="124" actId="2696"/>
        <pc:sldMkLst>
          <pc:docMk/>
          <pc:sldMk cId="1814660245" sldId="722"/>
        </pc:sldMkLst>
      </pc:sldChg>
      <pc:sldChg chg="del">
        <pc:chgData name="Timo Balz" userId="25619a686de7b37b" providerId="LiveId" clId="{B8054CB3-247C-41BC-A9E6-34EBD8766CB8}" dt="2017-10-17T01:06:08.878" v="125" actId="2696"/>
        <pc:sldMkLst>
          <pc:docMk/>
          <pc:sldMk cId="431983021" sldId="723"/>
        </pc:sldMkLst>
      </pc:sldChg>
      <pc:sldChg chg="del">
        <pc:chgData name="Timo Balz" userId="25619a686de7b37b" providerId="LiveId" clId="{B8054CB3-247C-41BC-A9E6-34EBD8766CB8}" dt="2017-10-17T01:06:08.959" v="130" actId="2696"/>
        <pc:sldMkLst>
          <pc:docMk/>
          <pc:sldMk cId="1843907087" sldId="724"/>
        </pc:sldMkLst>
      </pc:sldChg>
      <pc:sldChg chg="del">
        <pc:chgData name="Timo Balz" userId="25619a686de7b37b" providerId="LiveId" clId="{B8054CB3-247C-41BC-A9E6-34EBD8766CB8}" dt="2017-10-17T01:06:08.979" v="131" actId="2696"/>
        <pc:sldMkLst>
          <pc:docMk/>
          <pc:sldMk cId="209901352" sldId="725"/>
        </pc:sldMkLst>
      </pc:sldChg>
      <pc:sldChg chg="del">
        <pc:chgData name="Timo Balz" userId="25619a686de7b37b" providerId="LiveId" clId="{B8054CB3-247C-41BC-A9E6-34EBD8766CB8}" dt="2017-10-17T01:06:08.996" v="132" actId="2696"/>
        <pc:sldMkLst>
          <pc:docMk/>
          <pc:sldMk cId="1643874690" sldId="726"/>
        </pc:sldMkLst>
      </pc:sldChg>
      <pc:sldChg chg="del">
        <pc:chgData name="Timo Balz" userId="25619a686de7b37b" providerId="LiveId" clId="{B8054CB3-247C-41BC-A9E6-34EBD8766CB8}" dt="2017-10-17T01:06:09.245" v="139" actId="2696"/>
        <pc:sldMkLst>
          <pc:docMk/>
          <pc:sldMk cId="718142299" sldId="727"/>
        </pc:sldMkLst>
      </pc:sldChg>
      <pc:sldChg chg="del">
        <pc:chgData name="Timo Balz" userId="25619a686de7b37b" providerId="LiveId" clId="{B8054CB3-247C-41BC-A9E6-34EBD8766CB8}" dt="2017-10-17T01:06:09.349" v="143" actId="2696"/>
        <pc:sldMkLst>
          <pc:docMk/>
          <pc:sldMk cId="187921748" sldId="728"/>
        </pc:sldMkLst>
      </pc:sldChg>
      <pc:sldChg chg="del">
        <pc:chgData name="Timo Balz" userId="25619a686de7b37b" providerId="LiveId" clId="{B8054CB3-247C-41BC-A9E6-34EBD8766CB8}" dt="2017-10-17T01:06:09.361" v="144" actId="2696"/>
        <pc:sldMkLst>
          <pc:docMk/>
          <pc:sldMk cId="1599857546" sldId="729"/>
        </pc:sldMkLst>
      </pc:sldChg>
      <pc:sldChg chg="del">
        <pc:chgData name="Timo Balz" userId="25619a686de7b37b" providerId="LiveId" clId="{B8054CB3-247C-41BC-A9E6-34EBD8766CB8}" dt="2017-10-17T01:06:09.374" v="145" actId="2696"/>
        <pc:sldMkLst>
          <pc:docMk/>
          <pc:sldMk cId="163031535" sldId="730"/>
        </pc:sldMkLst>
      </pc:sldChg>
      <pc:sldChg chg="del">
        <pc:chgData name="Timo Balz" userId="25619a686de7b37b" providerId="LiveId" clId="{B8054CB3-247C-41BC-A9E6-34EBD8766CB8}" dt="2017-10-17T01:06:09.383" v="146" actId="2696"/>
        <pc:sldMkLst>
          <pc:docMk/>
          <pc:sldMk cId="2029358820" sldId="731"/>
        </pc:sldMkLst>
      </pc:sldChg>
      <pc:sldChg chg="del">
        <pc:chgData name="Timo Balz" userId="25619a686de7b37b" providerId="LiveId" clId="{B8054CB3-247C-41BC-A9E6-34EBD8766CB8}" dt="2017-10-17T01:06:09.391" v="147" actId="2696"/>
        <pc:sldMkLst>
          <pc:docMk/>
          <pc:sldMk cId="1098406086" sldId="732"/>
        </pc:sldMkLst>
      </pc:sldChg>
      <pc:sldChg chg="del">
        <pc:chgData name="Timo Balz" userId="25619a686de7b37b" providerId="LiveId" clId="{B8054CB3-247C-41BC-A9E6-34EBD8766CB8}" dt="2017-10-17T01:06:08.160" v="109" actId="2696"/>
        <pc:sldMkLst>
          <pc:docMk/>
          <pc:sldMk cId="701203168" sldId="733"/>
        </pc:sldMkLst>
      </pc:sldChg>
      <pc:sldChg chg="del">
        <pc:chgData name="Timo Balz" userId="25619a686de7b37b" providerId="LiveId" clId="{B8054CB3-247C-41BC-A9E6-34EBD8766CB8}" dt="2017-10-17T01:06:08.218" v="110" actId="2696"/>
        <pc:sldMkLst>
          <pc:docMk/>
          <pc:sldMk cId="1367968926" sldId="734"/>
        </pc:sldMkLst>
      </pc:sldChg>
      <pc:sldChg chg="del">
        <pc:chgData name="Timo Balz" userId="25619a686de7b37b" providerId="LiveId" clId="{B8054CB3-247C-41BC-A9E6-34EBD8766CB8}" dt="2017-10-17T01:06:08.587" v="119" actId="2696"/>
        <pc:sldMkLst>
          <pc:docMk/>
          <pc:sldMk cId="162676100" sldId="735"/>
        </pc:sldMkLst>
      </pc:sldChg>
      <pc:sldChg chg="del">
        <pc:chgData name="Timo Balz" userId="25619a686de7b37b" providerId="LiveId" clId="{B8054CB3-247C-41BC-A9E6-34EBD8766CB8}" dt="2017-10-17T01:06:08.703" v="120" actId="2696"/>
        <pc:sldMkLst>
          <pc:docMk/>
          <pc:sldMk cId="1212392050" sldId="736"/>
        </pc:sldMkLst>
      </pc:sldChg>
      <pc:sldChg chg="del">
        <pc:chgData name="Timo Balz" userId="25619a686de7b37b" providerId="LiveId" clId="{B8054CB3-247C-41BC-A9E6-34EBD8766CB8}" dt="2017-10-17T01:06:08.763" v="122" actId="2696"/>
        <pc:sldMkLst>
          <pc:docMk/>
          <pc:sldMk cId="1809875521" sldId="737"/>
        </pc:sldMkLst>
      </pc:sldChg>
      <pc:sldChg chg="del">
        <pc:chgData name="Timo Balz" userId="25619a686de7b37b" providerId="LiveId" clId="{B8054CB3-247C-41BC-A9E6-34EBD8766CB8}" dt="2017-10-17T01:06:08.893" v="126" actId="2696"/>
        <pc:sldMkLst>
          <pc:docMk/>
          <pc:sldMk cId="219521308" sldId="738"/>
        </pc:sldMkLst>
      </pc:sldChg>
      <pc:sldChg chg="del">
        <pc:chgData name="Timo Balz" userId="25619a686de7b37b" providerId="LiveId" clId="{B8054CB3-247C-41BC-A9E6-34EBD8766CB8}" dt="2017-10-17T01:06:08.852" v="123" actId="2696"/>
        <pc:sldMkLst>
          <pc:docMk/>
          <pc:sldMk cId="4200870337" sldId="739"/>
        </pc:sldMkLst>
      </pc:sldChg>
      <pc:sldChg chg="del">
        <pc:chgData name="Timo Balz" userId="25619a686de7b37b" providerId="LiveId" clId="{B8054CB3-247C-41BC-A9E6-34EBD8766CB8}" dt="2017-10-17T01:06:08.914" v="127" actId="2696"/>
        <pc:sldMkLst>
          <pc:docMk/>
          <pc:sldMk cId="4165309203" sldId="745"/>
        </pc:sldMkLst>
      </pc:sldChg>
      <pc:sldChg chg="del">
        <pc:chgData name="Timo Balz" userId="25619a686de7b37b" providerId="LiveId" clId="{B8054CB3-247C-41BC-A9E6-34EBD8766CB8}" dt="2017-10-17T01:06:08.928" v="128" actId="2696"/>
        <pc:sldMkLst>
          <pc:docMk/>
          <pc:sldMk cId="3838092270" sldId="746"/>
        </pc:sldMkLst>
      </pc:sldChg>
      <pc:sldChg chg="del">
        <pc:chgData name="Timo Balz" userId="25619a686de7b37b" providerId="LiveId" clId="{B8054CB3-247C-41BC-A9E6-34EBD8766CB8}" dt="2017-10-17T01:06:08.944" v="129" actId="2696"/>
        <pc:sldMkLst>
          <pc:docMk/>
          <pc:sldMk cId="2463870662" sldId="747"/>
        </pc:sldMkLst>
      </pc:sldChg>
      <pc:sldChg chg="del">
        <pc:chgData name="Timo Balz" userId="25619a686de7b37b" providerId="LiveId" clId="{B8054CB3-247C-41BC-A9E6-34EBD8766CB8}" dt="2017-10-17T01:06:09.399" v="149" actId="2696"/>
        <pc:sldMkLst>
          <pc:docMk/>
          <pc:sldMk cId="3375122814" sldId="750"/>
        </pc:sldMkLst>
      </pc:sldChg>
      <pc:sldChg chg="addSp modSp add">
        <pc:chgData name="Timo Balz" userId="25619a686de7b37b" providerId="LiveId" clId="{B8054CB3-247C-41BC-A9E6-34EBD8766CB8}" dt="2017-10-17T01:11:03.136" v="311"/>
        <pc:sldMkLst>
          <pc:docMk/>
          <pc:sldMk cId="3881102049" sldId="750"/>
        </pc:sldMkLst>
        <pc:spChg chg="add mod">
          <ac:chgData name="Timo Balz" userId="25619a686de7b37b" providerId="LiveId" clId="{B8054CB3-247C-41BC-A9E6-34EBD8766CB8}" dt="2017-10-17T01:06:52.901" v="157" actId="20577"/>
          <ac:spMkLst>
            <pc:docMk/>
            <pc:sldMk cId="3881102049" sldId="750"/>
            <ac:spMk id="2" creationId="{A122E023-76C6-4DC0-A61D-AA038425FEDD}"/>
          </ac:spMkLst>
        </pc:spChg>
        <pc:grpChg chg="add">
          <ac:chgData name="Timo Balz" userId="25619a686de7b37b" providerId="LiveId" clId="{B8054CB3-247C-41BC-A9E6-34EBD8766CB8}" dt="2017-10-17T01:06:58.521" v="158"/>
          <ac:grpSpMkLst>
            <pc:docMk/>
            <pc:sldMk cId="3881102049" sldId="750"/>
            <ac:grpSpMk id="5" creationId="{1D963BB3-D1B6-481C-A0F5-2A369C76BC98}"/>
          </ac:grpSpMkLst>
        </pc:grpChg>
        <pc:graphicFrameChg chg="add">
          <ac:chgData name="Timo Balz" userId="25619a686de7b37b" providerId="LiveId" clId="{B8054CB3-247C-41BC-A9E6-34EBD8766CB8}" dt="2017-10-17T01:06:58.521" v="158"/>
          <ac:graphicFrameMkLst>
            <pc:docMk/>
            <pc:sldMk cId="3881102049" sldId="750"/>
            <ac:graphicFrameMk id="3" creationId="{D2BDA99D-26DA-4604-9FCC-0AFA3A263792}"/>
          </ac:graphicFrameMkLst>
        </pc:graphicFrameChg>
        <pc:picChg chg="add">
          <ac:chgData name="Timo Balz" userId="25619a686de7b37b" providerId="LiveId" clId="{B8054CB3-247C-41BC-A9E6-34EBD8766CB8}" dt="2017-10-17T01:06:58.521" v="158"/>
          <ac:picMkLst>
            <pc:docMk/>
            <pc:sldMk cId="3881102049" sldId="750"/>
            <ac:picMk id="4" creationId="{B5DA1F17-F7A8-47A6-91AB-64792D50FEE4}"/>
          </ac:picMkLst>
        </pc:picChg>
        <pc:picChg chg="add">
          <ac:chgData name="Timo Balz" userId="25619a686de7b37b" providerId="LiveId" clId="{B8054CB3-247C-41BC-A9E6-34EBD8766CB8}" dt="2017-10-17T01:06:58.521" v="158"/>
          <ac:picMkLst>
            <pc:docMk/>
            <pc:sldMk cId="3881102049" sldId="750"/>
            <ac:picMk id="10" creationId="{010BE9AE-CE23-4D33-824A-F32A2682BA65}"/>
          </ac:picMkLst>
        </pc:picChg>
        <pc:picChg chg="add">
          <ac:chgData name="Timo Balz" userId="25619a686de7b37b" providerId="LiveId" clId="{B8054CB3-247C-41BC-A9E6-34EBD8766CB8}" dt="2017-10-17T01:11:03.136" v="311"/>
          <ac:picMkLst>
            <pc:docMk/>
            <pc:sldMk cId="3881102049" sldId="750"/>
            <ac:picMk id="11" creationId="{8A663F76-CC24-46B8-9B62-20E23B590DA9}"/>
          </ac:picMkLst>
        </pc:picChg>
        <pc:picChg chg="add">
          <ac:chgData name="Timo Balz" userId="25619a686de7b37b" providerId="LiveId" clId="{B8054CB3-247C-41BC-A9E6-34EBD8766CB8}" dt="2017-10-17T01:11:03.136" v="311"/>
          <ac:picMkLst>
            <pc:docMk/>
            <pc:sldMk cId="3881102049" sldId="750"/>
            <ac:picMk id="12" creationId="{73696D96-93AE-430A-9D61-27F126460114}"/>
          </ac:picMkLst>
        </pc:picChg>
        <pc:picChg chg="add">
          <ac:chgData name="Timo Balz" userId="25619a686de7b37b" providerId="LiveId" clId="{B8054CB3-247C-41BC-A9E6-34EBD8766CB8}" dt="2017-10-17T01:11:03.136" v="311"/>
          <ac:picMkLst>
            <pc:docMk/>
            <pc:sldMk cId="3881102049" sldId="750"/>
            <ac:picMk id="13" creationId="{C2764923-F712-4B59-BCD0-6180CB93127C}"/>
          </ac:picMkLst>
        </pc:picChg>
      </pc:sldChg>
      <pc:sldChg chg="del">
        <pc:chgData name="Timo Balz" userId="25619a686de7b37b" providerId="LiveId" clId="{B8054CB3-247C-41BC-A9E6-34EBD8766CB8}" dt="2017-10-17T01:06:09.436" v="150" actId="2696"/>
        <pc:sldMkLst>
          <pc:docMk/>
          <pc:sldMk cId="1510562532" sldId="751"/>
        </pc:sldMkLst>
      </pc:sldChg>
      <pc:sldChg chg="addSp modSp add">
        <pc:chgData name="Timo Balz" userId="25619a686de7b37b" providerId="LiveId" clId="{B8054CB3-247C-41BC-A9E6-34EBD8766CB8}" dt="2017-10-17T01:11:05.382" v="312"/>
        <pc:sldMkLst>
          <pc:docMk/>
          <pc:sldMk cId="3754886547" sldId="751"/>
        </pc:sldMkLst>
        <pc:spChg chg="add mod">
          <ac:chgData name="Timo Balz" userId="25619a686de7b37b" providerId="LiveId" clId="{B8054CB3-247C-41BC-A9E6-34EBD8766CB8}" dt="2017-10-17T01:07:25.180" v="176" actId="20577"/>
          <ac:spMkLst>
            <pc:docMk/>
            <pc:sldMk cId="3754886547" sldId="751"/>
            <ac:spMk id="2" creationId="{2513C52C-FF4B-4834-BD5C-71EAF380F143}"/>
          </ac:spMkLst>
        </pc:spChg>
        <pc:spChg chg="add">
          <ac:chgData name="Timo Balz" userId="25619a686de7b37b" providerId="LiveId" clId="{B8054CB3-247C-41BC-A9E6-34EBD8766CB8}" dt="2017-10-17T01:09:29.625" v="303"/>
          <ac:spMkLst>
            <pc:docMk/>
            <pc:sldMk cId="3754886547" sldId="751"/>
            <ac:spMk id="3" creationId="{FE7833CC-4E39-47ED-AD8B-CC939D3E67EA}"/>
          </ac:spMkLst>
        </pc:spChg>
        <pc:spChg chg="add">
          <ac:chgData name="Timo Balz" userId="25619a686de7b37b" providerId="LiveId" clId="{B8054CB3-247C-41BC-A9E6-34EBD8766CB8}" dt="2017-10-17T01:09:29.625" v="303"/>
          <ac:spMkLst>
            <pc:docMk/>
            <pc:sldMk cId="3754886547" sldId="751"/>
            <ac:spMk id="130" creationId="{8E39057B-8BA7-4B9A-898F-77082A0F8069}"/>
          </ac:spMkLst>
        </pc:spChg>
        <pc:spChg chg="add">
          <ac:chgData name="Timo Balz" userId="25619a686de7b37b" providerId="LiveId" clId="{B8054CB3-247C-41BC-A9E6-34EBD8766CB8}" dt="2017-10-17T01:09:29.625" v="303"/>
          <ac:spMkLst>
            <pc:docMk/>
            <pc:sldMk cId="3754886547" sldId="751"/>
            <ac:spMk id="131" creationId="{8B56D2EB-CF5A-468B-A217-F01E3211C5B1}"/>
          </ac:spMkLst>
        </pc:spChg>
        <pc:spChg chg="add">
          <ac:chgData name="Timo Balz" userId="25619a686de7b37b" providerId="LiveId" clId="{B8054CB3-247C-41BC-A9E6-34EBD8766CB8}" dt="2017-10-17T01:09:29.625" v="303"/>
          <ac:spMkLst>
            <pc:docMk/>
            <pc:sldMk cId="3754886547" sldId="751"/>
            <ac:spMk id="132" creationId="{291E87BD-A186-4F5D-968A-9C8DB5E5BED6}"/>
          </ac:spMkLst>
        </pc:spChg>
        <pc:spChg chg="add">
          <ac:chgData name="Timo Balz" userId="25619a686de7b37b" providerId="LiveId" clId="{B8054CB3-247C-41BC-A9E6-34EBD8766CB8}" dt="2017-10-17T01:09:29.625" v="303"/>
          <ac:spMkLst>
            <pc:docMk/>
            <pc:sldMk cId="3754886547" sldId="751"/>
            <ac:spMk id="133" creationId="{9652D5B9-7772-4587-B341-4A79C05798CE}"/>
          </ac:spMkLst>
        </pc:spChg>
        <pc:spChg chg="add">
          <ac:chgData name="Timo Balz" userId="25619a686de7b37b" providerId="LiveId" clId="{B8054CB3-247C-41BC-A9E6-34EBD8766CB8}" dt="2017-10-17T01:09:29.625" v="303"/>
          <ac:spMkLst>
            <pc:docMk/>
            <pc:sldMk cId="3754886547" sldId="751"/>
            <ac:spMk id="134" creationId="{6F3E6C45-F7EE-44E2-8BD9-8ACCC8DD4DD9}"/>
          </ac:spMkLst>
        </pc:spChg>
        <pc:spChg chg="add">
          <ac:chgData name="Timo Balz" userId="25619a686de7b37b" providerId="LiveId" clId="{B8054CB3-247C-41BC-A9E6-34EBD8766CB8}" dt="2017-10-17T01:09:29.625" v="303"/>
          <ac:spMkLst>
            <pc:docMk/>
            <pc:sldMk cId="3754886547" sldId="751"/>
            <ac:spMk id="146" creationId="{D5C3003A-5665-4834-AC27-C05E5B63851C}"/>
          </ac:spMkLst>
        </pc:spChg>
        <pc:spChg chg="add">
          <ac:chgData name="Timo Balz" userId="25619a686de7b37b" providerId="LiveId" clId="{B8054CB3-247C-41BC-A9E6-34EBD8766CB8}" dt="2017-10-17T01:09:29.625" v="303"/>
          <ac:spMkLst>
            <pc:docMk/>
            <pc:sldMk cId="3754886547" sldId="751"/>
            <ac:spMk id="147" creationId="{A5293242-7291-43AC-BC38-FF934FF541B0}"/>
          </ac:spMkLst>
        </pc:spChg>
        <pc:spChg chg="add">
          <ac:chgData name="Timo Balz" userId="25619a686de7b37b" providerId="LiveId" clId="{B8054CB3-247C-41BC-A9E6-34EBD8766CB8}" dt="2017-10-17T01:09:29.625" v="303"/>
          <ac:spMkLst>
            <pc:docMk/>
            <pc:sldMk cId="3754886547" sldId="751"/>
            <ac:spMk id="148" creationId="{6327CB95-EA84-4EDF-B56F-FADFAA2D36BB}"/>
          </ac:spMkLst>
        </pc:spChg>
        <pc:spChg chg="add">
          <ac:chgData name="Timo Balz" userId="25619a686de7b37b" providerId="LiveId" clId="{B8054CB3-247C-41BC-A9E6-34EBD8766CB8}" dt="2017-10-17T01:09:29.625" v="303"/>
          <ac:spMkLst>
            <pc:docMk/>
            <pc:sldMk cId="3754886547" sldId="751"/>
            <ac:spMk id="149" creationId="{1979471F-38BE-4701-9B8D-12F82721454A}"/>
          </ac:spMkLst>
        </pc:spChg>
        <pc:spChg chg="add">
          <ac:chgData name="Timo Balz" userId="25619a686de7b37b" providerId="LiveId" clId="{B8054CB3-247C-41BC-A9E6-34EBD8766CB8}" dt="2017-10-17T01:09:29.625" v="303"/>
          <ac:spMkLst>
            <pc:docMk/>
            <pc:sldMk cId="3754886547" sldId="751"/>
            <ac:spMk id="150" creationId="{F03A3E74-8E3B-44AB-8A59-C69006522519}"/>
          </ac:spMkLst>
        </pc:spChg>
        <pc:spChg chg="add">
          <ac:chgData name="Timo Balz" userId="25619a686de7b37b" providerId="LiveId" clId="{B8054CB3-247C-41BC-A9E6-34EBD8766CB8}" dt="2017-10-17T01:09:29.625" v="303"/>
          <ac:spMkLst>
            <pc:docMk/>
            <pc:sldMk cId="3754886547" sldId="751"/>
            <ac:spMk id="151" creationId="{50BC1CA1-FE10-4ADD-AF96-CAF375C07552}"/>
          </ac:spMkLst>
        </pc:spChg>
        <pc:spChg chg="add">
          <ac:chgData name="Timo Balz" userId="25619a686de7b37b" providerId="LiveId" clId="{B8054CB3-247C-41BC-A9E6-34EBD8766CB8}" dt="2017-10-17T01:09:29.625" v="303"/>
          <ac:spMkLst>
            <pc:docMk/>
            <pc:sldMk cId="3754886547" sldId="751"/>
            <ac:spMk id="152" creationId="{FF72DDC4-C7E8-49A6-8BDA-A13831F3C325}"/>
          </ac:spMkLst>
        </pc:spChg>
        <pc:spChg chg="add">
          <ac:chgData name="Timo Balz" userId="25619a686de7b37b" providerId="LiveId" clId="{B8054CB3-247C-41BC-A9E6-34EBD8766CB8}" dt="2017-10-17T01:09:29.625" v="303"/>
          <ac:spMkLst>
            <pc:docMk/>
            <pc:sldMk cId="3754886547" sldId="751"/>
            <ac:spMk id="153" creationId="{022FB322-1575-4BEC-B4AB-BBEAA45BE68B}"/>
          </ac:spMkLst>
        </pc:spChg>
        <pc:spChg chg="add">
          <ac:chgData name="Timo Balz" userId="25619a686de7b37b" providerId="LiveId" clId="{B8054CB3-247C-41BC-A9E6-34EBD8766CB8}" dt="2017-10-17T01:09:29.625" v="303"/>
          <ac:spMkLst>
            <pc:docMk/>
            <pc:sldMk cId="3754886547" sldId="751"/>
            <ac:spMk id="154" creationId="{B6BF9AF0-26DC-4321-BC1B-DF09D4089C88}"/>
          </ac:spMkLst>
        </pc:spChg>
        <pc:spChg chg="add">
          <ac:chgData name="Timo Balz" userId="25619a686de7b37b" providerId="LiveId" clId="{B8054CB3-247C-41BC-A9E6-34EBD8766CB8}" dt="2017-10-17T01:09:29.625" v="303"/>
          <ac:spMkLst>
            <pc:docMk/>
            <pc:sldMk cId="3754886547" sldId="751"/>
            <ac:spMk id="156" creationId="{7777282E-C372-4CE3-AD6F-237748D2FD55}"/>
          </ac:spMkLst>
        </pc:spChg>
        <pc:spChg chg="add">
          <ac:chgData name="Timo Balz" userId="25619a686de7b37b" providerId="LiveId" clId="{B8054CB3-247C-41BC-A9E6-34EBD8766CB8}" dt="2017-10-17T01:09:29.625" v="303"/>
          <ac:spMkLst>
            <pc:docMk/>
            <pc:sldMk cId="3754886547" sldId="751"/>
            <ac:spMk id="157" creationId="{52C4A1DF-A651-4DA1-BBC8-84C4E80F78BB}"/>
          </ac:spMkLst>
        </pc:spChg>
        <pc:spChg chg="add">
          <ac:chgData name="Timo Balz" userId="25619a686de7b37b" providerId="LiveId" clId="{B8054CB3-247C-41BC-A9E6-34EBD8766CB8}" dt="2017-10-17T01:09:29.625" v="303"/>
          <ac:spMkLst>
            <pc:docMk/>
            <pc:sldMk cId="3754886547" sldId="751"/>
            <ac:spMk id="160" creationId="{A6C26478-0B8B-4D47-BE0A-200A4E4FFFE0}"/>
          </ac:spMkLst>
        </pc:spChg>
        <pc:grpChg chg="add">
          <ac:chgData name="Timo Balz" userId="25619a686de7b37b" providerId="LiveId" clId="{B8054CB3-247C-41BC-A9E6-34EBD8766CB8}" dt="2017-10-17T01:09:29.625" v="303"/>
          <ac:grpSpMkLst>
            <pc:docMk/>
            <pc:sldMk cId="3754886547" sldId="751"/>
            <ac:grpSpMk id="4" creationId="{446BBA12-6E1A-4EDB-98D6-BA04A477E8A8}"/>
          </ac:grpSpMkLst>
        </pc:grpChg>
        <pc:grpChg chg="add">
          <ac:chgData name="Timo Balz" userId="25619a686de7b37b" providerId="LiveId" clId="{B8054CB3-247C-41BC-A9E6-34EBD8766CB8}" dt="2017-10-17T01:09:29.625" v="303"/>
          <ac:grpSpMkLst>
            <pc:docMk/>
            <pc:sldMk cId="3754886547" sldId="751"/>
            <ac:grpSpMk id="135" creationId="{FBEDA3E0-9A20-4D5D-93F0-075BB78FBFB1}"/>
          </ac:grpSpMkLst>
        </pc:grpChg>
        <pc:graphicFrameChg chg="add">
          <ac:chgData name="Timo Balz" userId="25619a686de7b37b" providerId="LiveId" clId="{B8054CB3-247C-41BC-A9E6-34EBD8766CB8}" dt="2017-10-17T01:09:29.625" v="303"/>
          <ac:graphicFrameMkLst>
            <pc:docMk/>
            <pc:sldMk cId="3754886547" sldId="751"/>
            <ac:graphicFrameMk id="155" creationId="{FAC12DEA-16E4-4F6B-BCE0-17BB48D2570C}"/>
          </ac:graphicFrameMkLst>
        </pc:graphicFrameChg>
        <pc:graphicFrameChg chg="add">
          <ac:chgData name="Timo Balz" userId="25619a686de7b37b" providerId="LiveId" clId="{B8054CB3-247C-41BC-A9E6-34EBD8766CB8}" dt="2017-10-17T01:09:29.625" v="303"/>
          <ac:graphicFrameMkLst>
            <pc:docMk/>
            <pc:sldMk cId="3754886547" sldId="751"/>
            <ac:graphicFrameMk id="161" creationId="{6E765519-6580-4D9C-9944-1355BE62D5D3}"/>
          </ac:graphicFrameMkLst>
        </pc:graphicFrameChg>
        <pc:graphicFrameChg chg="add">
          <ac:chgData name="Timo Balz" userId="25619a686de7b37b" providerId="LiveId" clId="{B8054CB3-247C-41BC-A9E6-34EBD8766CB8}" dt="2017-10-17T01:09:29.625" v="303"/>
          <ac:graphicFrameMkLst>
            <pc:docMk/>
            <pc:sldMk cId="3754886547" sldId="751"/>
            <ac:graphicFrameMk id="162" creationId="{29897B68-0FE2-4F4B-A372-82E46E061FBD}"/>
          </ac:graphicFrameMkLst>
        </pc:graphicFrameChg>
        <pc:graphicFrameChg chg="add">
          <ac:chgData name="Timo Balz" userId="25619a686de7b37b" providerId="LiveId" clId="{B8054CB3-247C-41BC-A9E6-34EBD8766CB8}" dt="2017-10-17T01:09:29.625" v="303"/>
          <ac:graphicFrameMkLst>
            <pc:docMk/>
            <pc:sldMk cId="3754886547" sldId="751"/>
            <ac:graphicFrameMk id="163" creationId="{F6EF6F80-2796-4918-B97B-0753F5ECD0C5}"/>
          </ac:graphicFrameMkLst>
        </pc:graphicFrameChg>
        <pc:picChg chg="add">
          <ac:chgData name="Timo Balz" userId="25619a686de7b37b" providerId="LiveId" clId="{B8054CB3-247C-41BC-A9E6-34EBD8766CB8}" dt="2017-10-17T01:11:05.382" v="312"/>
          <ac:picMkLst>
            <pc:docMk/>
            <pc:sldMk cId="3754886547" sldId="751"/>
            <ac:picMk id="164" creationId="{7E81016C-6BB8-4CB2-96A3-25F8DEFA4427}"/>
          </ac:picMkLst>
        </pc:picChg>
        <pc:picChg chg="add">
          <ac:chgData name="Timo Balz" userId="25619a686de7b37b" providerId="LiveId" clId="{B8054CB3-247C-41BC-A9E6-34EBD8766CB8}" dt="2017-10-17T01:11:05.382" v="312"/>
          <ac:picMkLst>
            <pc:docMk/>
            <pc:sldMk cId="3754886547" sldId="751"/>
            <ac:picMk id="165" creationId="{942CE2F8-F624-4F06-AB5B-62C7E92A33A4}"/>
          </ac:picMkLst>
        </pc:picChg>
        <pc:picChg chg="add">
          <ac:chgData name="Timo Balz" userId="25619a686de7b37b" providerId="LiveId" clId="{B8054CB3-247C-41BC-A9E6-34EBD8766CB8}" dt="2017-10-17T01:11:05.382" v="312"/>
          <ac:picMkLst>
            <pc:docMk/>
            <pc:sldMk cId="3754886547" sldId="751"/>
            <ac:picMk id="166" creationId="{CD7C37B4-0C68-424C-97E8-402CA8ABAA58}"/>
          </ac:picMkLst>
        </pc:picChg>
        <pc:cxnChg chg="add">
          <ac:chgData name="Timo Balz" userId="25619a686de7b37b" providerId="LiveId" clId="{B8054CB3-247C-41BC-A9E6-34EBD8766CB8}" dt="2017-10-17T01:09:29.625" v="303"/>
          <ac:cxnSpMkLst>
            <pc:docMk/>
            <pc:sldMk cId="3754886547" sldId="751"/>
            <ac:cxnSpMk id="158" creationId="{78499097-8325-4356-A307-B8FBB2D4E300}"/>
          </ac:cxnSpMkLst>
        </pc:cxnChg>
        <pc:cxnChg chg="add">
          <ac:chgData name="Timo Balz" userId="25619a686de7b37b" providerId="LiveId" clId="{B8054CB3-247C-41BC-A9E6-34EBD8766CB8}" dt="2017-10-17T01:09:29.625" v="303"/>
          <ac:cxnSpMkLst>
            <pc:docMk/>
            <pc:sldMk cId="3754886547" sldId="751"/>
            <ac:cxnSpMk id="159" creationId="{2B855841-B550-4D3A-B68E-3C689D09684F}"/>
          </ac:cxnSpMkLst>
        </pc:cxnChg>
      </pc:sldChg>
      <pc:sldChg chg="del">
        <pc:chgData name="Timo Balz" userId="25619a686de7b37b" providerId="LiveId" clId="{B8054CB3-247C-41BC-A9E6-34EBD8766CB8}" dt="2017-10-17T01:06:09.444" v="151" actId="2696"/>
        <pc:sldMkLst>
          <pc:docMk/>
          <pc:sldMk cId="278283257" sldId="752"/>
        </pc:sldMkLst>
      </pc:sldChg>
      <pc:sldChg chg="addSp modSp add">
        <pc:chgData name="Timo Balz" userId="25619a686de7b37b" providerId="LiveId" clId="{B8054CB3-247C-41BC-A9E6-34EBD8766CB8}" dt="2017-10-17T01:11:07.077" v="313"/>
        <pc:sldMkLst>
          <pc:docMk/>
          <pc:sldMk cId="3727834500" sldId="752"/>
        </pc:sldMkLst>
        <pc:spChg chg="add mod">
          <ac:chgData name="Timo Balz" userId="25619a686de7b37b" providerId="LiveId" clId="{B8054CB3-247C-41BC-A9E6-34EBD8766CB8}" dt="2017-10-17T01:07:37.445" v="196" actId="20577"/>
          <ac:spMkLst>
            <pc:docMk/>
            <pc:sldMk cId="3727834500" sldId="752"/>
            <ac:spMk id="2" creationId="{D9F79DDF-3A96-4FD9-881E-038F2D50C7BA}"/>
          </ac:spMkLst>
        </pc:spChg>
        <pc:spChg chg="add">
          <ac:chgData name="Timo Balz" userId="25619a686de7b37b" providerId="LiveId" clId="{B8054CB3-247C-41BC-A9E6-34EBD8766CB8}" dt="2017-10-17T01:09:40.084" v="304"/>
          <ac:spMkLst>
            <pc:docMk/>
            <pc:sldMk cId="3727834500" sldId="752"/>
            <ac:spMk id="3" creationId="{2EECD808-60ED-4EE2-950E-B5E37E86045A}"/>
          </ac:spMkLst>
        </pc:spChg>
        <pc:spChg chg="add">
          <ac:chgData name="Timo Balz" userId="25619a686de7b37b" providerId="LiveId" clId="{B8054CB3-247C-41BC-A9E6-34EBD8766CB8}" dt="2017-10-17T01:09:40.084" v="304"/>
          <ac:spMkLst>
            <pc:docMk/>
            <pc:sldMk cId="3727834500" sldId="752"/>
            <ac:spMk id="5" creationId="{E43C34C6-8598-461A-B677-8E8791690F63}"/>
          </ac:spMkLst>
        </pc:spChg>
        <pc:spChg chg="add">
          <ac:chgData name="Timo Balz" userId="25619a686de7b37b" providerId="LiveId" clId="{B8054CB3-247C-41BC-A9E6-34EBD8766CB8}" dt="2017-10-17T01:09:40.084" v="304"/>
          <ac:spMkLst>
            <pc:docMk/>
            <pc:sldMk cId="3727834500" sldId="752"/>
            <ac:spMk id="6" creationId="{47F9ABA3-CBE7-4A23-BE1A-4F3A53A06BF0}"/>
          </ac:spMkLst>
        </pc:spChg>
        <pc:spChg chg="add">
          <ac:chgData name="Timo Balz" userId="25619a686de7b37b" providerId="LiveId" clId="{B8054CB3-247C-41BC-A9E6-34EBD8766CB8}" dt="2017-10-17T01:09:40.084" v="304"/>
          <ac:spMkLst>
            <pc:docMk/>
            <pc:sldMk cId="3727834500" sldId="752"/>
            <ac:spMk id="7" creationId="{8E4784FE-5013-403B-9591-4DDDF3B1F37A}"/>
          </ac:spMkLst>
        </pc:spChg>
        <pc:spChg chg="add">
          <ac:chgData name="Timo Balz" userId="25619a686de7b37b" providerId="LiveId" clId="{B8054CB3-247C-41BC-A9E6-34EBD8766CB8}" dt="2017-10-17T01:09:40.084" v="304"/>
          <ac:spMkLst>
            <pc:docMk/>
            <pc:sldMk cId="3727834500" sldId="752"/>
            <ac:spMk id="10" creationId="{1ACB7890-3854-4D43-975E-E7113A715BC6}"/>
          </ac:spMkLst>
        </pc:spChg>
        <pc:spChg chg="add">
          <ac:chgData name="Timo Balz" userId="25619a686de7b37b" providerId="LiveId" clId="{B8054CB3-247C-41BC-A9E6-34EBD8766CB8}" dt="2017-10-17T01:09:40.084" v="304"/>
          <ac:spMkLst>
            <pc:docMk/>
            <pc:sldMk cId="3727834500" sldId="752"/>
            <ac:spMk id="11" creationId="{FA2D4D0C-107E-4334-BB93-8A3F37F47F1E}"/>
          </ac:spMkLst>
        </pc:spChg>
        <pc:spChg chg="add">
          <ac:chgData name="Timo Balz" userId="25619a686de7b37b" providerId="LiveId" clId="{B8054CB3-247C-41BC-A9E6-34EBD8766CB8}" dt="2017-10-17T01:09:40.084" v="304"/>
          <ac:spMkLst>
            <pc:docMk/>
            <pc:sldMk cId="3727834500" sldId="752"/>
            <ac:spMk id="13" creationId="{6C90DFC0-AB46-4BCB-8D79-8D65B94C0BA6}"/>
          </ac:spMkLst>
        </pc:spChg>
        <pc:grpChg chg="add">
          <ac:chgData name="Timo Balz" userId="25619a686de7b37b" providerId="LiveId" clId="{B8054CB3-247C-41BC-A9E6-34EBD8766CB8}" dt="2017-10-17T01:09:40.084" v="304"/>
          <ac:grpSpMkLst>
            <pc:docMk/>
            <pc:sldMk cId="3727834500" sldId="752"/>
            <ac:grpSpMk id="14" creationId="{14DF8AE6-A533-4BE7-BEAA-2B58FFC35A52}"/>
          </ac:grpSpMkLst>
        </pc:grpChg>
        <pc:graphicFrameChg chg="add">
          <ac:chgData name="Timo Balz" userId="25619a686de7b37b" providerId="LiveId" clId="{B8054CB3-247C-41BC-A9E6-34EBD8766CB8}" dt="2017-10-17T01:09:40.084" v="304"/>
          <ac:graphicFrameMkLst>
            <pc:docMk/>
            <pc:sldMk cId="3727834500" sldId="752"/>
            <ac:graphicFrameMk id="4" creationId="{913142AC-5AA9-4470-B457-F1368C15697F}"/>
          </ac:graphicFrameMkLst>
        </pc:graphicFrameChg>
        <pc:graphicFrameChg chg="add">
          <ac:chgData name="Timo Balz" userId="25619a686de7b37b" providerId="LiveId" clId="{B8054CB3-247C-41BC-A9E6-34EBD8766CB8}" dt="2017-10-17T01:09:40.084" v="304"/>
          <ac:graphicFrameMkLst>
            <pc:docMk/>
            <pc:sldMk cId="3727834500" sldId="752"/>
            <ac:graphicFrameMk id="8" creationId="{F79EAD9F-6E01-4E2F-83E8-B6D63644DC05}"/>
          </ac:graphicFrameMkLst>
        </pc:graphicFrameChg>
        <pc:graphicFrameChg chg="add">
          <ac:chgData name="Timo Balz" userId="25619a686de7b37b" providerId="LiveId" clId="{B8054CB3-247C-41BC-A9E6-34EBD8766CB8}" dt="2017-10-17T01:09:40.084" v="304"/>
          <ac:graphicFrameMkLst>
            <pc:docMk/>
            <pc:sldMk cId="3727834500" sldId="752"/>
            <ac:graphicFrameMk id="9" creationId="{817A4936-4572-4F73-86E6-B54D5D08796E}"/>
          </ac:graphicFrameMkLst>
        </pc:graphicFrameChg>
        <pc:graphicFrameChg chg="add">
          <ac:chgData name="Timo Balz" userId="25619a686de7b37b" providerId="LiveId" clId="{B8054CB3-247C-41BC-A9E6-34EBD8766CB8}" dt="2017-10-17T01:09:40.084" v="304"/>
          <ac:graphicFrameMkLst>
            <pc:docMk/>
            <pc:sldMk cId="3727834500" sldId="752"/>
            <ac:graphicFrameMk id="12" creationId="{438361AD-6476-4B42-9736-171EC9CCE623}"/>
          </ac:graphicFrameMkLst>
        </pc:graphicFrameChg>
        <pc:picChg chg="add">
          <ac:chgData name="Timo Balz" userId="25619a686de7b37b" providerId="LiveId" clId="{B8054CB3-247C-41BC-A9E6-34EBD8766CB8}" dt="2017-10-17T01:11:07.077" v="313"/>
          <ac:picMkLst>
            <pc:docMk/>
            <pc:sldMk cId="3727834500" sldId="752"/>
            <ac:picMk id="60" creationId="{AFFDA35F-DBC7-4A23-8488-CA7783C76ADE}"/>
          </ac:picMkLst>
        </pc:picChg>
        <pc:picChg chg="add">
          <ac:chgData name="Timo Balz" userId="25619a686de7b37b" providerId="LiveId" clId="{B8054CB3-247C-41BC-A9E6-34EBD8766CB8}" dt="2017-10-17T01:11:07.077" v="313"/>
          <ac:picMkLst>
            <pc:docMk/>
            <pc:sldMk cId="3727834500" sldId="752"/>
            <ac:picMk id="61" creationId="{9729F9E1-7A7B-4E82-AFF8-A9595B4073B4}"/>
          </ac:picMkLst>
        </pc:picChg>
        <pc:picChg chg="add">
          <ac:chgData name="Timo Balz" userId="25619a686de7b37b" providerId="LiveId" clId="{B8054CB3-247C-41BC-A9E6-34EBD8766CB8}" dt="2017-10-17T01:11:07.077" v="313"/>
          <ac:picMkLst>
            <pc:docMk/>
            <pc:sldMk cId="3727834500" sldId="752"/>
            <ac:picMk id="62" creationId="{0BB629DE-A0F6-48E7-95CA-F25A85A26515}"/>
          </ac:picMkLst>
        </pc:picChg>
      </pc:sldChg>
      <pc:sldChg chg="del">
        <pc:chgData name="Timo Balz" userId="25619a686de7b37b" providerId="LiveId" clId="{B8054CB3-247C-41BC-A9E6-34EBD8766CB8}" dt="2017-10-17T01:06:08.295" v="111" actId="2696"/>
        <pc:sldMkLst>
          <pc:docMk/>
          <pc:sldMk cId="732062154" sldId="753"/>
        </pc:sldMkLst>
      </pc:sldChg>
      <pc:sldChg chg="addSp modSp add">
        <pc:chgData name="Timo Balz" userId="25619a686de7b37b" providerId="LiveId" clId="{B8054CB3-247C-41BC-A9E6-34EBD8766CB8}" dt="2017-10-17T01:11:09.191" v="314"/>
        <pc:sldMkLst>
          <pc:docMk/>
          <pc:sldMk cId="2990423678" sldId="753"/>
        </pc:sldMkLst>
        <pc:spChg chg="add mod">
          <ac:chgData name="Timo Balz" userId="25619a686de7b37b" providerId="LiveId" clId="{B8054CB3-247C-41BC-A9E6-34EBD8766CB8}" dt="2017-10-17T01:07:46.564" v="213" actId="20577"/>
          <ac:spMkLst>
            <pc:docMk/>
            <pc:sldMk cId="2990423678" sldId="753"/>
            <ac:spMk id="2" creationId="{C27B66BB-6D35-4BC6-8F31-98035C34B84B}"/>
          </ac:spMkLst>
        </pc:spChg>
        <pc:spChg chg="add">
          <ac:chgData name="Timo Balz" userId="25619a686de7b37b" providerId="LiveId" clId="{B8054CB3-247C-41BC-A9E6-34EBD8766CB8}" dt="2017-10-17T01:09:49.260" v="305"/>
          <ac:spMkLst>
            <pc:docMk/>
            <pc:sldMk cId="2990423678" sldId="753"/>
            <ac:spMk id="3" creationId="{8EC8FB5B-81D1-43F1-AE7D-0A92BA45A017}"/>
          </ac:spMkLst>
        </pc:spChg>
        <pc:spChg chg="add">
          <ac:chgData name="Timo Balz" userId="25619a686de7b37b" providerId="LiveId" clId="{B8054CB3-247C-41BC-A9E6-34EBD8766CB8}" dt="2017-10-17T01:09:49.260" v="305"/>
          <ac:spMkLst>
            <pc:docMk/>
            <pc:sldMk cId="2990423678" sldId="753"/>
            <ac:spMk id="5" creationId="{86D3E2B1-C27D-4EC5-9E54-13C6E4A7129B}"/>
          </ac:spMkLst>
        </pc:spChg>
        <pc:spChg chg="add">
          <ac:chgData name="Timo Balz" userId="25619a686de7b37b" providerId="LiveId" clId="{B8054CB3-247C-41BC-A9E6-34EBD8766CB8}" dt="2017-10-17T01:09:49.260" v="305"/>
          <ac:spMkLst>
            <pc:docMk/>
            <pc:sldMk cId="2990423678" sldId="753"/>
            <ac:spMk id="195" creationId="{3C6F2832-A82B-4F73-B20F-AACF05CCC6B7}"/>
          </ac:spMkLst>
        </pc:spChg>
        <pc:grpChg chg="add">
          <ac:chgData name="Timo Balz" userId="25619a686de7b37b" providerId="LiveId" clId="{B8054CB3-247C-41BC-A9E6-34EBD8766CB8}" dt="2017-10-17T01:09:49.260" v="305"/>
          <ac:grpSpMkLst>
            <pc:docMk/>
            <pc:sldMk cId="2990423678" sldId="753"/>
            <ac:grpSpMk id="6" creationId="{AE35D7CB-CFB8-4D74-9543-3C8511CEAB20}"/>
          </ac:grpSpMkLst>
        </pc:grpChg>
        <pc:graphicFrameChg chg="add">
          <ac:chgData name="Timo Balz" userId="25619a686de7b37b" providerId="LiveId" clId="{B8054CB3-247C-41BC-A9E6-34EBD8766CB8}" dt="2017-10-17T01:09:49.260" v="305"/>
          <ac:graphicFrameMkLst>
            <pc:docMk/>
            <pc:sldMk cId="2990423678" sldId="753"/>
            <ac:graphicFrameMk id="4" creationId="{5268DBE2-F82C-48EB-BA62-1924B05AC644}"/>
          </ac:graphicFrameMkLst>
        </pc:graphicFrameChg>
        <pc:picChg chg="add">
          <ac:chgData name="Timo Balz" userId="25619a686de7b37b" providerId="LiveId" clId="{B8054CB3-247C-41BC-A9E6-34EBD8766CB8}" dt="2017-10-17T01:11:09.191" v="314"/>
          <ac:picMkLst>
            <pc:docMk/>
            <pc:sldMk cId="2990423678" sldId="753"/>
            <ac:picMk id="196" creationId="{91694A5F-FE00-4865-A45E-A690A97384FA}"/>
          </ac:picMkLst>
        </pc:picChg>
        <pc:picChg chg="add">
          <ac:chgData name="Timo Balz" userId="25619a686de7b37b" providerId="LiveId" clId="{B8054CB3-247C-41BC-A9E6-34EBD8766CB8}" dt="2017-10-17T01:11:09.191" v="314"/>
          <ac:picMkLst>
            <pc:docMk/>
            <pc:sldMk cId="2990423678" sldId="753"/>
            <ac:picMk id="197" creationId="{86500E95-1356-4D66-BD2E-E9830D43A2AD}"/>
          </ac:picMkLst>
        </pc:picChg>
        <pc:picChg chg="add">
          <ac:chgData name="Timo Balz" userId="25619a686de7b37b" providerId="LiveId" clId="{B8054CB3-247C-41BC-A9E6-34EBD8766CB8}" dt="2017-10-17T01:11:09.191" v="314"/>
          <ac:picMkLst>
            <pc:docMk/>
            <pc:sldMk cId="2990423678" sldId="753"/>
            <ac:picMk id="198" creationId="{D3D15A6C-544D-412F-B0BC-764076A6E32A}"/>
          </ac:picMkLst>
        </pc:picChg>
      </pc:sldChg>
      <pc:sldChg chg="del">
        <pc:chgData name="Timo Balz" userId="25619a686de7b37b" providerId="LiveId" clId="{B8054CB3-247C-41BC-A9E6-34EBD8766CB8}" dt="2017-10-17T01:06:08.301" v="112" actId="2696"/>
        <pc:sldMkLst>
          <pc:docMk/>
          <pc:sldMk cId="553123247" sldId="754"/>
        </pc:sldMkLst>
      </pc:sldChg>
      <pc:sldChg chg="addSp modSp add">
        <pc:chgData name="Timo Balz" userId="25619a686de7b37b" providerId="LiveId" clId="{B8054CB3-247C-41BC-A9E6-34EBD8766CB8}" dt="2017-10-17T01:11:27.814" v="317" actId="1076"/>
        <pc:sldMkLst>
          <pc:docMk/>
          <pc:sldMk cId="1230526948" sldId="754"/>
        </pc:sldMkLst>
        <pc:spChg chg="add mod">
          <ac:chgData name="Timo Balz" userId="25619a686de7b37b" providerId="LiveId" clId="{B8054CB3-247C-41BC-A9E6-34EBD8766CB8}" dt="2017-10-17T01:08:00.612" v="229" actId="20577"/>
          <ac:spMkLst>
            <pc:docMk/>
            <pc:sldMk cId="1230526948" sldId="754"/>
            <ac:spMk id="2" creationId="{C71C6AF4-C3A0-49E3-81AC-9338347075CA}"/>
          </ac:spMkLst>
        </pc:spChg>
        <pc:spChg chg="add">
          <ac:chgData name="Timo Balz" userId="25619a686de7b37b" providerId="LiveId" clId="{B8054CB3-247C-41BC-A9E6-34EBD8766CB8}" dt="2017-10-17T01:10:04.073" v="306"/>
          <ac:spMkLst>
            <pc:docMk/>
            <pc:sldMk cId="1230526948" sldId="754"/>
            <ac:spMk id="3" creationId="{A69F0EC5-6E55-446A-B975-2E7E4EA63E65}"/>
          </ac:spMkLst>
        </pc:spChg>
        <pc:spChg chg="add">
          <ac:chgData name="Timo Balz" userId="25619a686de7b37b" providerId="LiveId" clId="{B8054CB3-247C-41BC-A9E6-34EBD8766CB8}" dt="2017-10-17T01:10:04.073" v="306"/>
          <ac:spMkLst>
            <pc:docMk/>
            <pc:sldMk cId="1230526948" sldId="754"/>
            <ac:spMk id="5" creationId="{3325C3A5-3907-4F15-A9FD-01B06F1256A8}"/>
          </ac:spMkLst>
        </pc:spChg>
        <pc:spChg chg="add">
          <ac:chgData name="Timo Balz" userId="25619a686de7b37b" providerId="LiveId" clId="{B8054CB3-247C-41BC-A9E6-34EBD8766CB8}" dt="2017-10-17T01:10:04.073" v="306"/>
          <ac:spMkLst>
            <pc:docMk/>
            <pc:sldMk cId="1230526948" sldId="754"/>
            <ac:spMk id="6" creationId="{3C8BEE41-A953-4A43-A1BC-403B1E3EB0AB}"/>
          </ac:spMkLst>
        </pc:spChg>
        <pc:spChg chg="add mod">
          <ac:chgData name="Timo Balz" userId="25619a686de7b37b" providerId="LiveId" clId="{B8054CB3-247C-41BC-A9E6-34EBD8766CB8}" dt="2017-10-17T01:11:27.814" v="317" actId="1076"/>
          <ac:spMkLst>
            <pc:docMk/>
            <pc:sldMk cId="1230526948" sldId="754"/>
            <ac:spMk id="8" creationId="{28378B39-E1AC-4F33-BC2C-93C3CDC9ED90}"/>
          </ac:spMkLst>
        </pc:spChg>
        <pc:grpChg chg="add">
          <ac:chgData name="Timo Balz" userId="25619a686de7b37b" providerId="LiveId" clId="{B8054CB3-247C-41BC-A9E6-34EBD8766CB8}" dt="2017-10-17T01:10:04.073" v="306"/>
          <ac:grpSpMkLst>
            <pc:docMk/>
            <pc:sldMk cId="1230526948" sldId="754"/>
            <ac:grpSpMk id="9" creationId="{83AA4814-B0F5-49E9-B1E5-FAFA34D54E0F}"/>
          </ac:grpSpMkLst>
        </pc:grpChg>
        <pc:graphicFrameChg chg="add">
          <ac:chgData name="Timo Balz" userId="25619a686de7b37b" providerId="LiveId" clId="{B8054CB3-247C-41BC-A9E6-34EBD8766CB8}" dt="2017-10-17T01:10:04.073" v="306"/>
          <ac:graphicFrameMkLst>
            <pc:docMk/>
            <pc:sldMk cId="1230526948" sldId="754"/>
            <ac:graphicFrameMk id="4" creationId="{A900286A-C364-4056-A80A-CDB4E49405C4}"/>
          </ac:graphicFrameMkLst>
        </pc:graphicFrameChg>
        <pc:graphicFrameChg chg="add">
          <ac:chgData name="Timo Balz" userId="25619a686de7b37b" providerId="LiveId" clId="{B8054CB3-247C-41BC-A9E6-34EBD8766CB8}" dt="2017-10-17T01:10:04.073" v="306"/>
          <ac:graphicFrameMkLst>
            <pc:docMk/>
            <pc:sldMk cId="1230526948" sldId="754"/>
            <ac:graphicFrameMk id="7" creationId="{F8604B44-AD73-4A80-80AF-1A5933EB1AB2}"/>
          </ac:graphicFrameMkLst>
        </pc:graphicFrameChg>
        <pc:picChg chg="add mod">
          <ac:chgData name="Timo Balz" userId="25619a686de7b37b" providerId="LiveId" clId="{B8054CB3-247C-41BC-A9E6-34EBD8766CB8}" dt="2017-10-17T01:11:21.284" v="316" actId="1076"/>
          <ac:picMkLst>
            <pc:docMk/>
            <pc:sldMk cId="1230526948" sldId="754"/>
            <ac:picMk id="190" creationId="{20157C36-7125-47D4-896A-AD968D97B7B9}"/>
          </ac:picMkLst>
        </pc:picChg>
        <pc:picChg chg="add mod">
          <ac:chgData name="Timo Balz" userId="25619a686de7b37b" providerId="LiveId" clId="{B8054CB3-247C-41BC-A9E6-34EBD8766CB8}" dt="2017-10-17T01:11:21.284" v="316" actId="1076"/>
          <ac:picMkLst>
            <pc:docMk/>
            <pc:sldMk cId="1230526948" sldId="754"/>
            <ac:picMk id="191" creationId="{F004F38F-EDF5-41AD-8148-739C20912628}"/>
          </ac:picMkLst>
        </pc:picChg>
        <pc:picChg chg="add mod">
          <ac:chgData name="Timo Balz" userId="25619a686de7b37b" providerId="LiveId" clId="{B8054CB3-247C-41BC-A9E6-34EBD8766CB8}" dt="2017-10-17T01:11:21.284" v="316" actId="1076"/>
          <ac:picMkLst>
            <pc:docMk/>
            <pc:sldMk cId="1230526948" sldId="754"/>
            <ac:picMk id="192" creationId="{87AFB5A0-CC7A-42D7-9C55-2B272E238588}"/>
          </ac:picMkLst>
        </pc:picChg>
      </pc:sldChg>
      <pc:sldChg chg="del">
        <pc:chgData name="Timo Balz" userId="25619a686de7b37b" providerId="LiveId" clId="{B8054CB3-247C-41BC-A9E6-34EBD8766CB8}" dt="2017-10-17T01:06:08.313" v="113" actId="2696"/>
        <pc:sldMkLst>
          <pc:docMk/>
          <pc:sldMk cId="1007024935" sldId="755"/>
        </pc:sldMkLst>
      </pc:sldChg>
      <pc:sldChg chg="addSp modSp add">
        <pc:chgData name="Timo Balz" userId="25619a686de7b37b" providerId="LiveId" clId="{B8054CB3-247C-41BC-A9E6-34EBD8766CB8}" dt="2017-10-17T01:11:42.721" v="341" actId="1036"/>
        <pc:sldMkLst>
          <pc:docMk/>
          <pc:sldMk cId="3053622754" sldId="755"/>
        </pc:sldMkLst>
        <pc:spChg chg="add mod">
          <ac:chgData name="Timo Balz" userId="25619a686de7b37b" providerId="LiveId" clId="{B8054CB3-247C-41BC-A9E6-34EBD8766CB8}" dt="2017-10-17T01:08:15.853" v="250" actId="20577"/>
          <ac:spMkLst>
            <pc:docMk/>
            <pc:sldMk cId="3053622754" sldId="755"/>
            <ac:spMk id="2" creationId="{52E34222-9CBB-40F0-B4CA-B50C78589FF9}"/>
          </ac:spMkLst>
        </pc:spChg>
        <pc:spChg chg="add">
          <ac:chgData name="Timo Balz" userId="25619a686de7b37b" providerId="LiveId" clId="{B8054CB3-247C-41BC-A9E6-34EBD8766CB8}" dt="2017-10-17T01:10:15.616" v="307"/>
          <ac:spMkLst>
            <pc:docMk/>
            <pc:sldMk cId="3053622754" sldId="755"/>
            <ac:spMk id="3" creationId="{096B86C5-7361-459F-B4A4-176CC2CF6887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4" creationId="{286DBBDB-72A4-4F20-91DE-CE8EDC3707E0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36" creationId="{84DD7F2B-4684-426E-96C9-98C670B412F3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37" creationId="{2779C894-21FD-42F6-8C98-B575DD14796A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38" creationId="{31738DF1-B243-4D61-AB20-72F23A1A469B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39" creationId="{3D2194A6-AAD9-43EC-A3BC-CCC9D6FF608F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102" creationId="{CFF3C1C0-0504-4328-A6E4-5951248F0FA9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106" creationId="{1D6B79F3-BA44-4147-AB5B-EE93FE956E39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107" creationId="{39F4FAAA-B435-4171-9739-12C4240B4E76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108" creationId="{3FE2387D-1A45-4131-9C23-277B892FB897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109" creationId="{FE307030-B663-4418-AB77-7CA120D9BD63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111" creationId="{59ED746A-3AC2-4C8A-BE02-C1504245C3AA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112" creationId="{D8989199-5EB3-49C2-9074-00E541BE53FB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113" creationId="{9461B886-5867-42F4-9914-FEEEB99CD490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114" creationId="{9D8853D3-F8F1-470A-9B82-B9815368B7FF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115" creationId="{15EA3BF0-A3CE-4EDE-8AD5-3A4AB02C661D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116" creationId="{BFE2EA98-6767-4531-B549-B48F54394473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120" creationId="{A94F32E4-6BC3-44B3-A593-B8296D695EAC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121" creationId="{5A0D8D9D-7644-4789-9C54-0A6F0412513F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122" creationId="{EC2E59D0-7CA5-47E7-97FA-A8AB1709AD9A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469" creationId="{E424CCDA-7A0B-42F6-B295-9CB494124E10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470" creationId="{83FBB284-FEC0-4F0C-ACEB-86CF23723946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472" creationId="{68AB953E-5C70-4FC2-B75D-DC9CBCAE8805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473" creationId="{AA27943C-B78A-4CD3-80E3-D08193FD3B2A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474" creationId="{17E9B116-9F51-4A4A-932C-71660A8D31D9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475" creationId="{F06CA0CB-9954-4CE8-A05B-A83179D84B25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476" creationId="{A69C1EAE-E7EB-44F7-89CD-C4B8943F3932}"/>
          </ac:spMkLst>
        </pc:spChg>
        <pc:spChg chg="add">
          <ac:chgData name="Timo Balz" userId="25619a686de7b37b" providerId="LiveId" clId="{B8054CB3-247C-41BC-A9E6-34EBD8766CB8}" dt="2017-10-17T01:10:15.616" v="307"/>
          <ac:spMkLst>
            <pc:docMk/>
            <pc:sldMk cId="3053622754" sldId="755"/>
            <ac:spMk id="477" creationId="{1F7A388B-BA3A-4BA1-84FF-18E20A2F3DF3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480" creationId="{35758CCD-3530-4C9E-B47E-67E50CB05C5D}"/>
          </ac:spMkLst>
        </pc:spChg>
        <pc:spChg chg="add mod">
          <ac:chgData name="Timo Balz" userId="25619a686de7b37b" providerId="LiveId" clId="{B8054CB3-247C-41BC-A9E6-34EBD8766CB8}" dt="2017-10-17T01:11:42.721" v="341" actId="1036"/>
          <ac:spMkLst>
            <pc:docMk/>
            <pc:sldMk cId="3053622754" sldId="755"/>
            <ac:spMk id="481" creationId="{080A1F17-2639-428F-BE20-BA82939F7EC0}"/>
          </ac:spMkLst>
        </pc:s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5" creationId="{EF4A7EE0-68A4-4D61-9B28-38FF3BF2357B}"/>
          </ac:grpSpMkLst>
        </pc:gr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40" creationId="{CA523638-2514-47EF-BDCD-125D765392F2}"/>
          </ac:grpSpMkLst>
        </pc:gr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71" creationId="{310B2F25-2602-40AD-957E-350713F694B4}"/>
          </ac:grpSpMkLst>
        </pc:gr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103" creationId="{31C6DB17-519F-465E-A486-74B8B74859CE}"/>
          </ac:grpSpMkLst>
        </pc:gr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117" creationId="{EE26D1B9-5B02-40CE-80FE-5FE7DC1CD6F9}"/>
          </ac:grpSpMkLst>
        </pc:gr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123" creationId="{A6B3715A-5856-4A31-B6F2-AA8A8188AC65}"/>
          </ac:grpSpMkLst>
        </pc:gr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154" creationId="{D7809B97-3EE9-4362-854D-64EF1820878E}"/>
          </ac:grpSpMkLst>
        </pc:gr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185" creationId="{3946321F-08A4-4521-A69B-B3716B507F1B}"/>
          </ac:grpSpMkLst>
        </pc:gr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216" creationId="{8A221CF4-8205-4BF0-A031-8F44320A0C64}"/>
          </ac:grpSpMkLst>
        </pc:gr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247" creationId="{CC42A1D0-A3F5-4F99-9DD4-25CB260C903B}"/>
          </ac:grpSpMkLst>
        </pc:gr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278" creationId="{95D47C44-BB04-4B9D-B318-D3504EA74169}"/>
          </ac:grpSpMkLst>
        </pc:gr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309" creationId="{2E02660E-AC20-43B9-B231-EF50B3A71CD3}"/>
          </ac:grpSpMkLst>
        </pc:gr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340" creationId="{E860AD62-F82A-4D7F-A644-E5944D6B6848}"/>
          </ac:grpSpMkLst>
        </pc:gr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371" creationId="{682F6E96-1F1E-4060-91F2-34496FC42F0E}"/>
          </ac:grpSpMkLst>
        </pc:gr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402" creationId="{ACBCB6A5-A5E1-4271-8AB2-635C026F765D}"/>
          </ac:grpSpMkLst>
        </pc:gr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414" creationId="{F4856317-EAB9-42D7-91E1-05C16BF49C29}"/>
          </ac:grpSpMkLst>
        </pc:gr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418" creationId="{C40A97D4-DD9C-47A9-8D82-4EEC758C8C7B}"/>
          </ac:grpSpMkLst>
        </pc:gr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422" creationId="{3F33D503-106C-47E6-9FC3-2143550C7179}"/>
          </ac:grpSpMkLst>
        </pc:gr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443" creationId="{E6E623F1-042F-4E0A-8DB5-252AB87B934E}"/>
          </ac:grpSpMkLst>
        </pc:grpChg>
        <pc:grpChg chg="add mod">
          <ac:chgData name="Timo Balz" userId="25619a686de7b37b" providerId="LiveId" clId="{B8054CB3-247C-41BC-A9E6-34EBD8766CB8}" dt="2017-10-17T01:11:42.721" v="341" actId="1036"/>
          <ac:grpSpMkLst>
            <pc:docMk/>
            <pc:sldMk cId="3053622754" sldId="755"/>
            <ac:grpSpMk id="456" creationId="{C7E0D13B-0D6B-4C5E-8C22-3CFC3CEB29AA}"/>
          </ac:grpSpMkLst>
        </pc:grpChg>
        <pc:picChg chg="add">
          <ac:chgData name="Timo Balz" userId="25619a686de7b37b" providerId="LiveId" clId="{B8054CB3-247C-41BC-A9E6-34EBD8766CB8}" dt="2017-10-17T01:11:31.730" v="318"/>
          <ac:picMkLst>
            <pc:docMk/>
            <pc:sldMk cId="3053622754" sldId="755"/>
            <ac:picMk id="482" creationId="{EE601F0C-2A20-4DC5-AB32-1C311AA6CAD8}"/>
          </ac:picMkLst>
        </pc:picChg>
        <pc:picChg chg="add">
          <ac:chgData name="Timo Balz" userId="25619a686de7b37b" providerId="LiveId" clId="{B8054CB3-247C-41BC-A9E6-34EBD8766CB8}" dt="2017-10-17T01:11:31.730" v="318"/>
          <ac:picMkLst>
            <pc:docMk/>
            <pc:sldMk cId="3053622754" sldId="755"/>
            <ac:picMk id="483" creationId="{EDA7C55A-341B-4FFA-9837-226040E110AF}"/>
          </ac:picMkLst>
        </pc:picChg>
        <pc:picChg chg="add">
          <ac:chgData name="Timo Balz" userId="25619a686de7b37b" providerId="LiveId" clId="{B8054CB3-247C-41BC-A9E6-34EBD8766CB8}" dt="2017-10-17T01:11:31.730" v="318"/>
          <ac:picMkLst>
            <pc:docMk/>
            <pc:sldMk cId="3053622754" sldId="755"/>
            <ac:picMk id="484" creationId="{3CF30582-85A2-40BB-855F-452A4CC762FE}"/>
          </ac:picMkLst>
        </pc:picChg>
        <pc:cxnChg chg="add mod">
          <ac:chgData name="Timo Balz" userId="25619a686de7b37b" providerId="LiveId" clId="{B8054CB3-247C-41BC-A9E6-34EBD8766CB8}" dt="2017-10-17T01:11:42.721" v="341" actId="1036"/>
          <ac:cxnSpMkLst>
            <pc:docMk/>
            <pc:sldMk cId="3053622754" sldId="755"/>
            <ac:cxnSpMk id="110" creationId="{5C0DFF0C-BD84-460B-BBD8-4098667473EE}"/>
          </ac:cxnSpMkLst>
        </pc:cxnChg>
        <pc:cxnChg chg="add mod">
          <ac:chgData name="Timo Balz" userId="25619a686de7b37b" providerId="LiveId" clId="{B8054CB3-247C-41BC-A9E6-34EBD8766CB8}" dt="2017-10-17T01:11:42.721" v="341" actId="1036"/>
          <ac:cxnSpMkLst>
            <pc:docMk/>
            <pc:sldMk cId="3053622754" sldId="755"/>
            <ac:cxnSpMk id="471" creationId="{69DC69FC-9B4A-4B6C-AE7F-4E3C821C242E}"/>
          </ac:cxnSpMkLst>
        </pc:cxnChg>
        <pc:cxnChg chg="add mod">
          <ac:chgData name="Timo Balz" userId="25619a686de7b37b" providerId="LiveId" clId="{B8054CB3-247C-41BC-A9E6-34EBD8766CB8}" dt="2017-10-17T01:11:42.721" v="341" actId="1036"/>
          <ac:cxnSpMkLst>
            <pc:docMk/>
            <pc:sldMk cId="3053622754" sldId="755"/>
            <ac:cxnSpMk id="478" creationId="{595AC213-7CDB-47D2-AB22-B76CB3387DF4}"/>
          </ac:cxnSpMkLst>
        </pc:cxnChg>
        <pc:cxnChg chg="add mod">
          <ac:chgData name="Timo Balz" userId="25619a686de7b37b" providerId="LiveId" clId="{B8054CB3-247C-41BC-A9E6-34EBD8766CB8}" dt="2017-10-17T01:11:42.721" v="341" actId="1036"/>
          <ac:cxnSpMkLst>
            <pc:docMk/>
            <pc:sldMk cId="3053622754" sldId="755"/>
            <ac:cxnSpMk id="479" creationId="{4B5051F5-E283-449C-B824-9BCCA836C192}"/>
          </ac:cxnSpMkLst>
        </pc:cxnChg>
      </pc:sldChg>
      <pc:sldChg chg="del">
        <pc:chgData name="Timo Balz" userId="25619a686de7b37b" providerId="LiveId" clId="{B8054CB3-247C-41BC-A9E6-34EBD8766CB8}" dt="2017-10-17T01:06:08.326" v="114" actId="2696"/>
        <pc:sldMkLst>
          <pc:docMk/>
          <pc:sldMk cId="942913903" sldId="756"/>
        </pc:sldMkLst>
      </pc:sldChg>
      <pc:sldChg chg="addSp modSp add">
        <pc:chgData name="Timo Balz" userId="25619a686de7b37b" providerId="LiveId" clId="{B8054CB3-247C-41BC-A9E6-34EBD8766CB8}" dt="2017-10-17T01:11:49.491" v="342"/>
        <pc:sldMkLst>
          <pc:docMk/>
          <pc:sldMk cId="2112748374" sldId="756"/>
        </pc:sldMkLst>
        <pc:spChg chg="add mod">
          <ac:chgData name="Timo Balz" userId="25619a686de7b37b" providerId="LiveId" clId="{B8054CB3-247C-41BC-A9E6-34EBD8766CB8}" dt="2017-10-17T01:08:30.652" v="268" actId="20577"/>
          <ac:spMkLst>
            <pc:docMk/>
            <pc:sldMk cId="2112748374" sldId="756"/>
            <ac:spMk id="2" creationId="{B83B797C-346F-4069-BAB3-9DADEEDEEBED}"/>
          </ac:spMkLst>
        </pc:spChg>
        <pc:spChg chg="add">
          <ac:chgData name="Timo Balz" userId="25619a686de7b37b" providerId="LiveId" clId="{B8054CB3-247C-41BC-A9E6-34EBD8766CB8}" dt="2017-10-17T01:10:24.825" v="308"/>
          <ac:spMkLst>
            <pc:docMk/>
            <pc:sldMk cId="2112748374" sldId="756"/>
            <ac:spMk id="386" creationId="{69C5DFB9-C0A6-4F50-BCC0-3409F1BBAEF1}"/>
          </ac:spMkLst>
        </pc:spChg>
        <pc:spChg chg="add">
          <ac:chgData name="Timo Balz" userId="25619a686de7b37b" providerId="LiveId" clId="{B8054CB3-247C-41BC-A9E6-34EBD8766CB8}" dt="2017-10-17T01:10:24.825" v="308"/>
          <ac:spMkLst>
            <pc:docMk/>
            <pc:sldMk cId="2112748374" sldId="756"/>
            <ac:spMk id="387" creationId="{71EC5DC9-4073-47B3-9D0A-83BABE671F45}"/>
          </ac:spMkLst>
        </pc:spChg>
        <pc:spChg chg="add">
          <ac:chgData name="Timo Balz" userId="25619a686de7b37b" providerId="LiveId" clId="{B8054CB3-247C-41BC-A9E6-34EBD8766CB8}" dt="2017-10-17T01:10:24.825" v="308"/>
          <ac:spMkLst>
            <pc:docMk/>
            <pc:sldMk cId="2112748374" sldId="756"/>
            <ac:spMk id="388" creationId="{8A33831F-002D-461C-A360-3972C568CC7D}"/>
          </ac:spMkLst>
        </pc:spChg>
        <pc:grpChg chg="add">
          <ac:chgData name="Timo Balz" userId="25619a686de7b37b" providerId="LiveId" clId="{B8054CB3-247C-41BC-A9E6-34EBD8766CB8}" dt="2017-10-17T01:10:24.825" v="308"/>
          <ac:grpSpMkLst>
            <pc:docMk/>
            <pc:sldMk cId="2112748374" sldId="756"/>
            <ac:grpSpMk id="3" creationId="{B1140F3A-7347-4E36-8265-1385362487AB}"/>
          </ac:grpSpMkLst>
        </pc:grpChg>
        <pc:grpChg chg="add">
          <ac:chgData name="Timo Balz" userId="25619a686de7b37b" providerId="LiveId" clId="{B8054CB3-247C-41BC-A9E6-34EBD8766CB8}" dt="2017-10-17T01:10:24.825" v="308"/>
          <ac:grpSpMkLst>
            <pc:docMk/>
            <pc:sldMk cId="2112748374" sldId="756"/>
            <ac:grpSpMk id="135" creationId="{8ACB627E-DC61-444A-843C-9714B60964D9}"/>
          </ac:grpSpMkLst>
        </pc:grpChg>
        <pc:picChg chg="add">
          <ac:chgData name="Timo Balz" userId="25619a686de7b37b" providerId="LiveId" clId="{B8054CB3-247C-41BC-A9E6-34EBD8766CB8}" dt="2017-10-17T01:11:49.491" v="342"/>
          <ac:picMkLst>
            <pc:docMk/>
            <pc:sldMk cId="2112748374" sldId="756"/>
            <ac:picMk id="389" creationId="{6F196384-1C26-482F-B4A0-8D5A71344F9C}"/>
          </ac:picMkLst>
        </pc:picChg>
        <pc:picChg chg="add">
          <ac:chgData name="Timo Balz" userId="25619a686de7b37b" providerId="LiveId" clId="{B8054CB3-247C-41BC-A9E6-34EBD8766CB8}" dt="2017-10-17T01:11:49.491" v="342"/>
          <ac:picMkLst>
            <pc:docMk/>
            <pc:sldMk cId="2112748374" sldId="756"/>
            <ac:picMk id="390" creationId="{6D4A3110-7C95-48CA-966A-B196933E6732}"/>
          </ac:picMkLst>
        </pc:picChg>
        <pc:picChg chg="add">
          <ac:chgData name="Timo Balz" userId="25619a686de7b37b" providerId="LiveId" clId="{B8054CB3-247C-41BC-A9E6-34EBD8766CB8}" dt="2017-10-17T01:11:49.491" v="342"/>
          <ac:picMkLst>
            <pc:docMk/>
            <pc:sldMk cId="2112748374" sldId="756"/>
            <ac:picMk id="391" creationId="{50287D44-CF40-4F3F-B65B-C5B1FDBE797D}"/>
          </ac:picMkLst>
        </pc:picChg>
      </pc:sldChg>
      <pc:sldChg chg="addSp modSp add">
        <pc:chgData name="Timo Balz" userId="25619a686de7b37b" providerId="LiveId" clId="{B8054CB3-247C-41BC-A9E6-34EBD8766CB8}" dt="2017-10-17T01:11:51.726" v="343"/>
        <pc:sldMkLst>
          <pc:docMk/>
          <pc:sldMk cId="1642936672" sldId="757"/>
        </pc:sldMkLst>
        <pc:spChg chg="add mod">
          <ac:chgData name="Timo Balz" userId="25619a686de7b37b" providerId="LiveId" clId="{B8054CB3-247C-41BC-A9E6-34EBD8766CB8}" dt="2017-10-17T01:08:43.285" v="286" actId="20577"/>
          <ac:spMkLst>
            <pc:docMk/>
            <pc:sldMk cId="1642936672" sldId="757"/>
            <ac:spMk id="2" creationId="{B5C51079-EF4D-4561-86AA-BE85D4F706CC}"/>
          </ac:spMkLst>
        </pc:spChg>
        <pc:spChg chg="add">
          <ac:chgData name="Timo Balz" userId="25619a686de7b37b" providerId="LiveId" clId="{B8054CB3-247C-41BC-A9E6-34EBD8766CB8}" dt="2017-10-17T01:10:36.345" v="309"/>
          <ac:spMkLst>
            <pc:docMk/>
            <pc:sldMk cId="1642936672" sldId="757"/>
            <ac:spMk id="386" creationId="{0FEA3F66-4DDA-48B4-9E7B-FD286E1D9E09}"/>
          </ac:spMkLst>
        </pc:spChg>
        <pc:spChg chg="add">
          <ac:chgData name="Timo Balz" userId="25619a686de7b37b" providerId="LiveId" clId="{B8054CB3-247C-41BC-A9E6-34EBD8766CB8}" dt="2017-10-17T01:10:36.345" v="309"/>
          <ac:spMkLst>
            <pc:docMk/>
            <pc:sldMk cId="1642936672" sldId="757"/>
            <ac:spMk id="387" creationId="{3FDEC786-D873-41B3-AEF8-CDA95240E2DE}"/>
          </ac:spMkLst>
        </pc:spChg>
        <pc:spChg chg="add">
          <ac:chgData name="Timo Balz" userId="25619a686de7b37b" providerId="LiveId" clId="{B8054CB3-247C-41BC-A9E6-34EBD8766CB8}" dt="2017-10-17T01:10:36.345" v="309"/>
          <ac:spMkLst>
            <pc:docMk/>
            <pc:sldMk cId="1642936672" sldId="757"/>
            <ac:spMk id="388" creationId="{AFEE4F5B-335D-4983-BFBD-BCD4468E75A1}"/>
          </ac:spMkLst>
        </pc:spChg>
        <pc:spChg chg="add">
          <ac:chgData name="Timo Balz" userId="25619a686de7b37b" providerId="LiveId" clId="{B8054CB3-247C-41BC-A9E6-34EBD8766CB8}" dt="2017-10-17T01:10:36.345" v="309"/>
          <ac:spMkLst>
            <pc:docMk/>
            <pc:sldMk cId="1642936672" sldId="757"/>
            <ac:spMk id="389" creationId="{69ECBA8C-DB9C-4F91-BEC9-5BD76F666C59}"/>
          </ac:spMkLst>
        </pc:spChg>
        <pc:grpChg chg="add">
          <ac:chgData name="Timo Balz" userId="25619a686de7b37b" providerId="LiveId" clId="{B8054CB3-247C-41BC-A9E6-34EBD8766CB8}" dt="2017-10-17T01:10:36.345" v="309"/>
          <ac:grpSpMkLst>
            <pc:docMk/>
            <pc:sldMk cId="1642936672" sldId="757"/>
            <ac:grpSpMk id="3" creationId="{0B34465B-503F-4C17-B6F9-E9DE2096B11D}"/>
          </ac:grpSpMkLst>
        </pc:grpChg>
        <pc:grpChg chg="add">
          <ac:chgData name="Timo Balz" userId="25619a686de7b37b" providerId="LiveId" clId="{B8054CB3-247C-41BC-A9E6-34EBD8766CB8}" dt="2017-10-17T01:10:36.345" v="309"/>
          <ac:grpSpMkLst>
            <pc:docMk/>
            <pc:sldMk cId="1642936672" sldId="757"/>
            <ac:grpSpMk id="135" creationId="{39212D07-B66A-4CE6-93A9-4AE6F35FAE70}"/>
          </ac:grpSpMkLst>
        </pc:grpChg>
        <pc:picChg chg="add">
          <ac:chgData name="Timo Balz" userId="25619a686de7b37b" providerId="LiveId" clId="{B8054CB3-247C-41BC-A9E6-34EBD8766CB8}" dt="2017-10-17T01:11:51.726" v="343"/>
          <ac:picMkLst>
            <pc:docMk/>
            <pc:sldMk cId="1642936672" sldId="757"/>
            <ac:picMk id="390" creationId="{1BCC9FEF-A2B2-4F72-92EC-4B46DBE2C651}"/>
          </ac:picMkLst>
        </pc:picChg>
        <pc:picChg chg="add">
          <ac:chgData name="Timo Balz" userId="25619a686de7b37b" providerId="LiveId" clId="{B8054CB3-247C-41BC-A9E6-34EBD8766CB8}" dt="2017-10-17T01:11:51.726" v="343"/>
          <ac:picMkLst>
            <pc:docMk/>
            <pc:sldMk cId="1642936672" sldId="757"/>
            <ac:picMk id="391" creationId="{50DC242B-AEBE-4807-82A2-DC62EBC0FF3B}"/>
          </ac:picMkLst>
        </pc:picChg>
        <pc:picChg chg="add">
          <ac:chgData name="Timo Balz" userId="25619a686de7b37b" providerId="LiveId" clId="{B8054CB3-247C-41BC-A9E6-34EBD8766CB8}" dt="2017-10-17T01:11:51.726" v="343"/>
          <ac:picMkLst>
            <pc:docMk/>
            <pc:sldMk cId="1642936672" sldId="757"/>
            <ac:picMk id="392" creationId="{0F53B168-CA1C-4F83-847A-917E6B3726C7}"/>
          </ac:picMkLst>
        </pc:picChg>
      </pc:sldChg>
      <pc:sldChg chg="del">
        <pc:chgData name="Timo Balz" userId="25619a686de7b37b" providerId="LiveId" clId="{B8054CB3-247C-41BC-A9E6-34EBD8766CB8}" dt="2017-10-17T01:06:08.360" v="116" actId="2696"/>
        <pc:sldMkLst>
          <pc:docMk/>
          <pc:sldMk cId="3549543538" sldId="757"/>
        </pc:sldMkLst>
      </pc:sldChg>
      <pc:sldChg chg="addSp modSp add">
        <pc:chgData name="Timo Balz" userId="25619a686de7b37b" providerId="LiveId" clId="{B8054CB3-247C-41BC-A9E6-34EBD8766CB8}" dt="2017-10-17T01:12:13.463" v="344"/>
        <pc:sldMkLst>
          <pc:docMk/>
          <pc:sldMk cId="2574265302" sldId="758"/>
        </pc:sldMkLst>
        <pc:spChg chg="add mod">
          <ac:chgData name="Timo Balz" userId="25619a686de7b37b" providerId="LiveId" clId="{B8054CB3-247C-41BC-A9E6-34EBD8766CB8}" dt="2017-10-17T01:08:58.862" v="302" actId="20577"/>
          <ac:spMkLst>
            <pc:docMk/>
            <pc:sldMk cId="2574265302" sldId="758"/>
            <ac:spMk id="2" creationId="{8253E4F8-C4BF-426B-AF95-39EBD42589C5}"/>
          </ac:spMkLst>
        </pc:spChg>
        <pc:spChg chg="add">
          <ac:chgData name="Timo Balz" userId="25619a686de7b37b" providerId="LiveId" clId="{B8054CB3-247C-41BC-A9E6-34EBD8766CB8}" dt="2017-10-17T01:10:47.900" v="310"/>
          <ac:spMkLst>
            <pc:docMk/>
            <pc:sldMk cId="2574265302" sldId="758"/>
            <ac:spMk id="3" creationId="{A7377AD4-70C2-4DE5-8665-BE60A61E2BA1}"/>
          </ac:spMkLst>
        </pc:spChg>
        <pc:spChg chg="add">
          <ac:chgData name="Timo Balz" userId="25619a686de7b37b" providerId="LiveId" clId="{B8054CB3-247C-41BC-A9E6-34EBD8766CB8}" dt="2017-10-17T01:10:47.900" v="310"/>
          <ac:spMkLst>
            <pc:docMk/>
            <pc:sldMk cId="2574265302" sldId="758"/>
            <ac:spMk id="4" creationId="{60701FF6-90ED-4E07-AAB8-97CAD4E21326}"/>
          </ac:spMkLst>
        </pc:spChg>
        <pc:picChg chg="add">
          <ac:chgData name="Timo Balz" userId="25619a686de7b37b" providerId="LiveId" clId="{B8054CB3-247C-41BC-A9E6-34EBD8766CB8}" dt="2017-10-17T01:12:13.463" v="344"/>
          <ac:picMkLst>
            <pc:docMk/>
            <pc:sldMk cId="2574265302" sldId="758"/>
            <ac:picMk id="5" creationId="{A4DB6419-83FF-4C3F-B0C8-7B22F047FEE2}"/>
          </ac:picMkLst>
        </pc:picChg>
        <pc:picChg chg="add">
          <ac:chgData name="Timo Balz" userId="25619a686de7b37b" providerId="LiveId" clId="{B8054CB3-247C-41BC-A9E6-34EBD8766CB8}" dt="2017-10-17T01:12:13.463" v="344"/>
          <ac:picMkLst>
            <pc:docMk/>
            <pc:sldMk cId="2574265302" sldId="758"/>
            <ac:picMk id="6" creationId="{9E488859-84D4-47B6-8F48-382BCFA2D871}"/>
          </ac:picMkLst>
        </pc:picChg>
        <pc:picChg chg="add">
          <ac:chgData name="Timo Balz" userId="25619a686de7b37b" providerId="LiveId" clId="{B8054CB3-247C-41BC-A9E6-34EBD8766CB8}" dt="2017-10-17T01:12:13.463" v="344"/>
          <ac:picMkLst>
            <pc:docMk/>
            <pc:sldMk cId="2574265302" sldId="758"/>
            <ac:picMk id="7" creationId="{71828774-0872-4C2D-B2DA-CEED3BA08A8F}"/>
          </ac:picMkLst>
        </pc:picChg>
      </pc:sldChg>
      <pc:sldChg chg="del">
        <pc:chgData name="Timo Balz" userId="25619a686de7b37b" providerId="LiveId" clId="{B8054CB3-247C-41BC-A9E6-34EBD8766CB8}" dt="2017-10-17T01:06:08.342" v="115" actId="2696"/>
        <pc:sldMkLst>
          <pc:docMk/>
          <pc:sldMk cId="2602024087" sldId="758"/>
        </pc:sldMkLst>
      </pc:sldChg>
      <pc:sldChg chg="del">
        <pc:chgData name="Timo Balz" userId="25619a686de7b37b" providerId="LiveId" clId="{B8054CB3-247C-41BC-A9E6-34EBD8766CB8}" dt="2017-10-17T01:06:08.383" v="117" actId="2696"/>
        <pc:sldMkLst>
          <pc:docMk/>
          <pc:sldMk cId="1578268607" sldId="759"/>
        </pc:sldMkLst>
      </pc:sldChg>
      <pc:sldChg chg="addSp delSp modSp add">
        <pc:chgData name="Timo Balz" userId="25619a686de7b37b" providerId="LiveId" clId="{B8054CB3-247C-41BC-A9E6-34EBD8766CB8}" dt="2017-10-17T01:23:03.196" v="633"/>
        <pc:sldMkLst>
          <pc:docMk/>
          <pc:sldMk cId="2030765869" sldId="759"/>
        </pc:sldMkLst>
        <pc:spChg chg="del">
          <ac:chgData name="Timo Balz" userId="25619a686de7b37b" providerId="LiveId" clId="{B8054CB3-247C-41BC-A9E6-34EBD8766CB8}" dt="2017-10-17T01:14:16.365" v="347" actId="478"/>
          <ac:spMkLst>
            <pc:docMk/>
            <pc:sldMk cId="2030765869" sldId="759"/>
            <ac:spMk id="3" creationId="{A7377AD4-70C2-4DE5-8665-BE60A61E2BA1}"/>
          </ac:spMkLst>
        </pc:spChg>
        <pc:spChg chg="del mod">
          <ac:chgData name="Timo Balz" userId="25619a686de7b37b" providerId="LiveId" clId="{B8054CB3-247C-41BC-A9E6-34EBD8766CB8}" dt="2017-10-17T01:14:18.077" v="348" actId="478"/>
          <ac:spMkLst>
            <pc:docMk/>
            <pc:sldMk cId="2030765869" sldId="759"/>
            <ac:spMk id="4" creationId="{60701FF6-90ED-4E07-AAB8-97CAD4E21326}"/>
          </ac:spMkLst>
        </pc:spChg>
        <pc:spChg chg="add">
          <ac:chgData name="Timo Balz" userId="25619a686de7b37b" providerId="LiveId" clId="{B8054CB3-247C-41BC-A9E6-34EBD8766CB8}" dt="2017-10-17T01:14:21.704" v="349"/>
          <ac:spMkLst>
            <pc:docMk/>
            <pc:sldMk cId="2030765869" sldId="759"/>
            <ac:spMk id="8" creationId="{3AC65563-B6C0-4089-8270-7C2466968526}"/>
          </ac:spMkLst>
        </pc:spChg>
        <pc:spChg chg="add">
          <ac:chgData name="Timo Balz" userId="25619a686de7b37b" providerId="LiveId" clId="{B8054CB3-247C-41BC-A9E6-34EBD8766CB8}" dt="2017-10-17T01:14:21.704" v="349"/>
          <ac:spMkLst>
            <pc:docMk/>
            <pc:sldMk cId="2030765869" sldId="759"/>
            <ac:spMk id="9" creationId="{A8FBB114-7635-4DD9-B714-64A317AF625B}"/>
          </ac:spMkLst>
        </pc:spChg>
        <pc:picChg chg="add del">
          <ac:chgData name="Timo Balz" userId="25619a686de7b37b" providerId="LiveId" clId="{B8054CB3-247C-41BC-A9E6-34EBD8766CB8}" dt="2017-10-17T01:23:03.196" v="633"/>
          <ac:picMkLst>
            <pc:docMk/>
            <pc:sldMk cId="2030765869" sldId="759"/>
            <ac:picMk id="10" creationId="{A36928A2-8F0F-44BE-AA45-00FA37EADA52}"/>
          </ac:picMkLst>
        </pc:picChg>
        <pc:picChg chg="add del">
          <ac:chgData name="Timo Balz" userId="25619a686de7b37b" providerId="LiveId" clId="{B8054CB3-247C-41BC-A9E6-34EBD8766CB8}" dt="2017-10-17T01:23:03.196" v="633"/>
          <ac:picMkLst>
            <pc:docMk/>
            <pc:sldMk cId="2030765869" sldId="759"/>
            <ac:picMk id="11" creationId="{491A92C3-B118-4CF5-B31B-18656046B563}"/>
          </ac:picMkLst>
        </pc:picChg>
        <pc:picChg chg="add del">
          <ac:chgData name="Timo Balz" userId="25619a686de7b37b" providerId="LiveId" clId="{B8054CB3-247C-41BC-A9E6-34EBD8766CB8}" dt="2017-10-17T01:23:03.196" v="633"/>
          <ac:picMkLst>
            <pc:docMk/>
            <pc:sldMk cId="2030765869" sldId="759"/>
            <ac:picMk id="12" creationId="{D8241258-44B8-426F-BCCF-5A275650F8CD}"/>
          </ac:picMkLst>
        </pc:picChg>
      </pc:sldChg>
      <pc:sldChg chg="del">
        <pc:chgData name="Timo Balz" userId="25619a686de7b37b" providerId="LiveId" clId="{B8054CB3-247C-41BC-A9E6-34EBD8766CB8}" dt="2017-10-17T01:06:09.010" v="133" actId="2696"/>
        <pc:sldMkLst>
          <pc:docMk/>
          <pc:sldMk cId="1863089666" sldId="760"/>
        </pc:sldMkLst>
      </pc:sldChg>
      <pc:sldChg chg="addSp delSp modSp add">
        <pc:chgData name="Timo Balz" userId="25619a686de7b37b" providerId="LiveId" clId="{B8054CB3-247C-41BC-A9E6-34EBD8766CB8}" dt="2017-10-17T01:23:05.430" v="634"/>
        <pc:sldMkLst>
          <pc:docMk/>
          <pc:sldMk cId="3035497185" sldId="760"/>
        </pc:sldMkLst>
        <pc:spChg chg="add mod">
          <ac:chgData name="Timo Balz" userId="25619a686de7b37b" providerId="LiveId" clId="{B8054CB3-247C-41BC-A9E6-34EBD8766CB8}" dt="2017-10-17T01:14:42.188" v="368" actId="20577"/>
          <ac:spMkLst>
            <pc:docMk/>
            <pc:sldMk cId="3035497185" sldId="760"/>
            <ac:spMk id="2" creationId="{9230806E-B3E8-4C30-95D9-59C6599294EC}"/>
          </ac:spMkLst>
        </pc:spChg>
        <pc:picChg chg="add">
          <ac:chgData name="Timo Balz" userId="25619a686de7b37b" providerId="LiveId" clId="{B8054CB3-247C-41BC-A9E6-34EBD8766CB8}" dt="2017-10-17T01:15:07.225" v="374"/>
          <ac:picMkLst>
            <pc:docMk/>
            <pc:sldMk cId="3035497185" sldId="760"/>
            <ac:picMk id="3" creationId="{4ED15999-1C18-4F38-901B-98ECBAF3E309}"/>
          </ac:picMkLst>
        </pc:picChg>
        <pc:picChg chg="add del">
          <ac:chgData name="Timo Balz" userId="25619a686de7b37b" providerId="LiveId" clId="{B8054CB3-247C-41BC-A9E6-34EBD8766CB8}" dt="2017-10-17T01:15:14.172" v="376" actId="478"/>
          <ac:picMkLst>
            <pc:docMk/>
            <pc:sldMk cId="3035497185" sldId="760"/>
            <ac:picMk id="4" creationId="{558C5E1D-08FE-48A9-BCFC-8AB14856B788}"/>
          </ac:picMkLst>
        </pc:picChg>
        <pc:picChg chg="add">
          <ac:chgData name="Timo Balz" userId="25619a686de7b37b" providerId="LiveId" clId="{B8054CB3-247C-41BC-A9E6-34EBD8766CB8}" dt="2017-10-17T01:23:05.430" v="634"/>
          <ac:picMkLst>
            <pc:docMk/>
            <pc:sldMk cId="3035497185" sldId="760"/>
            <ac:picMk id="5" creationId="{D28B75AA-DD29-4B37-A556-7D39FC911949}"/>
          </ac:picMkLst>
        </pc:picChg>
        <pc:picChg chg="add">
          <ac:chgData name="Timo Balz" userId="25619a686de7b37b" providerId="LiveId" clId="{B8054CB3-247C-41BC-A9E6-34EBD8766CB8}" dt="2017-10-17T01:23:05.430" v="634"/>
          <ac:picMkLst>
            <pc:docMk/>
            <pc:sldMk cId="3035497185" sldId="760"/>
            <ac:picMk id="6" creationId="{F3819A6E-6093-4925-9183-5D503E3E78D5}"/>
          </ac:picMkLst>
        </pc:picChg>
        <pc:picChg chg="add">
          <ac:chgData name="Timo Balz" userId="25619a686de7b37b" providerId="LiveId" clId="{B8054CB3-247C-41BC-A9E6-34EBD8766CB8}" dt="2017-10-17T01:23:05.430" v="634"/>
          <ac:picMkLst>
            <pc:docMk/>
            <pc:sldMk cId="3035497185" sldId="760"/>
            <ac:picMk id="7" creationId="{A113CEE7-AB9C-4188-9A83-107B39916079}"/>
          </ac:picMkLst>
        </pc:picChg>
      </pc:sldChg>
      <pc:sldChg chg="addSp add">
        <pc:chgData name="Timo Balz" userId="25619a686de7b37b" providerId="LiveId" clId="{B8054CB3-247C-41BC-A9E6-34EBD8766CB8}" dt="2017-10-17T01:23:07.847" v="635"/>
        <pc:sldMkLst>
          <pc:docMk/>
          <pc:sldMk cId="2477703968" sldId="761"/>
        </pc:sldMkLst>
        <pc:spChg chg="add">
          <ac:chgData name="Timo Balz" userId="25619a686de7b37b" providerId="LiveId" clId="{B8054CB3-247C-41BC-A9E6-34EBD8766CB8}" dt="2017-10-17T01:14:54.136" v="369"/>
          <ac:spMkLst>
            <pc:docMk/>
            <pc:sldMk cId="2477703968" sldId="761"/>
            <ac:spMk id="2" creationId="{E4AF00D5-DAD4-4EDA-9F44-408D73DCDDC2}"/>
          </ac:spMkLst>
        </pc:spChg>
        <pc:picChg chg="add">
          <ac:chgData name="Timo Balz" userId="25619a686de7b37b" providerId="LiveId" clId="{B8054CB3-247C-41BC-A9E6-34EBD8766CB8}" dt="2017-10-17T01:15:15.797" v="377"/>
          <ac:picMkLst>
            <pc:docMk/>
            <pc:sldMk cId="2477703968" sldId="761"/>
            <ac:picMk id="3" creationId="{4EA486FE-F79E-4F56-AAA4-AE907D8D6062}"/>
          </ac:picMkLst>
        </pc:picChg>
        <pc:picChg chg="add">
          <ac:chgData name="Timo Balz" userId="25619a686de7b37b" providerId="LiveId" clId="{B8054CB3-247C-41BC-A9E6-34EBD8766CB8}" dt="2017-10-17T01:23:07.847" v="635"/>
          <ac:picMkLst>
            <pc:docMk/>
            <pc:sldMk cId="2477703968" sldId="761"/>
            <ac:picMk id="4" creationId="{7EC0AD15-DAA7-440C-A056-341FABD2215E}"/>
          </ac:picMkLst>
        </pc:picChg>
        <pc:picChg chg="add">
          <ac:chgData name="Timo Balz" userId="25619a686de7b37b" providerId="LiveId" clId="{B8054CB3-247C-41BC-A9E6-34EBD8766CB8}" dt="2017-10-17T01:23:07.847" v="635"/>
          <ac:picMkLst>
            <pc:docMk/>
            <pc:sldMk cId="2477703968" sldId="761"/>
            <ac:picMk id="5" creationId="{5A2D9617-0A48-4D67-99FA-2CD20536B996}"/>
          </ac:picMkLst>
        </pc:picChg>
        <pc:picChg chg="add">
          <ac:chgData name="Timo Balz" userId="25619a686de7b37b" providerId="LiveId" clId="{B8054CB3-247C-41BC-A9E6-34EBD8766CB8}" dt="2017-10-17T01:23:07.847" v="635"/>
          <ac:picMkLst>
            <pc:docMk/>
            <pc:sldMk cId="2477703968" sldId="761"/>
            <ac:picMk id="6" creationId="{89BCE9C5-BFD9-4679-A3A1-EB5852262C14}"/>
          </ac:picMkLst>
        </pc:picChg>
      </pc:sldChg>
      <pc:sldChg chg="del">
        <pc:chgData name="Timo Balz" userId="25619a686de7b37b" providerId="LiveId" clId="{B8054CB3-247C-41BC-A9E6-34EBD8766CB8}" dt="2017-10-17T01:06:09.063" v="136" actId="2696"/>
        <pc:sldMkLst>
          <pc:docMk/>
          <pc:sldMk cId="4023972697" sldId="761"/>
        </pc:sldMkLst>
      </pc:sldChg>
      <pc:sldChg chg="addSp add">
        <pc:chgData name="Timo Balz" userId="25619a686de7b37b" providerId="LiveId" clId="{B8054CB3-247C-41BC-A9E6-34EBD8766CB8}" dt="2017-10-17T01:23:09.102" v="636"/>
        <pc:sldMkLst>
          <pc:docMk/>
          <pc:sldMk cId="3298650192" sldId="762"/>
        </pc:sldMkLst>
        <pc:spChg chg="add">
          <ac:chgData name="Timo Balz" userId="25619a686de7b37b" providerId="LiveId" clId="{B8054CB3-247C-41BC-A9E6-34EBD8766CB8}" dt="2017-10-17T01:14:55.265" v="370"/>
          <ac:spMkLst>
            <pc:docMk/>
            <pc:sldMk cId="3298650192" sldId="762"/>
            <ac:spMk id="2" creationId="{772ECAD9-81EA-4363-9A07-9937218EE036}"/>
          </ac:spMkLst>
        </pc:spChg>
        <pc:picChg chg="add">
          <ac:chgData name="Timo Balz" userId="25619a686de7b37b" providerId="LiveId" clId="{B8054CB3-247C-41BC-A9E6-34EBD8766CB8}" dt="2017-10-17T01:15:24.144" v="378"/>
          <ac:picMkLst>
            <pc:docMk/>
            <pc:sldMk cId="3298650192" sldId="762"/>
            <ac:picMk id="3" creationId="{8003ED4D-6EB4-481E-99D0-BDEC75951891}"/>
          </ac:picMkLst>
        </pc:picChg>
        <pc:picChg chg="add">
          <ac:chgData name="Timo Balz" userId="25619a686de7b37b" providerId="LiveId" clId="{B8054CB3-247C-41BC-A9E6-34EBD8766CB8}" dt="2017-10-17T01:23:09.102" v="636"/>
          <ac:picMkLst>
            <pc:docMk/>
            <pc:sldMk cId="3298650192" sldId="762"/>
            <ac:picMk id="4" creationId="{0E6EEF3C-2784-4A09-A118-D928DA28C67F}"/>
          </ac:picMkLst>
        </pc:picChg>
        <pc:picChg chg="add">
          <ac:chgData name="Timo Balz" userId="25619a686de7b37b" providerId="LiveId" clId="{B8054CB3-247C-41BC-A9E6-34EBD8766CB8}" dt="2017-10-17T01:23:09.102" v="636"/>
          <ac:picMkLst>
            <pc:docMk/>
            <pc:sldMk cId="3298650192" sldId="762"/>
            <ac:picMk id="5" creationId="{651C4EC4-4AA0-43C4-85F8-EF2E7B023A31}"/>
          </ac:picMkLst>
        </pc:picChg>
        <pc:picChg chg="add">
          <ac:chgData name="Timo Balz" userId="25619a686de7b37b" providerId="LiveId" clId="{B8054CB3-247C-41BC-A9E6-34EBD8766CB8}" dt="2017-10-17T01:23:09.102" v="636"/>
          <ac:picMkLst>
            <pc:docMk/>
            <pc:sldMk cId="3298650192" sldId="762"/>
            <ac:picMk id="6" creationId="{60FF1627-6C7E-4762-88B3-51DD9AF959D2}"/>
          </ac:picMkLst>
        </pc:picChg>
      </pc:sldChg>
      <pc:sldChg chg="del">
        <pc:chgData name="Timo Balz" userId="25619a686de7b37b" providerId="LiveId" clId="{B8054CB3-247C-41BC-A9E6-34EBD8766CB8}" dt="2017-10-17T01:06:09.027" v="134" actId="2696"/>
        <pc:sldMkLst>
          <pc:docMk/>
          <pc:sldMk cId="3837215494" sldId="762"/>
        </pc:sldMkLst>
      </pc:sldChg>
      <pc:sldChg chg="del">
        <pc:chgData name="Timo Balz" userId="25619a686de7b37b" providerId="LiveId" clId="{B8054CB3-247C-41BC-A9E6-34EBD8766CB8}" dt="2017-10-17T01:06:09.046" v="135" actId="2696"/>
        <pc:sldMkLst>
          <pc:docMk/>
          <pc:sldMk cId="1542869374" sldId="763"/>
        </pc:sldMkLst>
      </pc:sldChg>
      <pc:sldChg chg="addSp add">
        <pc:chgData name="Timo Balz" userId="25619a686de7b37b" providerId="LiveId" clId="{B8054CB3-247C-41BC-A9E6-34EBD8766CB8}" dt="2017-10-17T01:23:10.287" v="637"/>
        <pc:sldMkLst>
          <pc:docMk/>
          <pc:sldMk cId="2542349112" sldId="763"/>
        </pc:sldMkLst>
        <pc:spChg chg="add">
          <ac:chgData name="Timo Balz" userId="25619a686de7b37b" providerId="LiveId" clId="{B8054CB3-247C-41BC-A9E6-34EBD8766CB8}" dt="2017-10-17T01:14:56.470" v="371"/>
          <ac:spMkLst>
            <pc:docMk/>
            <pc:sldMk cId="2542349112" sldId="763"/>
            <ac:spMk id="2" creationId="{6F44CC99-43BC-4724-9024-9B2EE364E1BA}"/>
          </ac:spMkLst>
        </pc:spChg>
        <pc:picChg chg="add">
          <ac:chgData name="Timo Balz" userId="25619a686de7b37b" providerId="LiveId" clId="{B8054CB3-247C-41BC-A9E6-34EBD8766CB8}" dt="2017-10-17T01:15:30.806" v="379"/>
          <ac:picMkLst>
            <pc:docMk/>
            <pc:sldMk cId="2542349112" sldId="763"/>
            <ac:picMk id="3" creationId="{D7AB9C8E-241D-4263-B235-D503F41D65CE}"/>
          </ac:picMkLst>
        </pc:picChg>
        <pc:picChg chg="add">
          <ac:chgData name="Timo Balz" userId="25619a686de7b37b" providerId="LiveId" clId="{B8054CB3-247C-41BC-A9E6-34EBD8766CB8}" dt="2017-10-17T01:23:10.287" v="637"/>
          <ac:picMkLst>
            <pc:docMk/>
            <pc:sldMk cId="2542349112" sldId="763"/>
            <ac:picMk id="4" creationId="{235DFF47-B731-4CD2-8E2A-65043F4F2DB3}"/>
          </ac:picMkLst>
        </pc:picChg>
        <pc:picChg chg="add">
          <ac:chgData name="Timo Balz" userId="25619a686de7b37b" providerId="LiveId" clId="{B8054CB3-247C-41BC-A9E6-34EBD8766CB8}" dt="2017-10-17T01:23:10.287" v="637"/>
          <ac:picMkLst>
            <pc:docMk/>
            <pc:sldMk cId="2542349112" sldId="763"/>
            <ac:picMk id="5" creationId="{F088B2BB-3F12-4CD6-B001-6BB531A90278}"/>
          </ac:picMkLst>
        </pc:picChg>
        <pc:picChg chg="add">
          <ac:chgData name="Timo Balz" userId="25619a686de7b37b" providerId="LiveId" clId="{B8054CB3-247C-41BC-A9E6-34EBD8766CB8}" dt="2017-10-17T01:23:10.287" v="637"/>
          <ac:picMkLst>
            <pc:docMk/>
            <pc:sldMk cId="2542349112" sldId="763"/>
            <ac:picMk id="6" creationId="{76382BF4-5096-4EF9-BB07-F202FE63BF82}"/>
          </ac:picMkLst>
        </pc:picChg>
      </pc:sldChg>
      <pc:sldChg chg="del">
        <pc:chgData name="Timo Balz" userId="25619a686de7b37b" providerId="LiveId" clId="{B8054CB3-247C-41BC-A9E6-34EBD8766CB8}" dt="2017-10-17T01:06:09.224" v="138" actId="2696"/>
        <pc:sldMkLst>
          <pc:docMk/>
          <pc:sldMk cId="3368799431" sldId="764"/>
        </pc:sldMkLst>
      </pc:sldChg>
      <pc:sldChg chg="addSp add">
        <pc:chgData name="Timo Balz" userId="25619a686de7b37b" providerId="LiveId" clId="{B8054CB3-247C-41BC-A9E6-34EBD8766CB8}" dt="2017-10-17T01:23:11.309" v="638"/>
        <pc:sldMkLst>
          <pc:docMk/>
          <pc:sldMk cId="3586502487" sldId="764"/>
        </pc:sldMkLst>
        <pc:spChg chg="add">
          <ac:chgData name="Timo Balz" userId="25619a686de7b37b" providerId="LiveId" clId="{B8054CB3-247C-41BC-A9E6-34EBD8766CB8}" dt="2017-10-17T01:15:00.153" v="373"/>
          <ac:spMkLst>
            <pc:docMk/>
            <pc:sldMk cId="3586502487" sldId="764"/>
            <ac:spMk id="2" creationId="{899FBE7C-2E66-4D14-AB33-226457E939BB}"/>
          </ac:spMkLst>
        </pc:spChg>
        <pc:picChg chg="add">
          <ac:chgData name="Timo Balz" userId="25619a686de7b37b" providerId="LiveId" clId="{B8054CB3-247C-41BC-A9E6-34EBD8766CB8}" dt="2017-10-17T01:15:36.412" v="380"/>
          <ac:picMkLst>
            <pc:docMk/>
            <pc:sldMk cId="3586502487" sldId="764"/>
            <ac:picMk id="3" creationId="{8033334A-AB12-4AA6-B852-40CA4C9A7B46}"/>
          </ac:picMkLst>
        </pc:picChg>
        <pc:picChg chg="add">
          <ac:chgData name="Timo Balz" userId="25619a686de7b37b" providerId="LiveId" clId="{B8054CB3-247C-41BC-A9E6-34EBD8766CB8}" dt="2017-10-17T01:23:11.309" v="638"/>
          <ac:picMkLst>
            <pc:docMk/>
            <pc:sldMk cId="3586502487" sldId="764"/>
            <ac:picMk id="4" creationId="{27AD202E-4742-44F4-A6D9-F8BC6F8E0441}"/>
          </ac:picMkLst>
        </pc:picChg>
        <pc:picChg chg="add">
          <ac:chgData name="Timo Balz" userId="25619a686de7b37b" providerId="LiveId" clId="{B8054CB3-247C-41BC-A9E6-34EBD8766CB8}" dt="2017-10-17T01:23:11.309" v="638"/>
          <ac:picMkLst>
            <pc:docMk/>
            <pc:sldMk cId="3586502487" sldId="764"/>
            <ac:picMk id="5" creationId="{91FF78CE-C6CA-44DD-BCAB-0D1862D07CDF}"/>
          </ac:picMkLst>
        </pc:picChg>
        <pc:picChg chg="add">
          <ac:chgData name="Timo Balz" userId="25619a686de7b37b" providerId="LiveId" clId="{B8054CB3-247C-41BC-A9E6-34EBD8766CB8}" dt="2017-10-17T01:23:11.309" v="638"/>
          <ac:picMkLst>
            <pc:docMk/>
            <pc:sldMk cId="3586502487" sldId="764"/>
            <ac:picMk id="6" creationId="{96AAD8D9-7BFF-4FF5-9977-4114C8766938}"/>
          </ac:picMkLst>
        </pc:picChg>
      </pc:sldChg>
      <pc:sldChg chg="del">
        <pc:chgData name="Timo Balz" userId="25619a686de7b37b" providerId="LiveId" clId="{B8054CB3-247C-41BC-A9E6-34EBD8766CB8}" dt="2017-10-17T01:06:09.076" v="137" actId="2696"/>
        <pc:sldMkLst>
          <pc:docMk/>
          <pc:sldMk cId="3276083272" sldId="765"/>
        </pc:sldMkLst>
      </pc:sldChg>
      <pc:sldChg chg="addSp add">
        <pc:chgData name="Timo Balz" userId="25619a686de7b37b" providerId="LiveId" clId="{B8054CB3-247C-41BC-A9E6-34EBD8766CB8}" dt="2017-10-17T01:23:12.753" v="639"/>
        <pc:sldMkLst>
          <pc:docMk/>
          <pc:sldMk cId="3877469242" sldId="765"/>
        </pc:sldMkLst>
        <pc:spChg chg="add">
          <ac:chgData name="Timo Balz" userId="25619a686de7b37b" providerId="LiveId" clId="{B8054CB3-247C-41BC-A9E6-34EBD8766CB8}" dt="2017-10-17T01:15:43.565" v="381"/>
          <ac:spMkLst>
            <pc:docMk/>
            <pc:sldMk cId="3877469242" sldId="765"/>
            <ac:spMk id="2" creationId="{98AA52A6-8A0A-4BE2-BF06-49C8580DF451}"/>
          </ac:spMkLst>
        </pc:spChg>
        <pc:spChg chg="add">
          <ac:chgData name="Timo Balz" userId="25619a686de7b37b" providerId="LiveId" clId="{B8054CB3-247C-41BC-A9E6-34EBD8766CB8}" dt="2017-10-17T01:15:54.783" v="382"/>
          <ac:spMkLst>
            <pc:docMk/>
            <pc:sldMk cId="3877469242" sldId="765"/>
            <ac:spMk id="3" creationId="{4989BC1F-EB17-4BF6-9A5D-80E05BEE0E7A}"/>
          </ac:spMkLst>
        </pc:spChg>
        <pc:spChg chg="add">
          <ac:chgData name="Timo Balz" userId="25619a686de7b37b" providerId="LiveId" clId="{B8054CB3-247C-41BC-A9E6-34EBD8766CB8}" dt="2017-10-17T01:15:54.783" v="382"/>
          <ac:spMkLst>
            <pc:docMk/>
            <pc:sldMk cId="3877469242" sldId="765"/>
            <ac:spMk id="4" creationId="{07B2A03C-42C3-45C0-BDE5-63DF147BB3F5}"/>
          </ac:spMkLst>
        </pc:spChg>
        <pc:picChg chg="add">
          <ac:chgData name="Timo Balz" userId="25619a686de7b37b" providerId="LiveId" clId="{B8054CB3-247C-41BC-A9E6-34EBD8766CB8}" dt="2017-10-17T01:23:12.753" v="639"/>
          <ac:picMkLst>
            <pc:docMk/>
            <pc:sldMk cId="3877469242" sldId="765"/>
            <ac:picMk id="5" creationId="{903F87A4-6D18-42C6-9B11-C5D54408CDAD}"/>
          </ac:picMkLst>
        </pc:picChg>
        <pc:picChg chg="add">
          <ac:chgData name="Timo Balz" userId="25619a686de7b37b" providerId="LiveId" clId="{B8054CB3-247C-41BC-A9E6-34EBD8766CB8}" dt="2017-10-17T01:23:12.753" v="639"/>
          <ac:picMkLst>
            <pc:docMk/>
            <pc:sldMk cId="3877469242" sldId="765"/>
            <ac:picMk id="6" creationId="{229F7A9E-4248-476D-8B91-7295491D30E0}"/>
          </ac:picMkLst>
        </pc:picChg>
        <pc:picChg chg="add">
          <ac:chgData name="Timo Balz" userId="25619a686de7b37b" providerId="LiveId" clId="{B8054CB3-247C-41BC-A9E6-34EBD8766CB8}" dt="2017-10-17T01:23:12.753" v="639"/>
          <ac:picMkLst>
            <pc:docMk/>
            <pc:sldMk cId="3877469242" sldId="765"/>
            <ac:picMk id="7" creationId="{283EE417-C683-47CC-8D10-3C3A578B4A8F}"/>
          </ac:picMkLst>
        </pc:picChg>
      </pc:sldChg>
      <pc:sldChg chg="addSp delSp modSp add">
        <pc:chgData name="Timo Balz" userId="25619a686de7b37b" providerId="LiveId" clId="{B8054CB3-247C-41BC-A9E6-34EBD8766CB8}" dt="2017-10-17T01:28:11.790" v="663" actId="20577"/>
        <pc:sldMkLst>
          <pc:docMk/>
          <pc:sldMk cId="365138034" sldId="766"/>
        </pc:sldMkLst>
        <pc:spChg chg="mod">
          <ac:chgData name="Timo Balz" userId="25619a686de7b37b" providerId="LiveId" clId="{B8054CB3-247C-41BC-A9E6-34EBD8766CB8}" dt="2017-10-17T01:28:11.790" v="663" actId="20577"/>
          <ac:spMkLst>
            <pc:docMk/>
            <pc:sldMk cId="365138034" sldId="766"/>
            <ac:spMk id="2" creationId="{98AA52A6-8A0A-4BE2-BF06-49C8580DF451}"/>
          </ac:spMkLst>
        </pc:spChg>
        <pc:spChg chg="del mod">
          <ac:chgData name="Timo Balz" userId="25619a686de7b37b" providerId="LiveId" clId="{B8054CB3-247C-41BC-A9E6-34EBD8766CB8}" dt="2017-10-17T01:16:04.277" v="385" actId="478"/>
          <ac:spMkLst>
            <pc:docMk/>
            <pc:sldMk cId="365138034" sldId="766"/>
            <ac:spMk id="3" creationId="{4989BC1F-EB17-4BF6-9A5D-80E05BEE0E7A}"/>
          </ac:spMkLst>
        </pc:spChg>
        <pc:spChg chg="del">
          <ac:chgData name="Timo Balz" userId="25619a686de7b37b" providerId="LiveId" clId="{B8054CB3-247C-41BC-A9E6-34EBD8766CB8}" dt="2017-10-17T01:16:05.572" v="386" actId="478"/>
          <ac:spMkLst>
            <pc:docMk/>
            <pc:sldMk cId="365138034" sldId="766"/>
            <ac:spMk id="4" creationId="{07B2A03C-42C3-45C0-BDE5-63DF147BB3F5}"/>
          </ac:spMkLst>
        </pc:spChg>
        <pc:spChg chg="add">
          <ac:chgData name="Timo Balz" userId="25619a686de7b37b" providerId="LiveId" clId="{B8054CB3-247C-41BC-A9E6-34EBD8766CB8}" dt="2017-10-17T01:16:42.658" v="418"/>
          <ac:spMkLst>
            <pc:docMk/>
            <pc:sldMk cId="365138034" sldId="766"/>
            <ac:spMk id="5" creationId="{8BDEF8C5-1114-4F1C-BC39-828EC31A3830}"/>
          </ac:spMkLst>
        </pc:spChg>
        <pc:picChg chg="add">
          <ac:chgData name="Timo Balz" userId="25619a686de7b37b" providerId="LiveId" clId="{B8054CB3-247C-41BC-A9E6-34EBD8766CB8}" dt="2017-10-17T01:23:14.198" v="640"/>
          <ac:picMkLst>
            <pc:docMk/>
            <pc:sldMk cId="365138034" sldId="766"/>
            <ac:picMk id="6" creationId="{7264135F-3CFE-4D08-8539-049AE3F197CE}"/>
          </ac:picMkLst>
        </pc:picChg>
        <pc:picChg chg="add">
          <ac:chgData name="Timo Balz" userId="25619a686de7b37b" providerId="LiveId" clId="{B8054CB3-247C-41BC-A9E6-34EBD8766CB8}" dt="2017-10-17T01:23:14.198" v="640"/>
          <ac:picMkLst>
            <pc:docMk/>
            <pc:sldMk cId="365138034" sldId="766"/>
            <ac:picMk id="7" creationId="{4EEE6CF5-7E1B-457C-970A-DC3F82E0C7FC}"/>
          </ac:picMkLst>
        </pc:picChg>
        <pc:picChg chg="add">
          <ac:chgData name="Timo Balz" userId="25619a686de7b37b" providerId="LiveId" clId="{B8054CB3-247C-41BC-A9E6-34EBD8766CB8}" dt="2017-10-17T01:23:14.198" v="640"/>
          <ac:picMkLst>
            <pc:docMk/>
            <pc:sldMk cId="365138034" sldId="766"/>
            <ac:picMk id="8" creationId="{E80DDD40-DF97-418B-9A75-80EA54055B9B}"/>
          </ac:picMkLst>
        </pc:picChg>
      </pc:sldChg>
      <pc:sldChg chg="del">
        <pc:chgData name="Timo Balz" userId="25619a686de7b37b" providerId="LiveId" clId="{B8054CB3-247C-41BC-A9E6-34EBD8766CB8}" dt="2017-10-17T01:06:07.741" v="96" actId="2696"/>
        <pc:sldMkLst>
          <pc:docMk/>
          <pc:sldMk cId="588110928" sldId="766"/>
        </pc:sldMkLst>
      </pc:sldChg>
      <pc:sldChg chg="addSp delSp modSp add">
        <pc:chgData name="Timo Balz" userId="25619a686de7b37b" providerId="LiveId" clId="{B8054CB3-247C-41BC-A9E6-34EBD8766CB8}" dt="2017-10-17T01:23:17.615" v="642"/>
        <pc:sldMkLst>
          <pc:docMk/>
          <pc:sldMk cId="2112023611" sldId="767"/>
        </pc:sldMkLst>
        <pc:spChg chg="mod">
          <ac:chgData name="Timo Balz" userId="25619a686de7b37b" providerId="LiveId" clId="{B8054CB3-247C-41BC-A9E6-34EBD8766CB8}" dt="2017-10-17T01:17:07.397" v="430" actId="20577"/>
          <ac:spMkLst>
            <pc:docMk/>
            <pc:sldMk cId="2112023611" sldId="767"/>
            <ac:spMk id="2" creationId="{98AA52A6-8A0A-4BE2-BF06-49C8580DF451}"/>
          </ac:spMkLst>
        </pc:spChg>
        <pc:spChg chg="del">
          <ac:chgData name="Timo Balz" userId="25619a686de7b37b" providerId="LiveId" clId="{B8054CB3-247C-41BC-A9E6-34EBD8766CB8}" dt="2017-10-17T01:16:32.500" v="416" actId="478"/>
          <ac:spMkLst>
            <pc:docMk/>
            <pc:sldMk cId="2112023611" sldId="767"/>
            <ac:spMk id="3" creationId="{4989BC1F-EB17-4BF6-9A5D-80E05BEE0E7A}"/>
          </ac:spMkLst>
        </pc:spChg>
        <pc:spChg chg="del">
          <ac:chgData name="Timo Balz" userId="25619a686de7b37b" providerId="LiveId" clId="{B8054CB3-247C-41BC-A9E6-34EBD8766CB8}" dt="2017-10-17T01:16:33.894" v="417" actId="478"/>
          <ac:spMkLst>
            <pc:docMk/>
            <pc:sldMk cId="2112023611" sldId="767"/>
            <ac:spMk id="4" creationId="{07B2A03C-42C3-45C0-BDE5-63DF147BB3F5}"/>
          </ac:spMkLst>
        </pc:spChg>
        <pc:spChg chg="add del">
          <ac:chgData name="Timo Balz" userId="25619a686de7b37b" providerId="LiveId" clId="{B8054CB3-247C-41BC-A9E6-34EBD8766CB8}" dt="2017-10-17T01:17:14.709" v="432" actId="478"/>
          <ac:spMkLst>
            <pc:docMk/>
            <pc:sldMk cId="2112023611" sldId="767"/>
            <ac:spMk id="5" creationId="{81735737-4C23-4F30-8D09-74D1761427A2}"/>
          </ac:spMkLst>
        </pc:spChg>
        <pc:spChg chg="add">
          <ac:chgData name="Timo Balz" userId="25619a686de7b37b" providerId="LiveId" clId="{B8054CB3-247C-41BC-A9E6-34EBD8766CB8}" dt="2017-10-17T01:17:19.088" v="433"/>
          <ac:spMkLst>
            <pc:docMk/>
            <pc:sldMk cId="2112023611" sldId="767"/>
            <ac:spMk id="6" creationId="{B8F01488-DD9B-4925-BD6F-E29FDB0D13E3}"/>
          </ac:spMkLst>
        </pc:spChg>
        <pc:picChg chg="add">
          <ac:chgData name="Timo Balz" userId="25619a686de7b37b" providerId="LiveId" clId="{B8054CB3-247C-41BC-A9E6-34EBD8766CB8}" dt="2017-10-17T01:23:17.615" v="642"/>
          <ac:picMkLst>
            <pc:docMk/>
            <pc:sldMk cId="2112023611" sldId="767"/>
            <ac:picMk id="7" creationId="{DBA554BF-C3CA-4FDB-AF96-D10711C40235}"/>
          </ac:picMkLst>
        </pc:picChg>
        <pc:picChg chg="add">
          <ac:chgData name="Timo Balz" userId="25619a686de7b37b" providerId="LiveId" clId="{B8054CB3-247C-41BC-A9E6-34EBD8766CB8}" dt="2017-10-17T01:23:17.615" v="642"/>
          <ac:picMkLst>
            <pc:docMk/>
            <pc:sldMk cId="2112023611" sldId="767"/>
            <ac:picMk id="8" creationId="{9AA2A2A3-970F-4F3E-8345-89E7796FDC4A}"/>
          </ac:picMkLst>
        </pc:picChg>
        <pc:picChg chg="add">
          <ac:chgData name="Timo Balz" userId="25619a686de7b37b" providerId="LiveId" clId="{B8054CB3-247C-41BC-A9E6-34EBD8766CB8}" dt="2017-10-17T01:23:17.615" v="642"/>
          <ac:picMkLst>
            <pc:docMk/>
            <pc:sldMk cId="2112023611" sldId="767"/>
            <ac:picMk id="9" creationId="{B014A0E2-5A1C-4BD8-B542-4F31F7C8BA55}"/>
          </ac:picMkLst>
        </pc:picChg>
      </pc:sldChg>
      <pc:sldChg chg="addSp modSp add">
        <pc:chgData name="Timo Balz" userId="25619a686de7b37b" providerId="LiveId" clId="{B8054CB3-247C-41BC-A9E6-34EBD8766CB8}" dt="2017-10-17T01:28:17.381" v="665" actId="20577"/>
        <pc:sldMkLst>
          <pc:docMk/>
          <pc:sldMk cId="1892728067" sldId="768"/>
        </pc:sldMkLst>
        <pc:spChg chg="add mod">
          <ac:chgData name="Timo Balz" userId="25619a686de7b37b" providerId="LiveId" clId="{B8054CB3-247C-41BC-A9E6-34EBD8766CB8}" dt="2017-10-17T01:28:17.381" v="665" actId="20577"/>
          <ac:spMkLst>
            <pc:docMk/>
            <pc:sldMk cId="1892728067" sldId="768"/>
            <ac:spMk id="2" creationId="{4F4A9C4E-3908-41C8-9C1E-299ABD990900}"/>
          </ac:spMkLst>
        </pc:spChg>
        <pc:spChg chg="add">
          <ac:chgData name="Timo Balz" userId="25619a686de7b37b" providerId="LiveId" clId="{B8054CB3-247C-41BC-A9E6-34EBD8766CB8}" dt="2017-10-17T01:17:29.502" v="434"/>
          <ac:spMkLst>
            <pc:docMk/>
            <pc:sldMk cId="1892728067" sldId="768"/>
            <ac:spMk id="3" creationId="{CFAC16EE-ABD0-4647-A16C-5659E0E0806F}"/>
          </ac:spMkLst>
        </pc:spChg>
        <pc:picChg chg="add">
          <ac:chgData name="Timo Balz" userId="25619a686de7b37b" providerId="LiveId" clId="{B8054CB3-247C-41BC-A9E6-34EBD8766CB8}" dt="2017-10-17T01:23:15.718" v="641"/>
          <ac:picMkLst>
            <pc:docMk/>
            <pc:sldMk cId="1892728067" sldId="768"/>
            <ac:picMk id="4" creationId="{64F0AD15-1142-4CBD-9DCB-BCACCBE0382E}"/>
          </ac:picMkLst>
        </pc:picChg>
        <pc:picChg chg="add">
          <ac:chgData name="Timo Balz" userId="25619a686de7b37b" providerId="LiveId" clId="{B8054CB3-247C-41BC-A9E6-34EBD8766CB8}" dt="2017-10-17T01:23:15.718" v="641"/>
          <ac:picMkLst>
            <pc:docMk/>
            <pc:sldMk cId="1892728067" sldId="768"/>
            <ac:picMk id="5" creationId="{799DC7B8-283C-4B1F-B14E-6A9CBCC804FC}"/>
          </ac:picMkLst>
        </pc:picChg>
        <pc:picChg chg="add">
          <ac:chgData name="Timo Balz" userId="25619a686de7b37b" providerId="LiveId" clId="{B8054CB3-247C-41BC-A9E6-34EBD8766CB8}" dt="2017-10-17T01:23:15.718" v="641"/>
          <ac:picMkLst>
            <pc:docMk/>
            <pc:sldMk cId="1892728067" sldId="768"/>
            <ac:picMk id="6" creationId="{106E76B6-217F-4704-8747-949C8E014A35}"/>
          </ac:picMkLst>
        </pc:picChg>
      </pc:sldChg>
      <pc:sldChg chg="addSp modSp add">
        <pc:chgData name="Timo Balz" userId="25619a686de7b37b" providerId="LiveId" clId="{B8054CB3-247C-41BC-A9E6-34EBD8766CB8}" dt="2017-10-17T01:23:19.046" v="643"/>
        <pc:sldMkLst>
          <pc:docMk/>
          <pc:sldMk cId="564072298" sldId="769"/>
        </pc:sldMkLst>
        <pc:spChg chg="add mod">
          <ac:chgData name="Timo Balz" userId="25619a686de7b37b" providerId="LiveId" clId="{B8054CB3-247C-41BC-A9E6-34EBD8766CB8}" dt="2017-10-17T01:18:39.701" v="493" actId="20577"/>
          <ac:spMkLst>
            <pc:docMk/>
            <pc:sldMk cId="564072298" sldId="769"/>
            <ac:spMk id="2" creationId="{BCCED27C-5955-4A28-9167-4BB8A7213CC3}"/>
          </ac:spMkLst>
        </pc:spChg>
        <pc:picChg chg="add">
          <ac:chgData name="Timo Balz" userId="25619a686de7b37b" providerId="LiveId" clId="{B8054CB3-247C-41BC-A9E6-34EBD8766CB8}" dt="2017-10-17T01:19:07.581" v="500"/>
          <ac:picMkLst>
            <pc:docMk/>
            <pc:sldMk cId="564072298" sldId="769"/>
            <ac:picMk id="3" creationId="{4467AB19-7EB5-49F1-987D-AB80BBD94392}"/>
          </ac:picMkLst>
        </pc:picChg>
        <pc:picChg chg="add">
          <ac:chgData name="Timo Balz" userId="25619a686de7b37b" providerId="LiveId" clId="{B8054CB3-247C-41BC-A9E6-34EBD8766CB8}" dt="2017-10-17T01:19:07.581" v="500"/>
          <ac:picMkLst>
            <pc:docMk/>
            <pc:sldMk cId="564072298" sldId="769"/>
            <ac:picMk id="4" creationId="{2BF752F6-168D-4658-A186-C03F8614EAB0}"/>
          </ac:picMkLst>
        </pc:picChg>
        <pc:picChg chg="add">
          <ac:chgData name="Timo Balz" userId="25619a686de7b37b" providerId="LiveId" clId="{B8054CB3-247C-41BC-A9E6-34EBD8766CB8}" dt="2017-10-17T01:23:19.046" v="643"/>
          <ac:picMkLst>
            <pc:docMk/>
            <pc:sldMk cId="564072298" sldId="769"/>
            <ac:picMk id="5" creationId="{BD0A009A-DDD4-4D6F-A892-DC4BB859DF08}"/>
          </ac:picMkLst>
        </pc:picChg>
        <pc:picChg chg="add">
          <ac:chgData name="Timo Balz" userId="25619a686de7b37b" providerId="LiveId" clId="{B8054CB3-247C-41BC-A9E6-34EBD8766CB8}" dt="2017-10-17T01:23:19.046" v="643"/>
          <ac:picMkLst>
            <pc:docMk/>
            <pc:sldMk cId="564072298" sldId="769"/>
            <ac:picMk id="6" creationId="{B2AAA627-5E00-4FA0-B080-34CD217A7709}"/>
          </ac:picMkLst>
        </pc:picChg>
        <pc:picChg chg="add">
          <ac:chgData name="Timo Balz" userId="25619a686de7b37b" providerId="LiveId" clId="{B8054CB3-247C-41BC-A9E6-34EBD8766CB8}" dt="2017-10-17T01:23:19.046" v="643"/>
          <ac:picMkLst>
            <pc:docMk/>
            <pc:sldMk cId="564072298" sldId="769"/>
            <ac:picMk id="7" creationId="{858ACE4B-C873-421D-BE47-CC2664D01FA7}"/>
          </ac:picMkLst>
        </pc:picChg>
      </pc:sldChg>
      <pc:sldChg chg="addSp modSp add">
        <pc:chgData name="Timo Balz" userId="25619a686de7b37b" providerId="LiveId" clId="{B8054CB3-247C-41BC-A9E6-34EBD8766CB8}" dt="2017-10-17T01:23:20.335" v="644"/>
        <pc:sldMkLst>
          <pc:docMk/>
          <pc:sldMk cId="989090556" sldId="770"/>
        </pc:sldMkLst>
        <pc:spChg chg="add mod">
          <ac:chgData name="Timo Balz" userId="25619a686de7b37b" providerId="LiveId" clId="{B8054CB3-247C-41BC-A9E6-34EBD8766CB8}" dt="2017-10-17T01:18:53.949" v="498" actId="20577"/>
          <ac:spMkLst>
            <pc:docMk/>
            <pc:sldMk cId="989090556" sldId="770"/>
            <ac:spMk id="2" creationId="{F015DC60-5DC3-46ED-ABCE-11414FEFB5F1}"/>
          </ac:spMkLst>
        </pc:spChg>
        <pc:spChg chg="add">
          <ac:chgData name="Timo Balz" userId="25619a686de7b37b" providerId="LiveId" clId="{B8054CB3-247C-41BC-A9E6-34EBD8766CB8}" dt="2017-10-17T01:18:59.992" v="499"/>
          <ac:spMkLst>
            <pc:docMk/>
            <pc:sldMk cId="989090556" sldId="770"/>
            <ac:spMk id="5" creationId="{FE918062-2128-4059-B2E6-8374C08EB846}"/>
          </ac:spMkLst>
        </pc:spChg>
        <pc:picChg chg="add">
          <ac:chgData name="Timo Balz" userId="25619a686de7b37b" providerId="LiveId" clId="{B8054CB3-247C-41BC-A9E6-34EBD8766CB8}" dt="2017-10-17T01:18:59.992" v="499"/>
          <ac:picMkLst>
            <pc:docMk/>
            <pc:sldMk cId="989090556" sldId="770"/>
            <ac:picMk id="3" creationId="{195ED78F-4DB5-4DCE-8955-6E7D605CB700}"/>
          </ac:picMkLst>
        </pc:picChg>
        <pc:picChg chg="add">
          <ac:chgData name="Timo Balz" userId="25619a686de7b37b" providerId="LiveId" clId="{B8054CB3-247C-41BC-A9E6-34EBD8766CB8}" dt="2017-10-17T01:18:59.992" v="499"/>
          <ac:picMkLst>
            <pc:docMk/>
            <pc:sldMk cId="989090556" sldId="770"/>
            <ac:picMk id="4" creationId="{A509BCB7-A7CD-4EE4-A6C8-5E8B6AEC18E2}"/>
          </ac:picMkLst>
        </pc:picChg>
        <pc:picChg chg="add">
          <ac:chgData name="Timo Balz" userId="25619a686de7b37b" providerId="LiveId" clId="{B8054CB3-247C-41BC-A9E6-34EBD8766CB8}" dt="2017-10-17T01:23:20.335" v="644"/>
          <ac:picMkLst>
            <pc:docMk/>
            <pc:sldMk cId="989090556" sldId="770"/>
            <ac:picMk id="6" creationId="{60F58E04-CCAB-47D8-A808-4D7BDB6F09E4}"/>
          </ac:picMkLst>
        </pc:picChg>
        <pc:picChg chg="add">
          <ac:chgData name="Timo Balz" userId="25619a686de7b37b" providerId="LiveId" clId="{B8054CB3-247C-41BC-A9E6-34EBD8766CB8}" dt="2017-10-17T01:23:20.335" v="644"/>
          <ac:picMkLst>
            <pc:docMk/>
            <pc:sldMk cId="989090556" sldId="770"/>
            <ac:picMk id="7" creationId="{2E0706D7-0141-4F24-87EA-6F0E9ED8B20B}"/>
          </ac:picMkLst>
        </pc:picChg>
        <pc:picChg chg="add">
          <ac:chgData name="Timo Balz" userId="25619a686de7b37b" providerId="LiveId" clId="{B8054CB3-247C-41BC-A9E6-34EBD8766CB8}" dt="2017-10-17T01:23:20.335" v="644"/>
          <ac:picMkLst>
            <pc:docMk/>
            <pc:sldMk cId="989090556" sldId="770"/>
            <ac:picMk id="8" creationId="{4636151F-5A75-4174-BF82-79C6E7008DCA}"/>
          </ac:picMkLst>
        </pc:picChg>
      </pc:sldChg>
      <pc:sldChg chg="addSp delSp modSp add">
        <pc:chgData name="Timo Balz" userId="25619a686de7b37b" providerId="LiveId" clId="{B8054CB3-247C-41BC-A9E6-34EBD8766CB8}" dt="2017-10-17T01:23:21.830" v="645"/>
        <pc:sldMkLst>
          <pc:docMk/>
          <pc:sldMk cId="3578866335" sldId="771"/>
        </pc:sldMkLst>
        <pc:spChg chg="add mod">
          <ac:chgData name="Timo Balz" userId="25619a686de7b37b" providerId="LiveId" clId="{B8054CB3-247C-41BC-A9E6-34EBD8766CB8}" dt="2017-10-17T01:19:24.286" v="521" actId="20577"/>
          <ac:spMkLst>
            <pc:docMk/>
            <pc:sldMk cId="3578866335" sldId="771"/>
            <ac:spMk id="2" creationId="{2F2903E9-56B3-4E85-9F53-F4C89634F98E}"/>
          </ac:spMkLst>
        </pc:spChg>
        <pc:spChg chg="add del">
          <ac:chgData name="Timo Balz" userId="25619a686de7b37b" providerId="LiveId" clId="{B8054CB3-247C-41BC-A9E6-34EBD8766CB8}" dt="2017-10-17T01:19:29.286" v="523" actId="478"/>
          <ac:spMkLst>
            <pc:docMk/>
            <pc:sldMk cId="3578866335" sldId="771"/>
            <ac:spMk id="3" creationId="{C526F7D0-0B91-4BFB-A45C-F69D7990D957}"/>
          </ac:spMkLst>
        </pc:spChg>
        <pc:spChg chg="add">
          <ac:chgData name="Timo Balz" userId="25619a686de7b37b" providerId="LiveId" clId="{B8054CB3-247C-41BC-A9E6-34EBD8766CB8}" dt="2017-10-17T01:19:33.277" v="524"/>
          <ac:spMkLst>
            <pc:docMk/>
            <pc:sldMk cId="3578866335" sldId="771"/>
            <ac:spMk id="4" creationId="{E73AA852-C210-47DC-B39B-493CCD5D170A}"/>
          </ac:spMkLst>
        </pc:spChg>
        <pc:picChg chg="add">
          <ac:chgData name="Timo Balz" userId="25619a686de7b37b" providerId="LiveId" clId="{B8054CB3-247C-41BC-A9E6-34EBD8766CB8}" dt="2017-10-17T01:23:21.830" v="645"/>
          <ac:picMkLst>
            <pc:docMk/>
            <pc:sldMk cId="3578866335" sldId="771"/>
            <ac:picMk id="5" creationId="{02CE36CE-330A-407A-B7A4-E71586F3EB78}"/>
          </ac:picMkLst>
        </pc:picChg>
        <pc:picChg chg="add">
          <ac:chgData name="Timo Balz" userId="25619a686de7b37b" providerId="LiveId" clId="{B8054CB3-247C-41BC-A9E6-34EBD8766CB8}" dt="2017-10-17T01:23:21.830" v="645"/>
          <ac:picMkLst>
            <pc:docMk/>
            <pc:sldMk cId="3578866335" sldId="771"/>
            <ac:picMk id="6" creationId="{092D9A87-B82C-4B7E-81A6-C4CA9DBF3952}"/>
          </ac:picMkLst>
        </pc:picChg>
        <pc:picChg chg="add">
          <ac:chgData name="Timo Balz" userId="25619a686de7b37b" providerId="LiveId" clId="{B8054CB3-247C-41BC-A9E6-34EBD8766CB8}" dt="2017-10-17T01:23:21.830" v="645"/>
          <ac:picMkLst>
            <pc:docMk/>
            <pc:sldMk cId="3578866335" sldId="771"/>
            <ac:picMk id="7" creationId="{6F64A192-ABD0-402F-9513-3F743EF45516}"/>
          </ac:picMkLst>
        </pc:picChg>
      </pc:sldChg>
      <pc:sldChg chg="addSp modSp add">
        <pc:chgData name="Timo Balz" userId="25619a686de7b37b" providerId="LiveId" clId="{B8054CB3-247C-41BC-A9E6-34EBD8766CB8}" dt="2017-10-17T01:23:23.110" v="646"/>
        <pc:sldMkLst>
          <pc:docMk/>
          <pc:sldMk cId="664718289" sldId="772"/>
        </pc:sldMkLst>
        <pc:spChg chg="add mod">
          <ac:chgData name="Timo Balz" userId="25619a686de7b37b" providerId="LiveId" clId="{B8054CB3-247C-41BC-A9E6-34EBD8766CB8}" dt="2017-10-17T01:19:44.877" v="533" actId="20577"/>
          <ac:spMkLst>
            <pc:docMk/>
            <pc:sldMk cId="664718289" sldId="772"/>
            <ac:spMk id="2" creationId="{4F84310F-975E-4E3C-ADDF-4B4C2C1191A5}"/>
          </ac:spMkLst>
        </pc:spChg>
        <pc:spChg chg="add">
          <ac:chgData name="Timo Balz" userId="25619a686de7b37b" providerId="LiveId" clId="{B8054CB3-247C-41BC-A9E6-34EBD8766CB8}" dt="2017-10-17T01:19:53.826" v="534"/>
          <ac:spMkLst>
            <pc:docMk/>
            <pc:sldMk cId="664718289" sldId="772"/>
            <ac:spMk id="3" creationId="{A9C5911C-AE70-44AE-8A39-5CBD1887ED19}"/>
          </ac:spMkLst>
        </pc:spChg>
        <pc:spChg chg="add">
          <ac:chgData name="Timo Balz" userId="25619a686de7b37b" providerId="LiveId" clId="{B8054CB3-247C-41BC-A9E6-34EBD8766CB8}" dt="2017-10-17T01:19:53.826" v="534"/>
          <ac:spMkLst>
            <pc:docMk/>
            <pc:sldMk cId="664718289" sldId="772"/>
            <ac:spMk id="6" creationId="{08A13CDE-BF8A-4459-9846-35FFFB0D3A41}"/>
          </ac:spMkLst>
        </pc:spChg>
        <pc:spChg chg="add">
          <ac:chgData name="Timo Balz" userId="25619a686de7b37b" providerId="LiveId" clId="{B8054CB3-247C-41BC-A9E6-34EBD8766CB8}" dt="2017-10-17T01:19:53.826" v="534"/>
          <ac:spMkLst>
            <pc:docMk/>
            <pc:sldMk cId="664718289" sldId="772"/>
            <ac:spMk id="7" creationId="{C6159678-8C34-4070-9FE1-BE36F5A88CC4}"/>
          </ac:spMkLst>
        </pc:spChg>
        <pc:graphicFrameChg chg="add">
          <ac:chgData name="Timo Balz" userId="25619a686de7b37b" providerId="LiveId" clId="{B8054CB3-247C-41BC-A9E6-34EBD8766CB8}" dt="2017-10-17T01:19:53.826" v="534"/>
          <ac:graphicFrameMkLst>
            <pc:docMk/>
            <pc:sldMk cId="664718289" sldId="772"/>
            <ac:graphicFrameMk id="4" creationId="{B1D70F42-FD3C-4A99-87E5-B24B89E52326}"/>
          </ac:graphicFrameMkLst>
        </pc:graphicFrameChg>
        <pc:graphicFrameChg chg="add">
          <ac:chgData name="Timo Balz" userId="25619a686de7b37b" providerId="LiveId" clId="{B8054CB3-247C-41BC-A9E6-34EBD8766CB8}" dt="2017-10-17T01:19:53.826" v="534"/>
          <ac:graphicFrameMkLst>
            <pc:docMk/>
            <pc:sldMk cId="664718289" sldId="772"/>
            <ac:graphicFrameMk id="5" creationId="{22EBB5AB-0834-4AEB-9DFE-4CC5A3CBBBC4}"/>
          </ac:graphicFrameMkLst>
        </pc:graphicFrameChg>
        <pc:picChg chg="add">
          <ac:chgData name="Timo Balz" userId="25619a686de7b37b" providerId="LiveId" clId="{B8054CB3-247C-41BC-A9E6-34EBD8766CB8}" dt="2017-10-17T01:23:23.110" v="646"/>
          <ac:picMkLst>
            <pc:docMk/>
            <pc:sldMk cId="664718289" sldId="772"/>
            <ac:picMk id="8" creationId="{3BBE40E8-491A-460F-912E-9837D4679D26}"/>
          </ac:picMkLst>
        </pc:picChg>
        <pc:picChg chg="add">
          <ac:chgData name="Timo Balz" userId="25619a686de7b37b" providerId="LiveId" clId="{B8054CB3-247C-41BC-A9E6-34EBD8766CB8}" dt="2017-10-17T01:23:23.110" v="646"/>
          <ac:picMkLst>
            <pc:docMk/>
            <pc:sldMk cId="664718289" sldId="772"/>
            <ac:picMk id="9" creationId="{23662589-B472-4A57-BFA2-19D75A070AF6}"/>
          </ac:picMkLst>
        </pc:picChg>
        <pc:picChg chg="add">
          <ac:chgData name="Timo Balz" userId="25619a686de7b37b" providerId="LiveId" clId="{B8054CB3-247C-41BC-A9E6-34EBD8766CB8}" dt="2017-10-17T01:23:23.110" v="646"/>
          <ac:picMkLst>
            <pc:docMk/>
            <pc:sldMk cId="664718289" sldId="772"/>
            <ac:picMk id="10" creationId="{92E239A5-151E-4D26-99D3-66B3F53E9209}"/>
          </ac:picMkLst>
        </pc:picChg>
      </pc:sldChg>
      <pc:sldChg chg="addSp modSp add">
        <pc:chgData name="Timo Balz" userId="25619a686de7b37b" providerId="LiveId" clId="{B8054CB3-247C-41BC-A9E6-34EBD8766CB8}" dt="2017-10-17T01:23:24.438" v="647"/>
        <pc:sldMkLst>
          <pc:docMk/>
          <pc:sldMk cId="3197187889" sldId="773"/>
        </pc:sldMkLst>
        <pc:spChg chg="add mod">
          <ac:chgData name="Timo Balz" userId="25619a686de7b37b" providerId="LiveId" clId="{B8054CB3-247C-41BC-A9E6-34EBD8766CB8}" dt="2017-10-17T01:20:14.910" v="566" actId="20577"/>
          <ac:spMkLst>
            <pc:docMk/>
            <pc:sldMk cId="3197187889" sldId="773"/>
            <ac:spMk id="2" creationId="{4ADE60B8-5B47-40F8-8396-B794259CADF6}"/>
          </ac:spMkLst>
        </pc:spChg>
        <pc:spChg chg="add">
          <ac:chgData name="Timo Balz" userId="25619a686de7b37b" providerId="LiveId" clId="{B8054CB3-247C-41BC-A9E6-34EBD8766CB8}" dt="2017-10-17T01:20:23.875" v="567"/>
          <ac:spMkLst>
            <pc:docMk/>
            <pc:sldMk cId="3197187889" sldId="773"/>
            <ac:spMk id="6" creationId="{5021F9D6-EDE7-44CE-B627-49295307C5C7}"/>
          </ac:spMkLst>
        </pc:spChg>
        <pc:spChg chg="add">
          <ac:chgData name="Timo Balz" userId="25619a686de7b37b" providerId="LiveId" clId="{B8054CB3-247C-41BC-A9E6-34EBD8766CB8}" dt="2017-10-17T01:20:23.875" v="567"/>
          <ac:spMkLst>
            <pc:docMk/>
            <pc:sldMk cId="3197187889" sldId="773"/>
            <ac:spMk id="7" creationId="{E3BF40EF-59C3-49C4-9B19-3A4744479F0A}"/>
          </ac:spMkLst>
        </pc:spChg>
        <pc:grpChg chg="add">
          <ac:chgData name="Timo Balz" userId="25619a686de7b37b" providerId="LiveId" clId="{B8054CB3-247C-41BC-A9E6-34EBD8766CB8}" dt="2017-10-17T01:20:23.875" v="567"/>
          <ac:grpSpMkLst>
            <pc:docMk/>
            <pc:sldMk cId="3197187889" sldId="773"/>
            <ac:grpSpMk id="3" creationId="{51F24AD0-14BC-4AFF-A8C8-E6AF9B751656}"/>
          </ac:grpSpMkLst>
        </pc:grpChg>
        <pc:picChg chg="add">
          <ac:chgData name="Timo Balz" userId="25619a686de7b37b" providerId="LiveId" clId="{B8054CB3-247C-41BC-A9E6-34EBD8766CB8}" dt="2017-10-17T01:23:24.438" v="647"/>
          <ac:picMkLst>
            <pc:docMk/>
            <pc:sldMk cId="3197187889" sldId="773"/>
            <ac:picMk id="8" creationId="{97141DAA-66E4-4E24-ADB0-E6E1E7DCDF61}"/>
          </ac:picMkLst>
        </pc:picChg>
        <pc:picChg chg="add">
          <ac:chgData name="Timo Balz" userId="25619a686de7b37b" providerId="LiveId" clId="{B8054CB3-247C-41BC-A9E6-34EBD8766CB8}" dt="2017-10-17T01:23:24.438" v="647"/>
          <ac:picMkLst>
            <pc:docMk/>
            <pc:sldMk cId="3197187889" sldId="773"/>
            <ac:picMk id="9" creationId="{3FE65EB8-2F25-4C4A-9AE2-0CD3B5AE748D}"/>
          </ac:picMkLst>
        </pc:picChg>
        <pc:picChg chg="add">
          <ac:chgData name="Timo Balz" userId="25619a686de7b37b" providerId="LiveId" clId="{B8054CB3-247C-41BC-A9E6-34EBD8766CB8}" dt="2017-10-17T01:23:24.438" v="647"/>
          <ac:picMkLst>
            <pc:docMk/>
            <pc:sldMk cId="3197187889" sldId="773"/>
            <ac:picMk id="10" creationId="{4532D3F0-49FF-4F76-98A5-C72B42A01CD3}"/>
          </ac:picMkLst>
        </pc:picChg>
      </pc:sldChg>
      <pc:sldChg chg="addSp modSp add">
        <pc:chgData name="Timo Balz" userId="25619a686de7b37b" providerId="LiveId" clId="{B8054CB3-247C-41BC-A9E6-34EBD8766CB8}" dt="2017-10-17T01:23:32.229" v="649" actId="1076"/>
        <pc:sldMkLst>
          <pc:docMk/>
          <pc:sldMk cId="1353467642" sldId="774"/>
        </pc:sldMkLst>
        <pc:spChg chg="add mod">
          <ac:chgData name="Timo Balz" userId="25619a686de7b37b" providerId="LiveId" clId="{B8054CB3-247C-41BC-A9E6-34EBD8766CB8}" dt="2017-10-17T01:20:36.148" v="577" actId="20577"/>
          <ac:spMkLst>
            <pc:docMk/>
            <pc:sldMk cId="1353467642" sldId="774"/>
            <ac:spMk id="2" creationId="{82563E05-01E9-4B3B-8940-50A6830F53BD}"/>
          </ac:spMkLst>
        </pc:spChg>
        <pc:spChg chg="add mod">
          <ac:chgData name="Timo Balz" userId="25619a686de7b37b" providerId="LiveId" clId="{B8054CB3-247C-41BC-A9E6-34EBD8766CB8}" dt="2017-10-17T01:23:32.229" v="649" actId="1076"/>
          <ac:spMkLst>
            <pc:docMk/>
            <pc:sldMk cId="1353467642" sldId="774"/>
            <ac:spMk id="3" creationId="{6D852C46-F6C1-4ECF-8FED-EAD478D32213}"/>
          </ac:spMkLst>
        </pc:spChg>
        <pc:spChg chg="add">
          <ac:chgData name="Timo Balz" userId="25619a686de7b37b" providerId="LiveId" clId="{B8054CB3-247C-41BC-A9E6-34EBD8766CB8}" dt="2017-10-17T01:20:44.353" v="578"/>
          <ac:spMkLst>
            <pc:docMk/>
            <pc:sldMk cId="1353467642" sldId="774"/>
            <ac:spMk id="113" creationId="{7B9D2B4D-BECB-4A23-A40E-24CA679CE2A1}"/>
          </ac:spMkLst>
        </pc:spChg>
        <pc:grpChg chg="add">
          <ac:chgData name="Timo Balz" userId="25619a686de7b37b" providerId="LiveId" clId="{B8054CB3-247C-41BC-A9E6-34EBD8766CB8}" dt="2017-10-17T01:20:44.353" v="578"/>
          <ac:grpSpMkLst>
            <pc:docMk/>
            <pc:sldMk cId="1353467642" sldId="774"/>
            <ac:grpSpMk id="4" creationId="{6E1E08DD-8A6D-4382-B659-0A870EA49151}"/>
          </ac:grpSpMkLst>
        </pc:grpChg>
        <pc:graphicFrameChg chg="add">
          <ac:chgData name="Timo Balz" userId="25619a686de7b37b" providerId="LiveId" clId="{B8054CB3-247C-41BC-A9E6-34EBD8766CB8}" dt="2017-10-17T01:20:44.353" v="578"/>
          <ac:graphicFrameMkLst>
            <pc:docMk/>
            <pc:sldMk cId="1353467642" sldId="774"/>
            <ac:graphicFrameMk id="114" creationId="{4308A6D3-E80B-41D5-86EE-3CDB29D28E3B}"/>
          </ac:graphicFrameMkLst>
        </pc:graphicFrameChg>
        <pc:picChg chg="add">
          <ac:chgData name="Timo Balz" userId="25619a686de7b37b" providerId="LiveId" clId="{B8054CB3-247C-41BC-A9E6-34EBD8766CB8}" dt="2017-10-17T01:23:26.773" v="648"/>
          <ac:picMkLst>
            <pc:docMk/>
            <pc:sldMk cId="1353467642" sldId="774"/>
            <ac:picMk id="115" creationId="{1579B21A-91DE-4822-BD27-513A51605220}"/>
          </ac:picMkLst>
        </pc:picChg>
        <pc:picChg chg="add">
          <ac:chgData name="Timo Balz" userId="25619a686de7b37b" providerId="LiveId" clId="{B8054CB3-247C-41BC-A9E6-34EBD8766CB8}" dt="2017-10-17T01:23:26.773" v="648"/>
          <ac:picMkLst>
            <pc:docMk/>
            <pc:sldMk cId="1353467642" sldId="774"/>
            <ac:picMk id="116" creationId="{4FE0DCA5-0F16-42B3-B95C-AA5AA92CFE13}"/>
          </ac:picMkLst>
        </pc:picChg>
        <pc:picChg chg="add">
          <ac:chgData name="Timo Balz" userId="25619a686de7b37b" providerId="LiveId" clId="{B8054CB3-247C-41BC-A9E6-34EBD8766CB8}" dt="2017-10-17T01:23:26.773" v="648"/>
          <ac:picMkLst>
            <pc:docMk/>
            <pc:sldMk cId="1353467642" sldId="774"/>
            <ac:picMk id="117" creationId="{AA29D940-D0F5-4581-A7E2-B0C4AAF50749}"/>
          </ac:picMkLst>
        </pc:picChg>
      </pc:sldChg>
      <pc:sldChg chg="addSp delSp modSp add">
        <pc:chgData name="Timo Balz" userId="25619a686de7b37b" providerId="LiveId" clId="{B8054CB3-247C-41BC-A9E6-34EBD8766CB8}" dt="2017-10-17T01:23:41.729" v="650"/>
        <pc:sldMkLst>
          <pc:docMk/>
          <pc:sldMk cId="4127783750" sldId="775"/>
        </pc:sldMkLst>
        <pc:spChg chg="add mod">
          <ac:chgData name="Timo Balz" userId="25619a686de7b37b" providerId="LiveId" clId="{B8054CB3-247C-41BC-A9E6-34EBD8766CB8}" dt="2017-10-17T01:21:03.150" v="596" actId="20577"/>
          <ac:spMkLst>
            <pc:docMk/>
            <pc:sldMk cId="4127783750" sldId="775"/>
            <ac:spMk id="2" creationId="{62A9164B-8A4F-4F2A-B001-070AA6011B00}"/>
          </ac:spMkLst>
        </pc:spChg>
        <pc:spChg chg="add del">
          <ac:chgData name="Timo Balz" userId="25619a686de7b37b" providerId="LiveId" clId="{B8054CB3-247C-41BC-A9E6-34EBD8766CB8}" dt="2017-10-17T01:21:10.268" v="598" actId="478"/>
          <ac:spMkLst>
            <pc:docMk/>
            <pc:sldMk cId="4127783750" sldId="775"/>
            <ac:spMk id="3" creationId="{35C28A45-A3F4-4017-ABD3-56824011C51E}"/>
          </ac:spMkLst>
        </pc:spChg>
        <pc:spChg chg="add">
          <ac:chgData name="Timo Balz" userId="25619a686de7b37b" providerId="LiveId" clId="{B8054CB3-247C-41BC-A9E6-34EBD8766CB8}" dt="2017-10-17T01:21:14.911" v="599"/>
          <ac:spMkLst>
            <pc:docMk/>
            <pc:sldMk cId="4127783750" sldId="775"/>
            <ac:spMk id="4" creationId="{2F5D6195-4CBB-428E-AEE7-359A11A84CF0}"/>
          </ac:spMkLst>
        </pc:spChg>
        <pc:picChg chg="add">
          <ac:chgData name="Timo Balz" userId="25619a686de7b37b" providerId="LiveId" clId="{B8054CB3-247C-41BC-A9E6-34EBD8766CB8}" dt="2017-10-17T01:23:41.729" v="650"/>
          <ac:picMkLst>
            <pc:docMk/>
            <pc:sldMk cId="4127783750" sldId="775"/>
            <ac:picMk id="5" creationId="{789F4F50-BC80-403F-BABD-4F43A2554E73}"/>
          </ac:picMkLst>
        </pc:picChg>
        <pc:picChg chg="add">
          <ac:chgData name="Timo Balz" userId="25619a686de7b37b" providerId="LiveId" clId="{B8054CB3-247C-41BC-A9E6-34EBD8766CB8}" dt="2017-10-17T01:23:41.729" v="650"/>
          <ac:picMkLst>
            <pc:docMk/>
            <pc:sldMk cId="4127783750" sldId="775"/>
            <ac:picMk id="6" creationId="{639F813D-0D27-4BCB-9E5A-273640355A18}"/>
          </ac:picMkLst>
        </pc:picChg>
        <pc:picChg chg="add">
          <ac:chgData name="Timo Balz" userId="25619a686de7b37b" providerId="LiveId" clId="{B8054CB3-247C-41BC-A9E6-34EBD8766CB8}" dt="2017-10-17T01:23:41.729" v="650"/>
          <ac:picMkLst>
            <pc:docMk/>
            <pc:sldMk cId="4127783750" sldId="775"/>
            <ac:picMk id="7" creationId="{85EA37C4-4A9E-4DDE-B6FD-5C7171BDB4C1}"/>
          </ac:picMkLst>
        </pc:picChg>
      </pc:sldChg>
      <pc:sldChg chg="addSp modSp add">
        <pc:chgData name="Timo Balz" userId="25619a686de7b37b" providerId="LiveId" clId="{B8054CB3-247C-41BC-A9E6-34EBD8766CB8}" dt="2017-10-17T01:24:26.057" v="661" actId="404"/>
        <pc:sldMkLst>
          <pc:docMk/>
          <pc:sldMk cId="3748989707" sldId="776"/>
        </pc:sldMkLst>
        <pc:spChg chg="add mod">
          <ac:chgData name="Timo Balz" userId="25619a686de7b37b" providerId="LiveId" clId="{B8054CB3-247C-41BC-A9E6-34EBD8766CB8}" dt="2017-10-17T01:21:52.341" v="623" actId="20577"/>
          <ac:spMkLst>
            <pc:docMk/>
            <pc:sldMk cId="3748989707" sldId="776"/>
            <ac:spMk id="2" creationId="{19DB23D2-62F8-4762-8EB7-311414AF02BE}"/>
          </ac:spMkLst>
        </pc:spChg>
        <pc:spChg chg="add mod">
          <ac:chgData name="Timo Balz" userId="25619a686de7b37b" providerId="LiveId" clId="{B8054CB3-247C-41BC-A9E6-34EBD8766CB8}" dt="2017-10-17T01:24:21.145" v="660" actId="404"/>
          <ac:spMkLst>
            <pc:docMk/>
            <pc:sldMk cId="3748989707" sldId="776"/>
            <ac:spMk id="3" creationId="{6481C62D-F627-4B7C-81F7-573CE09FBAF9}"/>
          </ac:spMkLst>
        </pc:spChg>
        <pc:spChg chg="add mod">
          <ac:chgData name="Timo Balz" userId="25619a686de7b37b" providerId="LiveId" clId="{B8054CB3-247C-41BC-A9E6-34EBD8766CB8}" dt="2017-10-17T01:24:26.057" v="661" actId="404"/>
          <ac:spMkLst>
            <pc:docMk/>
            <pc:sldMk cId="3748989707" sldId="776"/>
            <ac:spMk id="4" creationId="{77E308EF-093E-4DC8-9B9B-A63A8C3BD6D7}"/>
          </ac:spMkLst>
        </pc:spChg>
        <pc:spChg chg="mod">
          <ac:chgData name="Timo Balz" userId="25619a686de7b37b" providerId="LiveId" clId="{B8054CB3-247C-41BC-A9E6-34EBD8766CB8}" dt="2017-10-17T01:24:07.166" v="656" actId="1076"/>
          <ac:spMkLst>
            <pc:docMk/>
            <pc:sldMk cId="3748989707" sldId="776"/>
            <ac:spMk id="6" creationId="{02F76612-87A4-41D9-B1CF-6FFDC822FE43}"/>
          </ac:spMkLst>
        </pc:spChg>
        <pc:spChg chg="add mod">
          <ac:chgData name="Timo Balz" userId="25619a686de7b37b" providerId="LiveId" clId="{B8054CB3-247C-41BC-A9E6-34EBD8766CB8}" dt="2017-10-17T01:24:15.559" v="659" actId="404"/>
          <ac:spMkLst>
            <pc:docMk/>
            <pc:sldMk cId="3748989707" sldId="776"/>
            <ac:spMk id="203" creationId="{1F25193E-BE60-4A16-BE34-84B93D3CA509}"/>
          </ac:spMkLst>
        </pc:spChg>
        <pc:grpChg chg="add mod">
          <ac:chgData name="Timo Balz" userId="25619a686de7b37b" providerId="LiveId" clId="{B8054CB3-247C-41BC-A9E6-34EBD8766CB8}" dt="2017-10-17T01:23:49.310" v="653" actId="14100"/>
          <ac:grpSpMkLst>
            <pc:docMk/>
            <pc:sldMk cId="3748989707" sldId="776"/>
            <ac:grpSpMk id="5" creationId="{E8807770-AE6A-46A6-93E0-3C2BE520987F}"/>
          </ac:grpSpMkLst>
        </pc:grpChg>
        <pc:picChg chg="add">
          <ac:chgData name="Timo Balz" userId="25619a686de7b37b" providerId="LiveId" clId="{B8054CB3-247C-41BC-A9E6-34EBD8766CB8}" dt="2017-10-17T01:24:09.064" v="657"/>
          <ac:picMkLst>
            <pc:docMk/>
            <pc:sldMk cId="3748989707" sldId="776"/>
            <ac:picMk id="204" creationId="{2DE15400-F890-47BB-B5AA-B6C1B9B2B6EC}"/>
          </ac:picMkLst>
        </pc:picChg>
        <pc:picChg chg="add">
          <ac:chgData name="Timo Balz" userId="25619a686de7b37b" providerId="LiveId" clId="{B8054CB3-247C-41BC-A9E6-34EBD8766CB8}" dt="2017-10-17T01:24:09.064" v="657"/>
          <ac:picMkLst>
            <pc:docMk/>
            <pc:sldMk cId="3748989707" sldId="776"/>
            <ac:picMk id="205" creationId="{658C186C-9560-46DA-8F67-14019BFF8808}"/>
          </ac:picMkLst>
        </pc:picChg>
        <pc:picChg chg="add">
          <ac:chgData name="Timo Balz" userId="25619a686de7b37b" providerId="LiveId" clId="{B8054CB3-247C-41BC-A9E6-34EBD8766CB8}" dt="2017-10-17T01:24:09.064" v="657"/>
          <ac:picMkLst>
            <pc:docMk/>
            <pc:sldMk cId="3748989707" sldId="776"/>
            <ac:picMk id="206" creationId="{A2ECC24B-306C-4313-9A56-9D1463B2E188}"/>
          </ac:picMkLst>
        </pc:picChg>
      </pc:sldChg>
      <pc:sldChg chg="addSp delSp add">
        <pc:chgData name="Timo Balz" userId="25619a686de7b37b" providerId="LiveId" clId="{B8054CB3-247C-41BC-A9E6-34EBD8766CB8}" dt="2017-10-17T01:22:28.294" v="628"/>
        <pc:sldMkLst>
          <pc:docMk/>
          <pc:sldMk cId="1183033176" sldId="777"/>
        </pc:sldMkLst>
        <pc:spChg chg="add del">
          <ac:chgData name="Timo Balz" userId="25619a686de7b37b" providerId="LiveId" clId="{B8054CB3-247C-41BC-A9E6-34EBD8766CB8}" dt="2017-10-17T01:22:21.877" v="627" actId="478"/>
          <ac:spMkLst>
            <pc:docMk/>
            <pc:sldMk cId="1183033176" sldId="777"/>
            <ac:spMk id="2" creationId="{95FAE61C-5B04-43F3-846F-28E8B8C1D8EB}"/>
          </ac:spMkLst>
        </pc:spChg>
        <pc:spChg chg="add">
          <ac:chgData name="Timo Balz" userId="25619a686de7b37b" providerId="LiveId" clId="{B8054CB3-247C-41BC-A9E6-34EBD8766CB8}" dt="2017-10-17T01:22:28.294" v="628"/>
          <ac:spMkLst>
            <pc:docMk/>
            <pc:sldMk cId="1183033176" sldId="777"/>
            <ac:spMk id="3" creationId="{BC77265F-E182-499B-9A10-38A72B55BC9F}"/>
          </ac:spMkLst>
        </pc:spChg>
      </pc:sldChg>
      <pc:sldChg chg="add del">
        <pc:chgData name="Timo Balz" userId="25619a686de7b37b" providerId="LiveId" clId="{B8054CB3-247C-41BC-A9E6-34EBD8766CB8}" dt="2017-10-17T01:22:35.885" v="631" actId="2696"/>
        <pc:sldMkLst>
          <pc:docMk/>
          <pc:sldMk cId="3851636290" sldId="778"/>
        </pc:sldMkLst>
      </pc:sldChg>
      <pc:sldChg chg="add del">
        <pc:chgData name="Timo Balz" userId="25619a686de7b37b" providerId="LiveId" clId="{B8054CB3-247C-41BC-A9E6-34EBD8766CB8}" dt="2017-10-17T01:22:35.865" v="629" actId="2696"/>
        <pc:sldMkLst>
          <pc:docMk/>
          <pc:sldMk cId="2701839135" sldId="779"/>
        </pc:sldMkLst>
      </pc:sldChg>
      <pc:sldChg chg="add del">
        <pc:chgData name="Timo Balz" userId="25619a686de7b37b" providerId="LiveId" clId="{B8054CB3-247C-41BC-A9E6-34EBD8766CB8}" dt="2017-10-17T01:22:35.879" v="630" actId="2696"/>
        <pc:sldMkLst>
          <pc:docMk/>
          <pc:sldMk cId="1679330210" sldId="780"/>
        </pc:sldMkLst>
      </pc:sldChg>
      <pc:sldChg chg="addSp delSp modSp add">
        <pc:chgData name="Timo Balz" userId="25619a686de7b37b" providerId="LiveId" clId="{B8054CB3-247C-41BC-A9E6-34EBD8766CB8}" dt="2017-10-17T01:23:43.415" v="651"/>
        <pc:sldMkLst>
          <pc:docMk/>
          <pc:sldMk cId="788123856" sldId="781"/>
        </pc:sldMkLst>
        <pc:spChg chg="del mod">
          <ac:chgData name="Timo Balz" userId="25619a686de7b37b" providerId="LiveId" clId="{B8054CB3-247C-41BC-A9E6-34EBD8766CB8}" dt="2017-10-17T01:21:28.934" v="602" actId="478"/>
          <ac:spMkLst>
            <pc:docMk/>
            <pc:sldMk cId="788123856" sldId="781"/>
            <ac:spMk id="4" creationId="{2F5D6195-4CBB-428E-AEE7-359A11A84CF0}"/>
          </ac:spMkLst>
        </pc:spChg>
        <pc:spChg chg="add">
          <ac:chgData name="Timo Balz" userId="25619a686de7b37b" providerId="LiveId" clId="{B8054CB3-247C-41BC-A9E6-34EBD8766CB8}" dt="2017-10-17T01:21:35.670" v="603"/>
          <ac:spMkLst>
            <pc:docMk/>
            <pc:sldMk cId="788123856" sldId="781"/>
            <ac:spMk id="5" creationId="{1D81F7CB-A90E-4FC9-991A-16A9081035B2}"/>
          </ac:spMkLst>
        </pc:spChg>
        <pc:picChg chg="add">
          <ac:chgData name="Timo Balz" userId="25619a686de7b37b" providerId="LiveId" clId="{B8054CB3-247C-41BC-A9E6-34EBD8766CB8}" dt="2017-10-17T01:23:43.415" v="651"/>
          <ac:picMkLst>
            <pc:docMk/>
            <pc:sldMk cId="788123856" sldId="781"/>
            <ac:picMk id="6" creationId="{34EE06A6-2F7C-40AF-8BF5-A8C7DD3DC7D0}"/>
          </ac:picMkLst>
        </pc:picChg>
        <pc:picChg chg="add">
          <ac:chgData name="Timo Balz" userId="25619a686de7b37b" providerId="LiveId" clId="{B8054CB3-247C-41BC-A9E6-34EBD8766CB8}" dt="2017-10-17T01:23:43.415" v="651"/>
          <ac:picMkLst>
            <pc:docMk/>
            <pc:sldMk cId="788123856" sldId="781"/>
            <ac:picMk id="7" creationId="{A1C63782-CD99-4E50-B4F4-CA42C0772982}"/>
          </ac:picMkLst>
        </pc:picChg>
        <pc:picChg chg="add">
          <ac:chgData name="Timo Balz" userId="25619a686de7b37b" providerId="LiveId" clId="{B8054CB3-247C-41BC-A9E6-34EBD8766CB8}" dt="2017-10-17T01:23:43.415" v="651"/>
          <ac:picMkLst>
            <pc:docMk/>
            <pc:sldMk cId="788123856" sldId="781"/>
            <ac:picMk id="8" creationId="{1A5F7002-5F27-4DE7-B7BA-38D6867BA18B}"/>
          </ac:picMkLst>
        </pc:picChg>
      </pc:sldChg>
      <pc:sldMasterChg chg="delSldLayout">
        <pc:chgData name="Timo Balz" userId="25619a686de7b37b" providerId="LiveId" clId="{B8054CB3-247C-41BC-A9E6-34EBD8766CB8}" dt="2017-10-17T01:06:09.392" v="148" actId="2696"/>
        <pc:sldMasterMkLst>
          <pc:docMk/>
          <pc:sldMasterMk cId="425476584" sldId="2147483660"/>
        </pc:sldMasterMkLst>
        <pc:sldLayoutChg chg="del">
          <pc:chgData name="Timo Balz" userId="25619a686de7b37b" providerId="LiveId" clId="{B8054CB3-247C-41BC-A9E6-34EBD8766CB8}" dt="2017-10-17T01:06:09.392" v="148" actId="2696"/>
          <pc:sldLayoutMkLst>
            <pc:docMk/>
            <pc:sldMasterMk cId="425476584" sldId="2147483660"/>
            <pc:sldLayoutMk cId="1423181036" sldId="2147483673"/>
          </pc:sldLayoutMkLst>
        </pc:sldLayoutChg>
      </pc:sldMasterChg>
    </pc:docChg>
  </pc:docChgLst>
  <pc:docChgLst>
    <pc:chgData name="Timo Balz" userId="25619a686de7b37b" providerId="LiveId" clId="{05854974-A47D-4D8C-BB95-1DC54742B6CB}"/>
    <pc:docChg chg="modSld">
      <pc:chgData name="Timo Balz" userId="25619a686de7b37b" providerId="LiveId" clId="{05854974-A47D-4D8C-BB95-1DC54742B6CB}" dt="2017-10-17T00:53:54.191" v="7" actId="1076"/>
      <pc:docMkLst>
        <pc:docMk/>
      </pc:docMkLst>
      <pc:sldChg chg="modSp">
        <pc:chgData name="Timo Balz" userId="25619a686de7b37b" providerId="LiveId" clId="{05854974-A47D-4D8C-BB95-1DC54742B6CB}" dt="2017-10-16T02:32:28.155" v="2" actId="255"/>
        <pc:sldMkLst>
          <pc:docMk/>
          <pc:sldMk cId="1414914766" sldId="712"/>
        </pc:sldMkLst>
        <pc:spChg chg="mod">
          <ac:chgData name="Timo Balz" userId="25619a686de7b37b" providerId="LiveId" clId="{05854974-A47D-4D8C-BB95-1DC54742B6CB}" dt="2017-10-16T02:32:16.825" v="0" actId="255"/>
          <ac:spMkLst>
            <pc:docMk/>
            <pc:sldMk cId="1414914766" sldId="712"/>
            <ac:spMk id="5" creationId="{00000000-0000-0000-0000-000000000000}"/>
          </ac:spMkLst>
        </pc:spChg>
        <pc:spChg chg="mod">
          <ac:chgData name="Timo Balz" userId="25619a686de7b37b" providerId="LiveId" clId="{05854974-A47D-4D8C-BB95-1DC54742B6CB}" dt="2017-10-16T02:32:28.155" v="2" actId="255"/>
          <ac:spMkLst>
            <pc:docMk/>
            <pc:sldMk cId="1414914766" sldId="712"/>
            <ac:spMk id="52" creationId="{00000000-0000-0000-0000-000000000000}"/>
          </ac:spMkLst>
        </pc:spChg>
      </pc:sldChg>
      <pc:sldChg chg="modSp">
        <pc:chgData name="Timo Balz" userId="25619a686de7b37b" providerId="LiveId" clId="{05854974-A47D-4D8C-BB95-1DC54742B6CB}" dt="2017-10-17T00:53:10.823" v="6" actId="1076"/>
        <pc:sldMkLst>
          <pc:docMk/>
          <pc:sldMk cId="701203168" sldId="733"/>
        </pc:sldMkLst>
        <pc:spChg chg="mod">
          <ac:chgData name="Timo Balz" userId="25619a686de7b37b" providerId="LiveId" clId="{05854974-A47D-4D8C-BB95-1DC54742B6CB}" dt="2017-10-17T00:53:10.823" v="6" actId="1076"/>
          <ac:spMkLst>
            <pc:docMk/>
            <pc:sldMk cId="701203168" sldId="733"/>
            <ac:spMk id="6" creationId="{00000000-0000-0000-0000-000000000000}"/>
          </ac:spMkLst>
        </pc:spChg>
      </pc:sldChg>
      <pc:sldChg chg="modSp">
        <pc:chgData name="Timo Balz" userId="25619a686de7b37b" providerId="LiveId" clId="{05854974-A47D-4D8C-BB95-1DC54742B6CB}" dt="2017-10-17T00:52:58.224" v="4" actId="114"/>
        <pc:sldMkLst>
          <pc:docMk/>
          <pc:sldMk cId="1367968926" sldId="734"/>
        </pc:sldMkLst>
        <pc:spChg chg="mod">
          <ac:chgData name="Timo Balz" userId="25619a686de7b37b" providerId="LiveId" clId="{05854974-A47D-4D8C-BB95-1DC54742B6CB}" dt="2017-10-17T00:52:58.224" v="4" actId="114"/>
          <ac:spMkLst>
            <pc:docMk/>
            <pc:sldMk cId="1367968926" sldId="734"/>
            <ac:spMk id="3" creationId="{00000000-0000-0000-0000-000000000000}"/>
          </ac:spMkLst>
        </pc:spChg>
      </pc:sldChg>
      <pc:sldChg chg="modSp">
        <pc:chgData name="Timo Balz" userId="25619a686de7b37b" providerId="LiveId" clId="{05854974-A47D-4D8C-BB95-1DC54742B6CB}" dt="2017-10-17T00:53:54.191" v="7" actId="1076"/>
        <pc:sldMkLst>
          <pc:docMk/>
          <pc:sldMk cId="1007024935" sldId="755"/>
        </pc:sldMkLst>
        <pc:picChg chg="mod">
          <ac:chgData name="Timo Balz" userId="25619a686de7b37b" providerId="LiveId" clId="{05854974-A47D-4D8C-BB95-1DC54742B6CB}" dt="2017-10-17T00:53:54.191" v="7" actId="1076"/>
          <ac:picMkLst>
            <pc:docMk/>
            <pc:sldMk cId="1007024935" sldId="755"/>
            <ac:picMk id="2050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443A4-8978-44EA-B764-9A2B55947F8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9F8F-C8D7-40EC-B042-AF2439CF5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3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661-7F72-49BC-816A-DF6327B3993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A6F4-2179-4F1B-8C13-3C6DB339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8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661-7F72-49BC-816A-DF6327B3993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A6F4-2179-4F1B-8C13-3C6DB339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5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661-7F72-49BC-816A-DF6327B3993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A6F4-2179-4F1B-8C13-3C6DB339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8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661-7F72-49BC-816A-DF6327B3993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A6F4-2179-4F1B-8C13-3C6DB339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4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661-7F72-49BC-816A-DF6327B3993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A6F4-2179-4F1B-8C13-3C6DB339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661-7F72-49BC-816A-DF6327B3993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A6F4-2179-4F1B-8C13-3C6DB339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661-7F72-49BC-816A-DF6327B3993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A6F4-2179-4F1B-8C13-3C6DB339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4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661-7F72-49BC-816A-DF6327B3993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A6F4-2179-4F1B-8C13-3C6DB339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9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661-7F72-49BC-816A-DF6327B3993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A6F4-2179-4F1B-8C13-3C6DB339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3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661-7F72-49BC-816A-DF6327B3993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A6F4-2179-4F1B-8C13-3C6DB339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661-7F72-49BC-816A-DF6327B3993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A6F4-2179-4F1B-8C13-3C6DB339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2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9661-7F72-49BC-816A-DF6327B3993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EA6F4-2179-4F1B-8C13-3C6DB339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4.wmf"/><Relationship Id="rId9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6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6.jpe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4" y="4113345"/>
            <a:ext cx="9147734" cy="2772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7"/>
          <a:stretch/>
        </p:blipFill>
        <p:spPr>
          <a:xfrm>
            <a:off x="74278" y="267281"/>
            <a:ext cx="1200268" cy="713449"/>
          </a:xfrm>
          <a:prstGeom prst="rect">
            <a:avLst/>
          </a:prstGeom>
        </p:spPr>
      </p:pic>
      <p:pic>
        <p:nvPicPr>
          <p:cNvPr id="1026" name="Picture 2" descr="http://www.inomaps.com.my/images/TerraSAR-X_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6709">
            <a:off x="7439843" y="223471"/>
            <a:ext cx="1703633" cy="67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18" y="1628800"/>
            <a:ext cx="8424962" cy="177453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+mj-lt"/>
              </a:rPr>
              <a:t>Synthetic Aperture Radar Tomography – practical course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654" y="3329145"/>
            <a:ext cx="9135346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>
              <a:lnSpc>
                <a:spcPct val="120000"/>
              </a:lnSpc>
              <a:buClr>
                <a:schemeClr val="tx1"/>
              </a:buClr>
              <a:buSzPct val="60000"/>
              <a:defRPr/>
            </a:pPr>
            <a:r>
              <a:rPr lang="en-US" altLang="zh-CN" sz="2800" b="1" kern="0" dirty="0"/>
              <a:t>Timo Balz, Stefano Tebaldini, Laurent Ferro-</a:t>
            </a:r>
            <a:r>
              <a:rPr lang="en-US" altLang="zh-CN" sz="2800" b="1" kern="0" dirty="0" err="1"/>
              <a:t>Famil</a:t>
            </a:r>
            <a:endParaRPr lang="zh-CN" altLang="en-US" sz="2800" b="1" kern="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71600" y="207708"/>
            <a:ext cx="7200800" cy="7010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tx2"/>
                </a:solidFill>
                <a:latin typeface="+mj-ea"/>
                <a:ea typeface="+mj-ea"/>
              </a:rPr>
              <a:t>测绘遥感信息工程国家重点实验室</a:t>
            </a:r>
            <a:endParaRPr lang="en-US" altLang="zh-CN" sz="35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71600" y="764706"/>
            <a:ext cx="7200800" cy="2941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400" i="1" dirty="0">
                <a:solidFill>
                  <a:schemeClr val="tx2"/>
                </a:solidFill>
                <a:latin typeface="+mj-lt"/>
                <a:ea typeface="+mj-ea"/>
              </a:rPr>
              <a:t>State Key Laboratory of Information Engineering in Surveying, Mapping and Remote Sensing</a:t>
            </a:r>
          </a:p>
        </p:txBody>
      </p:sp>
    </p:spTree>
    <p:extLst>
      <p:ext uri="{BB962C8B-B14F-4D97-AF65-F5344CB8AC3E}">
        <p14:creationId xmlns:p14="http://schemas.microsoft.com/office/powerpoint/2010/main" val="2148830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B5C51079-EF4D-4561-86AA-BE85D4F706CC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Phase calibration</a:t>
            </a:r>
          </a:p>
        </p:txBody>
      </p:sp>
      <p:grpSp>
        <p:nvGrpSpPr>
          <p:cNvPr id="3" name="Gruppo 672">
            <a:extLst>
              <a:ext uri="{FF2B5EF4-FFF2-40B4-BE49-F238E27FC236}">
                <a16:creationId xmlns:a16="http://schemas.microsoft.com/office/drawing/2014/main" id="{0B34465B-503F-4C17-B6F9-E9DE2096B11D}"/>
              </a:ext>
            </a:extLst>
          </p:cNvPr>
          <p:cNvGrpSpPr/>
          <p:nvPr/>
        </p:nvGrpSpPr>
        <p:grpSpPr>
          <a:xfrm>
            <a:off x="121444" y="4388811"/>
            <a:ext cx="8815754" cy="1833163"/>
            <a:chOff x="195875" y="3733214"/>
            <a:chExt cx="8815754" cy="2096687"/>
          </a:xfrm>
        </p:grpSpPr>
        <p:sp>
          <p:nvSpPr>
            <p:cNvPr id="4" name="Rectangle 276">
              <a:extLst>
                <a:ext uri="{FF2B5EF4-FFF2-40B4-BE49-F238E27FC236}">
                  <a16:creationId xmlns:a16="http://schemas.microsoft.com/office/drawing/2014/main" id="{6D9D3467-F405-42C7-B7EA-ED8C7E120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75" y="3748329"/>
              <a:ext cx="8815754" cy="2081572"/>
            </a:xfrm>
            <a:prstGeom prst="rect">
              <a:avLst/>
            </a:prstGeom>
            <a:solidFill>
              <a:srgbClr val="C0C0C0">
                <a:alpha val="16862"/>
              </a:srgbClr>
            </a:solidFill>
            <a:ln w="317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20000"/>
                </a:spcBef>
                <a:buClr>
                  <a:srgbClr val="114FFB"/>
                </a:buClr>
                <a:buFontTx/>
                <a:buChar char="•"/>
              </a:pPr>
              <a:endParaRPr lang="it-IT" sz="2400" b="0" i="1">
                <a:solidFill>
                  <a:srgbClr val="0066FF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5" name="Gruppo 674">
              <a:extLst>
                <a:ext uri="{FF2B5EF4-FFF2-40B4-BE49-F238E27FC236}">
                  <a16:creationId xmlns:a16="http://schemas.microsoft.com/office/drawing/2014/main" id="{DFFF925F-084A-49A2-A6E7-E5986212992D}"/>
                </a:ext>
              </a:extLst>
            </p:cNvPr>
            <p:cNvGrpSpPr/>
            <p:nvPr/>
          </p:nvGrpSpPr>
          <p:grpSpPr>
            <a:xfrm>
              <a:off x="295924" y="4047494"/>
              <a:ext cx="8495839" cy="1649627"/>
              <a:chOff x="-597433" y="1829407"/>
              <a:chExt cx="10458178" cy="1981272"/>
            </a:xfrm>
          </p:grpSpPr>
          <p:grpSp>
            <p:nvGrpSpPr>
              <p:cNvPr id="7" name="Gruppo 676">
                <a:extLst>
                  <a:ext uri="{FF2B5EF4-FFF2-40B4-BE49-F238E27FC236}">
                    <a16:creationId xmlns:a16="http://schemas.microsoft.com/office/drawing/2014/main" id="{49FC9EBE-A1BC-4751-89AF-81F7A5E2686D}"/>
                  </a:ext>
                </a:extLst>
              </p:cNvPr>
              <p:cNvGrpSpPr/>
              <p:nvPr/>
            </p:nvGrpSpPr>
            <p:grpSpPr>
              <a:xfrm>
                <a:off x="-597433" y="1829407"/>
                <a:ext cx="5165239" cy="1977676"/>
                <a:chOff x="2001838" y="1180438"/>
                <a:chExt cx="5165239" cy="1977676"/>
              </a:xfrm>
            </p:grpSpPr>
            <p:sp>
              <p:nvSpPr>
                <p:cNvPr id="72" name="Rectangle 7">
                  <a:extLst>
                    <a:ext uri="{FF2B5EF4-FFF2-40B4-BE49-F238E27FC236}">
                      <a16:creationId xmlns:a16="http://schemas.microsoft.com/office/drawing/2014/main" id="{48CF0187-36BC-4508-A9E7-D0832247B4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5389" y="1505203"/>
                  <a:ext cx="4476750" cy="12604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3" name="Rectangle 8">
                  <a:extLst>
                    <a:ext uri="{FF2B5EF4-FFF2-40B4-BE49-F238E27FC236}">
                      <a16:creationId xmlns:a16="http://schemas.microsoft.com/office/drawing/2014/main" id="{809F4291-08E4-4C1D-9535-C15FD94C67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5389" y="1505203"/>
                  <a:ext cx="4476750" cy="1260475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74" name="Picture 9">
                  <a:extLst>
                    <a:ext uri="{FF2B5EF4-FFF2-40B4-BE49-F238E27FC236}">
                      <a16:creationId xmlns:a16="http://schemas.microsoft.com/office/drawing/2014/main" id="{B073BF91-78D4-48FF-82D8-4ED0A520EC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555389" y="1505203"/>
                  <a:ext cx="4476750" cy="1260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5" name="Rectangle 11">
                  <a:extLst>
                    <a:ext uri="{FF2B5EF4-FFF2-40B4-BE49-F238E27FC236}">
                      <a16:creationId xmlns:a16="http://schemas.microsoft.com/office/drawing/2014/main" id="{2581CB29-C7DA-442E-9346-974D9E404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787836" y="2160586"/>
                  <a:ext cx="581891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en-US" sz="1000" b="0" u="none" dirty="0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Height [m]</a:t>
                  </a:r>
                  <a:endParaRPr lang="en-US" sz="1800" b="0" u="none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" name="Rectangle 13">
                  <a:extLst>
                    <a:ext uri="{FF2B5EF4-FFF2-40B4-BE49-F238E27FC236}">
                      <a16:creationId xmlns:a16="http://schemas.microsoft.com/office/drawing/2014/main" id="{CB2CE0FB-CFCA-48C9-A722-4B057CCBF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9514" y="2702178"/>
                  <a:ext cx="87313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 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" name="Rectangle 14">
                  <a:extLst>
                    <a:ext uri="{FF2B5EF4-FFF2-40B4-BE49-F238E27FC236}">
                      <a16:creationId xmlns:a16="http://schemas.microsoft.com/office/drawing/2014/main" id="{15A74929-8ACD-407E-A4F4-ACFC1824BA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4201" y="1433765"/>
                  <a:ext cx="87313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 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Line 15">
                  <a:extLst>
                    <a:ext uri="{FF2B5EF4-FFF2-40B4-BE49-F238E27FC236}">
                      <a16:creationId xmlns:a16="http://schemas.microsoft.com/office/drawing/2014/main" id="{08D2B2A7-5BE0-469E-8195-579100AE01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1505203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9" name="Line 16">
                  <a:extLst>
                    <a:ext uri="{FF2B5EF4-FFF2-40B4-BE49-F238E27FC236}">
                      <a16:creationId xmlns:a16="http://schemas.microsoft.com/office/drawing/2014/main" id="{9E393B28-C0AD-4C37-B214-B188987B6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2765678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0" name="Line 17">
                  <a:extLst>
                    <a:ext uri="{FF2B5EF4-FFF2-40B4-BE49-F238E27FC236}">
                      <a16:creationId xmlns:a16="http://schemas.microsoft.com/office/drawing/2014/main" id="{BB4AE1C2-5453-4E70-8DAC-8D200FBE4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32139" y="1505203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1" name="Line 18">
                  <a:extLst>
                    <a:ext uri="{FF2B5EF4-FFF2-40B4-BE49-F238E27FC236}">
                      <a16:creationId xmlns:a16="http://schemas.microsoft.com/office/drawing/2014/main" id="{EAC63F91-1248-46B2-B720-E4AD02C402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55389" y="1505203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2" name="Line 19">
                  <a:extLst>
                    <a:ext uri="{FF2B5EF4-FFF2-40B4-BE49-F238E27FC236}">
                      <a16:creationId xmlns:a16="http://schemas.microsoft.com/office/drawing/2014/main" id="{33B6730F-F183-4044-86B3-60A0FEAB31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2765678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3" name="Line 20">
                  <a:extLst>
                    <a:ext uri="{FF2B5EF4-FFF2-40B4-BE49-F238E27FC236}">
                      <a16:creationId xmlns:a16="http://schemas.microsoft.com/office/drawing/2014/main" id="{77D4FE25-1A82-44E5-9FBC-64CC7B7881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55389" y="1505203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4" name="Line 21">
                  <a:extLst>
                    <a:ext uri="{FF2B5EF4-FFF2-40B4-BE49-F238E27FC236}">
                      <a16:creationId xmlns:a16="http://schemas.microsoft.com/office/drawing/2014/main" id="{74B49B4F-A555-4375-BEE6-AE446F1CB3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49089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5" name="Line 22">
                  <a:extLst>
                    <a:ext uri="{FF2B5EF4-FFF2-40B4-BE49-F238E27FC236}">
                      <a16:creationId xmlns:a16="http://schemas.microsoft.com/office/drawing/2014/main" id="{6EB66632-0E82-4DC9-B99A-6D47F5CD21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9089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6" name="Rectangle 23">
                  <a:extLst>
                    <a:ext uri="{FF2B5EF4-FFF2-40B4-BE49-F238E27FC236}">
                      <a16:creationId xmlns:a16="http://schemas.microsoft.com/office/drawing/2014/main" id="{F5748C7F-CC9D-4CEE-BFBC-1622600375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6051" y="2797428"/>
                  <a:ext cx="377825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-4000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" name="Line 24">
                  <a:extLst>
                    <a:ext uri="{FF2B5EF4-FFF2-40B4-BE49-F238E27FC236}">
                      <a16:creationId xmlns:a16="http://schemas.microsoft.com/office/drawing/2014/main" id="{0B9CD72D-727F-4A20-99A8-2E63411F2A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98351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8" name="Line 25">
                  <a:extLst>
                    <a:ext uri="{FF2B5EF4-FFF2-40B4-BE49-F238E27FC236}">
                      <a16:creationId xmlns:a16="http://schemas.microsoft.com/office/drawing/2014/main" id="{1D1C5F08-5801-4442-AD93-5BAD955AD0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8351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9" name="Rectangle 26">
                  <a:extLst>
                    <a:ext uri="{FF2B5EF4-FFF2-40B4-BE49-F238E27FC236}">
                      <a16:creationId xmlns:a16="http://schemas.microsoft.com/office/drawing/2014/main" id="{31A47B12-DE33-492A-90CF-3221378169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5314" y="2797428"/>
                  <a:ext cx="377825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-3000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" name="Line 27">
                  <a:extLst>
                    <a:ext uri="{FF2B5EF4-FFF2-40B4-BE49-F238E27FC236}">
                      <a16:creationId xmlns:a16="http://schemas.microsoft.com/office/drawing/2014/main" id="{D17C63FA-63C7-41DC-8185-8B43CD82C2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47614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1" name="Line 28">
                  <a:extLst>
                    <a:ext uri="{FF2B5EF4-FFF2-40B4-BE49-F238E27FC236}">
                      <a16:creationId xmlns:a16="http://schemas.microsoft.com/office/drawing/2014/main" id="{3F5E8E76-E988-476F-86AC-123D509061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7614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2" name="Rectangle 29">
                  <a:extLst>
                    <a:ext uri="{FF2B5EF4-FFF2-40B4-BE49-F238E27FC236}">
                      <a16:creationId xmlns:a16="http://schemas.microsoft.com/office/drawing/2014/main" id="{8791463F-6BEF-49AD-A5A2-6F1369DFD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4576" y="2797428"/>
                  <a:ext cx="377825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-2000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3" name="Line 30">
                  <a:extLst>
                    <a:ext uri="{FF2B5EF4-FFF2-40B4-BE49-F238E27FC236}">
                      <a16:creationId xmlns:a16="http://schemas.microsoft.com/office/drawing/2014/main" id="{39E2497E-B67A-4DE8-8102-916BB71F3A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96876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4" name="Line 31">
                  <a:extLst>
                    <a:ext uri="{FF2B5EF4-FFF2-40B4-BE49-F238E27FC236}">
                      <a16:creationId xmlns:a16="http://schemas.microsoft.com/office/drawing/2014/main" id="{3B31B60B-1AA1-4727-9AA9-9A13F44CB0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96876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5" name="Rectangle 32">
                  <a:extLst>
                    <a:ext uri="{FF2B5EF4-FFF2-40B4-BE49-F238E27FC236}">
                      <a16:creationId xmlns:a16="http://schemas.microsoft.com/office/drawing/2014/main" id="{A1CFFC70-B4A2-4BC0-969E-6BD208840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3839" y="2797428"/>
                  <a:ext cx="377825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-1000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Line 33">
                  <a:extLst>
                    <a:ext uri="{FF2B5EF4-FFF2-40B4-BE49-F238E27FC236}">
                      <a16:creationId xmlns:a16="http://schemas.microsoft.com/office/drawing/2014/main" id="{DD199406-1B03-48F8-AB56-C384B96E0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38201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7" name="Line 34">
                  <a:extLst>
                    <a:ext uri="{FF2B5EF4-FFF2-40B4-BE49-F238E27FC236}">
                      <a16:creationId xmlns:a16="http://schemas.microsoft.com/office/drawing/2014/main" id="{D7E806AE-C3F1-4AC1-9620-839234ED47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8201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8" name="Rectangle 35">
                  <a:extLst>
                    <a:ext uri="{FF2B5EF4-FFF2-40B4-BE49-F238E27FC236}">
                      <a16:creationId xmlns:a16="http://schemas.microsoft.com/office/drawing/2014/main" id="{EA2C2559-8477-4DE5-8D9B-4F2B10A876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8039" y="2797428"/>
                  <a:ext cx="125413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9" name="Line 36">
                  <a:extLst>
                    <a:ext uri="{FF2B5EF4-FFF2-40B4-BE49-F238E27FC236}">
                      <a16:creationId xmlns:a16="http://schemas.microsoft.com/office/drawing/2014/main" id="{6D55DD38-7B82-4AF2-A1E9-DEDEF3AC0C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87464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0" name="Line 37">
                  <a:extLst>
                    <a:ext uri="{FF2B5EF4-FFF2-40B4-BE49-F238E27FC236}">
                      <a16:creationId xmlns:a16="http://schemas.microsoft.com/office/drawing/2014/main" id="{FFC56783-DEF4-4BDA-A876-AAD68AE107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7464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1" name="Rectangle 38">
                  <a:extLst>
                    <a:ext uri="{FF2B5EF4-FFF2-40B4-BE49-F238E27FC236}">
                      <a16:creationId xmlns:a16="http://schemas.microsoft.com/office/drawing/2014/main" id="{780FF9A4-EAF1-4F9B-81FF-472C257BC8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6176" y="2797428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1000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Line 39">
                  <a:extLst>
                    <a:ext uri="{FF2B5EF4-FFF2-40B4-BE49-F238E27FC236}">
                      <a16:creationId xmlns:a16="http://schemas.microsoft.com/office/drawing/2014/main" id="{0B80B205-BDEC-4275-B8DD-812E377855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36726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3" name="Line 40">
                  <a:extLst>
                    <a:ext uri="{FF2B5EF4-FFF2-40B4-BE49-F238E27FC236}">
                      <a16:creationId xmlns:a16="http://schemas.microsoft.com/office/drawing/2014/main" id="{69B8A37D-D917-46AD-9452-113403F0F2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36726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4" name="Rectangle 41">
                  <a:extLst>
                    <a:ext uri="{FF2B5EF4-FFF2-40B4-BE49-F238E27FC236}">
                      <a16:creationId xmlns:a16="http://schemas.microsoft.com/office/drawing/2014/main" id="{FD627D6F-6B92-4F80-9814-F11B7FA9C6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5439" y="2797428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2000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Line 42">
                  <a:extLst>
                    <a:ext uri="{FF2B5EF4-FFF2-40B4-BE49-F238E27FC236}">
                      <a16:creationId xmlns:a16="http://schemas.microsoft.com/office/drawing/2014/main" id="{07FD0CCE-EB67-413D-8A07-874AA1E2C6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79639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6" name="Line 43">
                  <a:extLst>
                    <a:ext uri="{FF2B5EF4-FFF2-40B4-BE49-F238E27FC236}">
                      <a16:creationId xmlns:a16="http://schemas.microsoft.com/office/drawing/2014/main" id="{C53BD276-5A4F-485F-86C3-484C0C0AB9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79639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7" name="Rectangle 44">
                  <a:extLst>
                    <a:ext uri="{FF2B5EF4-FFF2-40B4-BE49-F238E27FC236}">
                      <a16:creationId xmlns:a16="http://schemas.microsoft.com/office/drawing/2014/main" id="{1FCC019E-5682-44E7-83E7-7104A47721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36764" y="2797428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3000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" name="Line 45">
                  <a:extLst>
                    <a:ext uri="{FF2B5EF4-FFF2-40B4-BE49-F238E27FC236}">
                      <a16:creationId xmlns:a16="http://schemas.microsoft.com/office/drawing/2014/main" id="{E71A53E8-F086-405C-8A0D-D4F4E5493B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528901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9" name="Line 46">
                  <a:extLst>
                    <a:ext uri="{FF2B5EF4-FFF2-40B4-BE49-F238E27FC236}">
                      <a16:creationId xmlns:a16="http://schemas.microsoft.com/office/drawing/2014/main" id="{D25D3EB1-7533-4A76-BDE8-484E6B5E11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28901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0" name="Rectangle 47">
                  <a:extLst>
                    <a:ext uri="{FF2B5EF4-FFF2-40B4-BE49-F238E27FC236}">
                      <a16:creationId xmlns:a16="http://schemas.microsoft.com/office/drawing/2014/main" id="{87601024-C7BD-4021-918B-D71A0C0950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6026" y="2797428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4000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" name="Line 48">
                  <a:extLst>
                    <a:ext uri="{FF2B5EF4-FFF2-40B4-BE49-F238E27FC236}">
                      <a16:creationId xmlns:a16="http://schemas.microsoft.com/office/drawing/2014/main" id="{7B47059D-8416-4101-87F3-CAFFFA1866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78164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2" name="Line 49">
                  <a:extLst>
                    <a:ext uri="{FF2B5EF4-FFF2-40B4-BE49-F238E27FC236}">
                      <a16:creationId xmlns:a16="http://schemas.microsoft.com/office/drawing/2014/main" id="{8546EEE2-A6CC-4AA8-8717-649D519DCC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78164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3" name="Rectangle 50">
                  <a:extLst>
                    <a:ext uri="{FF2B5EF4-FFF2-40B4-BE49-F238E27FC236}">
                      <a16:creationId xmlns:a16="http://schemas.microsoft.com/office/drawing/2014/main" id="{14071D03-96F9-40A2-B52B-C35DE8068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5289" y="2797428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5000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" name="Line 51">
                  <a:extLst>
                    <a:ext uri="{FF2B5EF4-FFF2-40B4-BE49-F238E27FC236}">
                      <a16:creationId xmlns:a16="http://schemas.microsoft.com/office/drawing/2014/main" id="{9CE5294D-EBD1-4DFA-8A8C-184E584A2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2632328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" name="Line 52">
                  <a:extLst>
                    <a:ext uri="{FF2B5EF4-FFF2-40B4-BE49-F238E27FC236}">
                      <a16:creationId xmlns:a16="http://schemas.microsoft.com/office/drawing/2014/main" id="{F16F3CA5-4C78-486A-9727-C4C4DA6CEF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6101" y="2632328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6" name="Rectangle 53">
                  <a:extLst>
                    <a:ext uri="{FF2B5EF4-FFF2-40B4-BE49-F238E27FC236}">
                      <a16:creationId xmlns:a16="http://schemas.microsoft.com/office/drawing/2014/main" id="{31F729C3-CE32-4ECB-BA65-C2DAB812B0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7111" y="2560890"/>
                  <a:ext cx="307976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-200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7" name="Line 54">
                  <a:extLst>
                    <a:ext uri="{FF2B5EF4-FFF2-40B4-BE49-F238E27FC236}">
                      <a16:creationId xmlns:a16="http://schemas.microsoft.com/office/drawing/2014/main" id="{92EA62EB-73D8-4C1B-A10A-2DDDE60A53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2379915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8" name="Line 55">
                  <a:extLst>
                    <a:ext uri="{FF2B5EF4-FFF2-40B4-BE49-F238E27FC236}">
                      <a16:creationId xmlns:a16="http://schemas.microsoft.com/office/drawing/2014/main" id="{CCF299DA-A58A-4741-9B22-950FBF3FAD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6101" y="2379915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9" name="Rectangle 56">
                  <a:extLst>
                    <a:ext uri="{FF2B5EF4-FFF2-40B4-BE49-F238E27FC236}">
                      <a16:creationId xmlns:a16="http://schemas.microsoft.com/office/drawing/2014/main" id="{1A0F0F15-B68F-4628-94D7-4FA0BD6D57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7111" y="2308478"/>
                  <a:ext cx="307976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-100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0" name="Line 57">
                  <a:extLst>
                    <a:ext uri="{FF2B5EF4-FFF2-40B4-BE49-F238E27FC236}">
                      <a16:creationId xmlns:a16="http://schemas.microsoft.com/office/drawing/2014/main" id="{B1B4BD5F-8A8D-444C-BA26-EEFDE6B585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2135440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1" name="Line 58">
                  <a:extLst>
                    <a:ext uri="{FF2B5EF4-FFF2-40B4-BE49-F238E27FC236}">
                      <a16:creationId xmlns:a16="http://schemas.microsoft.com/office/drawing/2014/main" id="{87A7E395-DA32-4E51-9366-AFC4010A03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6101" y="2135440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2" name="Rectangle 59">
                  <a:extLst>
                    <a:ext uri="{FF2B5EF4-FFF2-40B4-BE49-F238E27FC236}">
                      <a16:creationId xmlns:a16="http://schemas.microsoft.com/office/drawing/2014/main" id="{062D8CA0-CCB0-4B94-BB79-72D0680A58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5851" y="2064003"/>
                  <a:ext cx="125413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3" name="Line 60">
                  <a:extLst>
                    <a:ext uri="{FF2B5EF4-FFF2-40B4-BE49-F238E27FC236}">
                      <a16:creationId xmlns:a16="http://schemas.microsoft.com/office/drawing/2014/main" id="{8BA833C2-F8A7-4BCD-BCBB-86E6BBC240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1883028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4" name="Line 61">
                  <a:extLst>
                    <a:ext uri="{FF2B5EF4-FFF2-40B4-BE49-F238E27FC236}">
                      <a16:creationId xmlns:a16="http://schemas.microsoft.com/office/drawing/2014/main" id="{2645678D-DE21-4027-ADE6-917AC8C8A1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6101" y="1883028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5" name="Rectangle 62">
                  <a:extLst>
                    <a:ext uri="{FF2B5EF4-FFF2-40B4-BE49-F238E27FC236}">
                      <a16:creationId xmlns:a16="http://schemas.microsoft.com/office/drawing/2014/main" id="{32254662-B012-486E-926D-052B0E08AA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798" y="1811590"/>
                  <a:ext cx="2682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100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6" name="Line 63">
                  <a:extLst>
                    <a:ext uri="{FF2B5EF4-FFF2-40B4-BE49-F238E27FC236}">
                      <a16:creationId xmlns:a16="http://schemas.microsoft.com/office/drawing/2014/main" id="{917CC0B0-D047-43E5-99C7-1EC6789D51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1630615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7" name="Line 64">
                  <a:extLst>
                    <a:ext uri="{FF2B5EF4-FFF2-40B4-BE49-F238E27FC236}">
                      <a16:creationId xmlns:a16="http://schemas.microsoft.com/office/drawing/2014/main" id="{2E199B28-70C5-4A7B-835F-474DA5AAC8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6101" y="1630615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8" name="Rectangle 65">
                  <a:extLst>
                    <a:ext uri="{FF2B5EF4-FFF2-40B4-BE49-F238E27FC236}">
                      <a16:creationId xmlns:a16="http://schemas.microsoft.com/office/drawing/2014/main" id="{47DE5D0E-F3F8-486C-91A1-F3814E3B25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798" y="1559179"/>
                  <a:ext cx="2682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 dirty="0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200</a:t>
                  </a:r>
                  <a:endParaRPr lang="it-IT" sz="1800" b="0" u="none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" name="Line 66">
                  <a:extLst>
                    <a:ext uri="{FF2B5EF4-FFF2-40B4-BE49-F238E27FC236}">
                      <a16:creationId xmlns:a16="http://schemas.microsoft.com/office/drawing/2014/main" id="{10CB4473-6B80-4639-AEB0-605C050AB1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1505203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0" name="Line 67">
                  <a:extLst>
                    <a:ext uri="{FF2B5EF4-FFF2-40B4-BE49-F238E27FC236}">
                      <a16:creationId xmlns:a16="http://schemas.microsoft.com/office/drawing/2014/main" id="{568A5767-AB9C-4EB9-9E25-489D70C839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2765678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1" name="Line 68">
                  <a:extLst>
                    <a:ext uri="{FF2B5EF4-FFF2-40B4-BE49-F238E27FC236}">
                      <a16:creationId xmlns:a16="http://schemas.microsoft.com/office/drawing/2014/main" id="{35A12130-28FC-4C87-A962-40B74C370B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32139" y="1505203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2" name="Line 69">
                  <a:extLst>
                    <a:ext uri="{FF2B5EF4-FFF2-40B4-BE49-F238E27FC236}">
                      <a16:creationId xmlns:a16="http://schemas.microsoft.com/office/drawing/2014/main" id="{3F9DA340-D50A-4747-9BC9-7CED63877B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55389" y="1505203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3" name="Rectangle 109">
                  <a:extLst>
                    <a:ext uri="{FF2B5EF4-FFF2-40B4-BE49-F238E27FC236}">
                      <a16:creationId xmlns:a16="http://schemas.microsoft.com/office/drawing/2014/main" id="{8324B93A-9A44-46FC-A324-1F372E82E2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39321" y="3004226"/>
                  <a:ext cx="674865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en-US" sz="1000" b="0" u="none" dirty="0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Azimuth [m]</a:t>
                  </a:r>
                  <a:endParaRPr lang="en-US" sz="1800" b="0" u="none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4" name="CasellaDiTesto 803">
                  <a:extLst>
                    <a:ext uri="{FF2B5EF4-FFF2-40B4-BE49-F238E27FC236}">
                      <a16:creationId xmlns:a16="http://schemas.microsoft.com/office/drawing/2014/main" id="{8D94507E-A0DA-4DD8-BF83-B8DD5974988D}"/>
                    </a:ext>
                  </a:extLst>
                </p:cNvPr>
                <p:cNvSpPr txBox="1"/>
                <p:nvPr/>
              </p:nvSpPr>
              <p:spPr>
                <a:xfrm>
                  <a:off x="3171880" y="1180438"/>
                  <a:ext cx="3278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u="none" dirty="0">
                      <a:solidFill>
                        <a:prstClr val="black"/>
                      </a:solidFill>
                      <a:latin typeface="Calibri"/>
                    </a:rPr>
                    <a:t>Original data</a:t>
                  </a:r>
                </a:p>
              </p:txBody>
            </p:sp>
          </p:grpSp>
          <p:grpSp>
            <p:nvGrpSpPr>
              <p:cNvPr id="8" name="Gruppo 677">
                <a:extLst>
                  <a:ext uri="{FF2B5EF4-FFF2-40B4-BE49-F238E27FC236}">
                    <a16:creationId xmlns:a16="http://schemas.microsoft.com/office/drawing/2014/main" id="{A0E958C4-9BB7-4DC5-B12C-EC9B5CE0428A}"/>
                  </a:ext>
                </a:extLst>
              </p:cNvPr>
              <p:cNvGrpSpPr/>
              <p:nvPr/>
            </p:nvGrpSpPr>
            <p:grpSpPr>
              <a:xfrm>
                <a:off x="4697093" y="1833003"/>
                <a:ext cx="5163652" cy="1977676"/>
                <a:chOff x="2007085" y="3169068"/>
                <a:chExt cx="5163652" cy="1977676"/>
              </a:xfrm>
            </p:grpSpPr>
            <p:sp>
              <p:nvSpPr>
                <p:cNvPr id="9" name="Rectangle 98">
                  <a:extLst>
                    <a:ext uri="{FF2B5EF4-FFF2-40B4-BE49-F238E27FC236}">
                      <a16:creationId xmlns:a16="http://schemas.microsoft.com/office/drawing/2014/main" id="{BFFAC9DD-CF1B-4406-B549-460A1CA23B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9049" y="3473397"/>
                  <a:ext cx="4476750" cy="12604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" name="Rectangle 99">
                  <a:extLst>
                    <a:ext uri="{FF2B5EF4-FFF2-40B4-BE49-F238E27FC236}">
                      <a16:creationId xmlns:a16="http://schemas.microsoft.com/office/drawing/2014/main" id="{3E015414-C085-46ED-806F-E332DB31B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9049" y="3473397"/>
                  <a:ext cx="4476750" cy="1260475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" name="Rectangle 102">
                  <a:extLst>
                    <a:ext uri="{FF2B5EF4-FFF2-40B4-BE49-F238E27FC236}">
                      <a16:creationId xmlns:a16="http://schemas.microsoft.com/office/drawing/2014/main" id="{B6031342-167B-4872-9582-4EA51EAACF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793083" y="4128781"/>
                  <a:ext cx="581891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en-US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Height [m]</a:t>
                  </a:r>
                  <a:endParaRPr lang="en-US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" name="Rectangle 104">
                  <a:extLst>
                    <a:ext uri="{FF2B5EF4-FFF2-40B4-BE49-F238E27FC236}">
                      <a16:creationId xmlns:a16="http://schemas.microsoft.com/office/drawing/2014/main" id="{CDD67346-A8FF-4AF7-980E-761FDC450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3174" y="4670372"/>
                  <a:ext cx="87313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 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Rectangle 105">
                  <a:extLst>
                    <a:ext uri="{FF2B5EF4-FFF2-40B4-BE49-F238E27FC236}">
                      <a16:creationId xmlns:a16="http://schemas.microsoft.com/office/drawing/2014/main" id="{4CCBF505-45E1-4BB9-B5DC-47EEDFA5A9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7861" y="3401960"/>
                  <a:ext cx="87313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 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Line 106">
                  <a:extLst>
                    <a:ext uri="{FF2B5EF4-FFF2-40B4-BE49-F238E27FC236}">
                      <a16:creationId xmlns:a16="http://schemas.microsoft.com/office/drawing/2014/main" id="{5CB68616-C768-4645-8F14-0A2B6A11F2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3473397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" name="Line 107">
                  <a:extLst>
                    <a:ext uri="{FF2B5EF4-FFF2-40B4-BE49-F238E27FC236}">
                      <a16:creationId xmlns:a16="http://schemas.microsoft.com/office/drawing/2014/main" id="{CD55CF76-3897-447A-BB40-6442D3284C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4733872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" name="Line 108">
                  <a:extLst>
                    <a:ext uri="{FF2B5EF4-FFF2-40B4-BE49-F238E27FC236}">
                      <a16:creationId xmlns:a16="http://schemas.microsoft.com/office/drawing/2014/main" id="{3E20756E-8BC2-4AB4-B4D6-0C621DB8EC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35799" y="3473397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" name="Line 109">
                  <a:extLst>
                    <a:ext uri="{FF2B5EF4-FFF2-40B4-BE49-F238E27FC236}">
                      <a16:creationId xmlns:a16="http://schemas.microsoft.com/office/drawing/2014/main" id="{050B5FF7-8FE4-4F71-98B0-D11FA2E3E9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59049" y="3473397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" name="Line 110">
                  <a:extLst>
                    <a:ext uri="{FF2B5EF4-FFF2-40B4-BE49-F238E27FC236}">
                      <a16:creationId xmlns:a16="http://schemas.microsoft.com/office/drawing/2014/main" id="{D5284BF9-4C40-4CB9-91FF-B634F23807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4733872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" name="Line 111">
                  <a:extLst>
                    <a:ext uri="{FF2B5EF4-FFF2-40B4-BE49-F238E27FC236}">
                      <a16:creationId xmlns:a16="http://schemas.microsoft.com/office/drawing/2014/main" id="{6D2A24EA-C082-49A3-8D96-1AFC69688E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59049" y="3473397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" name="Line 112">
                  <a:extLst>
                    <a:ext uri="{FF2B5EF4-FFF2-40B4-BE49-F238E27FC236}">
                      <a16:creationId xmlns:a16="http://schemas.microsoft.com/office/drawing/2014/main" id="{7360CF9F-63FC-41BB-ADD6-469CC9FD93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52749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" name="Line 113">
                  <a:extLst>
                    <a:ext uri="{FF2B5EF4-FFF2-40B4-BE49-F238E27FC236}">
                      <a16:creationId xmlns:a16="http://schemas.microsoft.com/office/drawing/2014/main" id="{30A64F5A-1905-400D-A92A-BBDAF6E3A9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749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Rectangle 114">
                  <a:extLst>
                    <a:ext uri="{FF2B5EF4-FFF2-40B4-BE49-F238E27FC236}">
                      <a16:creationId xmlns:a16="http://schemas.microsoft.com/office/drawing/2014/main" id="{D6339A5B-3864-4B2C-919F-634180EF99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9711" y="4765622"/>
                  <a:ext cx="377825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-4000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Line 115">
                  <a:extLst>
                    <a:ext uri="{FF2B5EF4-FFF2-40B4-BE49-F238E27FC236}">
                      <a16:creationId xmlns:a16="http://schemas.microsoft.com/office/drawing/2014/main" id="{185F0D77-50D1-4170-A504-C024876DB5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02011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" name="Line 116">
                  <a:extLst>
                    <a:ext uri="{FF2B5EF4-FFF2-40B4-BE49-F238E27FC236}">
                      <a16:creationId xmlns:a16="http://schemas.microsoft.com/office/drawing/2014/main" id="{E214B28D-10DD-448D-A173-FF909A2CF9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2011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" name="Rectangle 117">
                  <a:extLst>
                    <a:ext uri="{FF2B5EF4-FFF2-40B4-BE49-F238E27FC236}">
                      <a16:creationId xmlns:a16="http://schemas.microsoft.com/office/drawing/2014/main" id="{497C2302-0BD6-45AB-ADF3-216FA88339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8974" y="4765622"/>
                  <a:ext cx="377825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-3000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Line 118">
                  <a:extLst>
                    <a:ext uri="{FF2B5EF4-FFF2-40B4-BE49-F238E27FC236}">
                      <a16:creationId xmlns:a16="http://schemas.microsoft.com/office/drawing/2014/main" id="{844CC33C-6588-45F0-999E-ABA838FE84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51274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" name="Line 119">
                  <a:extLst>
                    <a:ext uri="{FF2B5EF4-FFF2-40B4-BE49-F238E27FC236}">
                      <a16:creationId xmlns:a16="http://schemas.microsoft.com/office/drawing/2014/main" id="{7A4C971D-5169-46AA-AC08-44AC9A8C99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51274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" name="Rectangle 120">
                  <a:extLst>
                    <a:ext uri="{FF2B5EF4-FFF2-40B4-BE49-F238E27FC236}">
                      <a16:creationId xmlns:a16="http://schemas.microsoft.com/office/drawing/2014/main" id="{B0CFFD3D-1184-45C7-9378-7265FA56A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8236" y="4765622"/>
                  <a:ext cx="377825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-2000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Line 121">
                  <a:extLst>
                    <a:ext uri="{FF2B5EF4-FFF2-40B4-BE49-F238E27FC236}">
                      <a16:creationId xmlns:a16="http://schemas.microsoft.com/office/drawing/2014/main" id="{B3636529-9628-4D8A-A5C9-B8306BF25F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00536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" name="Line 122">
                  <a:extLst>
                    <a:ext uri="{FF2B5EF4-FFF2-40B4-BE49-F238E27FC236}">
                      <a16:creationId xmlns:a16="http://schemas.microsoft.com/office/drawing/2014/main" id="{5A7863D7-E4DC-4CA0-89D8-0C39AFF95F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00536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" name="Rectangle 123">
                  <a:extLst>
                    <a:ext uri="{FF2B5EF4-FFF2-40B4-BE49-F238E27FC236}">
                      <a16:creationId xmlns:a16="http://schemas.microsoft.com/office/drawing/2014/main" id="{AED62F34-03D6-439C-8F8F-04C44D13A8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7499" y="4765622"/>
                  <a:ext cx="377825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-1000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2" name="Line 124">
                  <a:extLst>
                    <a:ext uri="{FF2B5EF4-FFF2-40B4-BE49-F238E27FC236}">
                      <a16:creationId xmlns:a16="http://schemas.microsoft.com/office/drawing/2014/main" id="{C63E910E-8C41-4E3C-9EEA-C314AC0A0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41861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" name="Line 125">
                  <a:extLst>
                    <a:ext uri="{FF2B5EF4-FFF2-40B4-BE49-F238E27FC236}">
                      <a16:creationId xmlns:a16="http://schemas.microsoft.com/office/drawing/2014/main" id="{26DE65C2-FD68-4AB6-B6F4-4F767116C6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1861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Rectangle 126">
                  <a:extLst>
                    <a:ext uri="{FF2B5EF4-FFF2-40B4-BE49-F238E27FC236}">
                      <a16:creationId xmlns:a16="http://schemas.microsoft.com/office/drawing/2014/main" id="{610C73BB-95B2-4C08-B5A6-8B53167074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1699" y="4765622"/>
                  <a:ext cx="125413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Line 127">
                  <a:extLst>
                    <a:ext uri="{FF2B5EF4-FFF2-40B4-BE49-F238E27FC236}">
                      <a16:creationId xmlns:a16="http://schemas.microsoft.com/office/drawing/2014/main" id="{84F60A19-4DED-435E-8697-E9B251AA7D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91124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Line 128">
                  <a:extLst>
                    <a:ext uri="{FF2B5EF4-FFF2-40B4-BE49-F238E27FC236}">
                      <a16:creationId xmlns:a16="http://schemas.microsoft.com/office/drawing/2014/main" id="{91C635F9-B392-4FD7-9010-5B783D9383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91124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" name="Rectangle 129">
                  <a:extLst>
                    <a:ext uri="{FF2B5EF4-FFF2-40B4-BE49-F238E27FC236}">
                      <a16:creationId xmlns:a16="http://schemas.microsoft.com/office/drawing/2014/main" id="{F86A2DB1-9D75-4291-BFB7-EE60DA5135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9836" y="4765622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1000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130">
                  <a:extLst>
                    <a:ext uri="{FF2B5EF4-FFF2-40B4-BE49-F238E27FC236}">
                      <a16:creationId xmlns:a16="http://schemas.microsoft.com/office/drawing/2014/main" id="{9F884FE0-B828-42E1-91F3-6D70B7DF48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40386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Line 131">
                  <a:extLst>
                    <a:ext uri="{FF2B5EF4-FFF2-40B4-BE49-F238E27FC236}">
                      <a16:creationId xmlns:a16="http://schemas.microsoft.com/office/drawing/2014/main" id="{72D8F8C5-FA64-4E52-9EBB-3DE8450361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40386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Rectangle 132">
                  <a:extLst>
                    <a:ext uri="{FF2B5EF4-FFF2-40B4-BE49-F238E27FC236}">
                      <a16:creationId xmlns:a16="http://schemas.microsoft.com/office/drawing/2014/main" id="{93B416D0-9360-444F-81D4-2D3F41CBC5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9099" y="4765622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2000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" name="Line 133">
                  <a:extLst>
                    <a:ext uri="{FF2B5EF4-FFF2-40B4-BE49-F238E27FC236}">
                      <a16:creationId xmlns:a16="http://schemas.microsoft.com/office/drawing/2014/main" id="{EFDC80A7-9835-4973-82C1-B29D487BE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83299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" name="Line 134">
                  <a:extLst>
                    <a:ext uri="{FF2B5EF4-FFF2-40B4-BE49-F238E27FC236}">
                      <a16:creationId xmlns:a16="http://schemas.microsoft.com/office/drawing/2014/main" id="{2D9A8BDD-2597-4D90-A2BB-C1BB34A6C5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83299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" name="Rectangle 135">
                  <a:extLst>
                    <a:ext uri="{FF2B5EF4-FFF2-40B4-BE49-F238E27FC236}">
                      <a16:creationId xmlns:a16="http://schemas.microsoft.com/office/drawing/2014/main" id="{48C858C1-A252-4E02-8809-2F555392A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40424" y="4765622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3000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136">
                  <a:extLst>
                    <a:ext uri="{FF2B5EF4-FFF2-40B4-BE49-F238E27FC236}">
                      <a16:creationId xmlns:a16="http://schemas.microsoft.com/office/drawing/2014/main" id="{B3C3D475-D641-45A6-9ADC-53CD270F6E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532561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" name="Line 137">
                  <a:extLst>
                    <a:ext uri="{FF2B5EF4-FFF2-40B4-BE49-F238E27FC236}">
                      <a16:creationId xmlns:a16="http://schemas.microsoft.com/office/drawing/2014/main" id="{934DFC36-502B-471C-B60B-63043FBF00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32561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Rectangle 138">
                  <a:extLst>
                    <a:ext uri="{FF2B5EF4-FFF2-40B4-BE49-F238E27FC236}">
                      <a16:creationId xmlns:a16="http://schemas.microsoft.com/office/drawing/2014/main" id="{BFAD07F1-6BF5-405A-834B-E823BB98F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9686" y="4765622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4000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139">
                  <a:extLst>
                    <a:ext uri="{FF2B5EF4-FFF2-40B4-BE49-F238E27FC236}">
                      <a16:creationId xmlns:a16="http://schemas.microsoft.com/office/drawing/2014/main" id="{D64957C0-2EF8-4057-8136-A070EBF6E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81824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Line 140">
                  <a:extLst>
                    <a:ext uri="{FF2B5EF4-FFF2-40B4-BE49-F238E27FC236}">
                      <a16:creationId xmlns:a16="http://schemas.microsoft.com/office/drawing/2014/main" id="{A89EFFE5-438D-4874-A0CB-C3755AB156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81824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" name="Rectangle 141">
                  <a:extLst>
                    <a:ext uri="{FF2B5EF4-FFF2-40B4-BE49-F238E27FC236}">
                      <a16:creationId xmlns:a16="http://schemas.microsoft.com/office/drawing/2014/main" id="{B285ACE8-990E-4ABD-BFF4-350C61EDD0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8949" y="4765622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5000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42">
                  <a:extLst>
                    <a:ext uri="{FF2B5EF4-FFF2-40B4-BE49-F238E27FC236}">
                      <a16:creationId xmlns:a16="http://schemas.microsoft.com/office/drawing/2014/main" id="{8C79A5F7-31BD-4D46-9DF5-B3752DD4A8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4600522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" name="Line 143">
                  <a:extLst>
                    <a:ext uri="{FF2B5EF4-FFF2-40B4-BE49-F238E27FC236}">
                      <a16:creationId xmlns:a16="http://schemas.microsoft.com/office/drawing/2014/main" id="{AEB87212-3BE7-4F5A-BCB7-532D75D45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9761" y="4600522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Rectangle 144">
                  <a:extLst>
                    <a:ext uri="{FF2B5EF4-FFF2-40B4-BE49-F238E27FC236}">
                      <a16:creationId xmlns:a16="http://schemas.microsoft.com/office/drawing/2014/main" id="{FD978BF4-4584-4CED-8E32-8146A9D73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0771" y="4529084"/>
                  <a:ext cx="307976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-200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" name="Line 145">
                  <a:extLst>
                    <a:ext uri="{FF2B5EF4-FFF2-40B4-BE49-F238E27FC236}">
                      <a16:creationId xmlns:a16="http://schemas.microsoft.com/office/drawing/2014/main" id="{DB399245-9EA7-423B-AA20-BE83BE3E78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4348110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Line 146">
                  <a:extLst>
                    <a:ext uri="{FF2B5EF4-FFF2-40B4-BE49-F238E27FC236}">
                      <a16:creationId xmlns:a16="http://schemas.microsoft.com/office/drawing/2014/main" id="{3A49DD2F-CF9A-477A-A9AF-D51A35740F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9761" y="4348110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" name="Rectangle 147">
                  <a:extLst>
                    <a:ext uri="{FF2B5EF4-FFF2-40B4-BE49-F238E27FC236}">
                      <a16:creationId xmlns:a16="http://schemas.microsoft.com/office/drawing/2014/main" id="{D3314E9D-FF1A-40F0-8D85-F616965CD5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0771" y="4276672"/>
                  <a:ext cx="307976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-100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" name="Line 148">
                  <a:extLst>
                    <a:ext uri="{FF2B5EF4-FFF2-40B4-BE49-F238E27FC236}">
                      <a16:creationId xmlns:a16="http://schemas.microsoft.com/office/drawing/2014/main" id="{D0A28C67-BE9D-422A-8E98-330297B7CF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4103635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7" name="Line 149">
                  <a:extLst>
                    <a:ext uri="{FF2B5EF4-FFF2-40B4-BE49-F238E27FC236}">
                      <a16:creationId xmlns:a16="http://schemas.microsoft.com/office/drawing/2014/main" id="{2CCA2524-A137-419A-93AF-C38403B701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9761" y="4103635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8" name="Rectangle 150">
                  <a:extLst>
                    <a:ext uri="{FF2B5EF4-FFF2-40B4-BE49-F238E27FC236}">
                      <a16:creationId xmlns:a16="http://schemas.microsoft.com/office/drawing/2014/main" id="{BDE3A36F-B252-434C-841F-A489985ED5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9511" y="4032197"/>
                  <a:ext cx="125413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Line 151">
                  <a:extLst>
                    <a:ext uri="{FF2B5EF4-FFF2-40B4-BE49-F238E27FC236}">
                      <a16:creationId xmlns:a16="http://schemas.microsoft.com/office/drawing/2014/main" id="{D8D58B6F-3783-4AC3-AE02-C57C42AFC4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3851222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0" name="Line 152">
                  <a:extLst>
                    <a:ext uri="{FF2B5EF4-FFF2-40B4-BE49-F238E27FC236}">
                      <a16:creationId xmlns:a16="http://schemas.microsoft.com/office/drawing/2014/main" id="{91F58DF7-4346-41EA-A609-B50F802D3F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9761" y="3851222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" name="Rectangle 153">
                  <a:extLst>
                    <a:ext uri="{FF2B5EF4-FFF2-40B4-BE49-F238E27FC236}">
                      <a16:creationId xmlns:a16="http://schemas.microsoft.com/office/drawing/2014/main" id="{89B44D83-404D-447B-B3A4-45258D90E2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0458" y="3779785"/>
                  <a:ext cx="2682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100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Line 154">
                  <a:extLst>
                    <a:ext uri="{FF2B5EF4-FFF2-40B4-BE49-F238E27FC236}">
                      <a16:creationId xmlns:a16="http://schemas.microsoft.com/office/drawing/2014/main" id="{B0E0ABB8-6B7A-485E-84A5-8880DA4CA2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3598810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3" name="Line 155">
                  <a:extLst>
                    <a:ext uri="{FF2B5EF4-FFF2-40B4-BE49-F238E27FC236}">
                      <a16:creationId xmlns:a16="http://schemas.microsoft.com/office/drawing/2014/main" id="{ADB2FB22-BDB4-453E-80D1-0C8E0328DC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9761" y="3598810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Rectangle 156">
                  <a:extLst>
                    <a:ext uri="{FF2B5EF4-FFF2-40B4-BE49-F238E27FC236}">
                      <a16:creationId xmlns:a16="http://schemas.microsoft.com/office/drawing/2014/main" id="{DD61A992-10DA-4F24-A0CC-AE4C0363DE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0458" y="3527372"/>
                  <a:ext cx="2682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 dirty="0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200</a:t>
                  </a:r>
                  <a:endParaRPr lang="it-IT" sz="1800" b="0" u="none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Line 157">
                  <a:extLst>
                    <a:ext uri="{FF2B5EF4-FFF2-40B4-BE49-F238E27FC236}">
                      <a16:creationId xmlns:a16="http://schemas.microsoft.com/office/drawing/2014/main" id="{C40C5706-699B-4725-B836-F119AF482E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3473397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6" name="Line 158">
                  <a:extLst>
                    <a:ext uri="{FF2B5EF4-FFF2-40B4-BE49-F238E27FC236}">
                      <a16:creationId xmlns:a16="http://schemas.microsoft.com/office/drawing/2014/main" id="{2D2B6D9D-5BCF-47CD-98D5-60E352CC58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4733872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Line 159">
                  <a:extLst>
                    <a:ext uri="{FF2B5EF4-FFF2-40B4-BE49-F238E27FC236}">
                      <a16:creationId xmlns:a16="http://schemas.microsoft.com/office/drawing/2014/main" id="{3B30E0E3-10E8-49F3-862B-A792AD3535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35799" y="3473397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8" name="Line 160">
                  <a:extLst>
                    <a:ext uri="{FF2B5EF4-FFF2-40B4-BE49-F238E27FC236}">
                      <a16:creationId xmlns:a16="http://schemas.microsoft.com/office/drawing/2014/main" id="{2B7CC1E3-98F0-4D91-A731-702028366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59049" y="3473397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69" name="Picture 9">
                  <a:extLst>
                    <a:ext uri="{FF2B5EF4-FFF2-40B4-BE49-F238E27FC236}">
                      <a16:creationId xmlns:a16="http://schemas.microsoft.com/office/drawing/2014/main" id="{E489AE8D-5AE3-4FCE-8EB9-E235410D84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571843" y="3482922"/>
                  <a:ext cx="4464422" cy="1247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0" name="Rectangle 109">
                  <a:extLst>
                    <a:ext uri="{FF2B5EF4-FFF2-40B4-BE49-F238E27FC236}">
                      <a16:creationId xmlns:a16="http://schemas.microsoft.com/office/drawing/2014/main" id="{96EDFFB3-6643-46E8-8294-B08ACA8CCA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38612" y="4992856"/>
                  <a:ext cx="674865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en-US" sz="1000" b="0" u="none" dirty="0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Azimuth [m]</a:t>
                  </a:r>
                  <a:endParaRPr lang="en-US" sz="1800" b="0" u="none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CasellaDiTesto 740">
                  <a:extLst>
                    <a:ext uri="{FF2B5EF4-FFF2-40B4-BE49-F238E27FC236}">
                      <a16:creationId xmlns:a16="http://schemas.microsoft.com/office/drawing/2014/main" id="{DB0F02E4-E5A8-40CC-A009-469B8457B6A2}"/>
                    </a:ext>
                  </a:extLst>
                </p:cNvPr>
                <p:cNvSpPr txBox="1"/>
                <p:nvPr/>
              </p:nvSpPr>
              <p:spPr>
                <a:xfrm>
                  <a:off x="3171172" y="3169068"/>
                  <a:ext cx="3278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u="none" dirty="0">
                      <a:solidFill>
                        <a:prstClr val="black"/>
                      </a:solidFill>
                      <a:latin typeface="Calibri"/>
                    </a:rPr>
                    <a:t>Phase calibrated data</a:t>
                  </a:r>
                </a:p>
              </p:txBody>
            </p:sp>
          </p:grpSp>
        </p:grp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01102050-09BB-4295-A89E-6FDA02E24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750" y="3733214"/>
              <a:ext cx="6374450" cy="39037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00"/>
                </a:buClr>
              </a:pPr>
              <a:r>
                <a:rPr lang="en-US" b="0" i="1" u="none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TomoSAR</a:t>
              </a:r>
              <a:r>
                <a:rPr lang="en-US" b="0" i="1" u="non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 at </a:t>
              </a:r>
              <a:r>
                <a:rPr lang="en-US" b="0" i="1" u="none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Kangerlussuaq</a:t>
              </a:r>
              <a:r>
                <a:rPr lang="en-US" b="0" i="1" u="non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, Greenland – from </a:t>
              </a:r>
              <a:r>
                <a:rPr lang="en-US" b="0" i="1" u="none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IceSAR</a:t>
              </a:r>
              <a:r>
                <a:rPr lang="en-US" b="0" i="1" u="non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 2012</a:t>
              </a:r>
              <a:endParaRPr lang="en-US" b="0" i="1" u="none" dirty="0">
                <a:solidFill>
                  <a:srgbClr val="000000"/>
                </a:solidFill>
                <a:latin typeface="Times New Roman"/>
                <a:cs typeface="Times New Roman" pitchFamily="18" charset="0"/>
                <a:sym typeface="Wingdings" pitchFamily="2" charset="2"/>
              </a:endParaRPr>
            </a:p>
          </p:txBody>
        </p:sp>
      </p:grpSp>
      <p:grpSp>
        <p:nvGrpSpPr>
          <p:cNvPr id="135" name="Gruppo 804">
            <a:extLst>
              <a:ext uri="{FF2B5EF4-FFF2-40B4-BE49-F238E27FC236}">
                <a16:creationId xmlns:a16="http://schemas.microsoft.com/office/drawing/2014/main" id="{39212D07-B66A-4CE6-93A9-4AE6F35FAE70}"/>
              </a:ext>
            </a:extLst>
          </p:cNvPr>
          <p:cNvGrpSpPr/>
          <p:nvPr/>
        </p:nvGrpSpPr>
        <p:grpSpPr>
          <a:xfrm>
            <a:off x="113142" y="2266370"/>
            <a:ext cx="8825186" cy="1798364"/>
            <a:chOff x="134408" y="1553959"/>
            <a:chExt cx="8825186" cy="1798364"/>
          </a:xfrm>
        </p:grpSpPr>
        <p:sp>
          <p:nvSpPr>
            <p:cNvPr id="136" name="Rectangle 276">
              <a:extLst>
                <a:ext uri="{FF2B5EF4-FFF2-40B4-BE49-F238E27FC236}">
                  <a16:creationId xmlns:a16="http://schemas.microsoft.com/office/drawing/2014/main" id="{E794A0DC-50A1-4C5B-BD63-F1CB17E66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08" y="1553959"/>
              <a:ext cx="8815754" cy="1798364"/>
            </a:xfrm>
            <a:prstGeom prst="rect">
              <a:avLst/>
            </a:prstGeom>
            <a:solidFill>
              <a:srgbClr val="C0C0C0">
                <a:alpha val="16862"/>
              </a:srgbClr>
            </a:solidFill>
            <a:ln w="317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20000"/>
                </a:spcBef>
                <a:buClr>
                  <a:srgbClr val="114FFB"/>
                </a:buClr>
                <a:buFontTx/>
                <a:buChar char="•"/>
              </a:pPr>
              <a:endParaRPr lang="it-IT" sz="2400" b="0" i="1">
                <a:solidFill>
                  <a:srgbClr val="0066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7" name="Rectangle 14">
              <a:extLst>
                <a:ext uri="{FF2B5EF4-FFF2-40B4-BE49-F238E27FC236}">
                  <a16:creationId xmlns:a16="http://schemas.microsoft.com/office/drawing/2014/main" id="{2920741A-47FC-44E6-86F4-298CE6C0F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145" y="1553959"/>
              <a:ext cx="6374450" cy="33726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00"/>
                </a:buClr>
              </a:pPr>
              <a:r>
                <a:rPr lang="en-US" b="0" i="1" u="none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TomoSAR</a:t>
              </a:r>
              <a:r>
                <a:rPr lang="en-US" b="0" i="1" u="non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 at </a:t>
              </a:r>
              <a:r>
                <a:rPr lang="en-US" b="0" i="1" u="none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Remningstorp</a:t>
              </a:r>
              <a:r>
                <a:rPr lang="en-US" b="0" i="1" u="non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, Sweden – from </a:t>
              </a:r>
              <a:r>
                <a:rPr lang="en-US" b="0" i="1" u="none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BioSAR</a:t>
              </a:r>
              <a:r>
                <a:rPr lang="en-US" b="0" i="1" u="non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 2007</a:t>
              </a:r>
              <a:endParaRPr lang="en-US" b="0" i="1" u="none" dirty="0">
                <a:solidFill>
                  <a:srgbClr val="000000"/>
                </a:solidFill>
                <a:latin typeface="Times New Roman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138" name="Rectangle 282">
              <a:extLst>
                <a:ext uri="{FF2B5EF4-FFF2-40B4-BE49-F238E27FC236}">
                  <a16:creationId xmlns:a16="http://schemas.microsoft.com/office/drawing/2014/main" id="{0912CB82-A118-4B86-BBFF-91D0AE8BB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9442" y="3175450"/>
              <a:ext cx="1016304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slant range [m]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39" name="Rectangle 283">
              <a:extLst>
                <a:ext uri="{FF2B5EF4-FFF2-40B4-BE49-F238E27FC236}">
                  <a16:creationId xmlns:a16="http://schemas.microsoft.com/office/drawing/2014/main" id="{EF5F0D11-130C-4BCB-9A18-A7529CC0E9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453815" y="2542188"/>
              <a:ext cx="49425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height [m]</a:t>
              </a:r>
              <a:endPara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40" name="Rectangle 284">
              <a:extLst>
                <a:ext uri="{FF2B5EF4-FFF2-40B4-BE49-F238E27FC236}">
                  <a16:creationId xmlns:a16="http://schemas.microsoft.com/office/drawing/2014/main" id="{C332913C-4340-4B06-AD21-DF86C6DEB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850" y="3053371"/>
              <a:ext cx="254878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200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41" name="Rectangle 285">
              <a:extLst>
                <a:ext uri="{FF2B5EF4-FFF2-40B4-BE49-F238E27FC236}">
                  <a16:creationId xmlns:a16="http://schemas.microsoft.com/office/drawing/2014/main" id="{4144CBA7-0E5F-4A6F-B13A-0EA412154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0600" y="3053371"/>
              <a:ext cx="254878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600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42" name="Rectangle 286">
              <a:extLst>
                <a:ext uri="{FF2B5EF4-FFF2-40B4-BE49-F238E27FC236}">
                  <a16:creationId xmlns:a16="http://schemas.microsoft.com/office/drawing/2014/main" id="{365DD46C-7314-4A05-97E4-3C5FA493F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0973" y="3053371"/>
              <a:ext cx="339837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1000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43" name="Rectangle 287">
              <a:extLst>
                <a:ext uri="{FF2B5EF4-FFF2-40B4-BE49-F238E27FC236}">
                  <a16:creationId xmlns:a16="http://schemas.microsoft.com/office/drawing/2014/main" id="{0336BBA7-151A-4E60-A96D-AFD0651E6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723" y="3053371"/>
              <a:ext cx="339837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1400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44" name="Rectangle 288">
              <a:extLst>
                <a:ext uri="{FF2B5EF4-FFF2-40B4-BE49-F238E27FC236}">
                  <a16:creationId xmlns:a16="http://schemas.microsoft.com/office/drawing/2014/main" id="{61D33BB5-14D9-45E6-8E13-FFF97EEAD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4473" y="3053371"/>
              <a:ext cx="339837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1800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45" name="Rectangle 289">
              <a:extLst>
                <a:ext uri="{FF2B5EF4-FFF2-40B4-BE49-F238E27FC236}">
                  <a16:creationId xmlns:a16="http://schemas.microsoft.com/office/drawing/2014/main" id="{5D65E798-1B55-4C58-A39D-50F17FE80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9757" y="3053371"/>
              <a:ext cx="339837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2200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46" name="Rectangle 290">
              <a:extLst>
                <a:ext uri="{FF2B5EF4-FFF2-40B4-BE49-F238E27FC236}">
                  <a16:creationId xmlns:a16="http://schemas.microsoft.com/office/drawing/2014/main" id="{4999F55C-C1C6-4671-8B67-6E6CA315E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7150" y="2045352"/>
              <a:ext cx="3666392" cy="978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it-IT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47" name="Rectangle 291">
              <a:extLst>
                <a:ext uri="{FF2B5EF4-FFF2-40B4-BE49-F238E27FC236}">
                  <a16:creationId xmlns:a16="http://schemas.microsoft.com/office/drawing/2014/main" id="{AB443132-8F22-4529-9700-A896DD003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7150" y="2045352"/>
              <a:ext cx="3666392" cy="97895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it-IT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pic>
          <p:nvPicPr>
            <p:cNvPr id="148" name="Picture 292">
              <a:extLst>
                <a:ext uri="{FF2B5EF4-FFF2-40B4-BE49-F238E27FC236}">
                  <a16:creationId xmlns:a16="http://schemas.microsoft.com/office/drawing/2014/main" id="{751CBFCC-D7E6-484C-9CF6-676ABEF67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47150" y="2045352"/>
              <a:ext cx="3672254" cy="978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" name="Line 293">
              <a:extLst>
                <a:ext uri="{FF2B5EF4-FFF2-40B4-BE49-F238E27FC236}">
                  <a16:creationId xmlns:a16="http://schemas.microsoft.com/office/drawing/2014/main" id="{3522A614-DE32-4099-8D81-EE6E76028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150" y="2045352"/>
              <a:ext cx="3666392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0" name="Freeform 294">
              <a:extLst>
                <a:ext uri="{FF2B5EF4-FFF2-40B4-BE49-F238E27FC236}">
                  <a16:creationId xmlns:a16="http://schemas.microsoft.com/office/drawing/2014/main" id="{0F9A671D-482E-4709-8445-4B76A99F3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150" y="2045352"/>
              <a:ext cx="3666392" cy="978952"/>
            </a:xfrm>
            <a:custGeom>
              <a:avLst/>
              <a:gdLst>
                <a:gd name="T0" fmla="*/ 0 w 594"/>
                <a:gd name="T1" fmla="*/ 281019 h 197"/>
                <a:gd name="T2" fmla="*/ 787599 w 594"/>
                <a:gd name="T3" fmla="*/ 281019 h 197"/>
                <a:gd name="T4" fmla="*/ 787599 w 594"/>
                <a:gd name="T5" fmla="*/ 0 h 197"/>
                <a:gd name="T6" fmla="*/ 0 60000 65536"/>
                <a:gd name="T7" fmla="*/ 0 60000 65536"/>
                <a:gd name="T8" fmla="*/ 0 60000 65536"/>
                <a:gd name="T9" fmla="*/ 0 w 594"/>
                <a:gd name="T10" fmla="*/ 0 h 197"/>
                <a:gd name="T11" fmla="*/ 594 w 594"/>
                <a:gd name="T12" fmla="*/ 197 h 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4" h="197">
                  <a:moveTo>
                    <a:pt x="0" y="197"/>
                  </a:moveTo>
                  <a:lnTo>
                    <a:pt x="594" y="197"/>
                  </a:lnTo>
                  <a:lnTo>
                    <a:pt x="59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1" name="Line 295">
              <a:extLst>
                <a:ext uri="{FF2B5EF4-FFF2-40B4-BE49-F238E27FC236}">
                  <a16:creationId xmlns:a16="http://schemas.microsoft.com/office/drawing/2014/main" id="{DF8DA09A-810C-428B-B9E2-4A0878F45A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7150" y="2045352"/>
              <a:ext cx="1465" cy="9789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2" name="Line 296">
              <a:extLst>
                <a:ext uri="{FF2B5EF4-FFF2-40B4-BE49-F238E27FC236}">
                  <a16:creationId xmlns:a16="http://schemas.microsoft.com/office/drawing/2014/main" id="{45603DEC-8A99-4F1C-8120-D641C838F3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150" y="3024305"/>
              <a:ext cx="3666392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3" name="Line 297">
              <a:extLst>
                <a:ext uri="{FF2B5EF4-FFF2-40B4-BE49-F238E27FC236}">
                  <a16:creationId xmlns:a16="http://schemas.microsoft.com/office/drawing/2014/main" id="{5732B85C-88B9-46F1-A685-567E4E9E8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7150" y="2045352"/>
              <a:ext cx="1465" cy="9789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4" name="Line 298">
              <a:extLst>
                <a:ext uri="{FF2B5EF4-FFF2-40B4-BE49-F238E27FC236}">
                  <a16:creationId xmlns:a16="http://schemas.microsoft.com/office/drawing/2014/main" id="{97FF8AFF-1759-4EB3-A3E3-AD38C76359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7150" y="2994076"/>
              <a:ext cx="1465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5" name="Line 299">
              <a:extLst>
                <a:ext uri="{FF2B5EF4-FFF2-40B4-BE49-F238E27FC236}">
                  <a16:creationId xmlns:a16="http://schemas.microsoft.com/office/drawing/2014/main" id="{49610854-7B9A-4373-858F-B6946867B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150" y="2045352"/>
              <a:ext cx="1465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6" name="Line 300">
              <a:extLst>
                <a:ext uri="{FF2B5EF4-FFF2-40B4-BE49-F238E27FC236}">
                  <a16:creationId xmlns:a16="http://schemas.microsoft.com/office/drawing/2014/main" id="{6195723C-F82B-43C9-B3F8-3B12136149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75092" y="2994076"/>
              <a:ext cx="1465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7" name="Line 301">
              <a:extLst>
                <a:ext uri="{FF2B5EF4-FFF2-40B4-BE49-F238E27FC236}">
                  <a16:creationId xmlns:a16="http://schemas.microsoft.com/office/drawing/2014/main" id="{A411F58F-B8C2-4A62-9C3D-E4B585749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5092" y="2045352"/>
              <a:ext cx="1465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8" name="Line 302">
              <a:extLst>
                <a:ext uri="{FF2B5EF4-FFF2-40B4-BE49-F238E27FC236}">
                  <a16:creationId xmlns:a16="http://schemas.microsoft.com/office/drawing/2014/main" id="{9D083E38-8B5B-4F30-BAB4-1531CE7420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07430" y="2994076"/>
              <a:ext cx="0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9" name="Line 303">
              <a:extLst>
                <a:ext uri="{FF2B5EF4-FFF2-40B4-BE49-F238E27FC236}">
                  <a16:creationId xmlns:a16="http://schemas.microsoft.com/office/drawing/2014/main" id="{8D4BF987-5326-4F16-A077-EA4C3E44F2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7430" y="2045352"/>
              <a:ext cx="0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0" name="Line 304">
              <a:extLst>
                <a:ext uri="{FF2B5EF4-FFF2-40B4-BE49-F238E27FC236}">
                  <a16:creationId xmlns:a16="http://schemas.microsoft.com/office/drawing/2014/main" id="{7E10BF3D-010B-4C89-8E44-874DEB14F0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1234" y="2994076"/>
              <a:ext cx="0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1" name="Line 305">
              <a:extLst>
                <a:ext uri="{FF2B5EF4-FFF2-40B4-BE49-F238E27FC236}">
                  <a16:creationId xmlns:a16="http://schemas.microsoft.com/office/drawing/2014/main" id="{8AC6773B-F6D9-43ED-9B62-8B9B28B22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1234" y="2045352"/>
              <a:ext cx="0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2" name="Line 306">
              <a:extLst>
                <a:ext uri="{FF2B5EF4-FFF2-40B4-BE49-F238E27FC236}">
                  <a16:creationId xmlns:a16="http://schemas.microsoft.com/office/drawing/2014/main" id="{F24C7816-2E81-4ACE-8888-ED500517F8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66246" y="2994076"/>
              <a:ext cx="1465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3" name="Line 307">
              <a:extLst>
                <a:ext uri="{FF2B5EF4-FFF2-40B4-BE49-F238E27FC236}">
                  <a16:creationId xmlns:a16="http://schemas.microsoft.com/office/drawing/2014/main" id="{465B57A1-DDBB-4CEE-A951-1175A7F2D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6246" y="2045352"/>
              <a:ext cx="1465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4" name="Line 308">
              <a:extLst>
                <a:ext uri="{FF2B5EF4-FFF2-40B4-BE49-F238E27FC236}">
                  <a16:creationId xmlns:a16="http://schemas.microsoft.com/office/drawing/2014/main" id="{4BCD3650-64A2-43D0-A14F-A75AEB03C9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150" y="2910365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5" name="Line 309">
              <a:extLst>
                <a:ext uri="{FF2B5EF4-FFF2-40B4-BE49-F238E27FC236}">
                  <a16:creationId xmlns:a16="http://schemas.microsoft.com/office/drawing/2014/main" id="{D1667DE2-DDA5-4902-A58C-6DD54D346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82769" y="2910365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6" name="Line 310">
              <a:extLst>
                <a:ext uri="{FF2B5EF4-FFF2-40B4-BE49-F238E27FC236}">
                  <a16:creationId xmlns:a16="http://schemas.microsoft.com/office/drawing/2014/main" id="{806D08F9-6A17-4F30-85C6-E47E45322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150" y="2696437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7" name="Line 311">
              <a:extLst>
                <a:ext uri="{FF2B5EF4-FFF2-40B4-BE49-F238E27FC236}">
                  <a16:creationId xmlns:a16="http://schemas.microsoft.com/office/drawing/2014/main" id="{CD355733-BB48-41BC-A6BE-4CC70EAB1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82769" y="2696437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8" name="Line 312">
              <a:extLst>
                <a:ext uri="{FF2B5EF4-FFF2-40B4-BE49-F238E27FC236}">
                  <a16:creationId xmlns:a16="http://schemas.microsoft.com/office/drawing/2014/main" id="{2377116C-252A-465D-93BB-909B01CAB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150" y="2477859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9" name="Line 313">
              <a:extLst>
                <a:ext uri="{FF2B5EF4-FFF2-40B4-BE49-F238E27FC236}">
                  <a16:creationId xmlns:a16="http://schemas.microsoft.com/office/drawing/2014/main" id="{810963AF-9811-403C-88E7-CBF30DA1A0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82769" y="2477859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70" name="Line 314">
              <a:extLst>
                <a:ext uri="{FF2B5EF4-FFF2-40B4-BE49-F238E27FC236}">
                  <a16:creationId xmlns:a16="http://schemas.microsoft.com/office/drawing/2014/main" id="{55D20A2E-44BD-4839-AC72-50BB90362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150" y="2263931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71" name="Line 315">
              <a:extLst>
                <a:ext uri="{FF2B5EF4-FFF2-40B4-BE49-F238E27FC236}">
                  <a16:creationId xmlns:a16="http://schemas.microsoft.com/office/drawing/2014/main" id="{D93F06E7-28D1-45A7-A61F-9C1EB28596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82769" y="2263931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72" name="Line 316">
              <a:extLst>
                <a:ext uri="{FF2B5EF4-FFF2-40B4-BE49-F238E27FC236}">
                  <a16:creationId xmlns:a16="http://schemas.microsoft.com/office/drawing/2014/main" id="{13EB5069-8AE3-424A-B5CD-37673979D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150" y="2045352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73" name="Line 317">
              <a:extLst>
                <a:ext uri="{FF2B5EF4-FFF2-40B4-BE49-F238E27FC236}">
                  <a16:creationId xmlns:a16="http://schemas.microsoft.com/office/drawing/2014/main" id="{B0370B7D-C4AB-4BD7-BEAD-191B64396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82769" y="2045352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74" name="Line 318">
              <a:extLst>
                <a:ext uri="{FF2B5EF4-FFF2-40B4-BE49-F238E27FC236}">
                  <a16:creationId xmlns:a16="http://schemas.microsoft.com/office/drawing/2014/main" id="{1E8DB202-5BD3-4F55-BEA0-8BFB1CFB8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150" y="2045352"/>
              <a:ext cx="3666392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75" name="Freeform 319">
              <a:extLst>
                <a:ext uri="{FF2B5EF4-FFF2-40B4-BE49-F238E27FC236}">
                  <a16:creationId xmlns:a16="http://schemas.microsoft.com/office/drawing/2014/main" id="{58854C4A-3632-4DB8-A615-DA4D0BE8E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150" y="2045352"/>
              <a:ext cx="3666392" cy="978952"/>
            </a:xfrm>
            <a:custGeom>
              <a:avLst/>
              <a:gdLst>
                <a:gd name="T0" fmla="*/ 0 w 594"/>
                <a:gd name="T1" fmla="*/ 281019 h 197"/>
                <a:gd name="T2" fmla="*/ 787599 w 594"/>
                <a:gd name="T3" fmla="*/ 281019 h 197"/>
                <a:gd name="T4" fmla="*/ 787599 w 594"/>
                <a:gd name="T5" fmla="*/ 0 h 197"/>
                <a:gd name="T6" fmla="*/ 0 60000 65536"/>
                <a:gd name="T7" fmla="*/ 0 60000 65536"/>
                <a:gd name="T8" fmla="*/ 0 60000 65536"/>
                <a:gd name="T9" fmla="*/ 0 w 594"/>
                <a:gd name="T10" fmla="*/ 0 h 197"/>
                <a:gd name="T11" fmla="*/ 594 w 594"/>
                <a:gd name="T12" fmla="*/ 197 h 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4" h="197">
                  <a:moveTo>
                    <a:pt x="0" y="197"/>
                  </a:moveTo>
                  <a:lnTo>
                    <a:pt x="594" y="197"/>
                  </a:lnTo>
                  <a:lnTo>
                    <a:pt x="59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76" name="Line 320">
              <a:extLst>
                <a:ext uri="{FF2B5EF4-FFF2-40B4-BE49-F238E27FC236}">
                  <a16:creationId xmlns:a16="http://schemas.microsoft.com/office/drawing/2014/main" id="{8231B345-3879-43A2-82CB-AC91A798F3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7150" y="2045352"/>
              <a:ext cx="1465" cy="9789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grpSp>
          <p:nvGrpSpPr>
            <p:cNvPr id="177" name="Group 321">
              <a:extLst>
                <a:ext uri="{FF2B5EF4-FFF2-40B4-BE49-F238E27FC236}">
                  <a16:creationId xmlns:a16="http://schemas.microsoft.com/office/drawing/2014/main" id="{175E24C0-D532-4547-81D5-5A1B9A2691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3961" y="2044189"/>
              <a:ext cx="3675185" cy="990579"/>
              <a:chOff x="1220" y="2461"/>
              <a:chExt cx="3484" cy="1156"/>
            </a:xfrm>
          </p:grpSpPr>
          <p:sp>
            <p:nvSpPr>
              <p:cNvPr id="337" name="Rectangle 322">
                <a:extLst>
                  <a:ext uri="{FF2B5EF4-FFF2-40B4-BE49-F238E27FC236}">
                    <a16:creationId xmlns:a16="http://schemas.microsoft.com/office/drawing/2014/main" id="{108074A1-C85D-4DD3-9994-A571DCD1B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461"/>
                <a:ext cx="3478" cy="11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it-IT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38" name="Rectangle 323">
                <a:extLst>
                  <a:ext uri="{FF2B5EF4-FFF2-40B4-BE49-F238E27FC236}">
                    <a16:creationId xmlns:a16="http://schemas.microsoft.com/office/drawing/2014/main" id="{86F44A4D-DA6C-4A5D-85FD-3984249DE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461"/>
                <a:ext cx="3478" cy="115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it-IT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pic>
            <p:nvPicPr>
              <p:cNvPr id="339" name="Picture 324">
                <a:extLst>
                  <a:ext uri="{FF2B5EF4-FFF2-40B4-BE49-F238E27FC236}">
                    <a16:creationId xmlns:a16="http://schemas.microsoft.com/office/drawing/2014/main" id="{BC564968-014B-4188-AA26-38CE337174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20" y="2461"/>
                <a:ext cx="3484" cy="1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" name="Line 325">
                <a:extLst>
                  <a:ext uri="{FF2B5EF4-FFF2-40B4-BE49-F238E27FC236}">
                    <a16:creationId xmlns:a16="http://schemas.microsoft.com/office/drawing/2014/main" id="{95458BF2-4CEF-4F14-8FC0-0482AA453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461"/>
                <a:ext cx="34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41" name="Freeform 326">
                <a:extLst>
                  <a:ext uri="{FF2B5EF4-FFF2-40B4-BE49-F238E27FC236}">
                    <a16:creationId xmlns:a16="http://schemas.microsoft.com/office/drawing/2014/main" id="{D6027D67-CCC0-41FC-8DAF-8AB389433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" y="2461"/>
                <a:ext cx="3478" cy="1150"/>
              </a:xfrm>
              <a:custGeom>
                <a:avLst/>
                <a:gdLst>
                  <a:gd name="T0" fmla="*/ 0 w 595"/>
                  <a:gd name="T1" fmla="*/ 1335413 h 197"/>
                  <a:gd name="T2" fmla="*/ 4060474 w 595"/>
                  <a:gd name="T3" fmla="*/ 1335413 h 197"/>
                  <a:gd name="T4" fmla="*/ 4060474 w 595"/>
                  <a:gd name="T5" fmla="*/ 0 h 197"/>
                  <a:gd name="T6" fmla="*/ 0 60000 65536"/>
                  <a:gd name="T7" fmla="*/ 0 60000 65536"/>
                  <a:gd name="T8" fmla="*/ 0 60000 65536"/>
                  <a:gd name="T9" fmla="*/ 0 w 595"/>
                  <a:gd name="T10" fmla="*/ 0 h 197"/>
                  <a:gd name="T11" fmla="*/ 595 w 595"/>
                  <a:gd name="T12" fmla="*/ 197 h 1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5" h="197">
                    <a:moveTo>
                      <a:pt x="0" y="197"/>
                    </a:moveTo>
                    <a:lnTo>
                      <a:pt x="595" y="197"/>
                    </a:lnTo>
                    <a:lnTo>
                      <a:pt x="59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42" name="Line 327">
                <a:extLst>
                  <a:ext uri="{FF2B5EF4-FFF2-40B4-BE49-F238E27FC236}">
                    <a16:creationId xmlns:a16="http://schemas.microsoft.com/office/drawing/2014/main" id="{200F3D5B-6A28-468C-8D6E-76EA7463E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0" y="2461"/>
                <a:ext cx="1" cy="11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43" name="Line 328">
                <a:extLst>
                  <a:ext uri="{FF2B5EF4-FFF2-40B4-BE49-F238E27FC236}">
                    <a16:creationId xmlns:a16="http://schemas.microsoft.com/office/drawing/2014/main" id="{48036681-F6AC-41C4-B33F-DA22776AF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611"/>
                <a:ext cx="34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44" name="Line 329">
                <a:extLst>
                  <a:ext uri="{FF2B5EF4-FFF2-40B4-BE49-F238E27FC236}">
                    <a16:creationId xmlns:a16="http://schemas.microsoft.com/office/drawing/2014/main" id="{D70AFE5E-7132-4A7D-99C6-F38CA27BE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0" y="2461"/>
                <a:ext cx="1" cy="11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45" name="Line 330">
                <a:extLst>
                  <a:ext uri="{FF2B5EF4-FFF2-40B4-BE49-F238E27FC236}">
                    <a16:creationId xmlns:a16="http://schemas.microsoft.com/office/drawing/2014/main" id="{8F5BCDE9-DEED-4F96-9E13-FDC3AC26D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9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46" name="Line 331">
                <a:extLst>
                  <a:ext uri="{FF2B5EF4-FFF2-40B4-BE49-F238E27FC236}">
                    <a16:creationId xmlns:a16="http://schemas.microsoft.com/office/drawing/2014/main" id="{03047B7C-2F62-4CD0-889F-40EE872E1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9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47" name="Line 332">
                <a:extLst>
                  <a:ext uri="{FF2B5EF4-FFF2-40B4-BE49-F238E27FC236}">
                    <a16:creationId xmlns:a16="http://schemas.microsoft.com/office/drawing/2014/main" id="{6E001F25-4A18-4879-9788-50D21E4BFD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5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48" name="Line 333">
                <a:extLst>
                  <a:ext uri="{FF2B5EF4-FFF2-40B4-BE49-F238E27FC236}">
                    <a16:creationId xmlns:a16="http://schemas.microsoft.com/office/drawing/2014/main" id="{7E7530CE-2256-4BBB-84C7-D710A4441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5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49" name="Line 334">
                <a:extLst>
                  <a:ext uri="{FF2B5EF4-FFF2-40B4-BE49-F238E27FC236}">
                    <a16:creationId xmlns:a16="http://schemas.microsoft.com/office/drawing/2014/main" id="{35389E88-2DAE-45B5-93BF-335B6C2C1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1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0" name="Line 335">
                <a:extLst>
                  <a:ext uri="{FF2B5EF4-FFF2-40B4-BE49-F238E27FC236}">
                    <a16:creationId xmlns:a16="http://schemas.microsoft.com/office/drawing/2014/main" id="{B8A895A2-373E-4494-B03F-BB06D4BA2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1" name="Line 336">
                <a:extLst>
                  <a:ext uri="{FF2B5EF4-FFF2-40B4-BE49-F238E27FC236}">
                    <a16:creationId xmlns:a16="http://schemas.microsoft.com/office/drawing/2014/main" id="{9CA276C0-34E4-463A-939E-9CDA8C621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7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2" name="Line 337">
                <a:extLst>
                  <a:ext uri="{FF2B5EF4-FFF2-40B4-BE49-F238E27FC236}">
                    <a16:creationId xmlns:a16="http://schemas.microsoft.com/office/drawing/2014/main" id="{BEB84336-E0B4-4DA2-89C6-8D0E8E074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7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3" name="Line 338">
                <a:extLst>
                  <a:ext uri="{FF2B5EF4-FFF2-40B4-BE49-F238E27FC236}">
                    <a16:creationId xmlns:a16="http://schemas.microsoft.com/office/drawing/2014/main" id="{B4AED69D-B1C5-4498-95EE-A234A3E50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2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4" name="Line 339">
                <a:extLst>
                  <a:ext uri="{FF2B5EF4-FFF2-40B4-BE49-F238E27FC236}">
                    <a16:creationId xmlns:a16="http://schemas.microsoft.com/office/drawing/2014/main" id="{B618A92D-C9C8-4229-8E56-199A88C169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2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5" name="Line 340">
                <a:extLst>
                  <a:ext uri="{FF2B5EF4-FFF2-40B4-BE49-F238E27FC236}">
                    <a16:creationId xmlns:a16="http://schemas.microsoft.com/office/drawing/2014/main" id="{6A5CF4A7-693F-4A7B-AE31-521FB9EE3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8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6" name="Line 341">
                <a:extLst>
                  <a:ext uri="{FF2B5EF4-FFF2-40B4-BE49-F238E27FC236}">
                    <a16:creationId xmlns:a16="http://schemas.microsoft.com/office/drawing/2014/main" id="{E7FCCD89-79F9-4E02-9DA8-C78862BD9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8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7" name="Line 342">
                <a:extLst>
                  <a:ext uri="{FF2B5EF4-FFF2-40B4-BE49-F238E27FC236}">
                    <a16:creationId xmlns:a16="http://schemas.microsoft.com/office/drawing/2014/main" id="{09EBD18A-C200-45FF-A409-9C159140E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4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8" name="Line 343">
                <a:extLst>
                  <a:ext uri="{FF2B5EF4-FFF2-40B4-BE49-F238E27FC236}">
                    <a16:creationId xmlns:a16="http://schemas.microsoft.com/office/drawing/2014/main" id="{95E679AC-7EB6-4F5F-9108-B1C4C4988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4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9" name="Line 344">
                <a:extLst>
                  <a:ext uri="{FF2B5EF4-FFF2-40B4-BE49-F238E27FC236}">
                    <a16:creationId xmlns:a16="http://schemas.microsoft.com/office/drawing/2014/main" id="{3696A60B-491F-4D08-A830-23B8BDFF2B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9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0" name="Line 345">
                <a:extLst>
                  <a:ext uri="{FF2B5EF4-FFF2-40B4-BE49-F238E27FC236}">
                    <a16:creationId xmlns:a16="http://schemas.microsoft.com/office/drawing/2014/main" id="{615F42BE-31B9-4B2E-8F0D-DA1766E7D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9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1" name="Line 346">
                <a:extLst>
                  <a:ext uri="{FF2B5EF4-FFF2-40B4-BE49-F238E27FC236}">
                    <a16:creationId xmlns:a16="http://schemas.microsoft.com/office/drawing/2014/main" id="{B6817EA9-0018-4B08-A151-8B9280C58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5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2" name="Line 347">
                <a:extLst>
                  <a:ext uri="{FF2B5EF4-FFF2-40B4-BE49-F238E27FC236}">
                    <a16:creationId xmlns:a16="http://schemas.microsoft.com/office/drawing/2014/main" id="{A1F289CD-7982-4A6D-940F-6AC695A2D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5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3" name="Line 348">
                <a:extLst>
                  <a:ext uri="{FF2B5EF4-FFF2-40B4-BE49-F238E27FC236}">
                    <a16:creationId xmlns:a16="http://schemas.microsoft.com/office/drawing/2014/main" id="{044490AE-FCB0-46D2-9774-C4A701898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1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4" name="Line 349">
                <a:extLst>
                  <a:ext uri="{FF2B5EF4-FFF2-40B4-BE49-F238E27FC236}">
                    <a16:creationId xmlns:a16="http://schemas.microsoft.com/office/drawing/2014/main" id="{744C5349-123F-4873-A102-87CC13663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1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5" name="Line 350">
                <a:extLst>
                  <a:ext uri="{FF2B5EF4-FFF2-40B4-BE49-F238E27FC236}">
                    <a16:creationId xmlns:a16="http://schemas.microsoft.com/office/drawing/2014/main" id="{824CF3AD-AC7A-47BD-ADDE-458E81A9C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87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6" name="Line 351">
                <a:extLst>
                  <a:ext uri="{FF2B5EF4-FFF2-40B4-BE49-F238E27FC236}">
                    <a16:creationId xmlns:a16="http://schemas.microsoft.com/office/drawing/2014/main" id="{70D5ABD0-1B66-4EDE-B20F-E7E8C2336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7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7" name="Line 352">
                <a:extLst>
                  <a:ext uri="{FF2B5EF4-FFF2-40B4-BE49-F238E27FC236}">
                    <a16:creationId xmlns:a16="http://schemas.microsoft.com/office/drawing/2014/main" id="{F78BB27B-745D-4AB8-90E6-B07EBDF0F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611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8" name="Line 353">
                <a:extLst>
                  <a:ext uri="{FF2B5EF4-FFF2-40B4-BE49-F238E27FC236}">
                    <a16:creationId xmlns:a16="http://schemas.microsoft.com/office/drawing/2014/main" id="{E2554D5B-42AE-43E9-A61B-2AC2C89D5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611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9" name="Line 354">
                <a:extLst>
                  <a:ext uri="{FF2B5EF4-FFF2-40B4-BE49-F238E27FC236}">
                    <a16:creationId xmlns:a16="http://schemas.microsoft.com/office/drawing/2014/main" id="{47C448CD-7E63-492A-87E3-CB55E618A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442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0" name="Line 355">
                <a:extLst>
                  <a:ext uri="{FF2B5EF4-FFF2-40B4-BE49-F238E27FC236}">
                    <a16:creationId xmlns:a16="http://schemas.microsoft.com/office/drawing/2014/main" id="{00B07D95-ED3D-4A61-8468-F95ECC4C7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442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1" name="Line 356">
                <a:extLst>
                  <a:ext uri="{FF2B5EF4-FFF2-40B4-BE49-F238E27FC236}">
                    <a16:creationId xmlns:a16="http://schemas.microsoft.com/office/drawing/2014/main" id="{FA94A053-6EDD-42B8-BF66-C6FB8FFF4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278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2" name="Line 357">
                <a:extLst>
                  <a:ext uri="{FF2B5EF4-FFF2-40B4-BE49-F238E27FC236}">
                    <a16:creationId xmlns:a16="http://schemas.microsoft.com/office/drawing/2014/main" id="{B8EF23AF-5E3A-44FE-A227-E84DD30F1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278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3" name="Line 358">
                <a:extLst>
                  <a:ext uri="{FF2B5EF4-FFF2-40B4-BE49-F238E27FC236}">
                    <a16:creationId xmlns:a16="http://schemas.microsoft.com/office/drawing/2014/main" id="{C8BF9631-D5E5-4405-9B4E-317A9A93A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11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4" name="Line 359">
                <a:extLst>
                  <a:ext uri="{FF2B5EF4-FFF2-40B4-BE49-F238E27FC236}">
                    <a16:creationId xmlns:a16="http://schemas.microsoft.com/office/drawing/2014/main" id="{9EBA5CB7-844F-43EB-AFE5-6320D0503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115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5" name="Line 360">
                <a:extLst>
                  <a:ext uri="{FF2B5EF4-FFF2-40B4-BE49-F238E27FC236}">
                    <a16:creationId xmlns:a16="http://schemas.microsoft.com/office/drawing/2014/main" id="{1B31980D-DA65-4B76-A596-2DEEACE4E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951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6" name="Line 361">
                <a:extLst>
                  <a:ext uri="{FF2B5EF4-FFF2-40B4-BE49-F238E27FC236}">
                    <a16:creationId xmlns:a16="http://schemas.microsoft.com/office/drawing/2014/main" id="{A7B767FA-CFFF-442F-9E8A-F788A7FCE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951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7" name="Line 362">
                <a:extLst>
                  <a:ext uri="{FF2B5EF4-FFF2-40B4-BE49-F238E27FC236}">
                    <a16:creationId xmlns:a16="http://schemas.microsoft.com/office/drawing/2014/main" id="{CCF5894A-D20F-4D6D-8ACB-19513BC5B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788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8" name="Line 363">
                <a:extLst>
                  <a:ext uri="{FF2B5EF4-FFF2-40B4-BE49-F238E27FC236}">
                    <a16:creationId xmlns:a16="http://schemas.microsoft.com/office/drawing/2014/main" id="{42257856-25A3-4055-9E5D-0486DFB33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788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9" name="Line 364">
                <a:extLst>
                  <a:ext uri="{FF2B5EF4-FFF2-40B4-BE49-F238E27FC236}">
                    <a16:creationId xmlns:a16="http://schemas.microsoft.com/office/drawing/2014/main" id="{5B2D0101-7EDE-4A03-AFB4-10AB45738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624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80" name="Line 365">
                <a:extLst>
                  <a:ext uri="{FF2B5EF4-FFF2-40B4-BE49-F238E27FC236}">
                    <a16:creationId xmlns:a16="http://schemas.microsoft.com/office/drawing/2014/main" id="{B09E926C-FA14-44F1-AFEB-BC98993F1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624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81" name="Line 366">
                <a:extLst>
                  <a:ext uri="{FF2B5EF4-FFF2-40B4-BE49-F238E27FC236}">
                    <a16:creationId xmlns:a16="http://schemas.microsoft.com/office/drawing/2014/main" id="{06C646E3-9200-408C-8E23-2F4C10E7C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461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82" name="Line 367">
                <a:extLst>
                  <a:ext uri="{FF2B5EF4-FFF2-40B4-BE49-F238E27FC236}">
                    <a16:creationId xmlns:a16="http://schemas.microsoft.com/office/drawing/2014/main" id="{EDB94BC6-041E-49D5-B373-74E7042C8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461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83" name="Line 368">
                <a:extLst>
                  <a:ext uri="{FF2B5EF4-FFF2-40B4-BE49-F238E27FC236}">
                    <a16:creationId xmlns:a16="http://schemas.microsoft.com/office/drawing/2014/main" id="{C868F067-7117-46CC-90B7-2479E40B5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461"/>
                <a:ext cx="34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84" name="Freeform 369">
                <a:extLst>
                  <a:ext uri="{FF2B5EF4-FFF2-40B4-BE49-F238E27FC236}">
                    <a16:creationId xmlns:a16="http://schemas.microsoft.com/office/drawing/2014/main" id="{9A2CEB5C-BEEF-4EA6-A56A-B71D77177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" y="2461"/>
                <a:ext cx="3478" cy="1150"/>
              </a:xfrm>
              <a:custGeom>
                <a:avLst/>
                <a:gdLst>
                  <a:gd name="T0" fmla="*/ 0 w 595"/>
                  <a:gd name="T1" fmla="*/ 1335413 h 197"/>
                  <a:gd name="T2" fmla="*/ 4060474 w 595"/>
                  <a:gd name="T3" fmla="*/ 1335413 h 197"/>
                  <a:gd name="T4" fmla="*/ 4060474 w 595"/>
                  <a:gd name="T5" fmla="*/ 0 h 197"/>
                  <a:gd name="T6" fmla="*/ 0 60000 65536"/>
                  <a:gd name="T7" fmla="*/ 0 60000 65536"/>
                  <a:gd name="T8" fmla="*/ 0 60000 65536"/>
                  <a:gd name="T9" fmla="*/ 0 w 595"/>
                  <a:gd name="T10" fmla="*/ 0 h 197"/>
                  <a:gd name="T11" fmla="*/ 595 w 595"/>
                  <a:gd name="T12" fmla="*/ 197 h 1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5" h="197">
                    <a:moveTo>
                      <a:pt x="0" y="197"/>
                    </a:moveTo>
                    <a:lnTo>
                      <a:pt x="595" y="197"/>
                    </a:lnTo>
                    <a:lnTo>
                      <a:pt x="59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85" name="Line 370">
                <a:extLst>
                  <a:ext uri="{FF2B5EF4-FFF2-40B4-BE49-F238E27FC236}">
                    <a16:creationId xmlns:a16="http://schemas.microsoft.com/office/drawing/2014/main" id="{991FB89D-9BEF-4660-9106-2698132D24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0" y="2461"/>
                <a:ext cx="1" cy="11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</p:grpSp>
        <p:grpSp>
          <p:nvGrpSpPr>
            <p:cNvPr id="178" name="Group 371">
              <a:extLst>
                <a:ext uri="{FF2B5EF4-FFF2-40B4-BE49-F238E27FC236}">
                  <a16:creationId xmlns:a16="http://schemas.microsoft.com/office/drawing/2014/main" id="{BB072ABA-3E55-4E8D-8389-FA37FF740F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5875" y="1990708"/>
              <a:ext cx="221273" cy="1104347"/>
              <a:chOff x="1070" y="2278"/>
              <a:chExt cx="151" cy="1310"/>
            </a:xfrm>
          </p:grpSpPr>
          <p:sp>
            <p:nvSpPr>
              <p:cNvPr id="329" name="Rectangle 372">
                <a:extLst>
                  <a:ext uri="{FF2B5EF4-FFF2-40B4-BE49-F238E27FC236}">
                    <a16:creationId xmlns:a16="http://schemas.microsoft.com/office/drawing/2014/main" id="{8CD34478-DED8-414E-B20A-3E153D659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" y="3428"/>
                <a:ext cx="151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-10</a:t>
                </a:r>
              </a:p>
            </p:txBody>
          </p:sp>
          <p:sp>
            <p:nvSpPr>
              <p:cNvPr id="330" name="Rectangle 373">
                <a:extLst>
                  <a:ext uri="{FF2B5EF4-FFF2-40B4-BE49-F238E27FC236}">
                    <a16:creationId xmlns:a16="http://schemas.microsoft.com/office/drawing/2014/main" id="{5CFEC89F-C0EF-41BA-A67B-ECF8E2508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4" y="3259"/>
                <a:ext cx="58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0</a:t>
                </a:r>
              </a:p>
            </p:txBody>
          </p:sp>
          <p:sp>
            <p:nvSpPr>
              <p:cNvPr id="331" name="Rectangle 374">
                <a:extLst>
                  <a:ext uri="{FF2B5EF4-FFF2-40B4-BE49-F238E27FC236}">
                    <a16:creationId xmlns:a16="http://schemas.microsoft.com/office/drawing/2014/main" id="{47CA23DF-6406-47EE-8970-F24E1396A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" y="3096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10</a:t>
                </a:r>
              </a:p>
            </p:txBody>
          </p:sp>
          <p:sp>
            <p:nvSpPr>
              <p:cNvPr id="332" name="Rectangle 375">
                <a:extLst>
                  <a:ext uri="{FF2B5EF4-FFF2-40B4-BE49-F238E27FC236}">
                    <a16:creationId xmlns:a16="http://schemas.microsoft.com/office/drawing/2014/main" id="{FD114951-689C-40EA-AB69-E8E3930D6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" y="2932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20</a:t>
                </a:r>
              </a:p>
            </p:txBody>
          </p:sp>
          <p:sp>
            <p:nvSpPr>
              <p:cNvPr id="333" name="Rectangle 376">
                <a:extLst>
                  <a:ext uri="{FF2B5EF4-FFF2-40B4-BE49-F238E27FC236}">
                    <a16:creationId xmlns:a16="http://schemas.microsoft.com/office/drawing/2014/main" id="{F1603792-D1BF-47E4-9BB7-B9EFB9372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" y="2769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30</a:t>
                </a:r>
              </a:p>
            </p:txBody>
          </p:sp>
          <p:sp>
            <p:nvSpPr>
              <p:cNvPr id="334" name="Rectangle 377">
                <a:extLst>
                  <a:ext uri="{FF2B5EF4-FFF2-40B4-BE49-F238E27FC236}">
                    <a16:creationId xmlns:a16="http://schemas.microsoft.com/office/drawing/2014/main" id="{66E17D6A-52C1-41DF-A054-EBD8860D5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" y="2605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40</a:t>
                </a:r>
              </a:p>
            </p:txBody>
          </p:sp>
          <p:sp>
            <p:nvSpPr>
              <p:cNvPr id="335" name="Rectangle 378">
                <a:extLst>
                  <a:ext uri="{FF2B5EF4-FFF2-40B4-BE49-F238E27FC236}">
                    <a16:creationId xmlns:a16="http://schemas.microsoft.com/office/drawing/2014/main" id="{83B3B60E-9618-4079-8AE5-4730985B7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" y="2442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50</a:t>
                </a:r>
              </a:p>
            </p:txBody>
          </p:sp>
          <p:sp>
            <p:nvSpPr>
              <p:cNvPr id="336" name="Rectangle 379">
                <a:extLst>
                  <a:ext uri="{FF2B5EF4-FFF2-40B4-BE49-F238E27FC236}">
                    <a16:creationId xmlns:a16="http://schemas.microsoft.com/office/drawing/2014/main" id="{ECFEEB61-50E5-4902-A147-F8AB41FA7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" y="2278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60</a:t>
                </a:r>
              </a:p>
            </p:txBody>
          </p:sp>
        </p:grpSp>
        <p:sp>
          <p:nvSpPr>
            <p:cNvPr id="179" name="Rectangle 380">
              <a:extLst>
                <a:ext uri="{FF2B5EF4-FFF2-40B4-BE49-F238E27FC236}">
                  <a16:creationId xmlns:a16="http://schemas.microsoft.com/office/drawing/2014/main" id="{BE14FE1C-21B9-4F8E-9193-9E4BA4A3F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396" y="3168474"/>
              <a:ext cx="1016304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slant range [m]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80" name="Rectangle 381">
              <a:extLst>
                <a:ext uri="{FF2B5EF4-FFF2-40B4-BE49-F238E27FC236}">
                  <a16:creationId xmlns:a16="http://schemas.microsoft.com/office/drawing/2014/main" id="{A993934F-1C03-4652-9425-57115DFBF4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2667" y="2535212"/>
              <a:ext cx="49425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height [m]</a:t>
              </a:r>
              <a:endPara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81" name="Rectangle 382">
              <a:extLst>
                <a:ext uri="{FF2B5EF4-FFF2-40B4-BE49-F238E27FC236}">
                  <a16:creationId xmlns:a16="http://schemas.microsoft.com/office/drawing/2014/main" id="{6C81F4D1-3532-429A-A506-377EF5D00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804" y="3046395"/>
              <a:ext cx="254878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200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82" name="Rectangle 383">
              <a:extLst>
                <a:ext uri="{FF2B5EF4-FFF2-40B4-BE49-F238E27FC236}">
                  <a16:creationId xmlns:a16="http://schemas.microsoft.com/office/drawing/2014/main" id="{0C0B2E8C-2D93-4B67-AA56-C7A95C52F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554" y="3046395"/>
              <a:ext cx="254878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600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83" name="Rectangle 384">
              <a:extLst>
                <a:ext uri="{FF2B5EF4-FFF2-40B4-BE49-F238E27FC236}">
                  <a16:creationId xmlns:a16="http://schemas.microsoft.com/office/drawing/2014/main" id="{62E9A726-9FEF-48FC-A33A-9D852CC28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7927" y="3046395"/>
              <a:ext cx="339837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1000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84" name="Rectangle 385">
              <a:extLst>
                <a:ext uri="{FF2B5EF4-FFF2-40B4-BE49-F238E27FC236}">
                  <a16:creationId xmlns:a16="http://schemas.microsoft.com/office/drawing/2014/main" id="{A5612C5A-9C31-407A-8F18-9333B41E0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677" y="3046395"/>
              <a:ext cx="339837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1400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85" name="Rectangle 386">
              <a:extLst>
                <a:ext uri="{FF2B5EF4-FFF2-40B4-BE49-F238E27FC236}">
                  <a16:creationId xmlns:a16="http://schemas.microsoft.com/office/drawing/2014/main" id="{D87CF52C-7754-4797-9549-D5B49694E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427" y="3046395"/>
              <a:ext cx="339837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1800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86" name="Rectangle 387">
              <a:extLst>
                <a:ext uri="{FF2B5EF4-FFF2-40B4-BE49-F238E27FC236}">
                  <a16:creationId xmlns:a16="http://schemas.microsoft.com/office/drawing/2014/main" id="{4A4718C0-E42D-467B-84EB-BA9F630CC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711" y="3046395"/>
              <a:ext cx="339837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2200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87" name="Rectangle 388">
              <a:extLst>
                <a:ext uri="{FF2B5EF4-FFF2-40B4-BE49-F238E27FC236}">
                  <a16:creationId xmlns:a16="http://schemas.microsoft.com/office/drawing/2014/main" id="{68B1F676-27CD-4D93-907C-302CC7622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104" y="2038377"/>
              <a:ext cx="3666392" cy="978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it-IT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88" name="Rectangle 389">
              <a:extLst>
                <a:ext uri="{FF2B5EF4-FFF2-40B4-BE49-F238E27FC236}">
                  <a16:creationId xmlns:a16="http://schemas.microsoft.com/office/drawing/2014/main" id="{C2FF1F8E-5D43-44E7-B363-D0A413AA1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104" y="2038377"/>
              <a:ext cx="3666392" cy="97895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it-IT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pic>
          <p:nvPicPr>
            <p:cNvPr id="189" name="Picture 390">
              <a:extLst>
                <a:ext uri="{FF2B5EF4-FFF2-40B4-BE49-F238E27FC236}">
                  <a16:creationId xmlns:a16="http://schemas.microsoft.com/office/drawing/2014/main" id="{BF13545D-7269-4B52-815F-CA638F679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4104" y="2038377"/>
              <a:ext cx="3672254" cy="978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0" name="Line 391">
              <a:extLst>
                <a:ext uri="{FF2B5EF4-FFF2-40B4-BE49-F238E27FC236}">
                  <a16:creationId xmlns:a16="http://schemas.microsoft.com/office/drawing/2014/main" id="{3B2C6D7B-D8FB-48ED-8D9C-AE59FF754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104" y="2038377"/>
              <a:ext cx="3666392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91" name="Freeform 392">
              <a:extLst>
                <a:ext uri="{FF2B5EF4-FFF2-40B4-BE49-F238E27FC236}">
                  <a16:creationId xmlns:a16="http://schemas.microsoft.com/office/drawing/2014/main" id="{B66B214C-399A-4781-8D6C-41E513E86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04" y="2038377"/>
              <a:ext cx="3666392" cy="978952"/>
            </a:xfrm>
            <a:custGeom>
              <a:avLst/>
              <a:gdLst>
                <a:gd name="T0" fmla="*/ 0 w 594"/>
                <a:gd name="T1" fmla="*/ 281019 h 197"/>
                <a:gd name="T2" fmla="*/ 787599 w 594"/>
                <a:gd name="T3" fmla="*/ 281019 h 197"/>
                <a:gd name="T4" fmla="*/ 787599 w 594"/>
                <a:gd name="T5" fmla="*/ 0 h 197"/>
                <a:gd name="T6" fmla="*/ 0 60000 65536"/>
                <a:gd name="T7" fmla="*/ 0 60000 65536"/>
                <a:gd name="T8" fmla="*/ 0 60000 65536"/>
                <a:gd name="T9" fmla="*/ 0 w 594"/>
                <a:gd name="T10" fmla="*/ 0 h 197"/>
                <a:gd name="T11" fmla="*/ 594 w 594"/>
                <a:gd name="T12" fmla="*/ 197 h 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4" h="197">
                  <a:moveTo>
                    <a:pt x="0" y="197"/>
                  </a:moveTo>
                  <a:lnTo>
                    <a:pt x="594" y="197"/>
                  </a:lnTo>
                  <a:lnTo>
                    <a:pt x="59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92" name="Line 393">
              <a:extLst>
                <a:ext uri="{FF2B5EF4-FFF2-40B4-BE49-F238E27FC236}">
                  <a16:creationId xmlns:a16="http://schemas.microsoft.com/office/drawing/2014/main" id="{AC66D6B0-80DA-40E2-8675-C0D9E3FB0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104" y="2038377"/>
              <a:ext cx="1465" cy="9789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93" name="Line 394">
              <a:extLst>
                <a:ext uri="{FF2B5EF4-FFF2-40B4-BE49-F238E27FC236}">
                  <a16:creationId xmlns:a16="http://schemas.microsoft.com/office/drawing/2014/main" id="{775FDB21-38FA-4AB3-A704-B57595A22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104" y="3017329"/>
              <a:ext cx="3666392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94" name="Line 395">
              <a:extLst>
                <a:ext uri="{FF2B5EF4-FFF2-40B4-BE49-F238E27FC236}">
                  <a16:creationId xmlns:a16="http://schemas.microsoft.com/office/drawing/2014/main" id="{9BC592EF-A3AE-4C14-82A7-BB297CE17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104" y="2038377"/>
              <a:ext cx="1465" cy="9789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95" name="Line 396">
              <a:extLst>
                <a:ext uri="{FF2B5EF4-FFF2-40B4-BE49-F238E27FC236}">
                  <a16:creationId xmlns:a16="http://schemas.microsoft.com/office/drawing/2014/main" id="{B7D5B079-78FA-49AB-9D1E-9E50FA8054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104" y="2987100"/>
              <a:ext cx="1465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96" name="Line 397">
              <a:extLst>
                <a:ext uri="{FF2B5EF4-FFF2-40B4-BE49-F238E27FC236}">
                  <a16:creationId xmlns:a16="http://schemas.microsoft.com/office/drawing/2014/main" id="{6B413CB5-E062-44D5-9E79-08A2BE513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104" y="2038377"/>
              <a:ext cx="1465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97" name="Line 398">
              <a:extLst>
                <a:ext uri="{FF2B5EF4-FFF2-40B4-BE49-F238E27FC236}">
                  <a16:creationId xmlns:a16="http://schemas.microsoft.com/office/drawing/2014/main" id="{50CCB6C1-019B-47CD-B650-DAB82F107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2046" y="2987100"/>
              <a:ext cx="1465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98" name="Line 399">
              <a:extLst>
                <a:ext uri="{FF2B5EF4-FFF2-40B4-BE49-F238E27FC236}">
                  <a16:creationId xmlns:a16="http://schemas.microsoft.com/office/drawing/2014/main" id="{CFA2D606-4184-4CB1-B38D-C70D325713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2046" y="2038377"/>
              <a:ext cx="1465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99" name="Line 400">
              <a:extLst>
                <a:ext uri="{FF2B5EF4-FFF2-40B4-BE49-F238E27FC236}">
                  <a16:creationId xmlns:a16="http://schemas.microsoft.com/office/drawing/2014/main" id="{1FB9F81F-D7F9-4174-BD9E-C04481654D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4384" y="2987100"/>
              <a:ext cx="0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0" name="Line 401">
              <a:extLst>
                <a:ext uri="{FF2B5EF4-FFF2-40B4-BE49-F238E27FC236}">
                  <a16:creationId xmlns:a16="http://schemas.microsoft.com/office/drawing/2014/main" id="{46B49E3B-A464-48D8-8C28-89BCACAE1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4384" y="2038377"/>
              <a:ext cx="0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1" name="Line 402">
              <a:extLst>
                <a:ext uri="{FF2B5EF4-FFF2-40B4-BE49-F238E27FC236}">
                  <a16:creationId xmlns:a16="http://schemas.microsoft.com/office/drawing/2014/main" id="{3B6F32A2-8D0B-488A-B15D-ADD9D2E2EE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8188" y="2987100"/>
              <a:ext cx="0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2" name="Line 403">
              <a:extLst>
                <a:ext uri="{FF2B5EF4-FFF2-40B4-BE49-F238E27FC236}">
                  <a16:creationId xmlns:a16="http://schemas.microsoft.com/office/drawing/2014/main" id="{90FD2D1E-16A5-4222-9A24-5DAFA9124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8188" y="2038377"/>
              <a:ext cx="0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3" name="Line 404">
              <a:extLst>
                <a:ext uri="{FF2B5EF4-FFF2-40B4-BE49-F238E27FC236}">
                  <a16:creationId xmlns:a16="http://schemas.microsoft.com/office/drawing/2014/main" id="{FD13B1CD-2F30-4DBC-B21B-16505A8CA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200" y="2987100"/>
              <a:ext cx="1465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4" name="Line 405">
              <a:extLst>
                <a:ext uri="{FF2B5EF4-FFF2-40B4-BE49-F238E27FC236}">
                  <a16:creationId xmlns:a16="http://schemas.microsoft.com/office/drawing/2014/main" id="{4F53FC9B-CA47-4A2F-8A80-11343CBF5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200" y="2038377"/>
              <a:ext cx="1465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5" name="Line 406">
              <a:extLst>
                <a:ext uri="{FF2B5EF4-FFF2-40B4-BE49-F238E27FC236}">
                  <a16:creationId xmlns:a16="http://schemas.microsoft.com/office/drawing/2014/main" id="{3EA331AF-3342-4F5B-A832-093C59320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104" y="2903389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6" name="Line 407">
              <a:extLst>
                <a:ext uri="{FF2B5EF4-FFF2-40B4-BE49-F238E27FC236}">
                  <a16:creationId xmlns:a16="http://schemas.microsoft.com/office/drawing/2014/main" id="{EDAA5A28-EE78-4857-B506-CAD10E1588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9723" y="2903389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7" name="Line 408">
              <a:extLst>
                <a:ext uri="{FF2B5EF4-FFF2-40B4-BE49-F238E27FC236}">
                  <a16:creationId xmlns:a16="http://schemas.microsoft.com/office/drawing/2014/main" id="{10C3EB97-F6C1-40F1-B2B3-6F013F727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104" y="2689461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8" name="Line 409">
              <a:extLst>
                <a:ext uri="{FF2B5EF4-FFF2-40B4-BE49-F238E27FC236}">
                  <a16:creationId xmlns:a16="http://schemas.microsoft.com/office/drawing/2014/main" id="{D2FA5DCF-7A7E-4AEA-89FC-970922CC7E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9723" y="2689461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9" name="Line 410">
              <a:extLst>
                <a:ext uri="{FF2B5EF4-FFF2-40B4-BE49-F238E27FC236}">
                  <a16:creationId xmlns:a16="http://schemas.microsoft.com/office/drawing/2014/main" id="{64F9CF05-21E8-4A19-AB5F-AACDC62D4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104" y="2470883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10" name="Line 411">
              <a:extLst>
                <a:ext uri="{FF2B5EF4-FFF2-40B4-BE49-F238E27FC236}">
                  <a16:creationId xmlns:a16="http://schemas.microsoft.com/office/drawing/2014/main" id="{4BDD1C10-AA9F-4C64-8A7D-BF5A847AA5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9723" y="2470883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11" name="Line 412">
              <a:extLst>
                <a:ext uri="{FF2B5EF4-FFF2-40B4-BE49-F238E27FC236}">
                  <a16:creationId xmlns:a16="http://schemas.microsoft.com/office/drawing/2014/main" id="{D09981CD-5532-4416-8ACA-49E351DA9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104" y="2256955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12" name="Line 413">
              <a:extLst>
                <a:ext uri="{FF2B5EF4-FFF2-40B4-BE49-F238E27FC236}">
                  <a16:creationId xmlns:a16="http://schemas.microsoft.com/office/drawing/2014/main" id="{0BC18953-1FE5-4ED9-ADF5-61F8CB7FAC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9723" y="2256955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13" name="Line 414">
              <a:extLst>
                <a:ext uri="{FF2B5EF4-FFF2-40B4-BE49-F238E27FC236}">
                  <a16:creationId xmlns:a16="http://schemas.microsoft.com/office/drawing/2014/main" id="{5AE5E718-01BA-4C93-9124-48A91BA7A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104" y="2038377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14" name="Line 415">
              <a:extLst>
                <a:ext uri="{FF2B5EF4-FFF2-40B4-BE49-F238E27FC236}">
                  <a16:creationId xmlns:a16="http://schemas.microsoft.com/office/drawing/2014/main" id="{B834D312-9E43-433C-B2F9-6CDDDCDC57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9723" y="2038377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15" name="Line 416">
              <a:extLst>
                <a:ext uri="{FF2B5EF4-FFF2-40B4-BE49-F238E27FC236}">
                  <a16:creationId xmlns:a16="http://schemas.microsoft.com/office/drawing/2014/main" id="{7671545E-AC24-47C8-9B50-254A7A4BA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104" y="2038377"/>
              <a:ext cx="3666392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16" name="Freeform 417">
              <a:extLst>
                <a:ext uri="{FF2B5EF4-FFF2-40B4-BE49-F238E27FC236}">
                  <a16:creationId xmlns:a16="http://schemas.microsoft.com/office/drawing/2014/main" id="{252FCEED-0BD0-40DD-9087-DCA66916B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04" y="2038377"/>
              <a:ext cx="3666392" cy="978952"/>
            </a:xfrm>
            <a:custGeom>
              <a:avLst/>
              <a:gdLst>
                <a:gd name="T0" fmla="*/ 0 w 594"/>
                <a:gd name="T1" fmla="*/ 281019 h 197"/>
                <a:gd name="T2" fmla="*/ 787599 w 594"/>
                <a:gd name="T3" fmla="*/ 281019 h 197"/>
                <a:gd name="T4" fmla="*/ 787599 w 594"/>
                <a:gd name="T5" fmla="*/ 0 h 197"/>
                <a:gd name="T6" fmla="*/ 0 60000 65536"/>
                <a:gd name="T7" fmla="*/ 0 60000 65536"/>
                <a:gd name="T8" fmla="*/ 0 60000 65536"/>
                <a:gd name="T9" fmla="*/ 0 w 594"/>
                <a:gd name="T10" fmla="*/ 0 h 197"/>
                <a:gd name="T11" fmla="*/ 594 w 594"/>
                <a:gd name="T12" fmla="*/ 197 h 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4" h="197">
                  <a:moveTo>
                    <a:pt x="0" y="197"/>
                  </a:moveTo>
                  <a:lnTo>
                    <a:pt x="594" y="197"/>
                  </a:lnTo>
                  <a:lnTo>
                    <a:pt x="59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17" name="Line 418">
              <a:extLst>
                <a:ext uri="{FF2B5EF4-FFF2-40B4-BE49-F238E27FC236}">
                  <a16:creationId xmlns:a16="http://schemas.microsoft.com/office/drawing/2014/main" id="{58B6D3CE-3239-433E-839E-BDCCC6217C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104" y="2038377"/>
              <a:ext cx="1465" cy="9789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grpSp>
          <p:nvGrpSpPr>
            <p:cNvPr id="218" name="Group 419">
              <a:extLst>
                <a:ext uri="{FF2B5EF4-FFF2-40B4-BE49-F238E27FC236}">
                  <a16:creationId xmlns:a16="http://schemas.microsoft.com/office/drawing/2014/main" id="{A654C9D2-46E9-4D0E-B6F9-2558CE178E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915" y="2037214"/>
              <a:ext cx="3675185" cy="990579"/>
              <a:chOff x="1220" y="2461"/>
              <a:chExt cx="3484" cy="1156"/>
            </a:xfrm>
          </p:grpSpPr>
          <p:sp>
            <p:nvSpPr>
              <p:cNvPr id="280" name="Rectangle 420">
                <a:extLst>
                  <a:ext uri="{FF2B5EF4-FFF2-40B4-BE49-F238E27FC236}">
                    <a16:creationId xmlns:a16="http://schemas.microsoft.com/office/drawing/2014/main" id="{FC6B92B2-7910-4A7D-8A7C-1C5995AB6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461"/>
                <a:ext cx="3478" cy="11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it-IT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81" name="Rectangle 421">
                <a:extLst>
                  <a:ext uri="{FF2B5EF4-FFF2-40B4-BE49-F238E27FC236}">
                    <a16:creationId xmlns:a16="http://schemas.microsoft.com/office/drawing/2014/main" id="{F4DEEEB2-DBD7-4F2D-A3AD-B62D83376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461"/>
                <a:ext cx="3478" cy="115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it-IT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pic>
            <p:nvPicPr>
              <p:cNvPr id="282" name="Picture 422">
                <a:extLst>
                  <a:ext uri="{FF2B5EF4-FFF2-40B4-BE49-F238E27FC236}">
                    <a16:creationId xmlns:a16="http://schemas.microsoft.com/office/drawing/2014/main" id="{8990407A-BA9D-48D0-BAA3-09C80D0967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20" y="2461"/>
                <a:ext cx="3484" cy="1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3" name="Line 423">
                <a:extLst>
                  <a:ext uri="{FF2B5EF4-FFF2-40B4-BE49-F238E27FC236}">
                    <a16:creationId xmlns:a16="http://schemas.microsoft.com/office/drawing/2014/main" id="{2079773A-A6CA-46F9-9B5D-A844551C1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461"/>
                <a:ext cx="34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84" name="Freeform 424">
                <a:extLst>
                  <a:ext uri="{FF2B5EF4-FFF2-40B4-BE49-F238E27FC236}">
                    <a16:creationId xmlns:a16="http://schemas.microsoft.com/office/drawing/2014/main" id="{D6D47324-5FF7-4405-96F3-81D68104C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" y="2461"/>
                <a:ext cx="3478" cy="1150"/>
              </a:xfrm>
              <a:custGeom>
                <a:avLst/>
                <a:gdLst>
                  <a:gd name="T0" fmla="*/ 0 w 595"/>
                  <a:gd name="T1" fmla="*/ 1335413 h 197"/>
                  <a:gd name="T2" fmla="*/ 4060474 w 595"/>
                  <a:gd name="T3" fmla="*/ 1335413 h 197"/>
                  <a:gd name="T4" fmla="*/ 4060474 w 595"/>
                  <a:gd name="T5" fmla="*/ 0 h 197"/>
                  <a:gd name="T6" fmla="*/ 0 60000 65536"/>
                  <a:gd name="T7" fmla="*/ 0 60000 65536"/>
                  <a:gd name="T8" fmla="*/ 0 60000 65536"/>
                  <a:gd name="T9" fmla="*/ 0 w 595"/>
                  <a:gd name="T10" fmla="*/ 0 h 197"/>
                  <a:gd name="T11" fmla="*/ 595 w 595"/>
                  <a:gd name="T12" fmla="*/ 197 h 1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5" h="197">
                    <a:moveTo>
                      <a:pt x="0" y="197"/>
                    </a:moveTo>
                    <a:lnTo>
                      <a:pt x="595" y="197"/>
                    </a:lnTo>
                    <a:lnTo>
                      <a:pt x="59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85" name="Line 425">
                <a:extLst>
                  <a:ext uri="{FF2B5EF4-FFF2-40B4-BE49-F238E27FC236}">
                    <a16:creationId xmlns:a16="http://schemas.microsoft.com/office/drawing/2014/main" id="{5FDA6582-8827-4D81-A05A-224AF4320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0" y="2461"/>
                <a:ext cx="1" cy="11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86" name="Line 426">
                <a:extLst>
                  <a:ext uri="{FF2B5EF4-FFF2-40B4-BE49-F238E27FC236}">
                    <a16:creationId xmlns:a16="http://schemas.microsoft.com/office/drawing/2014/main" id="{9267ECBF-4D99-44A4-90E8-CFD86B687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611"/>
                <a:ext cx="34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87" name="Line 427">
                <a:extLst>
                  <a:ext uri="{FF2B5EF4-FFF2-40B4-BE49-F238E27FC236}">
                    <a16:creationId xmlns:a16="http://schemas.microsoft.com/office/drawing/2014/main" id="{3E8A86B0-BB6C-48F6-90C2-110BE4DBA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0" y="2461"/>
                <a:ext cx="1" cy="11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88" name="Line 428">
                <a:extLst>
                  <a:ext uri="{FF2B5EF4-FFF2-40B4-BE49-F238E27FC236}">
                    <a16:creationId xmlns:a16="http://schemas.microsoft.com/office/drawing/2014/main" id="{E51330F9-8E64-4C1A-BF16-DB52459E0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9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89" name="Line 429">
                <a:extLst>
                  <a:ext uri="{FF2B5EF4-FFF2-40B4-BE49-F238E27FC236}">
                    <a16:creationId xmlns:a16="http://schemas.microsoft.com/office/drawing/2014/main" id="{60F9DF53-AEFF-4A43-BB75-EFB6BF804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9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0" name="Line 430">
                <a:extLst>
                  <a:ext uri="{FF2B5EF4-FFF2-40B4-BE49-F238E27FC236}">
                    <a16:creationId xmlns:a16="http://schemas.microsoft.com/office/drawing/2014/main" id="{37F9CD5C-3CD9-4F97-A94D-328C77A90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5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1" name="Line 431">
                <a:extLst>
                  <a:ext uri="{FF2B5EF4-FFF2-40B4-BE49-F238E27FC236}">
                    <a16:creationId xmlns:a16="http://schemas.microsoft.com/office/drawing/2014/main" id="{36A50BC4-5A8C-461A-87C3-440B46D6C8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5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2" name="Line 432">
                <a:extLst>
                  <a:ext uri="{FF2B5EF4-FFF2-40B4-BE49-F238E27FC236}">
                    <a16:creationId xmlns:a16="http://schemas.microsoft.com/office/drawing/2014/main" id="{19AFA4D1-3C54-4D79-835D-C05A6A18B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1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3" name="Line 433">
                <a:extLst>
                  <a:ext uri="{FF2B5EF4-FFF2-40B4-BE49-F238E27FC236}">
                    <a16:creationId xmlns:a16="http://schemas.microsoft.com/office/drawing/2014/main" id="{7F21EDD1-EB17-4152-82D9-189F337D6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4" name="Line 434">
                <a:extLst>
                  <a:ext uri="{FF2B5EF4-FFF2-40B4-BE49-F238E27FC236}">
                    <a16:creationId xmlns:a16="http://schemas.microsoft.com/office/drawing/2014/main" id="{F1FCB4FE-074D-4BD9-A39B-59657BF23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7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5" name="Line 435">
                <a:extLst>
                  <a:ext uri="{FF2B5EF4-FFF2-40B4-BE49-F238E27FC236}">
                    <a16:creationId xmlns:a16="http://schemas.microsoft.com/office/drawing/2014/main" id="{F3DE0752-9F7C-4CE0-92EC-6FCFFBFFA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7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6" name="Line 436">
                <a:extLst>
                  <a:ext uri="{FF2B5EF4-FFF2-40B4-BE49-F238E27FC236}">
                    <a16:creationId xmlns:a16="http://schemas.microsoft.com/office/drawing/2014/main" id="{1F2FEAA6-9CB2-44BD-8716-68EED57095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2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7" name="Line 437">
                <a:extLst>
                  <a:ext uri="{FF2B5EF4-FFF2-40B4-BE49-F238E27FC236}">
                    <a16:creationId xmlns:a16="http://schemas.microsoft.com/office/drawing/2014/main" id="{13EA644C-FB1E-455A-9C16-E5C0D50F9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2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8" name="Line 438">
                <a:extLst>
                  <a:ext uri="{FF2B5EF4-FFF2-40B4-BE49-F238E27FC236}">
                    <a16:creationId xmlns:a16="http://schemas.microsoft.com/office/drawing/2014/main" id="{3A07EDF7-95DF-4900-AE9E-E03FE0F77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8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9" name="Line 439">
                <a:extLst>
                  <a:ext uri="{FF2B5EF4-FFF2-40B4-BE49-F238E27FC236}">
                    <a16:creationId xmlns:a16="http://schemas.microsoft.com/office/drawing/2014/main" id="{7EA7F223-2A66-4E94-B978-B04886A51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8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0" name="Line 440">
                <a:extLst>
                  <a:ext uri="{FF2B5EF4-FFF2-40B4-BE49-F238E27FC236}">
                    <a16:creationId xmlns:a16="http://schemas.microsoft.com/office/drawing/2014/main" id="{03F1574F-52AA-4E40-8811-B7B813002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4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1" name="Line 441">
                <a:extLst>
                  <a:ext uri="{FF2B5EF4-FFF2-40B4-BE49-F238E27FC236}">
                    <a16:creationId xmlns:a16="http://schemas.microsoft.com/office/drawing/2014/main" id="{E9DF5710-273E-4B20-9690-3F808EDAF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4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2" name="Line 442">
                <a:extLst>
                  <a:ext uri="{FF2B5EF4-FFF2-40B4-BE49-F238E27FC236}">
                    <a16:creationId xmlns:a16="http://schemas.microsoft.com/office/drawing/2014/main" id="{49D42B73-655B-4674-A886-0C542DE94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9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3" name="Line 443">
                <a:extLst>
                  <a:ext uri="{FF2B5EF4-FFF2-40B4-BE49-F238E27FC236}">
                    <a16:creationId xmlns:a16="http://schemas.microsoft.com/office/drawing/2014/main" id="{7C63F5EA-DD42-4D68-B6D9-E802911C7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9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4" name="Line 444">
                <a:extLst>
                  <a:ext uri="{FF2B5EF4-FFF2-40B4-BE49-F238E27FC236}">
                    <a16:creationId xmlns:a16="http://schemas.microsoft.com/office/drawing/2014/main" id="{32A93793-7379-4274-ACC8-B2CCA7913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5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5" name="Line 445">
                <a:extLst>
                  <a:ext uri="{FF2B5EF4-FFF2-40B4-BE49-F238E27FC236}">
                    <a16:creationId xmlns:a16="http://schemas.microsoft.com/office/drawing/2014/main" id="{2E30AF3C-F778-41FB-BDC7-79C6F8BBE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5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6" name="Line 446">
                <a:extLst>
                  <a:ext uri="{FF2B5EF4-FFF2-40B4-BE49-F238E27FC236}">
                    <a16:creationId xmlns:a16="http://schemas.microsoft.com/office/drawing/2014/main" id="{F0CCEAC9-6F65-45B9-96EF-2B2346B13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1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7" name="Line 447">
                <a:extLst>
                  <a:ext uri="{FF2B5EF4-FFF2-40B4-BE49-F238E27FC236}">
                    <a16:creationId xmlns:a16="http://schemas.microsoft.com/office/drawing/2014/main" id="{89F79FE8-67FF-45B3-A6A7-2459B1A75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1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8" name="Line 448">
                <a:extLst>
                  <a:ext uri="{FF2B5EF4-FFF2-40B4-BE49-F238E27FC236}">
                    <a16:creationId xmlns:a16="http://schemas.microsoft.com/office/drawing/2014/main" id="{A45DFB7B-AF5D-4F35-876A-0D054B36B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87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9" name="Line 449">
                <a:extLst>
                  <a:ext uri="{FF2B5EF4-FFF2-40B4-BE49-F238E27FC236}">
                    <a16:creationId xmlns:a16="http://schemas.microsoft.com/office/drawing/2014/main" id="{90807F3C-4E7F-4972-BB1B-81AF60128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7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0" name="Line 450">
                <a:extLst>
                  <a:ext uri="{FF2B5EF4-FFF2-40B4-BE49-F238E27FC236}">
                    <a16:creationId xmlns:a16="http://schemas.microsoft.com/office/drawing/2014/main" id="{29454FAD-CFAD-4E50-B0CF-29EFF61C6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611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1" name="Line 451">
                <a:extLst>
                  <a:ext uri="{FF2B5EF4-FFF2-40B4-BE49-F238E27FC236}">
                    <a16:creationId xmlns:a16="http://schemas.microsoft.com/office/drawing/2014/main" id="{A1B950C1-FBA9-40C3-8A2C-63CFE3F44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611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2" name="Line 452">
                <a:extLst>
                  <a:ext uri="{FF2B5EF4-FFF2-40B4-BE49-F238E27FC236}">
                    <a16:creationId xmlns:a16="http://schemas.microsoft.com/office/drawing/2014/main" id="{15DFCCD9-8867-4844-93CF-0BBC6DDFA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442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3" name="Line 453">
                <a:extLst>
                  <a:ext uri="{FF2B5EF4-FFF2-40B4-BE49-F238E27FC236}">
                    <a16:creationId xmlns:a16="http://schemas.microsoft.com/office/drawing/2014/main" id="{8C77A30E-B70F-4423-BB9B-87A7EC6F1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442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4" name="Line 454">
                <a:extLst>
                  <a:ext uri="{FF2B5EF4-FFF2-40B4-BE49-F238E27FC236}">
                    <a16:creationId xmlns:a16="http://schemas.microsoft.com/office/drawing/2014/main" id="{B10B078F-9EC2-4C76-85AD-648E851BB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278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5" name="Line 455">
                <a:extLst>
                  <a:ext uri="{FF2B5EF4-FFF2-40B4-BE49-F238E27FC236}">
                    <a16:creationId xmlns:a16="http://schemas.microsoft.com/office/drawing/2014/main" id="{155CF8BE-51FB-4B60-A102-CFA6CF801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278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6" name="Line 456">
                <a:extLst>
                  <a:ext uri="{FF2B5EF4-FFF2-40B4-BE49-F238E27FC236}">
                    <a16:creationId xmlns:a16="http://schemas.microsoft.com/office/drawing/2014/main" id="{0D4E0B92-2E57-47CB-9F6C-C0CA2FDE4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11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7" name="Line 457">
                <a:extLst>
                  <a:ext uri="{FF2B5EF4-FFF2-40B4-BE49-F238E27FC236}">
                    <a16:creationId xmlns:a16="http://schemas.microsoft.com/office/drawing/2014/main" id="{E9EB9BF2-5F48-454E-B472-CF22C87A5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115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8" name="Line 458">
                <a:extLst>
                  <a:ext uri="{FF2B5EF4-FFF2-40B4-BE49-F238E27FC236}">
                    <a16:creationId xmlns:a16="http://schemas.microsoft.com/office/drawing/2014/main" id="{D21F94B7-C4BE-44EA-B3BE-BCF031ABB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951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9" name="Line 459">
                <a:extLst>
                  <a:ext uri="{FF2B5EF4-FFF2-40B4-BE49-F238E27FC236}">
                    <a16:creationId xmlns:a16="http://schemas.microsoft.com/office/drawing/2014/main" id="{32E95DFB-7360-43DE-85BC-E6C010023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951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20" name="Line 460">
                <a:extLst>
                  <a:ext uri="{FF2B5EF4-FFF2-40B4-BE49-F238E27FC236}">
                    <a16:creationId xmlns:a16="http://schemas.microsoft.com/office/drawing/2014/main" id="{06DA6374-54E8-4181-8B00-75FF9D990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788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21" name="Line 461">
                <a:extLst>
                  <a:ext uri="{FF2B5EF4-FFF2-40B4-BE49-F238E27FC236}">
                    <a16:creationId xmlns:a16="http://schemas.microsoft.com/office/drawing/2014/main" id="{0AE7D403-C594-4C85-A347-B0D0B45B2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788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22" name="Line 462">
                <a:extLst>
                  <a:ext uri="{FF2B5EF4-FFF2-40B4-BE49-F238E27FC236}">
                    <a16:creationId xmlns:a16="http://schemas.microsoft.com/office/drawing/2014/main" id="{4C8D59B3-B9D2-4066-8A70-4662E2054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624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23" name="Line 463">
                <a:extLst>
                  <a:ext uri="{FF2B5EF4-FFF2-40B4-BE49-F238E27FC236}">
                    <a16:creationId xmlns:a16="http://schemas.microsoft.com/office/drawing/2014/main" id="{8388490D-BFD7-459B-8D89-9F2DBFCC4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624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24" name="Line 464">
                <a:extLst>
                  <a:ext uri="{FF2B5EF4-FFF2-40B4-BE49-F238E27FC236}">
                    <a16:creationId xmlns:a16="http://schemas.microsoft.com/office/drawing/2014/main" id="{5390A0F4-060B-4BBC-A4F0-6894EF12E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461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25" name="Line 465">
                <a:extLst>
                  <a:ext uri="{FF2B5EF4-FFF2-40B4-BE49-F238E27FC236}">
                    <a16:creationId xmlns:a16="http://schemas.microsoft.com/office/drawing/2014/main" id="{40E8958C-A36D-4569-82BD-755455F5E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461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26" name="Line 466">
                <a:extLst>
                  <a:ext uri="{FF2B5EF4-FFF2-40B4-BE49-F238E27FC236}">
                    <a16:creationId xmlns:a16="http://schemas.microsoft.com/office/drawing/2014/main" id="{D787C9F9-CF00-42E6-912E-278DAD5C4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461"/>
                <a:ext cx="34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27" name="Freeform 467">
                <a:extLst>
                  <a:ext uri="{FF2B5EF4-FFF2-40B4-BE49-F238E27FC236}">
                    <a16:creationId xmlns:a16="http://schemas.microsoft.com/office/drawing/2014/main" id="{3D14C59E-B772-4479-B876-A6F7F7315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" y="2461"/>
                <a:ext cx="3478" cy="1150"/>
              </a:xfrm>
              <a:custGeom>
                <a:avLst/>
                <a:gdLst>
                  <a:gd name="T0" fmla="*/ 0 w 595"/>
                  <a:gd name="T1" fmla="*/ 1335413 h 197"/>
                  <a:gd name="T2" fmla="*/ 4060474 w 595"/>
                  <a:gd name="T3" fmla="*/ 1335413 h 197"/>
                  <a:gd name="T4" fmla="*/ 4060474 w 595"/>
                  <a:gd name="T5" fmla="*/ 0 h 197"/>
                  <a:gd name="T6" fmla="*/ 0 60000 65536"/>
                  <a:gd name="T7" fmla="*/ 0 60000 65536"/>
                  <a:gd name="T8" fmla="*/ 0 60000 65536"/>
                  <a:gd name="T9" fmla="*/ 0 w 595"/>
                  <a:gd name="T10" fmla="*/ 0 h 197"/>
                  <a:gd name="T11" fmla="*/ 595 w 595"/>
                  <a:gd name="T12" fmla="*/ 197 h 1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5" h="197">
                    <a:moveTo>
                      <a:pt x="0" y="197"/>
                    </a:moveTo>
                    <a:lnTo>
                      <a:pt x="595" y="197"/>
                    </a:lnTo>
                    <a:lnTo>
                      <a:pt x="59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28" name="Line 468">
                <a:extLst>
                  <a:ext uri="{FF2B5EF4-FFF2-40B4-BE49-F238E27FC236}">
                    <a16:creationId xmlns:a16="http://schemas.microsoft.com/office/drawing/2014/main" id="{C2953EED-87A5-462A-8A02-E069CC579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0" y="2461"/>
                <a:ext cx="1" cy="11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</p:grpSp>
        <p:grpSp>
          <p:nvGrpSpPr>
            <p:cNvPr id="219" name="Group 469">
              <a:extLst>
                <a:ext uri="{FF2B5EF4-FFF2-40B4-BE49-F238E27FC236}">
                  <a16:creationId xmlns:a16="http://schemas.microsoft.com/office/drawing/2014/main" id="{8BBC21D1-A3AA-473B-B85E-AC918346E8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087" y="1983732"/>
              <a:ext cx="221273" cy="1104347"/>
              <a:chOff x="1077" y="2278"/>
              <a:chExt cx="151" cy="1310"/>
            </a:xfrm>
          </p:grpSpPr>
          <p:sp>
            <p:nvSpPr>
              <p:cNvPr id="272" name="Rectangle 470">
                <a:extLst>
                  <a:ext uri="{FF2B5EF4-FFF2-40B4-BE49-F238E27FC236}">
                    <a16:creationId xmlns:a16="http://schemas.microsoft.com/office/drawing/2014/main" id="{CEA2455D-B6DB-430F-B937-7981D920D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" y="3428"/>
                <a:ext cx="151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-10</a:t>
                </a:r>
              </a:p>
            </p:txBody>
          </p:sp>
          <p:sp>
            <p:nvSpPr>
              <p:cNvPr id="273" name="Rectangle 471">
                <a:extLst>
                  <a:ext uri="{FF2B5EF4-FFF2-40B4-BE49-F238E27FC236}">
                    <a16:creationId xmlns:a16="http://schemas.microsoft.com/office/drawing/2014/main" id="{4E78B20E-C896-4FC2-BE60-60154BB5C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" y="3259"/>
                <a:ext cx="58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0</a:t>
                </a:r>
              </a:p>
            </p:txBody>
          </p:sp>
          <p:sp>
            <p:nvSpPr>
              <p:cNvPr id="274" name="Rectangle 472">
                <a:extLst>
                  <a:ext uri="{FF2B5EF4-FFF2-40B4-BE49-F238E27FC236}">
                    <a16:creationId xmlns:a16="http://schemas.microsoft.com/office/drawing/2014/main" id="{F6A83BC7-D99B-4966-938D-F24B1A19B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" y="3096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10</a:t>
                </a:r>
              </a:p>
            </p:txBody>
          </p:sp>
          <p:sp>
            <p:nvSpPr>
              <p:cNvPr id="275" name="Rectangle 473">
                <a:extLst>
                  <a:ext uri="{FF2B5EF4-FFF2-40B4-BE49-F238E27FC236}">
                    <a16:creationId xmlns:a16="http://schemas.microsoft.com/office/drawing/2014/main" id="{E7ED7260-3C82-4A8F-A693-51281F90B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" y="2932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20</a:t>
                </a:r>
              </a:p>
            </p:txBody>
          </p:sp>
          <p:sp>
            <p:nvSpPr>
              <p:cNvPr id="276" name="Rectangle 474">
                <a:extLst>
                  <a:ext uri="{FF2B5EF4-FFF2-40B4-BE49-F238E27FC236}">
                    <a16:creationId xmlns:a16="http://schemas.microsoft.com/office/drawing/2014/main" id="{EE7C3F11-D51C-42D4-84A2-FBC38D71C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" y="2769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30</a:t>
                </a:r>
              </a:p>
            </p:txBody>
          </p:sp>
          <p:sp>
            <p:nvSpPr>
              <p:cNvPr id="277" name="Rectangle 475">
                <a:extLst>
                  <a:ext uri="{FF2B5EF4-FFF2-40B4-BE49-F238E27FC236}">
                    <a16:creationId xmlns:a16="http://schemas.microsoft.com/office/drawing/2014/main" id="{6722DD7E-91D4-431E-8A31-7365F894F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" y="2605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40</a:t>
                </a:r>
              </a:p>
            </p:txBody>
          </p:sp>
          <p:sp>
            <p:nvSpPr>
              <p:cNvPr id="278" name="Rectangle 476">
                <a:extLst>
                  <a:ext uri="{FF2B5EF4-FFF2-40B4-BE49-F238E27FC236}">
                    <a16:creationId xmlns:a16="http://schemas.microsoft.com/office/drawing/2014/main" id="{5E5767E3-6D27-40A2-9ACA-4D02D9E1B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" y="2442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50</a:t>
                </a:r>
              </a:p>
            </p:txBody>
          </p:sp>
          <p:sp>
            <p:nvSpPr>
              <p:cNvPr id="279" name="Rectangle 477">
                <a:extLst>
                  <a:ext uri="{FF2B5EF4-FFF2-40B4-BE49-F238E27FC236}">
                    <a16:creationId xmlns:a16="http://schemas.microsoft.com/office/drawing/2014/main" id="{E73A9341-B1C1-40B4-9109-81F5AFBDA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" y="2278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60</a:t>
                </a:r>
              </a:p>
            </p:txBody>
          </p:sp>
        </p:grpSp>
        <p:grpSp>
          <p:nvGrpSpPr>
            <p:cNvPr id="220" name="Group 478">
              <a:extLst>
                <a:ext uri="{FF2B5EF4-FFF2-40B4-BE49-F238E27FC236}">
                  <a16:creationId xmlns:a16="http://schemas.microsoft.com/office/drawing/2014/main" id="{3D179B92-5B8D-44D7-9075-8322BE0A19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2380" y="2031401"/>
              <a:ext cx="3698631" cy="990579"/>
              <a:chOff x="1220" y="2325"/>
              <a:chExt cx="3484" cy="1156"/>
            </a:xfrm>
          </p:grpSpPr>
          <p:sp>
            <p:nvSpPr>
              <p:cNvPr id="223" name="Rectangle 479">
                <a:extLst>
                  <a:ext uri="{FF2B5EF4-FFF2-40B4-BE49-F238E27FC236}">
                    <a16:creationId xmlns:a16="http://schemas.microsoft.com/office/drawing/2014/main" id="{0A647531-F1D2-4833-940E-E33D15548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325"/>
                <a:ext cx="3478" cy="11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it-IT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24" name="Rectangle 480">
                <a:extLst>
                  <a:ext uri="{FF2B5EF4-FFF2-40B4-BE49-F238E27FC236}">
                    <a16:creationId xmlns:a16="http://schemas.microsoft.com/office/drawing/2014/main" id="{FC8DB9E3-A7B7-411D-AEFE-2ED5DEBF7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325"/>
                <a:ext cx="3478" cy="115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it-IT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pic>
            <p:nvPicPr>
              <p:cNvPr id="225" name="Picture 481">
                <a:extLst>
                  <a:ext uri="{FF2B5EF4-FFF2-40B4-BE49-F238E27FC236}">
                    <a16:creationId xmlns:a16="http://schemas.microsoft.com/office/drawing/2014/main" id="{39CB8D65-C860-4742-B810-34A3D5D709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20" y="2325"/>
                <a:ext cx="3484" cy="1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6" name="Line 482">
                <a:extLst>
                  <a:ext uri="{FF2B5EF4-FFF2-40B4-BE49-F238E27FC236}">
                    <a16:creationId xmlns:a16="http://schemas.microsoft.com/office/drawing/2014/main" id="{0894F71E-6341-4A08-8606-0A0280060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325"/>
                <a:ext cx="34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27" name="Freeform 483">
                <a:extLst>
                  <a:ext uri="{FF2B5EF4-FFF2-40B4-BE49-F238E27FC236}">
                    <a16:creationId xmlns:a16="http://schemas.microsoft.com/office/drawing/2014/main" id="{60F2B948-B3B6-4311-ACFF-13918ACF3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" y="2325"/>
                <a:ext cx="3478" cy="1150"/>
              </a:xfrm>
              <a:custGeom>
                <a:avLst/>
                <a:gdLst>
                  <a:gd name="T0" fmla="*/ 0 w 595"/>
                  <a:gd name="T1" fmla="*/ 1335413 h 197"/>
                  <a:gd name="T2" fmla="*/ 4060474 w 595"/>
                  <a:gd name="T3" fmla="*/ 1335413 h 197"/>
                  <a:gd name="T4" fmla="*/ 4060474 w 595"/>
                  <a:gd name="T5" fmla="*/ 0 h 197"/>
                  <a:gd name="T6" fmla="*/ 0 60000 65536"/>
                  <a:gd name="T7" fmla="*/ 0 60000 65536"/>
                  <a:gd name="T8" fmla="*/ 0 60000 65536"/>
                  <a:gd name="T9" fmla="*/ 0 w 595"/>
                  <a:gd name="T10" fmla="*/ 0 h 197"/>
                  <a:gd name="T11" fmla="*/ 595 w 595"/>
                  <a:gd name="T12" fmla="*/ 197 h 1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5" h="197">
                    <a:moveTo>
                      <a:pt x="0" y="197"/>
                    </a:moveTo>
                    <a:lnTo>
                      <a:pt x="595" y="197"/>
                    </a:lnTo>
                    <a:lnTo>
                      <a:pt x="59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28" name="Line 484">
                <a:extLst>
                  <a:ext uri="{FF2B5EF4-FFF2-40B4-BE49-F238E27FC236}">
                    <a16:creationId xmlns:a16="http://schemas.microsoft.com/office/drawing/2014/main" id="{187A8C5C-E56A-4227-B0AC-47773EBE5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0" y="2325"/>
                <a:ext cx="1" cy="11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29" name="Line 485">
                <a:extLst>
                  <a:ext uri="{FF2B5EF4-FFF2-40B4-BE49-F238E27FC236}">
                    <a16:creationId xmlns:a16="http://schemas.microsoft.com/office/drawing/2014/main" id="{1EF6383F-C7C9-41B4-8A54-3C88AE5AC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475"/>
                <a:ext cx="34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0" name="Line 486">
                <a:extLst>
                  <a:ext uri="{FF2B5EF4-FFF2-40B4-BE49-F238E27FC236}">
                    <a16:creationId xmlns:a16="http://schemas.microsoft.com/office/drawing/2014/main" id="{31432862-2482-4723-A9ED-14E5A6576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0" y="2325"/>
                <a:ext cx="1" cy="11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1" name="Line 487">
                <a:extLst>
                  <a:ext uri="{FF2B5EF4-FFF2-40B4-BE49-F238E27FC236}">
                    <a16:creationId xmlns:a16="http://schemas.microsoft.com/office/drawing/2014/main" id="{C043EAC0-4042-421A-A901-8593584D0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9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2" name="Line 488">
                <a:extLst>
                  <a:ext uri="{FF2B5EF4-FFF2-40B4-BE49-F238E27FC236}">
                    <a16:creationId xmlns:a16="http://schemas.microsoft.com/office/drawing/2014/main" id="{FEA482DB-739B-4E72-86D1-7DF902041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9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3" name="Line 489">
                <a:extLst>
                  <a:ext uri="{FF2B5EF4-FFF2-40B4-BE49-F238E27FC236}">
                    <a16:creationId xmlns:a16="http://schemas.microsoft.com/office/drawing/2014/main" id="{DDAE582C-03CF-40F2-8598-BCBF6ADED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5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4" name="Line 490">
                <a:extLst>
                  <a:ext uri="{FF2B5EF4-FFF2-40B4-BE49-F238E27FC236}">
                    <a16:creationId xmlns:a16="http://schemas.microsoft.com/office/drawing/2014/main" id="{B10B19F0-4AB2-4416-AAE1-3C9445E8B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5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5" name="Line 491">
                <a:extLst>
                  <a:ext uri="{FF2B5EF4-FFF2-40B4-BE49-F238E27FC236}">
                    <a16:creationId xmlns:a16="http://schemas.microsoft.com/office/drawing/2014/main" id="{76AA46C9-6D49-437A-A1D5-EDC4CA2EA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1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6" name="Line 492">
                <a:extLst>
                  <a:ext uri="{FF2B5EF4-FFF2-40B4-BE49-F238E27FC236}">
                    <a16:creationId xmlns:a16="http://schemas.microsoft.com/office/drawing/2014/main" id="{E8FB77F0-EBFB-4BF4-9305-E12C25527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7" name="Line 493">
                <a:extLst>
                  <a:ext uri="{FF2B5EF4-FFF2-40B4-BE49-F238E27FC236}">
                    <a16:creationId xmlns:a16="http://schemas.microsoft.com/office/drawing/2014/main" id="{4FBF19F9-213F-403E-B532-306755154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7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8" name="Line 494">
                <a:extLst>
                  <a:ext uri="{FF2B5EF4-FFF2-40B4-BE49-F238E27FC236}">
                    <a16:creationId xmlns:a16="http://schemas.microsoft.com/office/drawing/2014/main" id="{C2780B2C-AACA-43A6-A744-548D840AC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7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9" name="Line 495">
                <a:extLst>
                  <a:ext uri="{FF2B5EF4-FFF2-40B4-BE49-F238E27FC236}">
                    <a16:creationId xmlns:a16="http://schemas.microsoft.com/office/drawing/2014/main" id="{FA95EC5C-7A93-4F72-B1CF-E1187042D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2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0" name="Line 496">
                <a:extLst>
                  <a:ext uri="{FF2B5EF4-FFF2-40B4-BE49-F238E27FC236}">
                    <a16:creationId xmlns:a16="http://schemas.microsoft.com/office/drawing/2014/main" id="{8CBA09BF-C63A-4017-97E1-CF49E14FD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2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1" name="Line 497">
                <a:extLst>
                  <a:ext uri="{FF2B5EF4-FFF2-40B4-BE49-F238E27FC236}">
                    <a16:creationId xmlns:a16="http://schemas.microsoft.com/office/drawing/2014/main" id="{1E989A6F-C55A-409F-AC7E-DE06AD829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8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2" name="Line 498">
                <a:extLst>
                  <a:ext uri="{FF2B5EF4-FFF2-40B4-BE49-F238E27FC236}">
                    <a16:creationId xmlns:a16="http://schemas.microsoft.com/office/drawing/2014/main" id="{B72FA2B4-88B7-451D-BAEA-EFA202FE3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8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3" name="Line 499">
                <a:extLst>
                  <a:ext uri="{FF2B5EF4-FFF2-40B4-BE49-F238E27FC236}">
                    <a16:creationId xmlns:a16="http://schemas.microsoft.com/office/drawing/2014/main" id="{12F37140-146B-4924-A980-935EC98F2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4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4" name="Line 500">
                <a:extLst>
                  <a:ext uri="{FF2B5EF4-FFF2-40B4-BE49-F238E27FC236}">
                    <a16:creationId xmlns:a16="http://schemas.microsoft.com/office/drawing/2014/main" id="{D19BA501-C9AC-4DF3-BFAB-4CF40528A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4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5" name="Line 501">
                <a:extLst>
                  <a:ext uri="{FF2B5EF4-FFF2-40B4-BE49-F238E27FC236}">
                    <a16:creationId xmlns:a16="http://schemas.microsoft.com/office/drawing/2014/main" id="{2F339AB4-E5B6-48B0-B3EC-C27047471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9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6" name="Line 502">
                <a:extLst>
                  <a:ext uri="{FF2B5EF4-FFF2-40B4-BE49-F238E27FC236}">
                    <a16:creationId xmlns:a16="http://schemas.microsoft.com/office/drawing/2014/main" id="{FB817B73-0683-40E0-9FF3-EEC1E17E3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9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7" name="Line 503">
                <a:extLst>
                  <a:ext uri="{FF2B5EF4-FFF2-40B4-BE49-F238E27FC236}">
                    <a16:creationId xmlns:a16="http://schemas.microsoft.com/office/drawing/2014/main" id="{84222952-F938-4174-A114-9A6845641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5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8" name="Line 504">
                <a:extLst>
                  <a:ext uri="{FF2B5EF4-FFF2-40B4-BE49-F238E27FC236}">
                    <a16:creationId xmlns:a16="http://schemas.microsoft.com/office/drawing/2014/main" id="{0FAD227A-5DED-4236-B9A0-F33AC34D0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5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9" name="Line 505">
                <a:extLst>
                  <a:ext uri="{FF2B5EF4-FFF2-40B4-BE49-F238E27FC236}">
                    <a16:creationId xmlns:a16="http://schemas.microsoft.com/office/drawing/2014/main" id="{B4E6157B-E7CF-4563-97C2-099363C532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1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0" name="Line 506">
                <a:extLst>
                  <a:ext uri="{FF2B5EF4-FFF2-40B4-BE49-F238E27FC236}">
                    <a16:creationId xmlns:a16="http://schemas.microsoft.com/office/drawing/2014/main" id="{7CBC7AF7-9198-4302-B63F-F5CAA8442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1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1" name="Line 507">
                <a:extLst>
                  <a:ext uri="{FF2B5EF4-FFF2-40B4-BE49-F238E27FC236}">
                    <a16:creationId xmlns:a16="http://schemas.microsoft.com/office/drawing/2014/main" id="{1AFB486B-7315-4AB6-86DC-A91CAE9D46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87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2" name="Line 508">
                <a:extLst>
                  <a:ext uri="{FF2B5EF4-FFF2-40B4-BE49-F238E27FC236}">
                    <a16:creationId xmlns:a16="http://schemas.microsoft.com/office/drawing/2014/main" id="{44348368-9CAC-4315-A3ED-2AF6BE96F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7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3" name="Line 509">
                <a:extLst>
                  <a:ext uri="{FF2B5EF4-FFF2-40B4-BE49-F238E27FC236}">
                    <a16:creationId xmlns:a16="http://schemas.microsoft.com/office/drawing/2014/main" id="{CD994103-22AD-4326-94F7-2EC5BB701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47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4" name="Line 510">
                <a:extLst>
                  <a:ext uri="{FF2B5EF4-FFF2-40B4-BE49-F238E27FC236}">
                    <a16:creationId xmlns:a16="http://schemas.microsoft.com/office/drawing/2014/main" id="{6BD502E6-ABC6-4238-9E4A-22A51245C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475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5" name="Line 511">
                <a:extLst>
                  <a:ext uri="{FF2B5EF4-FFF2-40B4-BE49-F238E27FC236}">
                    <a16:creationId xmlns:a16="http://schemas.microsoft.com/office/drawing/2014/main" id="{74018ECC-092D-44FF-AC60-7047653E7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306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6" name="Line 512">
                <a:extLst>
                  <a:ext uri="{FF2B5EF4-FFF2-40B4-BE49-F238E27FC236}">
                    <a16:creationId xmlns:a16="http://schemas.microsoft.com/office/drawing/2014/main" id="{15E1681F-3B6B-4D4B-B487-800DD14DF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306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7" name="Line 513">
                <a:extLst>
                  <a:ext uri="{FF2B5EF4-FFF2-40B4-BE49-F238E27FC236}">
                    <a16:creationId xmlns:a16="http://schemas.microsoft.com/office/drawing/2014/main" id="{A958BDD9-CBCA-4394-B62D-C28823FF1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142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8" name="Line 514">
                <a:extLst>
                  <a:ext uri="{FF2B5EF4-FFF2-40B4-BE49-F238E27FC236}">
                    <a16:creationId xmlns:a16="http://schemas.microsoft.com/office/drawing/2014/main" id="{8A37600C-102A-4F03-8EAB-BE2EA5A9D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142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9" name="Line 515">
                <a:extLst>
                  <a:ext uri="{FF2B5EF4-FFF2-40B4-BE49-F238E27FC236}">
                    <a16:creationId xmlns:a16="http://schemas.microsoft.com/office/drawing/2014/main" id="{2D069793-9095-4DB8-A02D-EE5D09AE1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979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0" name="Line 516">
                <a:extLst>
                  <a:ext uri="{FF2B5EF4-FFF2-40B4-BE49-F238E27FC236}">
                    <a16:creationId xmlns:a16="http://schemas.microsoft.com/office/drawing/2014/main" id="{5071BB47-F326-4712-AE6C-D0A8985EE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979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1" name="Line 517">
                <a:extLst>
                  <a:ext uri="{FF2B5EF4-FFF2-40B4-BE49-F238E27FC236}">
                    <a16:creationId xmlns:a16="http://schemas.microsoft.com/office/drawing/2014/main" id="{CE19E08D-DD89-4E3C-A042-47A9034E5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81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2" name="Line 518">
                <a:extLst>
                  <a:ext uri="{FF2B5EF4-FFF2-40B4-BE49-F238E27FC236}">
                    <a16:creationId xmlns:a16="http://schemas.microsoft.com/office/drawing/2014/main" id="{75602E0F-727C-4543-9079-C22E60052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815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3" name="Line 519">
                <a:extLst>
                  <a:ext uri="{FF2B5EF4-FFF2-40B4-BE49-F238E27FC236}">
                    <a16:creationId xmlns:a16="http://schemas.microsoft.com/office/drawing/2014/main" id="{032D107C-8DFD-4794-B167-4A365B186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652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4" name="Line 520">
                <a:extLst>
                  <a:ext uri="{FF2B5EF4-FFF2-40B4-BE49-F238E27FC236}">
                    <a16:creationId xmlns:a16="http://schemas.microsoft.com/office/drawing/2014/main" id="{21763AE7-5B07-4C81-9683-9473488B1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652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5" name="Line 521">
                <a:extLst>
                  <a:ext uri="{FF2B5EF4-FFF2-40B4-BE49-F238E27FC236}">
                    <a16:creationId xmlns:a16="http://schemas.microsoft.com/office/drawing/2014/main" id="{2593A8EE-B65B-47E1-8BC9-31C066817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488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6" name="Line 522">
                <a:extLst>
                  <a:ext uri="{FF2B5EF4-FFF2-40B4-BE49-F238E27FC236}">
                    <a16:creationId xmlns:a16="http://schemas.microsoft.com/office/drawing/2014/main" id="{620DE716-8226-4280-8901-B7898D6C8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488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7" name="Line 523">
                <a:extLst>
                  <a:ext uri="{FF2B5EF4-FFF2-40B4-BE49-F238E27FC236}">
                    <a16:creationId xmlns:a16="http://schemas.microsoft.com/office/drawing/2014/main" id="{23F6B893-7781-409F-810E-22FA42148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32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8" name="Line 524">
                <a:extLst>
                  <a:ext uri="{FF2B5EF4-FFF2-40B4-BE49-F238E27FC236}">
                    <a16:creationId xmlns:a16="http://schemas.microsoft.com/office/drawing/2014/main" id="{E0DEC3DD-FC13-457D-9A3F-01F7ED492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325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9" name="Line 525">
                <a:extLst>
                  <a:ext uri="{FF2B5EF4-FFF2-40B4-BE49-F238E27FC236}">
                    <a16:creationId xmlns:a16="http://schemas.microsoft.com/office/drawing/2014/main" id="{A119F970-7A8D-41B2-9926-4601135AA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325"/>
                <a:ext cx="34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70" name="Freeform 526">
                <a:extLst>
                  <a:ext uri="{FF2B5EF4-FFF2-40B4-BE49-F238E27FC236}">
                    <a16:creationId xmlns:a16="http://schemas.microsoft.com/office/drawing/2014/main" id="{85212835-B435-4420-B8F1-61B6928E4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" y="2325"/>
                <a:ext cx="3478" cy="1150"/>
              </a:xfrm>
              <a:custGeom>
                <a:avLst/>
                <a:gdLst>
                  <a:gd name="T0" fmla="*/ 0 w 595"/>
                  <a:gd name="T1" fmla="*/ 1335413 h 197"/>
                  <a:gd name="T2" fmla="*/ 4060474 w 595"/>
                  <a:gd name="T3" fmla="*/ 1335413 h 197"/>
                  <a:gd name="T4" fmla="*/ 4060474 w 595"/>
                  <a:gd name="T5" fmla="*/ 0 h 197"/>
                  <a:gd name="T6" fmla="*/ 0 60000 65536"/>
                  <a:gd name="T7" fmla="*/ 0 60000 65536"/>
                  <a:gd name="T8" fmla="*/ 0 60000 65536"/>
                  <a:gd name="T9" fmla="*/ 0 w 595"/>
                  <a:gd name="T10" fmla="*/ 0 h 197"/>
                  <a:gd name="T11" fmla="*/ 595 w 595"/>
                  <a:gd name="T12" fmla="*/ 197 h 1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5" h="197">
                    <a:moveTo>
                      <a:pt x="0" y="197"/>
                    </a:moveTo>
                    <a:lnTo>
                      <a:pt x="595" y="197"/>
                    </a:lnTo>
                    <a:lnTo>
                      <a:pt x="59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71" name="Line 527">
                <a:extLst>
                  <a:ext uri="{FF2B5EF4-FFF2-40B4-BE49-F238E27FC236}">
                    <a16:creationId xmlns:a16="http://schemas.microsoft.com/office/drawing/2014/main" id="{29DDBFE8-024E-4A2D-BAE8-177A10199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0" y="2325"/>
                <a:ext cx="1" cy="11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</p:grpSp>
        <p:sp>
          <p:nvSpPr>
            <p:cNvPr id="221" name="CasellaDiTesto 890">
              <a:extLst>
                <a:ext uri="{FF2B5EF4-FFF2-40B4-BE49-F238E27FC236}">
                  <a16:creationId xmlns:a16="http://schemas.microsoft.com/office/drawing/2014/main" id="{7B71A42A-F848-434C-BBD1-1793383651A5}"/>
                </a:ext>
              </a:extLst>
            </p:cNvPr>
            <p:cNvSpPr txBox="1"/>
            <p:nvPr/>
          </p:nvSpPr>
          <p:spPr>
            <a:xfrm>
              <a:off x="1098434" y="1778562"/>
              <a:ext cx="2663088" cy="187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u="none" dirty="0">
                  <a:solidFill>
                    <a:prstClr val="black"/>
                  </a:solidFill>
                  <a:latin typeface="Calibri"/>
                </a:rPr>
                <a:t>Original data</a:t>
              </a:r>
            </a:p>
          </p:txBody>
        </p:sp>
        <p:sp>
          <p:nvSpPr>
            <p:cNvPr id="222" name="CasellaDiTesto 891">
              <a:extLst>
                <a:ext uri="{FF2B5EF4-FFF2-40B4-BE49-F238E27FC236}">
                  <a16:creationId xmlns:a16="http://schemas.microsoft.com/office/drawing/2014/main" id="{8309C578-5542-41AF-A883-6EC70D7DD362}"/>
                </a:ext>
              </a:extLst>
            </p:cNvPr>
            <p:cNvSpPr txBox="1"/>
            <p:nvPr/>
          </p:nvSpPr>
          <p:spPr>
            <a:xfrm>
              <a:off x="5499416" y="1794402"/>
              <a:ext cx="2663088" cy="187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u="none" dirty="0">
                  <a:solidFill>
                    <a:prstClr val="black"/>
                  </a:solidFill>
                  <a:latin typeface="Calibri"/>
                </a:rPr>
                <a:t>Phase calibrated data</a:t>
              </a:r>
            </a:p>
          </p:txBody>
        </p:sp>
      </p:grpSp>
      <p:sp>
        <p:nvSpPr>
          <p:cNvPr id="386" name="Rectangle 14">
            <a:extLst>
              <a:ext uri="{FF2B5EF4-FFF2-40B4-BE49-F238E27FC236}">
                <a16:creationId xmlns:a16="http://schemas.microsoft.com/office/drawing/2014/main" id="{0FEA3F66-4DDA-48B4-9E7B-FD286E1D9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012" y="897921"/>
            <a:ext cx="9136674" cy="63316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r>
              <a:rPr lang="en-US" sz="1800" b="0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Current navigational systems employed by airborne SARs do not provide, in general, sub-wavelength accuracy concerning the location of one flight line with respect to another</a:t>
            </a:r>
          </a:p>
        </p:txBody>
      </p:sp>
      <p:sp>
        <p:nvSpPr>
          <p:cNvPr id="387" name="Rectangle 14">
            <a:extLst>
              <a:ext uri="{FF2B5EF4-FFF2-40B4-BE49-F238E27FC236}">
                <a16:creationId xmlns:a16="http://schemas.microsoft.com/office/drawing/2014/main" id="{3FDEC786-D873-41B3-AEF8-CDA95240E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795" y="1613986"/>
            <a:ext cx="6167405" cy="43127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</a:pPr>
            <a:r>
              <a:rPr lang="en-US" sz="2000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Need for a data-driven Phase Calibration procedure</a:t>
            </a:r>
          </a:p>
        </p:txBody>
      </p:sp>
      <p:sp>
        <p:nvSpPr>
          <p:cNvPr id="388" name="Freccia a destra 1057">
            <a:extLst>
              <a:ext uri="{FF2B5EF4-FFF2-40B4-BE49-F238E27FC236}">
                <a16:creationId xmlns:a16="http://schemas.microsoft.com/office/drawing/2014/main" id="{AFEE4F5B-335D-4983-BFBD-BCD4468E75A1}"/>
              </a:ext>
            </a:extLst>
          </p:cNvPr>
          <p:cNvSpPr/>
          <p:nvPr/>
        </p:nvSpPr>
        <p:spPr bwMode="auto">
          <a:xfrm>
            <a:off x="1040775" y="1679942"/>
            <a:ext cx="539311" cy="301519"/>
          </a:xfrm>
          <a:prstGeom prst="rightArrow">
            <a:avLst/>
          </a:prstGeom>
          <a:solidFill>
            <a:srgbClr val="CC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5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9" name="Rectangle 14">
            <a:extLst>
              <a:ext uri="{FF2B5EF4-FFF2-40B4-BE49-F238E27FC236}">
                <a16:creationId xmlns:a16="http://schemas.microsoft.com/office/drawing/2014/main" id="{69ECBA8C-DB9C-4F91-BEC9-5BD76F666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841" y="3768922"/>
            <a:ext cx="4992624" cy="1113974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</a:pPr>
            <a:endParaRPr lang="en-US" sz="2000" i="1" u="none" dirty="0">
              <a:latin typeface="Times New Roman" pitchFamily="18" charset="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</a:pPr>
            <a:r>
              <a:rPr lang="en-US" sz="2000" i="1" u="none" dirty="0">
                <a:latin typeface="Times New Roman" pitchFamily="18" charset="0"/>
                <a:cs typeface="Arial" charset="0"/>
              </a:rPr>
              <a:t>This data-set: phase calibration by </a:t>
            </a:r>
            <a:r>
              <a:rPr lang="en-US" sz="2000" i="1" u="none" dirty="0" err="1">
                <a:latin typeface="Times New Roman" pitchFamily="18" charset="0"/>
                <a:cs typeface="Arial" charset="0"/>
              </a:rPr>
              <a:t>PoliMi</a:t>
            </a:r>
            <a:endParaRPr lang="en-US" sz="2000" i="1" u="none" dirty="0">
              <a:latin typeface="Times New Roman" pitchFamily="18" charset="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</a:pPr>
            <a:endParaRPr lang="en-US" sz="2000" i="1" u="none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390" name="Picture 389" descr="whu.png">
            <a:extLst>
              <a:ext uri="{FF2B5EF4-FFF2-40B4-BE49-F238E27FC236}">
                <a16:creationId xmlns:a16="http://schemas.microsoft.com/office/drawing/2014/main" id="{1BCC9FEF-A2B2-4F72-92EC-4B46DBE2C6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391" name="Bild 7">
            <a:extLst>
              <a:ext uri="{FF2B5EF4-FFF2-40B4-BE49-F238E27FC236}">
                <a16:creationId xmlns:a16="http://schemas.microsoft.com/office/drawing/2014/main" id="{50DC242B-AEBE-4807-82A2-DC62EBC0FF3B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0F53B168-CA1C-4F83-847A-917E6B3726C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93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8253E4F8-C4BF-426B-AF95-39EBD42589C5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 err="1">
                <a:solidFill>
                  <a:srgbClr val="50B4C8"/>
                </a:solidFill>
              </a:rPr>
              <a:t>TomoSAR_Main.m</a:t>
            </a:r>
            <a:endParaRPr lang="en-US" sz="4050" dirty="0">
              <a:solidFill>
                <a:srgbClr val="50B4C8"/>
              </a:solidFill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A7377AD4-70C2-4DE5-8665-BE60A61E2BA1}"/>
              </a:ext>
            </a:extLst>
          </p:cNvPr>
          <p:cNvSpPr txBox="1"/>
          <p:nvPr/>
        </p:nvSpPr>
        <p:spPr>
          <a:xfrm>
            <a:off x="254294" y="898451"/>
            <a:ext cx="86611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%%%%%%%%%%%%%%%%%%%%%%%%%%%%%%%%%%%%%%%%%%%%%%%%%%%%%%%%%%%%%%%%%%%%%%%%%%%%%%%%%%%%%%%%%%%%%%%%%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LOAD DATA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if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not(exist(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'I'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))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load(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'BioSAR_2_L_Band_sample_data'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Master = 1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[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Nr,Na,N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] = size(I{1})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N_pol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length(I)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rem_dem_flag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1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if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rem_dem_flag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remove </a:t>
            </a:r>
            <a:r>
              <a:rPr lang="en-US" sz="1200" b="0" u="none" dirty="0" err="1">
                <a:solidFill>
                  <a:srgbClr val="228B22"/>
                </a:solidFill>
                <a:latin typeface="Courier New"/>
              </a:rPr>
              <a:t>dem</a:t>
            </a:r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phases (optional)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for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pol = 1:N_pol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for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n = 1:N</a:t>
            </a:r>
          </a:p>
          <a:p>
            <a:pPr algn="l"/>
            <a:r>
              <a:rPr lang="de-DE" sz="1200" b="0" u="none" dirty="0">
                <a:solidFill>
                  <a:srgbClr val="000000"/>
                </a:solidFill>
                <a:latin typeface="Courier New"/>
              </a:rPr>
              <a:t>                </a:t>
            </a:r>
            <a:r>
              <a:rPr lang="de-DE" sz="1200" b="0" u="none" dirty="0" err="1">
                <a:solidFill>
                  <a:srgbClr val="000000"/>
                </a:solidFill>
                <a:latin typeface="Courier New"/>
              </a:rPr>
              <a:t>dem_phase</a:t>
            </a:r>
            <a:r>
              <a:rPr lang="de-DE" sz="1200" b="0" u="none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de-DE" sz="1200" b="0" u="none" dirty="0" err="1">
                <a:solidFill>
                  <a:srgbClr val="000000"/>
                </a:solidFill>
                <a:latin typeface="Courier New"/>
              </a:rPr>
              <a:t>kz</a:t>
            </a:r>
            <a:r>
              <a:rPr lang="de-DE" sz="1200" b="0" u="none" dirty="0">
                <a:solidFill>
                  <a:srgbClr val="000000"/>
                </a:solidFill>
                <a:latin typeface="Courier New"/>
              </a:rPr>
              <a:t>(:,:,n).*(DEM - </a:t>
            </a:r>
            <a:r>
              <a:rPr lang="de-DE" sz="1200" b="0" u="none" dirty="0" err="1">
                <a:solidFill>
                  <a:srgbClr val="000000"/>
                </a:solidFill>
                <a:latin typeface="Courier New"/>
              </a:rPr>
              <a:t>DEM_avg</a:t>
            </a:r>
            <a:r>
              <a:rPr lang="de-DE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pt-BR" sz="1200" b="0" u="none" dirty="0">
                <a:solidFill>
                  <a:srgbClr val="000000"/>
                </a:solidFill>
                <a:latin typeface="Courier New"/>
              </a:rPr>
              <a:t>                I{pol}(:,:,n) = I{pol}(:,:,n).*exp(1i*dem_phase);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end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end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end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Ch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{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'HH'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,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'HV'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,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'VV'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end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%%%%%%%%%%%%%%%%%%%%%%%%%%%%%%%%%%%%%%%%%%%%%%%%%%%%%%%%%%%%%%%%%%%%%%%%%%%%%%%%%%%%%%%%%%%%%%%%%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0701FF6-90ED-4E07-AAB8-97CAD4E21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68753"/>
            <a:ext cx="8147304" cy="1113759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r>
              <a:rPr lang="en-US" sz="1800" b="0" i="1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Notes: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r>
              <a:rPr lang="en-US" sz="1800" b="0" i="1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Data can be referenced to a flat DEM (</a:t>
            </a:r>
            <a:r>
              <a:rPr lang="de-DE" sz="1800" b="0" i="1" u="none" dirty="0" err="1">
                <a:solidFill>
                  <a:srgbClr val="000000"/>
                </a:solidFill>
                <a:latin typeface="Courier New"/>
              </a:rPr>
              <a:t>DEM_avg</a:t>
            </a:r>
            <a:r>
              <a:rPr lang="en-US" sz="1800" b="0" i="1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 or to the </a:t>
            </a:r>
            <a:r>
              <a:rPr lang="en-US" sz="1800" b="0" i="1" u="none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Lidar</a:t>
            </a:r>
            <a:r>
              <a:rPr lang="en-US" sz="1800" b="0" i="1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DEM (</a:t>
            </a:r>
            <a:r>
              <a:rPr lang="de-DE" sz="1800" b="0" i="1" u="none" dirty="0">
                <a:solidFill>
                  <a:srgbClr val="000000"/>
                </a:solidFill>
                <a:latin typeface="Courier New"/>
              </a:rPr>
              <a:t>DEM</a:t>
            </a:r>
            <a:r>
              <a:rPr lang="en-US" sz="1800" b="0" i="1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 </a:t>
            </a:r>
          </a:p>
        </p:txBody>
      </p:sp>
      <p:pic>
        <p:nvPicPr>
          <p:cNvPr id="5" name="Picture 4" descr="whu.png">
            <a:extLst>
              <a:ext uri="{FF2B5EF4-FFF2-40B4-BE49-F238E27FC236}">
                <a16:creationId xmlns:a16="http://schemas.microsoft.com/office/drawing/2014/main" id="{A4DB6419-83FF-4C3F-B0C8-7B22F047F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6" name="Bild 7">
            <a:extLst>
              <a:ext uri="{FF2B5EF4-FFF2-40B4-BE49-F238E27FC236}">
                <a16:creationId xmlns:a16="http://schemas.microsoft.com/office/drawing/2014/main" id="{9E488859-84D4-47B6-8F48-382BCFA2D87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71828774-0872-4C2D-B2DA-CEED3BA08A8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265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8253E4F8-C4BF-426B-AF95-39EBD42589C5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 err="1">
                <a:solidFill>
                  <a:srgbClr val="50B4C8"/>
                </a:solidFill>
              </a:rPr>
              <a:t>TomoSAR_Main.m</a:t>
            </a:r>
            <a:endParaRPr lang="en-US" sz="4050" dirty="0">
              <a:solidFill>
                <a:srgbClr val="50B4C8"/>
              </a:solidFill>
            </a:endParaRPr>
          </a:p>
        </p:txBody>
      </p:sp>
      <p:pic>
        <p:nvPicPr>
          <p:cNvPr id="5" name="Picture 4" descr="whu.png">
            <a:extLst>
              <a:ext uri="{FF2B5EF4-FFF2-40B4-BE49-F238E27FC236}">
                <a16:creationId xmlns:a16="http://schemas.microsoft.com/office/drawing/2014/main" id="{A4DB6419-83FF-4C3F-B0C8-7B22F047F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6" name="Bild 7">
            <a:extLst>
              <a:ext uri="{FF2B5EF4-FFF2-40B4-BE49-F238E27FC236}">
                <a16:creationId xmlns:a16="http://schemas.microsoft.com/office/drawing/2014/main" id="{9E488859-84D4-47B6-8F48-382BCFA2D87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71828774-0872-4C2D-B2DA-CEED3BA08A8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1">
            <a:extLst>
              <a:ext uri="{FF2B5EF4-FFF2-40B4-BE49-F238E27FC236}">
                <a16:creationId xmlns:a16="http://schemas.microsoft.com/office/drawing/2014/main" id="{3AC65563-B6C0-4089-8270-7C2466968526}"/>
              </a:ext>
            </a:extLst>
          </p:cNvPr>
          <p:cNvSpPr txBox="1"/>
          <p:nvPr/>
        </p:nvSpPr>
        <p:spPr>
          <a:xfrm>
            <a:off x="254294" y="898451"/>
            <a:ext cx="86611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%%%%%%%%%%%%%%%%%%%%%%%%%%%%%%%%%%%%%%%%%%%%%%%%%%%%%%%%%%%%%%%%%%%%%%%%%%%%%%%%%%%%%%%%%%%%%%%%%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Let's look at the data first....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for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pol = 1:N_pol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figure,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imagesc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az_ax,rg_ax,sum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(abs(I{pol}),3)),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colorbar</a:t>
            </a:r>
            <a:endParaRPr lang="en-US" sz="1200" b="0" u="none" dirty="0">
              <a:solidFill>
                <a:srgbClr val="000000"/>
              </a:solidFill>
              <a:latin typeface="Courier New"/>
            </a:endParaRP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title(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Ch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{pol})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xlabel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'azimuth [m]'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ylabel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'range [m]'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end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figure,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imagesc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az_ax,rg_ax,DEM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),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colorbar</a:t>
            </a:r>
            <a:endParaRPr lang="en-US" sz="1200" b="0" u="none" dirty="0">
              <a:solidFill>
                <a:srgbClr val="000000"/>
              </a:solidFill>
              <a:latin typeface="Courier New"/>
            </a:endParaRP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title(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'DEM [m]'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xlabel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'azimuth [m]'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ylabel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'range [m]'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figure,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imagesc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az_ax,rg_ax,FOR_H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,[0 35]),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colorbar</a:t>
            </a:r>
            <a:endParaRPr lang="en-US" sz="1200" b="0" u="none" dirty="0">
              <a:solidFill>
                <a:srgbClr val="000000"/>
              </a:solidFill>
              <a:latin typeface="Courier New"/>
            </a:endParaRP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title(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'Forest height [m]'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xlabel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'azimuth [m]'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ylabel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'range [m]'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%%%%%%%%%%%%%%%%%%%%%%%%%%%%%%%%%%%%%%%%%%%%%%%%%%%%%%%%%%%%%%%%%%%%%%%%%%%%%%%%%%%%%%%%%%%%%%%%%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A8FBB114-7635-4DD9-B714-64A317AF6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49297"/>
            <a:ext cx="8147304" cy="1113759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r>
              <a:rPr lang="en-US" sz="1800" b="0" i="1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Notes: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r>
              <a:rPr lang="en-US" sz="1800" b="0" i="1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de-DE" sz="1800" b="0" i="1" u="none" dirty="0">
                <a:solidFill>
                  <a:srgbClr val="000000"/>
                </a:solidFill>
                <a:latin typeface="Courier New"/>
              </a:rPr>
              <a:t> DEM = </a:t>
            </a:r>
            <a:r>
              <a:rPr lang="de-DE" sz="1800" b="0" i="1" u="none" dirty="0" err="1">
                <a:solidFill>
                  <a:srgbClr val="000000"/>
                </a:solidFill>
                <a:latin typeface="Courier New"/>
              </a:rPr>
              <a:t>Lidar</a:t>
            </a:r>
            <a:r>
              <a:rPr lang="de-DE" sz="1800" b="0" i="1" u="none" dirty="0">
                <a:solidFill>
                  <a:srgbClr val="000000"/>
                </a:solidFill>
                <a:latin typeface="Courier New"/>
              </a:rPr>
              <a:t> DEM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r>
              <a:rPr lang="de-DE" sz="1800" b="0" i="1" u="none" dirty="0">
                <a:solidFill>
                  <a:srgbClr val="000000"/>
                </a:solidFill>
                <a:latin typeface="Courier New"/>
              </a:rPr>
              <a:t>	 FOR_H= </a:t>
            </a:r>
            <a:r>
              <a:rPr lang="de-DE" sz="1800" b="0" i="1" u="none" dirty="0" err="1">
                <a:solidFill>
                  <a:srgbClr val="000000"/>
                </a:solidFill>
                <a:latin typeface="Courier New"/>
              </a:rPr>
              <a:t>Lidar</a:t>
            </a:r>
            <a:r>
              <a:rPr lang="de-DE" sz="1800" b="0" i="1" u="none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800" b="0" i="1" u="none" dirty="0" err="1">
                <a:solidFill>
                  <a:srgbClr val="000000"/>
                </a:solidFill>
                <a:latin typeface="Courier New"/>
              </a:rPr>
              <a:t>forest</a:t>
            </a:r>
            <a:r>
              <a:rPr lang="de-DE" sz="1800" b="0" i="1" u="none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800" b="0" i="1" u="none" dirty="0" err="1">
                <a:solidFill>
                  <a:srgbClr val="000000"/>
                </a:solidFill>
                <a:latin typeface="Courier New"/>
              </a:rPr>
              <a:t>height</a:t>
            </a:r>
            <a:endParaRPr lang="de-DE" sz="1800" b="0" i="1" u="none" dirty="0">
              <a:solidFill>
                <a:srgbClr val="000000"/>
              </a:solidFill>
              <a:latin typeface="Courier New"/>
            </a:endParaRP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endParaRPr lang="de-DE" sz="1800" b="0" i="1" u="none" dirty="0">
              <a:solidFill>
                <a:srgbClr val="000000"/>
              </a:solidFill>
              <a:latin typeface="Courier New"/>
            </a:endParaRP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endParaRPr lang="en-US" sz="1800" b="0" i="1" u="non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6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9230806E-B3E8-4C30-95D9-59C6599294EC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15999-1C18-4F38-901B-98ECBAF3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whu.png">
            <a:extLst>
              <a:ext uri="{FF2B5EF4-FFF2-40B4-BE49-F238E27FC236}">
                <a16:creationId xmlns:a16="http://schemas.microsoft.com/office/drawing/2014/main" id="{D28B75AA-DD29-4B37-A556-7D39FC911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6" name="Bild 7">
            <a:extLst>
              <a:ext uri="{FF2B5EF4-FFF2-40B4-BE49-F238E27FC236}">
                <a16:creationId xmlns:a16="http://schemas.microsoft.com/office/drawing/2014/main" id="{F3819A6E-6093-4925-9183-5D503E3E78D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A113CEE7-AB9C-4188-9A83-107B3991607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49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4AF00D5-DAD4-4EDA-9F44-408D73DCDDC2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486FE-F79E-4F56-AAA4-AE907D8D6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whu.png">
            <a:extLst>
              <a:ext uri="{FF2B5EF4-FFF2-40B4-BE49-F238E27FC236}">
                <a16:creationId xmlns:a16="http://schemas.microsoft.com/office/drawing/2014/main" id="{7EC0AD15-DAA7-440C-A056-341FABD22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5" name="Bild 7">
            <a:extLst>
              <a:ext uri="{FF2B5EF4-FFF2-40B4-BE49-F238E27FC236}">
                <a16:creationId xmlns:a16="http://schemas.microsoft.com/office/drawing/2014/main" id="{5A2D9617-0A48-4D67-99FA-2CD20536B99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89BCE9C5-BFD9-4679-A3A1-EB5852262C1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70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772ECAD9-81EA-4363-9A07-9937218EE036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03ED4D-6EB4-481E-99D0-BDEC7595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whu.png">
            <a:extLst>
              <a:ext uri="{FF2B5EF4-FFF2-40B4-BE49-F238E27FC236}">
                <a16:creationId xmlns:a16="http://schemas.microsoft.com/office/drawing/2014/main" id="{0E6EEF3C-2784-4A09-A118-D928DA28C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5" name="Bild 7">
            <a:extLst>
              <a:ext uri="{FF2B5EF4-FFF2-40B4-BE49-F238E27FC236}">
                <a16:creationId xmlns:a16="http://schemas.microsoft.com/office/drawing/2014/main" id="{651C4EC4-4AA0-43C4-85F8-EF2E7B023A31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60FF1627-6C7E-4762-88B3-51DD9AF959D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650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6F44CC99-43BC-4724-9024-9B2EE364E1BA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AB9C8E-241D-4263-B235-D503F41D6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whu.png">
            <a:extLst>
              <a:ext uri="{FF2B5EF4-FFF2-40B4-BE49-F238E27FC236}">
                <a16:creationId xmlns:a16="http://schemas.microsoft.com/office/drawing/2014/main" id="{235DFF47-B731-4CD2-8E2A-65043F4F2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5" name="Bild 7">
            <a:extLst>
              <a:ext uri="{FF2B5EF4-FFF2-40B4-BE49-F238E27FC236}">
                <a16:creationId xmlns:a16="http://schemas.microsoft.com/office/drawing/2014/main" id="{F088B2BB-3F12-4CD6-B001-6BB531A9027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76382BF4-5096-4EF9-BB07-F202FE63BF8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349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899FBE7C-2E66-4D14-AB33-226457E939BB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3334A-AB12-4AA6-B852-40CA4C9A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whu.png">
            <a:extLst>
              <a:ext uri="{FF2B5EF4-FFF2-40B4-BE49-F238E27FC236}">
                <a16:creationId xmlns:a16="http://schemas.microsoft.com/office/drawing/2014/main" id="{27AD202E-4742-44F4-A6D9-F8BC6F8E0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5" name="Bild 7">
            <a:extLst>
              <a:ext uri="{FF2B5EF4-FFF2-40B4-BE49-F238E27FC236}">
                <a16:creationId xmlns:a16="http://schemas.microsoft.com/office/drawing/2014/main" id="{91FF78CE-C6CA-44DD-BCAB-0D1862D07CDF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96AAD8D9-7BFF-4FF5-9977-4114C876693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502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98AA52A6-8A0A-4BE2-BF06-49C8580DF451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 err="1">
                <a:solidFill>
                  <a:srgbClr val="50B4C8"/>
                </a:solidFill>
              </a:rPr>
              <a:t>TomoSAR_Main.m</a:t>
            </a:r>
            <a:endParaRPr lang="en-US" sz="4050" dirty="0">
              <a:solidFill>
                <a:srgbClr val="50B4C8"/>
              </a:solidFill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4989BC1F-EB17-4BF6-9A5D-80E05BEE0E7A}"/>
              </a:ext>
            </a:extLst>
          </p:cNvPr>
          <p:cNvSpPr txBox="1"/>
          <p:nvPr/>
        </p:nvSpPr>
        <p:spPr>
          <a:xfrm>
            <a:off x="254294" y="898451"/>
            <a:ext cx="86611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%%%%%%%%%%%%%%%%%%%%%%%%%%%%%%%%%%%%%%%%%%%%%%%%%%%%%%%%%%%%%%%%%%%%%%%%%%%%%%%%%%%%%%%%%%%%%%%%%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COHERENCE EVALUATION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estimation window (in meters)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Wa_m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30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Wr_m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30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[COV_4D,a_sub,r_sub] =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Generate_covariance_matrix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(I{1},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az_ax,rg_ax,Wa_m,Wr_m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figure,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InSAR_view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(abs(COV_4D),[0 1]),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colorbar</a:t>
            </a:r>
            <a:endParaRPr lang="en-US" sz="1200" b="0" u="none" dirty="0">
              <a:solidFill>
                <a:srgbClr val="000000"/>
              </a:solidFill>
              <a:latin typeface="Courier New"/>
            </a:endParaRP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title(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</a:t>
            </a:r>
            <a:r>
              <a:rPr lang="en-US" sz="1200" b="0" u="none" dirty="0" err="1">
                <a:solidFill>
                  <a:srgbClr val="A020F0"/>
                </a:solidFill>
                <a:latin typeface="Courier New"/>
              </a:rPr>
              <a:t>InSAR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 coherences'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figure,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InSAR_view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(angle(COV_4D),[-pi pi]),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colorbar</a:t>
            </a:r>
            <a:endParaRPr lang="en-US" sz="1200" b="0" u="none" dirty="0">
              <a:solidFill>
                <a:srgbClr val="000000"/>
              </a:solidFill>
              <a:latin typeface="Courier New"/>
            </a:endParaRP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title(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</a:t>
            </a:r>
            <a:r>
              <a:rPr lang="en-US" sz="1200" b="0" u="none" dirty="0" err="1">
                <a:solidFill>
                  <a:srgbClr val="A020F0"/>
                </a:solidFill>
                <a:latin typeface="Courier New"/>
              </a:rPr>
              <a:t>InSAR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 phases'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%%%%%%%%%%%%%%%%%%%%%%%%%%%%%%%%%%%%%%%%%%%%%%%%%%%%%%%%%%%%%%%%%%%%%%%%%%%%%%%%%%%%%%%%%%%%%%%%%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</a:t>
            </a:r>
            <a:endParaRPr lang="en-US" sz="1200" b="0" u="none" dirty="0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7B2A03C-42C3-45C0-BDE5-63DF147BB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822090"/>
            <a:ext cx="9077326" cy="254061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r>
              <a:rPr lang="en-US" sz="1800" b="0" i="1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Notes: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r>
              <a:rPr lang="en-US" sz="1800" b="0" i="1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1800" b="0" i="1" u="none" dirty="0">
                <a:solidFill>
                  <a:srgbClr val="000000"/>
                </a:solidFill>
                <a:latin typeface="Courier New"/>
              </a:rPr>
              <a:t>COV_4D</a:t>
            </a:r>
            <a:r>
              <a:rPr lang="en-US" sz="1800" b="0" i="1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is a 4D data structure representing the complex coherence as a function of  each </a:t>
            </a:r>
            <a:r>
              <a:rPr lang="en-US" sz="1800" b="0" i="1" u="none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interferometric</a:t>
            </a:r>
            <a:r>
              <a:rPr lang="en-US" sz="1800" b="0" i="1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pair, i.e.: </a:t>
            </a:r>
            <a:r>
              <a:rPr lang="en-US" sz="1800" b="0" i="1" u="none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y</a:t>
            </a:r>
            <a:r>
              <a:rPr lang="en-US" sz="1800" b="0" i="1" u="none" baseline="-250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nm</a:t>
            </a:r>
            <a:r>
              <a:rPr lang="en-US" sz="1800" b="0" i="1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1800" b="0" i="1" u="none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r,x</a:t>
            </a:r>
            <a:r>
              <a:rPr lang="en-US" sz="1800" b="0" i="1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endParaRPr lang="en-US" sz="1800" b="0" i="1" u="non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r>
              <a:rPr lang="en-US" sz="1800" b="0" u="none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800" b="0" u="none" dirty="0" err="1">
                <a:solidFill>
                  <a:srgbClr val="000000"/>
                </a:solidFill>
                <a:latin typeface="Courier New"/>
              </a:rPr>
              <a:t>Generate_covariance_matrix.m</a:t>
            </a:r>
            <a:r>
              <a:rPr lang="en-US" sz="1800" b="0" u="none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800" b="0" i="1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function to evaluate COV_4D  from SLC images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endParaRPr lang="en-US" sz="1800" b="0" i="1" u="none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r>
              <a:rPr lang="en-US" sz="1800" b="0" u="none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800" b="0" u="none" dirty="0" err="1">
                <a:solidFill>
                  <a:srgbClr val="000000"/>
                </a:solidFill>
                <a:latin typeface="Courier New"/>
              </a:rPr>
              <a:t>InSAR_view</a:t>
            </a:r>
            <a:r>
              <a:rPr lang="en-US" sz="1800" b="0" u="none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800" b="0" i="1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to view COV_4D  as a big 2D matrix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endParaRPr lang="en-US" sz="1800" b="0" i="1" u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endParaRPr lang="en-US" sz="1800" b="0" i="1" u="none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hu.png">
            <a:extLst>
              <a:ext uri="{FF2B5EF4-FFF2-40B4-BE49-F238E27FC236}">
                <a16:creationId xmlns:a16="http://schemas.microsoft.com/office/drawing/2014/main" id="{903F87A4-6D18-42C6-9B11-C5D54408C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6" name="Bild 7">
            <a:extLst>
              <a:ext uri="{FF2B5EF4-FFF2-40B4-BE49-F238E27FC236}">
                <a16:creationId xmlns:a16="http://schemas.microsoft.com/office/drawing/2014/main" id="{229F7A9E-4248-476D-8B91-7295491D30E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283EE417-C683-47CC-8D10-3C3A578B4A8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469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98AA52A6-8A0A-4BE2-BF06-49C8580DF451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 err="1">
                <a:solidFill>
                  <a:srgbClr val="50B4C8"/>
                </a:solidFill>
              </a:rPr>
              <a:t>Generate_covariance_matrix.m</a:t>
            </a:r>
            <a:endParaRPr lang="en-US" sz="4050" dirty="0">
              <a:solidFill>
                <a:srgbClr val="50B4C8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DEF8C5-1114-4F1C-BC39-828EC31A3830}"/>
              </a:ext>
            </a:extLst>
          </p:cNvPr>
          <p:cNvSpPr txBox="1"/>
          <p:nvPr/>
        </p:nvSpPr>
        <p:spPr>
          <a:xfrm>
            <a:off x="254294" y="898451"/>
            <a:ext cx="86611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function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[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Cov,x_sub,y_sub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] =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Generate_covariance_matrix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F,x_ax,y_ax,Wx_m,Wy_m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[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Ny,Nx,N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] = size(F);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pixel sampling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dx =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x_ax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(2)-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x_ax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(1);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dy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y_ax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(2)-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y_ax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(1);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filter along x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Lx = round(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Wx_m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/2/dx);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filter_x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hamming(2*Lx+1);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sub-sampling along x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x_sub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Lx+1:max(round(Lx/2),1):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Nx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-Lx;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filter along y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Ly = round(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Wy_m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/2/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dy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filter_y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hamming(2*Ly+1);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sub-sampling along y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y_sub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Ly+1:max(round(Ly/2),1):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Ny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-Ly;</a:t>
            </a:r>
            <a:endParaRPr lang="en-US" sz="1200" b="0" u="none" dirty="0">
              <a:solidFill>
                <a:srgbClr val="228B22"/>
              </a:solidFill>
              <a:latin typeface="Courier New"/>
            </a:endParaRP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</a:t>
            </a:r>
          </a:p>
          <a:p>
            <a:endParaRPr lang="en-US" sz="1200" b="0" u="none" dirty="0"/>
          </a:p>
        </p:txBody>
      </p:sp>
      <p:pic>
        <p:nvPicPr>
          <p:cNvPr id="6" name="Picture 5" descr="whu.png">
            <a:extLst>
              <a:ext uri="{FF2B5EF4-FFF2-40B4-BE49-F238E27FC236}">
                <a16:creationId xmlns:a16="http://schemas.microsoft.com/office/drawing/2014/main" id="{7264135F-3CFE-4D08-8539-049AE3F197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7" name="Bild 7">
            <a:extLst>
              <a:ext uri="{FF2B5EF4-FFF2-40B4-BE49-F238E27FC236}">
                <a16:creationId xmlns:a16="http://schemas.microsoft.com/office/drawing/2014/main" id="{4EEE6CF5-7E1B-457C-970A-DC3F82E0C7F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E80DDD40-DF97-418B-9A75-80EA54055B9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3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 err="1">
                <a:solidFill>
                  <a:srgbClr val="50B4C8"/>
                </a:solidFill>
              </a:rPr>
              <a:t>TomoSAR_Main.m</a:t>
            </a:r>
            <a:endParaRPr lang="en-US" sz="4050" dirty="0">
              <a:solidFill>
                <a:srgbClr val="50B4C8"/>
              </a:solidFill>
            </a:endParaRPr>
          </a:p>
        </p:txBody>
      </p:sp>
      <p:pic>
        <p:nvPicPr>
          <p:cNvPr id="14" name="Picture 13" descr="wh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sp>
        <p:nvSpPr>
          <p:cNvPr id="16" name="CasellaDiTesto 1">
            <a:extLst>
              <a:ext uri="{FF2B5EF4-FFF2-40B4-BE49-F238E27FC236}">
                <a16:creationId xmlns:a16="http://schemas.microsoft.com/office/drawing/2014/main" id="{86BEB8B0-0C10-4D1A-8BD8-09B95B3EC46A}"/>
              </a:ext>
            </a:extLst>
          </p:cNvPr>
          <p:cNvSpPr txBox="1"/>
          <p:nvPr/>
        </p:nvSpPr>
        <p:spPr>
          <a:xfrm>
            <a:off x="447269" y="799110"/>
            <a:ext cx="866110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%%%%%%%%%%%%%%%%%%%%%%%%%%%%%%%%%%%%%%%%%%%%%%%%%%%%%%%%%%%%%%%%%%%%%%%%%%%%%%%%%%%%%%%%%%%%%%%%%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DEMONSTRATIVE TOMOGRAPHIC SAR PROCESSING FOR FOREST ANALYSIS</a:t>
            </a:r>
          </a:p>
          <a:p>
            <a:pPr algn="l"/>
            <a:r>
              <a:rPr lang="it-IT" sz="1200" b="0" u="none" dirty="0">
                <a:solidFill>
                  <a:srgbClr val="008000"/>
                </a:solidFill>
              </a:rPr>
              <a:t>% AUTHOR: STEFANO TEBALDINI, POLITECNICO DI MILANO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EMAIL: stefano.tebaldini@polimi.it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TEL: +390223993614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THE FOLLOWING SCRIPT AND ALL RELATED SCRIPTS/FUNCTIONS AND DATA ARE INTENDED AS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MATERIAL FOR THE TOMOSAR TRAINING COURSE HELD IN BEIJING IN FEBRUARY 2015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BY LAURENT FERRO-FAMIL AND STEFANO TEBALDINI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THIS SOFTWARE WAS DEVELOPED AND TESTED USING MATLAB R2011b 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SAR DATA USED IN THIS SCRIPT ARE PART OF THE SAR DATA-SET ACQUIRED BY DLR 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IN 2008 IN THE FRAME OF THE ESA CAMPAIGN BIOSAR 2008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DATA FOCUSING, COREGISTRATION, PHASE FLATTENING, AND GENERATION OF KZ 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MAPS WERE CARRIED OUT BY DLR.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DATA PHASE CALIBRATION WAS CARRIED OUT BY THE AUTHOR 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TERRAIN ELEVATION DATA USED IN THIS SCRIPT ARE EXTRACTED FROM 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THE LIDAR DATA-SET ACQUIRED BY THE SWEDISH DEFENCE RESEARCH AGENCY (FOI)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AND HILDUR AND SVEN WINQUIST'S FOUNDATION IN THE FRAME OF THE ESA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CAMPAIGN BIOSAR 2008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PROCESSING OF LIDAR DATA AND PROJECTION ONTO SAR GEOMETRY WAS CARRIED OUT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BY THE AUTHOR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YOU ARE WELCOME TO ADDRESS ME QUESTIONS/COMMENTS/CORRECTIONS AT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 stefano.tebaldini@polimi.it</a:t>
            </a:r>
          </a:p>
          <a:p>
            <a:pPr algn="l"/>
            <a:r>
              <a:rPr lang="en-US" sz="1200" b="0" u="none" dirty="0">
                <a:solidFill>
                  <a:srgbClr val="008000"/>
                </a:solidFill>
              </a:rPr>
              <a:t>%%%%%%%%%%%%%%%%%%%%%%%%%%%%%%%%%%%%%%%%%%%%%%%%%%%%%%%%%%%%%%%%%%%%%%%%%%%%%%%%%%%%%%%%%%%%</a:t>
            </a:r>
          </a:p>
          <a:p>
            <a:pPr algn="l"/>
            <a:endParaRPr lang="en-US" sz="1200" b="0" u="none" dirty="0">
              <a:solidFill>
                <a:srgbClr val="008000"/>
              </a:solidFill>
              <a:latin typeface="Courier New"/>
            </a:endParaRPr>
          </a:p>
        </p:txBody>
      </p:sp>
      <p:pic>
        <p:nvPicPr>
          <p:cNvPr id="17" name="Bild 7">
            <a:extLst>
              <a:ext uri="{FF2B5EF4-FFF2-40B4-BE49-F238E27FC236}">
                <a16:creationId xmlns:a16="http://schemas.microsoft.com/office/drawing/2014/main" id="{66B8FC25-D8E4-4ABD-8F4D-54DA2D39E16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424CE958-FB70-4B3C-8AF4-42735B64D3B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702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4F4A9C4E-3908-41C8-9C1E-299ABD990900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 err="1">
                <a:solidFill>
                  <a:srgbClr val="50B4C8"/>
                </a:solidFill>
              </a:rPr>
              <a:t>Generate_covariance_matrix.m</a:t>
            </a:r>
            <a:endParaRPr lang="en-US" sz="4050" dirty="0">
              <a:solidFill>
                <a:srgbClr val="50B4C8"/>
              </a:solidFill>
            </a:endParaRPr>
          </a:p>
        </p:txBody>
      </p:sp>
      <p:sp>
        <p:nvSpPr>
          <p:cNvPr id="3" name="CasellaDiTesto 4">
            <a:extLst>
              <a:ext uri="{FF2B5EF4-FFF2-40B4-BE49-F238E27FC236}">
                <a16:creationId xmlns:a16="http://schemas.microsoft.com/office/drawing/2014/main" id="{CFAC16EE-ABD0-4647-A16C-5659E0E0806F}"/>
              </a:ext>
            </a:extLst>
          </p:cNvPr>
          <p:cNvSpPr txBox="1"/>
          <p:nvPr/>
        </p:nvSpPr>
        <p:spPr>
          <a:xfrm>
            <a:off x="254294" y="886576"/>
            <a:ext cx="866110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Covariance matrix evaluation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Nx_sub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length(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x_sub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Ny_sub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length(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y_sub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Cov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ones(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Ny_sub,Nx_sub,N,N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for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n = 1:N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In = F(:,:,n); </a:t>
            </a:r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n-</a:t>
            </a:r>
            <a:r>
              <a:rPr lang="en-US" sz="1200" b="0" u="none" dirty="0" err="1">
                <a:solidFill>
                  <a:srgbClr val="228B22"/>
                </a:solidFill>
                <a:latin typeface="Courier New"/>
              </a:rPr>
              <a:t>th</a:t>
            </a:r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image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second-order moment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Cnn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filter_and_sub_sample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(In.*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conj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(In),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filter_x,filter_y,x_sub,y_sub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for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m = n:N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Im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F(:,:,m);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Cmm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filter_and_sub_sample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Im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.*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conj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Im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),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filter_x,filter_y,x_sub,y_sub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Cnm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filter_and_sub_sample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Im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.*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conj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(In),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filter_x,filter_y,x_sub,y_sub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coherence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coe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Cnm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./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sqrt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Cnn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.*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Cmm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Cov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(:,:,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n,m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 =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coe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Cov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(:,:,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m,n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 =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conj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coe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end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end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 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function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Cnm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filter_and_sub_sample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Cnm,filter_x,filter_y,x_sub,y_sub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filter and sub-sample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t =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Cnm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t = conv2(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t,filter_x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(:)',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'same'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t = t(:,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x_sub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t = conv2(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t,filter_y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(:),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'same'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t = t(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y_sub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,:);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Cnm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t;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</a:t>
            </a:r>
          </a:p>
          <a:p>
            <a:endParaRPr lang="en-US" sz="1200" b="0" u="none" dirty="0"/>
          </a:p>
        </p:txBody>
      </p:sp>
      <p:pic>
        <p:nvPicPr>
          <p:cNvPr id="4" name="Picture 3" descr="whu.png">
            <a:extLst>
              <a:ext uri="{FF2B5EF4-FFF2-40B4-BE49-F238E27FC236}">
                <a16:creationId xmlns:a16="http://schemas.microsoft.com/office/drawing/2014/main" id="{64F0AD15-1142-4CBD-9DCB-BCACCBE03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5" name="Bild 7">
            <a:extLst>
              <a:ext uri="{FF2B5EF4-FFF2-40B4-BE49-F238E27FC236}">
                <a16:creationId xmlns:a16="http://schemas.microsoft.com/office/drawing/2014/main" id="{799DC7B8-283C-4B1F-B14E-6A9CBCC804F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106E76B6-217F-4704-8747-949C8E014A3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728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98AA52A6-8A0A-4BE2-BF06-49C8580DF451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 err="1">
                <a:solidFill>
                  <a:srgbClr val="50B4C8"/>
                </a:solidFill>
              </a:rPr>
              <a:t>InSar_View.m</a:t>
            </a:r>
            <a:endParaRPr lang="en-US" sz="4050" dirty="0">
              <a:solidFill>
                <a:srgbClr val="50B4C8"/>
              </a:solidFill>
            </a:endParaRPr>
          </a:p>
        </p:txBody>
      </p:sp>
      <p:sp>
        <p:nvSpPr>
          <p:cNvPr id="6" name="CasellaDiTesto 4">
            <a:extLst>
              <a:ext uri="{FF2B5EF4-FFF2-40B4-BE49-F238E27FC236}">
                <a16:creationId xmlns:a16="http://schemas.microsoft.com/office/drawing/2014/main" id="{B8F01488-DD9B-4925-BD6F-E29FDB0D13E3}"/>
              </a:ext>
            </a:extLst>
          </p:cNvPr>
          <p:cNvSpPr txBox="1"/>
          <p:nvPr/>
        </p:nvSpPr>
        <p:spPr>
          <a:xfrm>
            <a:off x="254294" y="886576"/>
            <a:ext cx="86611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function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InSAR_view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DX,cax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[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Nx_out,Ny_out,N,a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] = size(DX);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if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a == N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flag_4D = 1;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else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flag_4D = 0; 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end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DDX = zeros(N*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Nx_out,N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Ny_out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for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n = 1:N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ind_n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[1:Nx_out] +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Nx_out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*(n-1);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for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m = 1:N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ind_m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[1:Ny_out] +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Ny_out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*(m-1);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if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flag_4D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        DDX(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ind_n,ind_m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 = DX(:,:,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n,m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else</a:t>
            </a:r>
          </a:p>
          <a:p>
            <a:pPr algn="l"/>
            <a:r>
              <a:rPr lang="da-DK" sz="1200" b="0" u="none" dirty="0">
                <a:solidFill>
                  <a:srgbClr val="000000"/>
                </a:solidFill>
                <a:latin typeface="Courier New"/>
              </a:rPr>
              <a:t>            DDX(ind_n,ind_m) = DX(:,:,m) - DX(:,:,n);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end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end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end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if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exist(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</a:t>
            </a:r>
            <a:r>
              <a:rPr lang="en-US" sz="1200" b="0" u="none" dirty="0" err="1">
                <a:solidFill>
                  <a:srgbClr val="A020F0"/>
                </a:solidFill>
                <a:latin typeface="Courier New"/>
              </a:rPr>
              <a:t>cax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)==1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if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max(abs(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cax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-[-pi pi]))==0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disp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'phase'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DDX = angle(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exp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(1i*DDX));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end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imagesc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DDX,cax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else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imagesc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(DDX)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end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axis 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off</a:t>
            </a:r>
          </a:p>
        </p:txBody>
      </p:sp>
      <p:pic>
        <p:nvPicPr>
          <p:cNvPr id="7" name="Picture 6" descr="whu.png">
            <a:extLst>
              <a:ext uri="{FF2B5EF4-FFF2-40B4-BE49-F238E27FC236}">
                <a16:creationId xmlns:a16="http://schemas.microsoft.com/office/drawing/2014/main" id="{DBA554BF-C3CA-4FDB-AF96-D10711C40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9AA2A2A3-970F-4F3E-8345-89E7796FDC4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B014A0E2-5A1C-4BD8-B542-4F31F7C8BA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023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BCCED27C-5955-4A28-9167-4BB8A7213CC3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Results – </a:t>
            </a:r>
            <a:r>
              <a:rPr lang="en-US" sz="4050" dirty="0" err="1">
                <a:solidFill>
                  <a:srgbClr val="50B4C8"/>
                </a:solidFill>
              </a:rPr>
              <a:t>InSAR</a:t>
            </a:r>
            <a:r>
              <a:rPr lang="en-US" sz="4050" dirty="0">
                <a:solidFill>
                  <a:srgbClr val="50B4C8"/>
                </a:solidFill>
              </a:rPr>
              <a:t> coherence – DEM subtracted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467AB19-7EB5-49F1-987D-AB80BBD94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233" y="1407484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BF752F6-168D-4658-A186-C03F8614E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98" y="1407484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whu.png">
            <a:extLst>
              <a:ext uri="{FF2B5EF4-FFF2-40B4-BE49-F238E27FC236}">
                <a16:creationId xmlns:a16="http://schemas.microsoft.com/office/drawing/2014/main" id="{BD0A009A-DDD4-4D6F-A892-DC4BB859DF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6" name="Bild 7">
            <a:extLst>
              <a:ext uri="{FF2B5EF4-FFF2-40B4-BE49-F238E27FC236}">
                <a16:creationId xmlns:a16="http://schemas.microsoft.com/office/drawing/2014/main" id="{B2AAA627-5E00-4FA0-B080-34CD217A7709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858ACE4B-C873-421D-BE47-CC2664D01FA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072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F015DC60-5DC3-46ED-ABCE-11414FEFB5F1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Results – </a:t>
            </a:r>
            <a:r>
              <a:rPr lang="en-US" sz="4050" dirty="0" err="1">
                <a:solidFill>
                  <a:srgbClr val="50B4C8"/>
                </a:solidFill>
              </a:rPr>
              <a:t>InSAR</a:t>
            </a:r>
            <a:r>
              <a:rPr lang="en-US" sz="4050" dirty="0">
                <a:solidFill>
                  <a:srgbClr val="50B4C8"/>
                </a:solidFill>
              </a:rPr>
              <a:t> coherence – DEM not subtracted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ED78F-4DB5-4DCE-8955-6E7D605CB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837" y="1407479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09BCB7-A7CD-4EE4-A6C8-5E8B6AEC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26" y="1407479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4">
            <a:extLst>
              <a:ext uri="{FF2B5EF4-FFF2-40B4-BE49-F238E27FC236}">
                <a16:creationId xmlns:a16="http://schemas.microsoft.com/office/drawing/2014/main" id="{FE918062-2128-4059-B2E6-8374C08EB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68753"/>
            <a:ext cx="8147304" cy="1113759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r>
              <a:rPr lang="en-US" sz="1800" b="0" i="1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Notes: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r>
              <a:rPr lang="en-US" sz="1800" b="0" i="1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Noticeable topographic phases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r>
              <a:rPr lang="en-US" sz="1800" b="0" i="1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Lower coherence magnitudes</a:t>
            </a:r>
          </a:p>
        </p:txBody>
      </p:sp>
      <p:pic>
        <p:nvPicPr>
          <p:cNvPr id="6" name="Picture 5" descr="whu.png">
            <a:extLst>
              <a:ext uri="{FF2B5EF4-FFF2-40B4-BE49-F238E27FC236}">
                <a16:creationId xmlns:a16="http://schemas.microsoft.com/office/drawing/2014/main" id="{60F58E04-CCAB-47D8-A808-4D7BDB6F09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7" name="Bild 7">
            <a:extLst>
              <a:ext uri="{FF2B5EF4-FFF2-40B4-BE49-F238E27FC236}">
                <a16:creationId xmlns:a16="http://schemas.microsoft.com/office/drawing/2014/main" id="{2E0706D7-0141-4F24-87EA-6F0E9ED8B20B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4636151F-5A75-4174-BF82-79C6E7008DC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090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2F2903E9-56B3-4E85-9F53-F4C89634F98E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 err="1">
                <a:solidFill>
                  <a:srgbClr val="50B4C8"/>
                </a:solidFill>
              </a:rPr>
              <a:t>TomoSAR_Main.m</a:t>
            </a:r>
            <a:endParaRPr lang="en-US" sz="4050" dirty="0">
              <a:solidFill>
                <a:srgbClr val="50B4C8"/>
              </a:solidFill>
            </a:endParaRP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E73AA852-C210-47DC-B39B-493CCD5D170A}"/>
              </a:ext>
            </a:extLst>
          </p:cNvPr>
          <p:cNvSpPr txBox="1"/>
          <p:nvPr/>
        </p:nvSpPr>
        <p:spPr>
          <a:xfrm>
            <a:off x="254294" y="898451"/>
            <a:ext cx="866110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%%%%%%%%%%%%%%%%%%%%%%%%%%%%%%%%%%%%%%%%%%%%%%%%%%%%%%%%%%%%%%%%%%%%%%%%%%%%%%%%%%%%%%%%%%%%%%%%%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TOMOGRAPHIC PROCESSING (3D focusing)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vertical axis (in meters)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if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rem_dem_flag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height w.r.t. DEM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dz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0.5;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z_ax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[-20:dz:40];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else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% height w.r.t. average DEM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dz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1;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z_ax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[-150:dz:150];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end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Nz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length(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z_ax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half the number of azimuth looks to be processed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Lx = 10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azimuth position to be processed (meters)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az_profile_m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590;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az_profile_m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678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az_profile_m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-92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Focus in SAR geometry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TomoSAR_focusing</a:t>
            </a:r>
            <a:endParaRPr lang="en-US" sz="1200" b="0" u="none" dirty="0">
              <a:solidFill>
                <a:srgbClr val="000000"/>
              </a:solidFill>
              <a:latin typeface="Courier New"/>
            </a:endParaRP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if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rem_dem_flag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== 0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the following routines have been written assuming DEM phases are removed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return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end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Geocode to ground geometry and compare to </a:t>
            </a:r>
            <a:r>
              <a:rPr lang="en-US" sz="1200" b="0" u="none" dirty="0" err="1">
                <a:solidFill>
                  <a:srgbClr val="228B22"/>
                </a:solidFill>
                <a:latin typeface="Courier New"/>
              </a:rPr>
              <a:t>Lidar</a:t>
            </a:r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forest height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Geocode_TomoSAR</a:t>
            </a:r>
            <a:endParaRPr lang="en-US" sz="1200" b="0" u="none" dirty="0">
              <a:solidFill>
                <a:srgbClr val="000000"/>
              </a:solidFill>
              <a:latin typeface="Courier New"/>
            </a:endParaRP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%%%%%%%%%%%%%%%%%%%%%%%%%%%%%%%%%%%%%%%%%%%%%%%%%%%%%%%%%%%%%%%%%%%%%%%%%%%%%%%%%%%%%%%%%%%%%%%%%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</a:t>
            </a:r>
            <a:endParaRPr lang="en-US" sz="1200" b="0" u="none" dirty="0"/>
          </a:p>
        </p:txBody>
      </p:sp>
      <p:pic>
        <p:nvPicPr>
          <p:cNvPr id="5" name="Picture 4" descr="whu.png">
            <a:extLst>
              <a:ext uri="{FF2B5EF4-FFF2-40B4-BE49-F238E27FC236}">
                <a16:creationId xmlns:a16="http://schemas.microsoft.com/office/drawing/2014/main" id="{02CE36CE-330A-407A-B7A4-E71586F3E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6" name="Bild 7">
            <a:extLst>
              <a:ext uri="{FF2B5EF4-FFF2-40B4-BE49-F238E27FC236}">
                <a16:creationId xmlns:a16="http://schemas.microsoft.com/office/drawing/2014/main" id="{092D9A87-B82C-4B7E-81A6-C4CA9DBF395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6F64A192-ABD0-402F-9513-3F743EF4551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866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4F84310F-975E-4E3C-ADDF-4B4C2C1191A5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 err="1">
                <a:solidFill>
                  <a:srgbClr val="50B4C8"/>
                </a:solidFill>
              </a:rPr>
              <a:t>TomoSAR_Focusing.m</a:t>
            </a:r>
            <a:endParaRPr lang="en-US" sz="4050" dirty="0">
              <a:solidFill>
                <a:srgbClr val="50B4C8"/>
              </a:solidFill>
            </a:endParaRP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A9C5911C-AE70-44AE-8A39-5CBD1887ED19}"/>
              </a:ext>
            </a:extLst>
          </p:cNvPr>
          <p:cNvSpPr txBox="1"/>
          <p:nvPr/>
        </p:nvSpPr>
        <p:spPr>
          <a:xfrm>
            <a:off x="254294" y="898451"/>
            <a:ext cx="866110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%%%%%%%%%%%%%%%%%%%%%%%%%%%%%%%%%%%%%%%%%%%%%%%%%%%%%%%%%%%%%%%%%%%%%%%%%%%%%%%%%%%%%%%%%%%%% pixel index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[t,a0] = min(abs(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az_ax-az_profile_m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));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az_ind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a0 + [-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Lx:Lx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];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Focusing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for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pol = 1:N_pol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Tomo_3D{pol} = zeros(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Nz,Nr,length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az_ind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for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z = 1:Nz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    t = I{pol}(:,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az_ind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,:).*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exp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(1i*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kz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(:,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az_ind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,:).*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z_ax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(z));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    Tomo_3D{pol}(z,:,:) = mean(t,3);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end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end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%%%%%%%%%%%%%%%%%%%%%%%%%%%%%%%%%%%%%%%%%%%%%%%%%%%%%%%%%%%%%%%%%%%%%%%%%%%%%%%%%%%%%%%%%%%%</a:t>
            </a:r>
            <a:endParaRPr lang="en-US" sz="1200" b="0" u="none" dirty="0"/>
          </a:p>
        </p:txBody>
      </p:sp>
      <p:graphicFrame>
        <p:nvGraphicFramePr>
          <p:cNvPr id="4" name="Oggetto 4">
            <a:extLst>
              <a:ext uri="{FF2B5EF4-FFF2-40B4-BE49-F238E27FC236}">
                <a16:creationId xmlns:a16="http://schemas.microsoft.com/office/drawing/2014/main" id="{B1D70F42-FD3C-4A99-87E5-B24B89E523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743129"/>
              </p:ext>
            </p:extLst>
          </p:nvPr>
        </p:nvGraphicFramePr>
        <p:xfrm>
          <a:off x="529988" y="4553708"/>
          <a:ext cx="34798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zione" r:id="rId3" imgW="2400120" imgH="279360" progId="Equation.3">
                  <p:embed/>
                </p:oleObj>
              </mc:Choice>
              <mc:Fallback>
                <p:oleObj name="Equazione" r:id="rId3" imgW="2400120" imgH="279360" progId="Equation.3">
                  <p:embed/>
                  <p:pic>
                    <p:nvPicPr>
                      <p:cNvPr id="4" name="Oggetto 4">
                        <a:extLst>
                          <a:ext uri="{FF2B5EF4-FFF2-40B4-BE49-F238E27FC236}">
                            <a16:creationId xmlns:a16="http://schemas.microsoft.com/office/drawing/2014/main" id="{B1D70F42-FD3C-4A99-87E5-B24B89E523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88" y="4553708"/>
                        <a:ext cx="34798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5">
            <a:extLst>
              <a:ext uri="{FF2B5EF4-FFF2-40B4-BE49-F238E27FC236}">
                <a16:creationId xmlns:a16="http://schemas.microsoft.com/office/drawing/2014/main" id="{22EBB5AB-0834-4AEB-9DFE-4CC5A3CBB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461483"/>
              </p:ext>
            </p:extLst>
          </p:nvPr>
        </p:nvGraphicFramePr>
        <p:xfrm>
          <a:off x="4850666" y="4532442"/>
          <a:ext cx="32226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zione" r:id="rId5" imgW="2222280" imgH="342720" progId="Equation.3">
                  <p:embed/>
                </p:oleObj>
              </mc:Choice>
              <mc:Fallback>
                <p:oleObj name="Equazione" r:id="rId5" imgW="2222280" imgH="342720" progId="Equation.3">
                  <p:embed/>
                  <p:pic>
                    <p:nvPicPr>
                      <p:cNvPr id="5" name="Oggetto 5">
                        <a:extLst>
                          <a:ext uri="{FF2B5EF4-FFF2-40B4-BE49-F238E27FC236}">
                            <a16:creationId xmlns:a16="http://schemas.microsoft.com/office/drawing/2014/main" id="{22EBB5AB-0834-4AEB-9DFE-4CC5A3CBBB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666" y="4532442"/>
                        <a:ext cx="322262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4">
            <a:extLst>
              <a:ext uri="{FF2B5EF4-FFF2-40B4-BE49-F238E27FC236}">
                <a16:creationId xmlns:a16="http://schemas.microsoft.com/office/drawing/2014/main" id="{08A13CDE-BF8A-4459-9846-35FFFB0D3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84" y="3525013"/>
            <a:ext cx="8147304" cy="1113759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r>
              <a:rPr lang="en-US" sz="1800" b="0" i="1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Notes: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r>
              <a:rPr lang="en-US" sz="1800" b="0" i="1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Just a discrete Fourier Transform </a:t>
            </a:r>
          </a:p>
        </p:txBody>
      </p:sp>
      <p:sp>
        <p:nvSpPr>
          <p:cNvPr id="7" name="Freccia a destra 7">
            <a:extLst>
              <a:ext uri="{FF2B5EF4-FFF2-40B4-BE49-F238E27FC236}">
                <a16:creationId xmlns:a16="http://schemas.microsoft.com/office/drawing/2014/main" id="{C6159678-8C34-4070-9FE1-BE36F5A88CC4}"/>
              </a:ext>
            </a:extLst>
          </p:cNvPr>
          <p:cNvSpPr/>
          <p:nvPr/>
        </p:nvSpPr>
        <p:spPr bwMode="auto">
          <a:xfrm>
            <a:off x="4178602" y="4585607"/>
            <a:ext cx="576372" cy="337265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5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7" descr="whu.png">
            <a:extLst>
              <a:ext uri="{FF2B5EF4-FFF2-40B4-BE49-F238E27FC236}">
                <a16:creationId xmlns:a16="http://schemas.microsoft.com/office/drawing/2014/main" id="{3BBE40E8-491A-460F-912E-9837D4679D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9" name="Bild 7">
            <a:extLst>
              <a:ext uri="{FF2B5EF4-FFF2-40B4-BE49-F238E27FC236}">
                <a16:creationId xmlns:a16="http://schemas.microsoft.com/office/drawing/2014/main" id="{23662589-B472-4A57-BFA2-19D75A070AF6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92E239A5-151E-4D26-99D3-66B3F53E9209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718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4ADE60B8-5B47-40F8-8396-B794259CADF6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Results – Tomographic Profiles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51F24AD0-14BC-4AFF-A8C8-E6AF9B751656}"/>
              </a:ext>
            </a:extLst>
          </p:cNvPr>
          <p:cNvGrpSpPr/>
          <p:nvPr/>
        </p:nvGrpSpPr>
        <p:grpSpPr>
          <a:xfrm>
            <a:off x="-147078" y="1395661"/>
            <a:ext cx="9511719" cy="5390558"/>
            <a:chOff x="-359739" y="1140469"/>
            <a:chExt cx="10012336" cy="5390558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396D0C3C-1968-4D24-A6FF-355958491B5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9739" y="1140469"/>
              <a:ext cx="5334000" cy="537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426D1B99-0DD3-4B75-B62E-93C0BBC4174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597" y="1151102"/>
              <a:ext cx="5334000" cy="537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CasellaDiTesto 6">
            <a:extLst>
              <a:ext uri="{FF2B5EF4-FFF2-40B4-BE49-F238E27FC236}">
                <a16:creationId xmlns:a16="http://schemas.microsoft.com/office/drawing/2014/main" id="{5021F9D6-EDE7-44CE-B627-49295307C5C7}"/>
              </a:ext>
            </a:extLst>
          </p:cNvPr>
          <p:cNvSpPr txBox="1"/>
          <p:nvPr/>
        </p:nvSpPr>
        <p:spPr>
          <a:xfrm>
            <a:off x="131350" y="857000"/>
            <a:ext cx="4270530" cy="83612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b="0" i="1" u="none" dirty="0" err="1">
                <a:latin typeface="Times New Roman" pitchFamily="18" charset="0"/>
                <a:cs typeface="Times New Roman" pitchFamily="18" charset="0"/>
              </a:rPr>
              <a:t>Lidar</a:t>
            </a:r>
            <a:r>
              <a:rPr lang="en-US" sz="1600" b="0" i="1" u="none" dirty="0">
                <a:latin typeface="Times New Roman" pitchFamily="18" charset="0"/>
                <a:cs typeface="Times New Roman" pitchFamily="18" charset="0"/>
              </a:rPr>
              <a:t> DEM not subtracted </a:t>
            </a:r>
            <a:r>
              <a:rPr lang="en-US" sz="1600" b="0" u="none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0" u="none" dirty="0" err="1">
                <a:solidFill>
                  <a:srgbClr val="000000"/>
                </a:solidFill>
                <a:latin typeface="Courier New"/>
              </a:rPr>
              <a:t>rem_dem_flag</a:t>
            </a:r>
            <a:r>
              <a:rPr lang="en-US" sz="1600" b="0" u="none" dirty="0">
                <a:solidFill>
                  <a:srgbClr val="000000"/>
                </a:solidFill>
                <a:latin typeface="Courier New"/>
              </a:rPr>
              <a:t>=0</a:t>
            </a:r>
            <a:r>
              <a:rPr lang="en-US" sz="1600" b="0" u="none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l">
              <a:lnSpc>
                <a:spcPts val="2880"/>
              </a:lnSpc>
              <a:buFont typeface="Symbol"/>
              <a:buChar char="Þ"/>
            </a:pPr>
            <a:r>
              <a:rPr lang="en-US" sz="1600" b="0" i="1" u="none" dirty="0">
                <a:latin typeface="Times New Roman" pitchFamily="18" charset="0"/>
                <a:cs typeface="Times New Roman" pitchFamily="18" charset="0"/>
              </a:rPr>
              <a:t>Reference height = </a:t>
            </a:r>
            <a:r>
              <a:rPr lang="en-US" sz="1600" b="0" i="1" u="none" dirty="0" err="1">
                <a:latin typeface="Times New Roman" pitchFamily="18" charset="0"/>
                <a:cs typeface="Times New Roman" pitchFamily="18" charset="0"/>
              </a:rPr>
              <a:t>DEM_avg</a:t>
            </a:r>
            <a:r>
              <a:rPr lang="en-US" sz="1600" b="0" i="1" u="none" dirty="0">
                <a:latin typeface="Times New Roman" pitchFamily="18" charset="0"/>
                <a:cs typeface="Times New Roman" pitchFamily="18" charset="0"/>
              </a:rPr>
              <a:t> = 200 m</a:t>
            </a:r>
          </a:p>
        </p:txBody>
      </p:sp>
      <p:sp>
        <p:nvSpPr>
          <p:cNvPr id="7" name="CasellaDiTesto 7">
            <a:extLst>
              <a:ext uri="{FF2B5EF4-FFF2-40B4-BE49-F238E27FC236}">
                <a16:creationId xmlns:a16="http://schemas.microsoft.com/office/drawing/2014/main" id="{E3BF40EF-59C3-49C4-9B19-3A4744479F0A}"/>
              </a:ext>
            </a:extLst>
          </p:cNvPr>
          <p:cNvSpPr txBox="1"/>
          <p:nvPr/>
        </p:nvSpPr>
        <p:spPr>
          <a:xfrm>
            <a:off x="4920222" y="838200"/>
            <a:ext cx="4270530" cy="83612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b="0" i="1" u="none" dirty="0">
                <a:latin typeface="Times New Roman" pitchFamily="18" charset="0"/>
                <a:cs typeface="Times New Roman" pitchFamily="18" charset="0"/>
              </a:rPr>
              <a:t>LIDAR DEM subtracted </a:t>
            </a:r>
            <a:r>
              <a:rPr lang="en-US" sz="1600" b="0" u="none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0" u="none" dirty="0" err="1">
                <a:solidFill>
                  <a:srgbClr val="000000"/>
                </a:solidFill>
                <a:latin typeface="Courier New"/>
              </a:rPr>
              <a:t>rem_dem_flag</a:t>
            </a:r>
            <a:r>
              <a:rPr lang="en-US" sz="1600" b="0" u="none" dirty="0">
                <a:solidFill>
                  <a:srgbClr val="000000"/>
                </a:solidFill>
                <a:latin typeface="Courier New"/>
              </a:rPr>
              <a:t>=1</a:t>
            </a:r>
            <a:r>
              <a:rPr lang="en-US" sz="1600" b="0" u="none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b="0" i="1" u="none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ts val="2880"/>
              </a:lnSpc>
              <a:buFont typeface="Symbol"/>
              <a:buChar char="Þ"/>
            </a:pPr>
            <a:r>
              <a:rPr lang="en-US" sz="1600" b="0" i="1" u="none" dirty="0">
                <a:latin typeface="Times New Roman" pitchFamily="18" charset="0"/>
                <a:cs typeface="Times New Roman" pitchFamily="18" charset="0"/>
              </a:rPr>
              <a:t>Reference height = LIDAR DEM </a:t>
            </a:r>
          </a:p>
        </p:txBody>
      </p:sp>
      <p:pic>
        <p:nvPicPr>
          <p:cNvPr id="8" name="Picture 7" descr="whu.png">
            <a:extLst>
              <a:ext uri="{FF2B5EF4-FFF2-40B4-BE49-F238E27FC236}">
                <a16:creationId xmlns:a16="http://schemas.microsoft.com/office/drawing/2014/main" id="{97141DAA-66E4-4E24-ADB0-E6E1E7DCD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9" name="Bild 7">
            <a:extLst>
              <a:ext uri="{FF2B5EF4-FFF2-40B4-BE49-F238E27FC236}">
                <a16:creationId xmlns:a16="http://schemas.microsoft.com/office/drawing/2014/main" id="{3FE65EB8-2F25-4C4A-9AE2-0CD3B5AE748D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4532D3F0-49FF-4F76-98A5-C72B42A01CD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187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82563E05-01E9-4B3B-8940-50A6830F53BD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Geocoding</a:t>
            </a:r>
          </a:p>
        </p:txBody>
      </p:sp>
      <p:sp>
        <p:nvSpPr>
          <p:cNvPr id="3" name="CasellaDiTesto 184">
            <a:extLst>
              <a:ext uri="{FF2B5EF4-FFF2-40B4-BE49-F238E27FC236}">
                <a16:creationId xmlns:a16="http://schemas.microsoft.com/office/drawing/2014/main" id="{6D852C46-F6C1-4ECF-8FED-EAD478D32213}"/>
              </a:ext>
            </a:extLst>
          </p:cNvPr>
          <p:cNvSpPr txBox="1"/>
          <p:nvPr/>
        </p:nvSpPr>
        <p:spPr>
          <a:xfrm>
            <a:off x="5936766" y="5338708"/>
            <a:ext cx="2829503" cy="83612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i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= </a:t>
            </a:r>
            <a:r>
              <a:rPr lang="en-US" sz="1600" i="1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i="1" u="none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en-US" sz="1600" i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(r) = Reference terrain elevation</a:t>
            </a:r>
          </a:p>
        </p:txBody>
      </p:sp>
      <p:grpSp>
        <p:nvGrpSpPr>
          <p:cNvPr id="4" name="Gruppo 2">
            <a:extLst>
              <a:ext uri="{FF2B5EF4-FFF2-40B4-BE49-F238E27FC236}">
                <a16:creationId xmlns:a16="http://schemas.microsoft.com/office/drawing/2014/main" id="{6E1E08DD-8A6D-4382-B659-0A870EA49151}"/>
              </a:ext>
            </a:extLst>
          </p:cNvPr>
          <p:cNvGrpSpPr/>
          <p:nvPr/>
        </p:nvGrpSpPr>
        <p:grpSpPr>
          <a:xfrm>
            <a:off x="114327" y="3027808"/>
            <a:ext cx="5979059" cy="3444672"/>
            <a:chOff x="83434" y="2590437"/>
            <a:chExt cx="5979059" cy="3444672"/>
          </a:xfrm>
        </p:grpSpPr>
        <p:sp>
          <p:nvSpPr>
            <p:cNvPr id="5" name="Text Box 56">
              <a:extLst>
                <a:ext uri="{FF2B5EF4-FFF2-40B4-BE49-F238E27FC236}">
                  <a16:creationId xmlns:a16="http://schemas.microsoft.com/office/drawing/2014/main" id="{1A8ECDC2-84D7-4AA2-AFA8-8C0E5E60F52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08600" y="2590437"/>
              <a:ext cx="1454790" cy="27699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None/>
              </a:pPr>
              <a:r>
                <a:rPr lang="en-US" sz="1200" b="0" u="none" dirty="0">
                  <a:solidFill>
                    <a:schemeClr val="tx1"/>
                  </a:solidFill>
                </a:rPr>
                <a:t>Master Track</a:t>
              </a:r>
            </a:p>
          </p:txBody>
        </p:sp>
        <p:sp>
          <p:nvSpPr>
            <p:cNvPr id="6" name="Line 58">
              <a:extLst>
                <a:ext uri="{FF2B5EF4-FFF2-40B4-BE49-F238E27FC236}">
                  <a16:creationId xmlns:a16="http://schemas.microsoft.com/office/drawing/2014/main" id="{751517E9-21F2-4961-B044-3043A32B4CD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5539" y="5708897"/>
              <a:ext cx="25966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7" name="Line 59">
              <a:extLst>
                <a:ext uri="{FF2B5EF4-FFF2-40B4-BE49-F238E27FC236}">
                  <a16:creationId xmlns:a16="http://schemas.microsoft.com/office/drawing/2014/main" id="{2C507B07-024E-42AE-A4CA-071D4E1A97A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5539" y="4540497"/>
              <a:ext cx="0" cy="116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8" name="Rectangle 70">
              <a:extLst>
                <a:ext uri="{FF2B5EF4-FFF2-40B4-BE49-F238E27FC236}">
                  <a16:creationId xmlns:a16="http://schemas.microsoft.com/office/drawing/2014/main" id="{B220735E-2C32-4F85-AEEC-EE59D299F5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69764" y="5713960"/>
              <a:ext cx="1451551" cy="27699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buFontTx/>
                <a:buNone/>
              </a:pPr>
              <a:r>
                <a:rPr lang="en-US" sz="1200" b="0" u="none" dirty="0">
                  <a:solidFill>
                    <a:schemeClr val="tx1"/>
                  </a:solidFill>
                  <a:cs typeface="Times New Roman" pitchFamily="18" charset="0"/>
                </a:rPr>
                <a:t>ground</a:t>
              </a:r>
              <a:r>
                <a:rPr lang="it-IT" sz="1200" b="0" u="none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1200" b="0" u="none" dirty="0">
                  <a:solidFill>
                    <a:schemeClr val="tx1"/>
                  </a:solidFill>
                  <a:cs typeface="Times New Roman" pitchFamily="18" charset="0"/>
                </a:rPr>
                <a:t>range, </a:t>
              </a:r>
              <a:r>
                <a:rPr lang="en-US" sz="1200" u="none" dirty="0">
                  <a:solidFill>
                    <a:schemeClr val="tx1"/>
                  </a:solidFill>
                  <a:cs typeface="Times New Roman" pitchFamily="18" charset="0"/>
                </a:rPr>
                <a:t>Y</a:t>
              </a:r>
              <a:endParaRPr lang="el-GR" sz="1200" u="none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9" name="Rectangle 71">
              <a:extLst>
                <a:ext uri="{FF2B5EF4-FFF2-40B4-BE49-F238E27FC236}">
                  <a16:creationId xmlns:a16="http://schemas.microsoft.com/office/drawing/2014/main" id="{80142D35-B067-4677-8ECA-72EABB3C36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-230274" y="4558480"/>
              <a:ext cx="904415" cy="27699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buFontTx/>
                <a:buNone/>
              </a:pPr>
              <a:r>
                <a:rPr lang="en-US" sz="1200" b="0" u="none" dirty="0">
                  <a:solidFill>
                    <a:schemeClr val="tx1"/>
                  </a:solidFill>
                  <a:cs typeface="Times New Roman" pitchFamily="18" charset="0"/>
                </a:rPr>
                <a:t>Height, </a:t>
              </a:r>
              <a:r>
                <a:rPr lang="en-US" sz="1200" u="none" dirty="0">
                  <a:solidFill>
                    <a:schemeClr val="tx1"/>
                  </a:solidFill>
                  <a:cs typeface="Times New Roman" pitchFamily="18" charset="0"/>
                </a:rPr>
                <a:t>Z</a:t>
              </a:r>
            </a:p>
          </p:txBody>
        </p:sp>
        <p:grpSp>
          <p:nvGrpSpPr>
            <p:cNvPr id="10" name="Group 72">
              <a:extLst>
                <a:ext uri="{FF2B5EF4-FFF2-40B4-BE49-F238E27FC236}">
                  <a16:creationId xmlns:a16="http://schemas.microsoft.com/office/drawing/2014/main" id="{AA9EFDF4-419C-4855-8D97-9312EC7565A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9843" y="2875530"/>
              <a:ext cx="679443" cy="311153"/>
              <a:chOff x="4122" y="1185"/>
              <a:chExt cx="1150" cy="461"/>
            </a:xfrm>
          </p:grpSpPr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id="{28097866-F6B4-4D9B-A34F-8950CF7BD8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29" y="1543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5"/>
                    </a:lnTo>
                    <a:lnTo>
                      <a:pt x="110" y="150"/>
                    </a:lnTo>
                    <a:lnTo>
                      <a:pt x="124" y="142"/>
                    </a:lnTo>
                    <a:lnTo>
                      <a:pt x="135" y="133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2"/>
                    </a:lnTo>
                    <a:lnTo>
                      <a:pt x="156" y="76"/>
                    </a:lnTo>
                    <a:lnTo>
                      <a:pt x="155" y="60"/>
                    </a:lnTo>
                    <a:lnTo>
                      <a:pt x="150" y="46"/>
                    </a:lnTo>
                    <a:lnTo>
                      <a:pt x="142" y="34"/>
                    </a:lnTo>
                    <a:lnTo>
                      <a:pt x="133" y="22"/>
                    </a:lnTo>
                    <a:lnTo>
                      <a:pt x="121" y="13"/>
                    </a:lnTo>
                    <a:lnTo>
                      <a:pt x="107" y="6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6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6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0"/>
                    </a:lnTo>
                    <a:lnTo>
                      <a:pt x="3" y="96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5"/>
                    </a:lnTo>
                    <a:lnTo>
                      <a:pt x="36" y="144"/>
                    </a:lnTo>
                    <a:lnTo>
                      <a:pt x="50" y="150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84" name="Freeform 74">
                <a:extLst>
                  <a:ext uri="{FF2B5EF4-FFF2-40B4-BE49-F238E27FC236}">
                    <a16:creationId xmlns:a16="http://schemas.microsoft.com/office/drawing/2014/main" id="{A2169C64-9A2C-401E-87AA-AF5BFBA8E9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45" y="1559"/>
                <a:ext cx="46" cy="46"/>
              </a:xfrm>
              <a:custGeom>
                <a:avLst/>
                <a:gdLst>
                  <a:gd name="T0" fmla="*/ 1 w 92"/>
                  <a:gd name="T1" fmla="*/ 0 h 94"/>
                  <a:gd name="T2" fmla="*/ 1 w 92"/>
                  <a:gd name="T3" fmla="*/ 0 h 94"/>
                  <a:gd name="T4" fmla="*/ 1 w 92"/>
                  <a:gd name="T5" fmla="*/ 0 h 94"/>
                  <a:gd name="T6" fmla="*/ 1 w 92"/>
                  <a:gd name="T7" fmla="*/ 0 h 94"/>
                  <a:gd name="T8" fmla="*/ 1 w 92"/>
                  <a:gd name="T9" fmla="*/ 0 h 94"/>
                  <a:gd name="T10" fmla="*/ 1 w 92"/>
                  <a:gd name="T11" fmla="*/ 0 h 94"/>
                  <a:gd name="T12" fmla="*/ 1 w 92"/>
                  <a:gd name="T13" fmla="*/ 0 h 94"/>
                  <a:gd name="T14" fmla="*/ 1 w 92"/>
                  <a:gd name="T15" fmla="*/ 0 h 94"/>
                  <a:gd name="T16" fmla="*/ 1 w 92"/>
                  <a:gd name="T17" fmla="*/ 0 h 94"/>
                  <a:gd name="T18" fmla="*/ 1 w 92"/>
                  <a:gd name="T19" fmla="*/ 0 h 94"/>
                  <a:gd name="T20" fmla="*/ 1 w 92"/>
                  <a:gd name="T21" fmla="*/ 0 h 94"/>
                  <a:gd name="T22" fmla="*/ 1 w 92"/>
                  <a:gd name="T23" fmla="*/ 0 h 94"/>
                  <a:gd name="T24" fmla="*/ 1 w 92"/>
                  <a:gd name="T25" fmla="*/ 0 h 94"/>
                  <a:gd name="T26" fmla="*/ 1 w 92"/>
                  <a:gd name="T27" fmla="*/ 0 h 94"/>
                  <a:gd name="T28" fmla="*/ 1 w 92"/>
                  <a:gd name="T29" fmla="*/ 0 h 94"/>
                  <a:gd name="T30" fmla="*/ 1 w 92"/>
                  <a:gd name="T31" fmla="*/ 0 h 94"/>
                  <a:gd name="T32" fmla="*/ 1 w 92"/>
                  <a:gd name="T33" fmla="*/ 0 h 94"/>
                  <a:gd name="T34" fmla="*/ 1 w 92"/>
                  <a:gd name="T35" fmla="*/ 0 h 94"/>
                  <a:gd name="T36" fmla="*/ 1 w 92"/>
                  <a:gd name="T37" fmla="*/ 0 h 94"/>
                  <a:gd name="T38" fmla="*/ 1 w 92"/>
                  <a:gd name="T39" fmla="*/ 0 h 94"/>
                  <a:gd name="T40" fmla="*/ 1 w 92"/>
                  <a:gd name="T41" fmla="*/ 0 h 94"/>
                  <a:gd name="T42" fmla="*/ 1 w 92"/>
                  <a:gd name="T43" fmla="*/ 0 h 94"/>
                  <a:gd name="T44" fmla="*/ 1 w 92"/>
                  <a:gd name="T45" fmla="*/ 0 h 94"/>
                  <a:gd name="T46" fmla="*/ 0 w 92"/>
                  <a:gd name="T47" fmla="*/ 0 h 94"/>
                  <a:gd name="T48" fmla="*/ 0 w 92"/>
                  <a:gd name="T49" fmla="*/ 0 h 94"/>
                  <a:gd name="T50" fmla="*/ 1 w 92"/>
                  <a:gd name="T51" fmla="*/ 0 h 94"/>
                  <a:gd name="T52" fmla="*/ 1 w 92"/>
                  <a:gd name="T53" fmla="*/ 0 h 94"/>
                  <a:gd name="T54" fmla="*/ 1 w 92"/>
                  <a:gd name="T55" fmla="*/ 0 h 94"/>
                  <a:gd name="T56" fmla="*/ 1 w 92"/>
                  <a:gd name="T57" fmla="*/ 0 h 94"/>
                  <a:gd name="T58" fmla="*/ 1 w 92"/>
                  <a:gd name="T59" fmla="*/ 0 h 94"/>
                  <a:gd name="T60" fmla="*/ 1 w 92"/>
                  <a:gd name="T61" fmla="*/ 0 h 94"/>
                  <a:gd name="T62" fmla="*/ 1 w 92"/>
                  <a:gd name="T63" fmla="*/ 0 h 94"/>
                  <a:gd name="T64" fmla="*/ 1 w 92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2"/>
                  <a:gd name="T100" fmla="*/ 0 h 94"/>
                  <a:gd name="T101" fmla="*/ 92 w 92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2" h="94">
                    <a:moveTo>
                      <a:pt x="47" y="94"/>
                    </a:moveTo>
                    <a:lnTo>
                      <a:pt x="56" y="92"/>
                    </a:lnTo>
                    <a:lnTo>
                      <a:pt x="65" y="90"/>
                    </a:lnTo>
                    <a:lnTo>
                      <a:pt x="72" y="86"/>
                    </a:lnTo>
                    <a:lnTo>
                      <a:pt x="79" y="80"/>
                    </a:lnTo>
                    <a:lnTo>
                      <a:pt x="85" y="73"/>
                    </a:lnTo>
                    <a:lnTo>
                      <a:pt x="88" y="65"/>
                    </a:lnTo>
                    <a:lnTo>
                      <a:pt x="92" y="56"/>
                    </a:lnTo>
                    <a:lnTo>
                      <a:pt x="92" y="46"/>
                    </a:lnTo>
                    <a:lnTo>
                      <a:pt x="91" y="37"/>
                    </a:lnTo>
                    <a:lnTo>
                      <a:pt x="88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1" y="8"/>
                    </a:lnTo>
                    <a:lnTo>
                      <a:pt x="63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6" y="5"/>
                    </a:lnTo>
                    <a:lnTo>
                      <a:pt x="19" y="9"/>
                    </a:lnTo>
                    <a:lnTo>
                      <a:pt x="12" y="15"/>
                    </a:lnTo>
                    <a:lnTo>
                      <a:pt x="6" y="22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7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0"/>
                    </a:lnTo>
                    <a:lnTo>
                      <a:pt x="38" y="94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85" name="Freeform 75">
                <a:extLst>
                  <a:ext uri="{FF2B5EF4-FFF2-40B4-BE49-F238E27FC236}">
                    <a16:creationId xmlns:a16="http://schemas.microsoft.com/office/drawing/2014/main" id="{76234DF8-A785-4BD6-98E5-4E718E3243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4" y="1545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4"/>
                    </a:lnTo>
                    <a:lnTo>
                      <a:pt x="110" y="149"/>
                    </a:lnTo>
                    <a:lnTo>
                      <a:pt x="124" y="141"/>
                    </a:lnTo>
                    <a:lnTo>
                      <a:pt x="135" y="132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3"/>
                    </a:lnTo>
                    <a:lnTo>
                      <a:pt x="156" y="77"/>
                    </a:lnTo>
                    <a:lnTo>
                      <a:pt x="154" y="61"/>
                    </a:lnTo>
                    <a:lnTo>
                      <a:pt x="149" y="46"/>
                    </a:lnTo>
                    <a:lnTo>
                      <a:pt x="141" y="33"/>
                    </a:lnTo>
                    <a:lnTo>
                      <a:pt x="132" y="22"/>
                    </a:lnTo>
                    <a:lnTo>
                      <a:pt x="120" y="12"/>
                    </a:lnTo>
                    <a:lnTo>
                      <a:pt x="106" y="5"/>
                    </a:lnTo>
                    <a:lnTo>
                      <a:pt x="93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7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5"/>
                    </a:lnTo>
                    <a:lnTo>
                      <a:pt x="6" y="49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3" y="95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4"/>
                    </a:lnTo>
                    <a:lnTo>
                      <a:pt x="36" y="144"/>
                    </a:lnTo>
                    <a:lnTo>
                      <a:pt x="50" y="151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86" name="Freeform 76">
                <a:extLst>
                  <a:ext uri="{FF2B5EF4-FFF2-40B4-BE49-F238E27FC236}">
                    <a16:creationId xmlns:a16="http://schemas.microsoft.com/office/drawing/2014/main" id="{1C322203-4A63-4E46-B446-7FD010E07D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97" y="1517"/>
                <a:ext cx="15" cy="17"/>
              </a:xfrm>
              <a:custGeom>
                <a:avLst/>
                <a:gdLst>
                  <a:gd name="T0" fmla="*/ 0 w 32"/>
                  <a:gd name="T1" fmla="*/ 0 h 35"/>
                  <a:gd name="T2" fmla="*/ 0 w 32"/>
                  <a:gd name="T3" fmla="*/ 0 h 35"/>
                  <a:gd name="T4" fmla="*/ 0 w 32"/>
                  <a:gd name="T5" fmla="*/ 0 h 35"/>
                  <a:gd name="T6" fmla="*/ 0 w 32"/>
                  <a:gd name="T7" fmla="*/ 0 h 35"/>
                  <a:gd name="T8" fmla="*/ 0 w 32"/>
                  <a:gd name="T9" fmla="*/ 0 h 35"/>
                  <a:gd name="T10" fmla="*/ 0 w 32"/>
                  <a:gd name="T11" fmla="*/ 0 h 35"/>
                  <a:gd name="T12" fmla="*/ 0 w 32"/>
                  <a:gd name="T13" fmla="*/ 0 h 35"/>
                  <a:gd name="T14" fmla="*/ 0 w 32"/>
                  <a:gd name="T15" fmla="*/ 0 h 35"/>
                  <a:gd name="T16" fmla="*/ 0 w 32"/>
                  <a:gd name="T17" fmla="*/ 0 h 35"/>
                  <a:gd name="T18" fmla="*/ 0 w 32"/>
                  <a:gd name="T19" fmla="*/ 0 h 35"/>
                  <a:gd name="T20" fmla="*/ 0 w 32"/>
                  <a:gd name="T21" fmla="*/ 0 h 35"/>
                  <a:gd name="T22" fmla="*/ 0 w 32"/>
                  <a:gd name="T23" fmla="*/ 0 h 35"/>
                  <a:gd name="T24" fmla="*/ 0 w 32"/>
                  <a:gd name="T25" fmla="*/ 0 h 35"/>
                  <a:gd name="T26" fmla="*/ 0 w 32"/>
                  <a:gd name="T27" fmla="*/ 0 h 35"/>
                  <a:gd name="T28" fmla="*/ 0 w 32"/>
                  <a:gd name="T29" fmla="*/ 0 h 35"/>
                  <a:gd name="T30" fmla="*/ 0 w 32"/>
                  <a:gd name="T31" fmla="*/ 0 h 35"/>
                  <a:gd name="T32" fmla="*/ 0 w 3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5"/>
                  <a:gd name="T53" fmla="*/ 32 w 3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5">
                    <a:moveTo>
                      <a:pt x="17" y="35"/>
                    </a:moveTo>
                    <a:lnTo>
                      <a:pt x="22" y="34"/>
                    </a:lnTo>
                    <a:lnTo>
                      <a:pt x="27" y="29"/>
                    </a:lnTo>
                    <a:lnTo>
                      <a:pt x="30" y="24"/>
                    </a:lnTo>
                    <a:lnTo>
                      <a:pt x="32" y="17"/>
                    </a:lnTo>
                    <a:lnTo>
                      <a:pt x="30" y="11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0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87" name="Freeform 77">
                <a:extLst>
                  <a:ext uri="{FF2B5EF4-FFF2-40B4-BE49-F238E27FC236}">
                    <a16:creationId xmlns:a16="http://schemas.microsoft.com/office/drawing/2014/main" id="{BDB07084-A8DC-4A1D-8E21-C77591B4F7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18" y="1531"/>
                <a:ext cx="15" cy="18"/>
              </a:xfrm>
              <a:custGeom>
                <a:avLst/>
                <a:gdLst>
                  <a:gd name="T0" fmla="*/ 0 w 31"/>
                  <a:gd name="T1" fmla="*/ 1 h 36"/>
                  <a:gd name="T2" fmla="*/ 0 w 31"/>
                  <a:gd name="T3" fmla="*/ 1 h 36"/>
                  <a:gd name="T4" fmla="*/ 0 w 31"/>
                  <a:gd name="T5" fmla="*/ 1 h 36"/>
                  <a:gd name="T6" fmla="*/ 0 w 31"/>
                  <a:gd name="T7" fmla="*/ 1 h 36"/>
                  <a:gd name="T8" fmla="*/ 0 w 31"/>
                  <a:gd name="T9" fmla="*/ 1 h 36"/>
                  <a:gd name="T10" fmla="*/ 0 w 31"/>
                  <a:gd name="T11" fmla="*/ 1 h 36"/>
                  <a:gd name="T12" fmla="*/ 0 w 31"/>
                  <a:gd name="T13" fmla="*/ 1 h 36"/>
                  <a:gd name="T14" fmla="*/ 0 w 31"/>
                  <a:gd name="T15" fmla="*/ 1 h 36"/>
                  <a:gd name="T16" fmla="*/ 0 w 31"/>
                  <a:gd name="T17" fmla="*/ 0 h 36"/>
                  <a:gd name="T18" fmla="*/ 0 w 31"/>
                  <a:gd name="T19" fmla="*/ 1 h 36"/>
                  <a:gd name="T20" fmla="*/ 0 w 31"/>
                  <a:gd name="T21" fmla="*/ 1 h 36"/>
                  <a:gd name="T22" fmla="*/ 0 w 31"/>
                  <a:gd name="T23" fmla="*/ 1 h 36"/>
                  <a:gd name="T24" fmla="*/ 0 w 31"/>
                  <a:gd name="T25" fmla="*/ 1 h 36"/>
                  <a:gd name="T26" fmla="*/ 0 w 31"/>
                  <a:gd name="T27" fmla="*/ 1 h 36"/>
                  <a:gd name="T28" fmla="*/ 0 w 31"/>
                  <a:gd name="T29" fmla="*/ 1 h 36"/>
                  <a:gd name="T30" fmla="*/ 0 w 31"/>
                  <a:gd name="T31" fmla="*/ 1 h 36"/>
                  <a:gd name="T32" fmla="*/ 0 w 31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6"/>
                  <a:gd name="T53" fmla="*/ 31 w 31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6">
                    <a:moveTo>
                      <a:pt x="16" y="36"/>
                    </a:moveTo>
                    <a:lnTo>
                      <a:pt x="23" y="33"/>
                    </a:lnTo>
                    <a:lnTo>
                      <a:pt x="27" y="30"/>
                    </a:lnTo>
                    <a:lnTo>
                      <a:pt x="31" y="24"/>
                    </a:lnTo>
                    <a:lnTo>
                      <a:pt x="31" y="17"/>
                    </a:lnTo>
                    <a:lnTo>
                      <a:pt x="30" y="10"/>
                    </a:lnTo>
                    <a:lnTo>
                      <a:pt x="26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4" y="30"/>
                    </a:lnTo>
                    <a:lnTo>
                      <a:pt x="9" y="35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88" name="Freeform 78">
                <a:extLst>
                  <a:ext uri="{FF2B5EF4-FFF2-40B4-BE49-F238E27FC236}">
                    <a16:creationId xmlns:a16="http://schemas.microsoft.com/office/drawing/2014/main" id="{A7675137-DC2B-4236-8BDE-FCE0231842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74" y="1532"/>
                <a:ext cx="16" cy="18"/>
              </a:xfrm>
              <a:custGeom>
                <a:avLst/>
                <a:gdLst>
                  <a:gd name="T0" fmla="*/ 0 w 33"/>
                  <a:gd name="T1" fmla="*/ 1 h 36"/>
                  <a:gd name="T2" fmla="*/ 0 w 33"/>
                  <a:gd name="T3" fmla="*/ 1 h 36"/>
                  <a:gd name="T4" fmla="*/ 0 w 33"/>
                  <a:gd name="T5" fmla="*/ 1 h 36"/>
                  <a:gd name="T6" fmla="*/ 0 w 33"/>
                  <a:gd name="T7" fmla="*/ 1 h 36"/>
                  <a:gd name="T8" fmla="*/ 0 w 33"/>
                  <a:gd name="T9" fmla="*/ 1 h 36"/>
                  <a:gd name="T10" fmla="*/ 0 w 33"/>
                  <a:gd name="T11" fmla="*/ 1 h 36"/>
                  <a:gd name="T12" fmla="*/ 0 w 33"/>
                  <a:gd name="T13" fmla="*/ 1 h 36"/>
                  <a:gd name="T14" fmla="*/ 0 w 33"/>
                  <a:gd name="T15" fmla="*/ 1 h 36"/>
                  <a:gd name="T16" fmla="*/ 0 w 33"/>
                  <a:gd name="T17" fmla="*/ 0 h 36"/>
                  <a:gd name="T18" fmla="*/ 0 w 33"/>
                  <a:gd name="T19" fmla="*/ 1 h 36"/>
                  <a:gd name="T20" fmla="*/ 0 w 33"/>
                  <a:gd name="T21" fmla="*/ 1 h 36"/>
                  <a:gd name="T22" fmla="*/ 0 w 33"/>
                  <a:gd name="T23" fmla="*/ 1 h 36"/>
                  <a:gd name="T24" fmla="*/ 0 w 33"/>
                  <a:gd name="T25" fmla="*/ 1 h 36"/>
                  <a:gd name="T26" fmla="*/ 0 w 33"/>
                  <a:gd name="T27" fmla="*/ 1 h 36"/>
                  <a:gd name="T28" fmla="*/ 0 w 33"/>
                  <a:gd name="T29" fmla="*/ 1 h 36"/>
                  <a:gd name="T30" fmla="*/ 0 w 33"/>
                  <a:gd name="T31" fmla="*/ 1 h 36"/>
                  <a:gd name="T32" fmla="*/ 0 w 33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6"/>
                  <a:gd name="T53" fmla="*/ 33 w 33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6">
                    <a:moveTo>
                      <a:pt x="17" y="36"/>
                    </a:moveTo>
                    <a:lnTo>
                      <a:pt x="11" y="35"/>
                    </a:lnTo>
                    <a:lnTo>
                      <a:pt x="5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5" y="6"/>
                    </a:lnTo>
                    <a:lnTo>
                      <a:pt x="10" y="3"/>
                    </a:lnTo>
                    <a:lnTo>
                      <a:pt x="17" y="0"/>
                    </a:lnTo>
                    <a:lnTo>
                      <a:pt x="22" y="1"/>
                    </a:lnTo>
                    <a:lnTo>
                      <a:pt x="28" y="5"/>
                    </a:lnTo>
                    <a:lnTo>
                      <a:pt x="32" y="11"/>
                    </a:lnTo>
                    <a:lnTo>
                      <a:pt x="33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3" y="35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89" name="Freeform 79">
                <a:extLst>
                  <a:ext uri="{FF2B5EF4-FFF2-40B4-BE49-F238E27FC236}">
                    <a16:creationId xmlns:a16="http://schemas.microsoft.com/office/drawing/2014/main" id="{87A9FAA3-6883-4048-ADC1-8AB5E8E04A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54" y="1543"/>
                <a:ext cx="16" cy="17"/>
              </a:xfrm>
              <a:custGeom>
                <a:avLst/>
                <a:gdLst>
                  <a:gd name="T0" fmla="*/ 0 w 33"/>
                  <a:gd name="T1" fmla="*/ 0 h 35"/>
                  <a:gd name="T2" fmla="*/ 0 w 33"/>
                  <a:gd name="T3" fmla="*/ 0 h 35"/>
                  <a:gd name="T4" fmla="*/ 0 w 33"/>
                  <a:gd name="T5" fmla="*/ 0 h 35"/>
                  <a:gd name="T6" fmla="*/ 0 w 33"/>
                  <a:gd name="T7" fmla="*/ 0 h 35"/>
                  <a:gd name="T8" fmla="*/ 0 w 33"/>
                  <a:gd name="T9" fmla="*/ 0 h 35"/>
                  <a:gd name="T10" fmla="*/ 0 w 33"/>
                  <a:gd name="T11" fmla="*/ 0 h 35"/>
                  <a:gd name="T12" fmla="*/ 0 w 33"/>
                  <a:gd name="T13" fmla="*/ 0 h 35"/>
                  <a:gd name="T14" fmla="*/ 0 w 33"/>
                  <a:gd name="T15" fmla="*/ 0 h 35"/>
                  <a:gd name="T16" fmla="*/ 0 w 33"/>
                  <a:gd name="T17" fmla="*/ 0 h 35"/>
                  <a:gd name="T18" fmla="*/ 0 w 33"/>
                  <a:gd name="T19" fmla="*/ 0 h 35"/>
                  <a:gd name="T20" fmla="*/ 0 w 33"/>
                  <a:gd name="T21" fmla="*/ 0 h 35"/>
                  <a:gd name="T22" fmla="*/ 0 w 33"/>
                  <a:gd name="T23" fmla="*/ 0 h 35"/>
                  <a:gd name="T24" fmla="*/ 0 w 33"/>
                  <a:gd name="T25" fmla="*/ 0 h 35"/>
                  <a:gd name="T26" fmla="*/ 0 w 33"/>
                  <a:gd name="T27" fmla="*/ 0 h 35"/>
                  <a:gd name="T28" fmla="*/ 0 w 33"/>
                  <a:gd name="T29" fmla="*/ 0 h 35"/>
                  <a:gd name="T30" fmla="*/ 0 w 33"/>
                  <a:gd name="T31" fmla="*/ 0 h 35"/>
                  <a:gd name="T32" fmla="*/ 0 w 3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5"/>
                  <a:gd name="T53" fmla="*/ 33 w 3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5">
                    <a:moveTo>
                      <a:pt x="17" y="35"/>
                    </a:moveTo>
                    <a:lnTo>
                      <a:pt x="10" y="34"/>
                    </a:lnTo>
                    <a:lnTo>
                      <a:pt x="5" y="30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2" y="1"/>
                    </a:lnTo>
                    <a:lnTo>
                      <a:pt x="27" y="5"/>
                    </a:lnTo>
                    <a:lnTo>
                      <a:pt x="30" y="9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28" y="29"/>
                    </a:lnTo>
                    <a:lnTo>
                      <a:pt x="23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90" name="Freeform 80">
                <a:extLst>
                  <a:ext uri="{FF2B5EF4-FFF2-40B4-BE49-F238E27FC236}">
                    <a16:creationId xmlns:a16="http://schemas.microsoft.com/office/drawing/2014/main" id="{A3D1F512-025A-4E60-B48A-4174D6F679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3" y="1554"/>
                <a:ext cx="48" cy="86"/>
              </a:xfrm>
              <a:custGeom>
                <a:avLst/>
                <a:gdLst>
                  <a:gd name="T0" fmla="*/ 1 w 96"/>
                  <a:gd name="T1" fmla="*/ 0 h 173"/>
                  <a:gd name="T2" fmla="*/ 1 w 96"/>
                  <a:gd name="T3" fmla="*/ 0 h 173"/>
                  <a:gd name="T4" fmla="*/ 1 w 96"/>
                  <a:gd name="T5" fmla="*/ 0 h 173"/>
                  <a:gd name="T6" fmla="*/ 1 w 96"/>
                  <a:gd name="T7" fmla="*/ 0 h 173"/>
                  <a:gd name="T8" fmla="*/ 1 w 96"/>
                  <a:gd name="T9" fmla="*/ 0 h 173"/>
                  <a:gd name="T10" fmla="*/ 1 w 96"/>
                  <a:gd name="T11" fmla="*/ 0 h 173"/>
                  <a:gd name="T12" fmla="*/ 1 w 96"/>
                  <a:gd name="T13" fmla="*/ 0 h 173"/>
                  <a:gd name="T14" fmla="*/ 1 w 96"/>
                  <a:gd name="T15" fmla="*/ 0 h 173"/>
                  <a:gd name="T16" fmla="*/ 1 w 96"/>
                  <a:gd name="T17" fmla="*/ 0 h 173"/>
                  <a:gd name="T18" fmla="*/ 1 w 96"/>
                  <a:gd name="T19" fmla="*/ 0 h 173"/>
                  <a:gd name="T20" fmla="*/ 1 w 96"/>
                  <a:gd name="T21" fmla="*/ 0 h 173"/>
                  <a:gd name="T22" fmla="*/ 1 w 96"/>
                  <a:gd name="T23" fmla="*/ 0 h 173"/>
                  <a:gd name="T24" fmla="*/ 1 w 96"/>
                  <a:gd name="T25" fmla="*/ 0 h 173"/>
                  <a:gd name="T26" fmla="*/ 1 w 96"/>
                  <a:gd name="T27" fmla="*/ 0 h 173"/>
                  <a:gd name="T28" fmla="*/ 1 w 96"/>
                  <a:gd name="T29" fmla="*/ 0 h 173"/>
                  <a:gd name="T30" fmla="*/ 1 w 96"/>
                  <a:gd name="T31" fmla="*/ 0 h 173"/>
                  <a:gd name="T32" fmla="*/ 1 w 96"/>
                  <a:gd name="T33" fmla="*/ 0 h 173"/>
                  <a:gd name="T34" fmla="*/ 1 w 96"/>
                  <a:gd name="T35" fmla="*/ 0 h 173"/>
                  <a:gd name="T36" fmla="*/ 1 w 96"/>
                  <a:gd name="T37" fmla="*/ 0 h 173"/>
                  <a:gd name="T38" fmla="*/ 1 w 96"/>
                  <a:gd name="T39" fmla="*/ 0 h 173"/>
                  <a:gd name="T40" fmla="*/ 1 w 96"/>
                  <a:gd name="T41" fmla="*/ 0 h 173"/>
                  <a:gd name="T42" fmla="*/ 1 w 96"/>
                  <a:gd name="T43" fmla="*/ 0 h 173"/>
                  <a:gd name="T44" fmla="*/ 1 w 96"/>
                  <a:gd name="T45" fmla="*/ 0 h 173"/>
                  <a:gd name="T46" fmla="*/ 1 w 96"/>
                  <a:gd name="T47" fmla="*/ 0 h 173"/>
                  <a:gd name="T48" fmla="*/ 0 w 96"/>
                  <a:gd name="T49" fmla="*/ 0 h 173"/>
                  <a:gd name="T50" fmla="*/ 1 w 96"/>
                  <a:gd name="T51" fmla="*/ 0 h 173"/>
                  <a:gd name="T52" fmla="*/ 1 w 96"/>
                  <a:gd name="T53" fmla="*/ 0 h 173"/>
                  <a:gd name="T54" fmla="*/ 1 w 96"/>
                  <a:gd name="T55" fmla="*/ 0 h 173"/>
                  <a:gd name="T56" fmla="*/ 1 w 96"/>
                  <a:gd name="T57" fmla="*/ 0 h 173"/>
                  <a:gd name="T58" fmla="*/ 1 w 96"/>
                  <a:gd name="T59" fmla="*/ 0 h 173"/>
                  <a:gd name="T60" fmla="*/ 1 w 96"/>
                  <a:gd name="T61" fmla="*/ 0 h 173"/>
                  <a:gd name="T62" fmla="*/ 1 w 96"/>
                  <a:gd name="T63" fmla="*/ 0 h 173"/>
                  <a:gd name="T64" fmla="*/ 1 w 96"/>
                  <a:gd name="T65" fmla="*/ 0 h 173"/>
                  <a:gd name="T66" fmla="*/ 1 w 96"/>
                  <a:gd name="T67" fmla="*/ 0 h 173"/>
                  <a:gd name="T68" fmla="*/ 1 w 96"/>
                  <a:gd name="T69" fmla="*/ 0 h 173"/>
                  <a:gd name="T70" fmla="*/ 1 w 96"/>
                  <a:gd name="T71" fmla="*/ 0 h 173"/>
                  <a:gd name="T72" fmla="*/ 1 w 96"/>
                  <a:gd name="T73" fmla="*/ 0 h 173"/>
                  <a:gd name="T74" fmla="*/ 1 w 96"/>
                  <a:gd name="T75" fmla="*/ 0 h 173"/>
                  <a:gd name="T76" fmla="*/ 1 w 96"/>
                  <a:gd name="T77" fmla="*/ 0 h 173"/>
                  <a:gd name="T78" fmla="*/ 1 w 96"/>
                  <a:gd name="T79" fmla="*/ 0 h 173"/>
                  <a:gd name="T80" fmla="*/ 1 w 96"/>
                  <a:gd name="T81" fmla="*/ 0 h 173"/>
                  <a:gd name="T82" fmla="*/ 1 w 96"/>
                  <a:gd name="T83" fmla="*/ 0 h 173"/>
                  <a:gd name="T84" fmla="*/ 1 w 96"/>
                  <a:gd name="T85" fmla="*/ 0 h 173"/>
                  <a:gd name="T86" fmla="*/ 1 w 96"/>
                  <a:gd name="T87" fmla="*/ 0 h 173"/>
                  <a:gd name="T88" fmla="*/ 1 w 96"/>
                  <a:gd name="T89" fmla="*/ 0 h 173"/>
                  <a:gd name="T90" fmla="*/ 1 w 96"/>
                  <a:gd name="T91" fmla="*/ 0 h 173"/>
                  <a:gd name="T92" fmla="*/ 1 w 96"/>
                  <a:gd name="T93" fmla="*/ 0 h 173"/>
                  <a:gd name="T94" fmla="*/ 1 w 96"/>
                  <a:gd name="T95" fmla="*/ 0 h 173"/>
                  <a:gd name="T96" fmla="*/ 1 w 96"/>
                  <a:gd name="T97" fmla="*/ 0 h 173"/>
                  <a:gd name="T98" fmla="*/ 1 w 96"/>
                  <a:gd name="T99" fmla="*/ 0 h 1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73"/>
                  <a:gd name="T152" fmla="*/ 96 w 96"/>
                  <a:gd name="T153" fmla="*/ 173 h 1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73">
                    <a:moveTo>
                      <a:pt x="79" y="90"/>
                    </a:moveTo>
                    <a:lnTo>
                      <a:pt x="73" y="91"/>
                    </a:lnTo>
                    <a:lnTo>
                      <a:pt x="68" y="95"/>
                    </a:lnTo>
                    <a:lnTo>
                      <a:pt x="65" y="99"/>
                    </a:lnTo>
                    <a:lnTo>
                      <a:pt x="65" y="106"/>
                    </a:lnTo>
                    <a:lnTo>
                      <a:pt x="65" y="115"/>
                    </a:lnTo>
                    <a:lnTo>
                      <a:pt x="57" y="111"/>
                    </a:lnTo>
                    <a:lnTo>
                      <a:pt x="56" y="62"/>
                    </a:lnTo>
                    <a:lnTo>
                      <a:pt x="73" y="0"/>
                    </a:lnTo>
                    <a:lnTo>
                      <a:pt x="33" y="16"/>
                    </a:lnTo>
                    <a:lnTo>
                      <a:pt x="37" y="58"/>
                    </a:lnTo>
                    <a:lnTo>
                      <a:pt x="14" y="24"/>
                    </a:lnTo>
                    <a:lnTo>
                      <a:pt x="3" y="33"/>
                    </a:lnTo>
                    <a:lnTo>
                      <a:pt x="37" y="63"/>
                    </a:lnTo>
                    <a:lnTo>
                      <a:pt x="42" y="112"/>
                    </a:lnTo>
                    <a:lnTo>
                      <a:pt x="30" y="118"/>
                    </a:lnTo>
                    <a:lnTo>
                      <a:pt x="30" y="107"/>
                    </a:lnTo>
                    <a:lnTo>
                      <a:pt x="29" y="100"/>
                    </a:lnTo>
                    <a:lnTo>
                      <a:pt x="26" y="96"/>
                    </a:lnTo>
                    <a:lnTo>
                      <a:pt x="21" y="92"/>
                    </a:lnTo>
                    <a:lnTo>
                      <a:pt x="15" y="91"/>
                    </a:lnTo>
                    <a:lnTo>
                      <a:pt x="10" y="92"/>
                    </a:lnTo>
                    <a:lnTo>
                      <a:pt x="5" y="96"/>
                    </a:lnTo>
                    <a:lnTo>
                      <a:pt x="2" y="101"/>
                    </a:lnTo>
                    <a:lnTo>
                      <a:pt x="0" y="108"/>
                    </a:lnTo>
                    <a:lnTo>
                      <a:pt x="2" y="157"/>
                    </a:lnTo>
                    <a:lnTo>
                      <a:pt x="3" y="164"/>
                    </a:lnTo>
                    <a:lnTo>
                      <a:pt x="6" y="168"/>
                    </a:lnTo>
                    <a:lnTo>
                      <a:pt x="11" y="172"/>
                    </a:lnTo>
                    <a:lnTo>
                      <a:pt x="17" y="173"/>
                    </a:lnTo>
                    <a:lnTo>
                      <a:pt x="22" y="172"/>
                    </a:lnTo>
                    <a:lnTo>
                      <a:pt x="28" y="167"/>
                    </a:lnTo>
                    <a:lnTo>
                      <a:pt x="30" y="162"/>
                    </a:lnTo>
                    <a:lnTo>
                      <a:pt x="32" y="156"/>
                    </a:lnTo>
                    <a:lnTo>
                      <a:pt x="32" y="136"/>
                    </a:lnTo>
                    <a:lnTo>
                      <a:pt x="65" y="136"/>
                    </a:lnTo>
                    <a:lnTo>
                      <a:pt x="66" y="156"/>
                    </a:lnTo>
                    <a:lnTo>
                      <a:pt x="67" y="162"/>
                    </a:lnTo>
                    <a:lnTo>
                      <a:pt x="71" y="167"/>
                    </a:lnTo>
                    <a:lnTo>
                      <a:pt x="75" y="171"/>
                    </a:lnTo>
                    <a:lnTo>
                      <a:pt x="81" y="172"/>
                    </a:lnTo>
                    <a:lnTo>
                      <a:pt x="87" y="171"/>
                    </a:lnTo>
                    <a:lnTo>
                      <a:pt x="91" y="166"/>
                    </a:lnTo>
                    <a:lnTo>
                      <a:pt x="95" y="161"/>
                    </a:lnTo>
                    <a:lnTo>
                      <a:pt x="96" y="154"/>
                    </a:lnTo>
                    <a:lnTo>
                      <a:pt x="95" y="106"/>
                    </a:lnTo>
                    <a:lnTo>
                      <a:pt x="94" y="99"/>
                    </a:lnTo>
                    <a:lnTo>
                      <a:pt x="90" y="95"/>
                    </a:lnTo>
                    <a:lnTo>
                      <a:pt x="86" y="91"/>
                    </a:lnTo>
                    <a:lnTo>
                      <a:pt x="79" y="9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id="{EF0C8D75-7C9D-4642-B2DF-6B2F7BB647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583"/>
                <a:ext cx="30" cy="53"/>
              </a:xfrm>
              <a:custGeom>
                <a:avLst/>
                <a:gdLst>
                  <a:gd name="T0" fmla="*/ 1 w 60"/>
                  <a:gd name="T1" fmla="*/ 1 h 106"/>
                  <a:gd name="T2" fmla="*/ 1 w 60"/>
                  <a:gd name="T3" fmla="*/ 1 h 106"/>
                  <a:gd name="T4" fmla="*/ 1 w 60"/>
                  <a:gd name="T5" fmla="*/ 1 h 106"/>
                  <a:gd name="T6" fmla="*/ 1 w 60"/>
                  <a:gd name="T7" fmla="*/ 1 h 106"/>
                  <a:gd name="T8" fmla="*/ 1 w 60"/>
                  <a:gd name="T9" fmla="*/ 1 h 106"/>
                  <a:gd name="T10" fmla="*/ 1 w 60"/>
                  <a:gd name="T11" fmla="*/ 1 h 106"/>
                  <a:gd name="T12" fmla="*/ 1 w 60"/>
                  <a:gd name="T13" fmla="*/ 1 h 106"/>
                  <a:gd name="T14" fmla="*/ 1 w 60"/>
                  <a:gd name="T15" fmla="*/ 1 h 106"/>
                  <a:gd name="T16" fmla="*/ 1 w 60"/>
                  <a:gd name="T17" fmla="*/ 0 h 106"/>
                  <a:gd name="T18" fmla="*/ 1 w 60"/>
                  <a:gd name="T19" fmla="*/ 1 h 106"/>
                  <a:gd name="T20" fmla="*/ 1 w 60"/>
                  <a:gd name="T21" fmla="*/ 1 h 106"/>
                  <a:gd name="T22" fmla="*/ 1 w 60"/>
                  <a:gd name="T23" fmla="*/ 1 h 106"/>
                  <a:gd name="T24" fmla="*/ 1 w 60"/>
                  <a:gd name="T25" fmla="*/ 1 h 106"/>
                  <a:gd name="T26" fmla="*/ 1 w 60"/>
                  <a:gd name="T27" fmla="*/ 1 h 106"/>
                  <a:gd name="T28" fmla="*/ 1 w 60"/>
                  <a:gd name="T29" fmla="*/ 1 h 106"/>
                  <a:gd name="T30" fmla="*/ 1 w 60"/>
                  <a:gd name="T31" fmla="*/ 1 h 106"/>
                  <a:gd name="T32" fmla="*/ 1 w 60"/>
                  <a:gd name="T33" fmla="*/ 1 h 106"/>
                  <a:gd name="T34" fmla="*/ 1 w 60"/>
                  <a:gd name="T35" fmla="*/ 1 h 106"/>
                  <a:gd name="T36" fmla="*/ 1 w 60"/>
                  <a:gd name="T37" fmla="*/ 1 h 106"/>
                  <a:gd name="T38" fmla="*/ 1 w 60"/>
                  <a:gd name="T39" fmla="*/ 1 h 106"/>
                  <a:gd name="T40" fmla="*/ 0 w 60"/>
                  <a:gd name="T41" fmla="*/ 1 h 106"/>
                  <a:gd name="T42" fmla="*/ 0 w 60"/>
                  <a:gd name="T43" fmla="*/ 1 h 106"/>
                  <a:gd name="T44" fmla="*/ 0 w 60"/>
                  <a:gd name="T45" fmla="*/ 1 h 106"/>
                  <a:gd name="T46" fmla="*/ 1 w 60"/>
                  <a:gd name="T47" fmla="*/ 1 h 106"/>
                  <a:gd name="T48" fmla="*/ 1 w 60"/>
                  <a:gd name="T49" fmla="*/ 1 h 106"/>
                  <a:gd name="T50" fmla="*/ 1 w 60"/>
                  <a:gd name="T51" fmla="*/ 1 h 106"/>
                  <a:gd name="T52" fmla="*/ 1 w 60"/>
                  <a:gd name="T53" fmla="*/ 1 h 106"/>
                  <a:gd name="T54" fmla="*/ 1 w 60"/>
                  <a:gd name="T55" fmla="*/ 1 h 106"/>
                  <a:gd name="T56" fmla="*/ 1 w 60"/>
                  <a:gd name="T57" fmla="*/ 1 h 106"/>
                  <a:gd name="T58" fmla="*/ 1 w 60"/>
                  <a:gd name="T59" fmla="*/ 1 h 106"/>
                  <a:gd name="T60" fmla="*/ 1 w 60"/>
                  <a:gd name="T61" fmla="*/ 1 h 106"/>
                  <a:gd name="T62" fmla="*/ 1 w 60"/>
                  <a:gd name="T63" fmla="*/ 1 h 106"/>
                  <a:gd name="T64" fmla="*/ 1 w 60"/>
                  <a:gd name="T65" fmla="*/ 1 h 106"/>
                  <a:gd name="T66" fmla="*/ 1 w 60"/>
                  <a:gd name="T67" fmla="*/ 1 h 106"/>
                  <a:gd name="T68" fmla="*/ 1 w 60"/>
                  <a:gd name="T69" fmla="*/ 1 h 106"/>
                  <a:gd name="T70" fmla="*/ 1 w 60"/>
                  <a:gd name="T71" fmla="*/ 1 h 106"/>
                  <a:gd name="T72" fmla="*/ 1 w 60"/>
                  <a:gd name="T73" fmla="*/ 1 h 106"/>
                  <a:gd name="T74" fmla="*/ 1 w 60"/>
                  <a:gd name="T75" fmla="*/ 1 h 106"/>
                  <a:gd name="T76" fmla="*/ 1 w 60"/>
                  <a:gd name="T77" fmla="*/ 1 h 106"/>
                  <a:gd name="T78" fmla="*/ 1 w 60"/>
                  <a:gd name="T79" fmla="*/ 1 h 106"/>
                  <a:gd name="T80" fmla="*/ 1 w 60"/>
                  <a:gd name="T81" fmla="*/ 1 h 106"/>
                  <a:gd name="T82" fmla="*/ 1 w 60"/>
                  <a:gd name="T83" fmla="*/ 1 h 106"/>
                  <a:gd name="T84" fmla="*/ 1 w 60"/>
                  <a:gd name="T85" fmla="*/ 1 h 106"/>
                  <a:gd name="T86" fmla="*/ 1 w 60"/>
                  <a:gd name="T87" fmla="*/ 1 h 106"/>
                  <a:gd name="T88" fmla="*/ 1 w 60"/>
                  <a:gd name="T89" fmla="*/ 1 h 106"/>
                  <a:gd name="T90" fmla="*/ 1 w 60"/>
                  <a:gd name="T91" fmla="*/ 1 h 106"/>
                  <a:gd name="T92" fmla="*/ 1 w 60"/>
                  <a:gd name="T93" fmla="*/ 1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"/>
                  <a:gd name="T142" fmla="*/ 0 h 106"/>
                  <a:gd name="T143" fmla="*/ 60 w 60"/>
                  <a:gd name="T144" fmla="*/ 106 h 10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" h="106">
                    <a:moveTo>
                      <a:pt x="49" y="54"/>
                    </a:moveTo>
                    <a:lnTo>
                      <a:pt x="46" y="55"/>
                    </a:lnTo>
                    <a:lnTo>
                      <a:pt x="44" y="57"/>
                    </a:lnTo>
                    <a:lnTo>
                      <a:pt x="41" y="61"/>
                    </a:lnTo>
                    <a:lnTo>
                      <a:pt x="40" y="64"/>
                    </a:lnTo>
                    <a:lnTo>
                      <a:pt x="40" y="70"/>
                    </a:lnTo>
                    <a:lnTo>
                      <a:pt x="34" y="68"/>
                    </a:lnTo>
                    <a:lnTo>
                      <a:pt x="35" y="35"/>
                    </a:lnTo>
                    <a:lnTo>
                      <a:pt x="42" y="0"/>
                    </a:lnTo>
                    <a:lnTo>
                      <a:pt x="19" y="9"/>
                    </a:lnTo>
                    <a:lnTo>
                      <a:pt x="22" y="37"/>
                    </a:lnTo>
                    <a:lnTo>
                      <a:pt x="25" y="68"/>
                    </a:lnTo>
                    <a:lnTo>
                      <a:pt x="18" y="72"/>
                    </a:lnTo>
                    <a:lnTo>
                      <a:pt x="18" y="65"/>
                    </a:lnTo>
                    <a:lnTo>
                      <a:pt x="17" y="61"/>
                    </a:lnTo>
                    <a:lnTo>
                      <a:pt x="16" y="58"/>
                    </a:lnTo>
                    <a:lnTo>
                      <a:pt x="12" y="56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3" y="102"/>
                    </a:lnTo>
                    <a:lnTo>
                      <a:pt x="6" y="104"/>
                    </a:lnTo>
                    <a:lnTo>
                      <a:pt x="9" y="106"/>
                    </a:lnTo>
                    <a:lnTo>
                      <a:pt x="12" y="104"/>
                    </a:lnTo>
                    <a:lnTo>
                      <a:pt x="16" y="102"/>
                    </a:lnTo>
                    <a:lnTo>
                      <a:pt x="17" y="100"/>
                    </a:lnTo>
                    <a:lnTo>
                      <a:pt x="18" y="95"/>
                    </a:lnTo>
                    <a:lnTo>
                      <a:pt x="18" y="84"/>
                    </a:lnTo>
                    <a:lnTo>
                      <a:pt x="40" y="83"/>
                    </a:lnTo>
                    <a:lnTo>
                      <a:pt x="41" y="94"/>
                    </a:lnTo>
                    <a:lnTo>
                      <a:pt x="42" y="99"/>
                    </a:lnTo>
                    <a:lnTo>
                      <a:pt x="45" y="101"/>
                    </a:lnTo>
                    <a:lnTo>
                      <a:pt x="47" y="103"/>
                    </a:lnTo>
                    <a:lnTo>
                      <a:pt x="50" y="104"/>
                    </a:lnTo>
                    <a:lnTo>
                      <a:pt x="54" y="103"/>
                    </a:lnTo>
                    <a:lnTo>
                      <a:pt x="57" y="101"/>
                    </a:lnTo>
                    <a:lnTo>
                      <a:pt x="59" y="99"/>
                    </a:lnTo>
                    <a:lnTo>
                      <a:pt x="60" y="94"/>
                    </a:lnTo>
                    <a:lnTo>
                      <a:pt x="59" y="64"/>
                    </a:lnTo>
                    <a:lnTo>
                      <a:pt x="57" y="60"/>
                    </a:lnTo>
                    <a:lnTo>
                      <a:pt x="56" y="57"/>
                    </a:lnTo>
                    <a:lnTo>
                      <a:pt x="53" y="55"/>
                    </a:lnTo>
                    <a:lnTo>
                      <a:pt x="49" y="5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id="{A5A67DCE-F90A-430E-91A3-9DB94C2F04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2" y="1561"/>
                <a:ext cx="48" cy="85"/>
              </a:xfrm>
              <a:custGeom>
                <a:avLst/>
                <a:gdLst>
                  <a:gd name="T0" fmla="*/ 1 w 96"/>
                  <a:gd name="T1" fmla="*/ 1 h 169"/>
                  <a:gd name="T2" fmla="*/ 1 w 96"/>
                  <a:gd name="T3" fmla="*/ 1 h 169"/>
                  <a:gd name="T4" fmla="*/ 1 w 96"/>
                  <a:gd name="T5" fmla="*/ 1 h 169"/>
                  <a:gd name="T6" fmla="*/ 1 w 96"/>
                  <a:gd name="T7" fmla="*/ 1 h 169"/>
                  <a:gd name="T8" fmla="*/ 1 w 96"/>
                  <a:gd name="T9" fmla="*/ 1 h 169"/>
                  <a:gd name="T10" fmla="*/ 1 w 96"/>
                  <a:gd name="T11" fmla="*/ 1 h 169"/>
                  <a:gd name="T12" fmla="*/ 1 w 96"/>
                  <a:gd name="T13" fmla="*/ 1 h 169"/>
                  <a:gd name="T14" fmla="*/ 1 w 96"/>
                  <a:gd name="T15" fmla="*/ 1 h 169"/>
                  <a:gd name="T16" fmla="*/ 1 w 96"/>
                  <a:gd name="T17" fmla="*/ 1 h 169"/>
                  <a:gd name="T18" fmla="*/ 1 w 96"/>
                  <a:gd name="T19" fmla="*/ 1 h 169"/>
                  <a:gd name="T20" fmla="*/ 1 w 96"/>
                  <a:gd name="T21" fmla="*/ 1 h 169"/>
                  <a:gd name="T22" fmla="*/ 1 w 96"/>
                  <a:gd name="T23" fmla="*/ 1 h 169"/>
                  <a:gd name="T24" fmla="*/ 1 w 96"/>
                  <a:gd name="T25" fmla="*/ 0 h 169"/>
                  <a:gd name="T26" fmla="*/ 1 w 96"/>
                  <a:gd name="T27" fmla="*/ 1 h 169"/>
                  <a:gd name="T28" fmla="*/ 1 w 96"/>
                  <a:gd name="T29" fmla="*/ 1 h 169"/>
                  <a:gd name="T30" fmla="*/ 1 w 96"/>
                  <a:gd name="T31" fmla="*/ 1 h 169"/>
                  <a:gd name="T32" fmla="*/ 1 w 96"/>
                  <a:gd name="T33" fmla="*/ 1 h 169"/>
                  <a:gd name="T34" fmla="*/ 1 w 96"/>
                  <a:gd name="T35" fmla="*/ 1 h 169"/>
                  <a:gd name="T36" fmla="*/ 1 w 96"/>
                  <a:gd name="T37" fmla="*/ 1 h 169"/>
                  <a:gd name="T38" fmla="*/ 1 w 96"/>
                  <a:gd name="T39" fmla="*/ 1 h 169"/>
                  <a:gd name="T40" fmla="*/ 1 w 96"/>
                  <a:gd name="T41" fmla="*/ 1 h 169"/>
                  <a:gd name="T42" fmla="*/ 1 w 96"/>
                  <a:gd name="T43" fmla="*/ 1 h 169"/>
                  <a:gd name="T44" fmla="*/ 1 w 96"/>
                  <a:gd name="T45" fmla="*/ 1 h 169"/>
                  <a:gd name="T46" fmla="*/ 1 w 96"/>
                  <a:gd name="T47" fmla="*/ 1 h 169"/>
                  <a:gd name="T48" fmla="*/ 0 w 96"/>
                  <a:gd name="T49" fmla="*/ 1 h 169"/>
                  <a:gd name="T50" fmla="*/ 1 w 96"/>
                  <a:gd name="T51" fmla="*/ 1 h 169"/>
                  <a:gd name="T52" fmla="*/ 1 w 96"/>
                  <a:gd name="T53" fmla="*/ 1 h 169"/>
                  <a:gd name="T54" fmla="*/ 1 w 96"/>
                  <a:gd name="T55" fmla="*/ 1 h 169"/>
                  <a:gd name="T56" fmla="*/ 1 w 96"/>
                  <a:gd name="T57" fmla="*/ 1 h 169"/>
                  <a:gd name="T58" fmla="*/ 1 w 96"/>
                  <a:gd name="T59" fmla="*/ 1 h 169"/>
                  <a:gd name="T60" fmla="*/ 1 w 96"/>
                  <a:gd name="T61" fmla="*/ 1 h 169"/>
                  <a:gd name="T62" fmla="*/ 1 w 96"/>
                  <a:gd name="T63" fmla="*/ 1 h 169"/>
                  <a:gd name="T64" fmla="*/ 1 w 96"/>
                  <a:gd name="T65" fmla="*/ 1 h 169"/>
                  <a:gd name="T66" fmla="*/ 1 w 96"/>
                  <a:gd name="T67" fmla="*/ 1 h 169"/>
                  <a:gd name="T68" fmla="*/ 1 w 96"/>
                  <a:gd name="T69" fmla="*/ 1 h 169"/>
                  <a:gd name="T70" fmla="*/ 1 w 96"/>
                  <a:gd name="T71" fmla="*/ 1 h 169"/>
                  <a:gd name="T72" fmla="*/ 1 w 96"/>
                  <a:gd name="T73" fmla="*/ 1 h 169"/>
                  <a:gd name="T74" fmla="*/ 1 w 96"/>
                  <a:gd name="T75" fmla="*/ 1 h 169"/>
                  <a:gd name="T76" fmla="*/ 1 w 96"/>
                  <a:gd name="T77" fmla="*/ 1 h 169"/>
                  <a:gd name="T78" fmla="*/ 1 w 96"/>
                  <a:gd name="T79" fmla="*/ 1 h 169"/>
                  <a:gd name="T80" fmla="*/ 1 w 96"/>
                  <a:gd name="T81" fmla="*/ 1 h 169"/>
                  <a:gd name="T82" fmla="*/ 1 w 96"/>
                  <a:gd name="T83" fmla="*/ 1 h 169"/>
                  <a:gd name="T84" fmla="*/ 1 w 96"/>
                  <a:gd name="T85" fmla="*/ 1 h 169"/>
                  <a:gd name="T86" fmla="*/ 1 w 96"/>
                  <a:gd name="T87" fmla="*/ 1 h 169"/>
                  <a:gd name="T88" fmla="*/ 1 w 96"/>
                  <a:gd name="T89" fmla="*/ 1 h 169"/>
                  <a:gd name="T90" fmla="*/ 1 w 96"/>
                  <a:gd name="T91" fmla="*/ 1 h 169"/>
                  <a:gd name="T92" fmla="*/ 1 w 96"/>
                  <a:gd name="T93" fmla="*/ 1 h 169"/>
                  <a:gd name="T94" fmla="*/ 1 w 96"/>
                  <a:gd name="T95" fmla="*/ 1 h 169"/>
                  <a:gd name="T96" fmla="*/ 1 w 96"/>
                  <a:gd name="T97" fmla="*/ 1 h 169"/>
                  <a:gd name="T98" fmla="*/ 1 w 96"/>
                  <a:gd name="T99" fmla="*/ 1 h 1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69"/>
                  <a:gd name="T152" fmla="*/ 96 w 96"/>
                  <a:gd name="T153" fmla="*/ 169 h 1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69">
                    <a:moveTo>
                      <a:pt x="80" y="86"/>
                    </a:moveTo>
                    <a:lnTo>
                      <a:pt x="74" y="87"/>
                    </a:lnTo>
                    <a:lnTo>
                      <a:pt x="70" y="91"/>
                    </a:lnTo>
                    <a:lnTo>
                      <a:pt x="66" y="95"/>
                    </a:lnTo>
                    <a:lnTo>
                      <a:pt x="65" y="102"/>
                    </a:lnTo>
                    <a:lnTo>
                      <a:pt x="65" y="113"/>
                    </a:lnTo>
                    <a:lnTo>
                      <a:pt x="53" y="107"/>
                    </a:lnTo>
                    <a:lnTo>
                      <a:pt x="57" y="59"/>
                    </a:lnTo>
                    <a:lnTo>
                      <a:pt x="90" y="28"/>
                    </a:lnTo>
                    <a:lnTo>
                      <a:pt x="79" y="19"/>
                    </a:lnTo>
                    <a:lnTo>
                      <a:pt x="57" y="54"/>
                    </a:lnTo>
                    <a:lnTo>
                      <a:pt x="59" y="11"/>
                    </a:lnTo>
                    <a:lnTo>
                      <a:pt x="21" y="0"/>
                    </a:lnTo>
                    <a:lnTo>
                      <a:pt x="37" y="61"/>
                    </a:lnTo>
                    <a:lnTo>
                      <a:pt x="39" y="108"/>
                    </a:lnTo>
                    <a:lnTo>
                      <a:pt x="32" y="112"/>
                    </a:lnTo>
                    <a:lnTo>
                      <a:pt x="32" y="104"/>
                    </a:lnTo>
                    <a:lnTo>
                      <a:pt x="29" y="97"/>
                    </a:lnTo>
                    <a:lnTo>
                      <a:pt x="26" y="92"/>
                    </a:lnTo>
                    <a:lnTo>
                      <a:pt x="21" y="89"/>
                    </a:lnTo>
                    <a:lnTo>
                      <a:pt x="15" y="87"/>
                    </a:lnTo>
                    <a:lnTo>
                      <a:pt x="10" y="89"/>
                    </a:lnTo>
                    <a:lnTo>
                      <a:pt x="5" y="92"/>
                    </a:lnTo>
                    <a:lnTo>
                      <a:pt x="2" y="98"/>
                    </a:lnTo>
                    <a:lnTo>
                      <a:pt x="0" y="105"/>
                    </a:lnTo>
                    <a:lnTo>
                      <a:pt x="2" y="153"/>
                    </a:lnTo>
                    <a:lnTo>
                      <a:pt x="4" y="160"/>
                    </a:lnTo>
                    <a:lnTo>
                      <a:pt x="7" y="165"/>
                    </a:lnTo>
                    <a:lnTo>
                      <a:pt x="12" y="168"/>
                    </a:lnTo>
                    <a:lnTo>
                      <a:pt x="18" y="169"/>
                    </a:lnTo>
                    <a:lnTo>
                      <a:pt x="24" y="168"/>
                    </a:lnTo>
                    <a:lnTo>
                      <a:pt x="28" y="163"/>
                    </a:lnTo>
                    <a:lnTo>
                      <a:pt x="32" y="159"/>
                    </a:lnTo>
                    <a:lnTo>
                      <a:pt x="33" y="152"/>
                    </a:lnTo>
                    <a:lnTo>
                      <a:pt x="32" y="132"/>
                    </a:lnTo>
                    <a:lnTo>
                      <a:pt x="66" y="132"/>
                    </a:lnTo>
                    <a:lnTo>
                      <a:pt x="66" y="152"/>
                    </a:lnTo>
                    <a:lnTo>
                      <a:pt x="67" y="159"/>
                    </a:lnTo>
                    <a:lnTo>
                      <a:pt x="71" y="163"/>
                    </a:lnTo>
                    <a:lnTo>
                      <a:pt x="75" y="167"/>
                    </a:lnTo>
                    <a:lnTo>
                      <a:pt x="81" y="168"/>
                    </a:lnTo>
                    <a:lnTo>
                      <a:pt x="87" y="167"/>
                    </a:lnTo>
                    <a:lnTo>
                      <a:pt x="93" y="162"/>
                    </a:lnTo>
                    <a:lnTo>
                      <a:pt x="95" y="158"/>
                    </a:lnTo>
                    <a:lnTo>
                      <a:pt x="96" y="151"/>
                    </a:lnTo>
                    <a:lnTo>
                      <a:pt x="95" y="102"/>
                    </a:lnTo>
                    <a:lnTo>
                      <a:pt x="94" y="95"/>
                    </a:lnTo>
                    <a:lnTo>
                      <a:pt x="90" y="91"/>
                    </a:lnTo>
                    <a:lnTo>
                      <a:pt x="86" y="87"/>
                    </a:lnTo>
                    <a:lnTo>
                      <a:pt x="80" y="8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93" name="Freeform 83">
                <a:extLst>
                  <a:ext uri="{FF2B5EF4-FFF2-40B4-BE49-F238E27FC236}">
                    <a16:creationId xmlns:a16="http://schemas.microsoft.com/office/drawing/2014/main" id="{FA09863E-E048-475E-BD14-FF667B7840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76" y="1477"/>
                <a:ext cx="196" cy="37"/>
              </a:xfrm>
              <a:custGeom>
                <a:avLst/>
                <a:gdLst>
                  <a:gd name="T0" fmla="*/ 1 w 393"/>
                  <a:gd name="T1" fmla="*/ 1 h 73"/>
                  <a:gd name="T2" fmla="*/ 1 w 393"/>
                  <a:gd name="T3" fmla="*/ 0 h 73"/>
                  <a:gd name="T4" fmla="*/ 0 w 393"/>
                  <a:gd name="T5" fmla="*/ 1 h 73"/>
                  <a:gd name="T6" fmla="*/ 0 w 393"/>
                  <a:gd name="T7" fmla="*/ 1 h 73"/>
                  <a:gd name="T8" fmla="*/ 0 w 393"/>
                  <a:gd name="T9" fmla="*/ 1 h 73"/>
                  <a:gd name="T10" fmla="*/ 0 w 393"/>
                  <a:gd name="T11" fmla="*/ 1 h 73"/>
                  <a:gd name="T12" fmla="*/ 0 w 393"/>
                  <a:gd name="T13" fmla="*/ 1 h 73"/>
                  <a:gd name="T14" fmla="*/ 0 w 393"/>
                  <a:gd name="T15" fmla="*/ 1 h 73"/>
                  <a:gd name="T16" fmla="*/ 0 w 393"/>
                  <a:gd name="T17" fmla="*/ 1 h 73"/>
                  <a:gd name="T18" fmla="*/ 0 w 393"/>
                  <a:gd name="T19" fmla="*/ 1 h 73"/>
                  <a:gd name="T20" fmla="*/ 0 w 393"/>
                  <a:gd name="T21" fmla="*/ 1 h 73"/>
                  <a:gd name="T22" fmla="*/ 0 w 393"/>
                  <a:gd name="T23" fmla="*/ 1 h 73"/>
                  <a:gd name="T24" fmla="*/ 0 w 393"/>
                  <a:gd name="T25" fmla="*/ 1 h 73"/>
                  <a:gd name="T26" fmla="*/ 0 w 393"/>
                  <a:gd name="T27" fmla="*/ 1 h 73"/>
                  <a:gd name="T28" fmla="*/ 1 w 393"/>
                  <a:gd name="T29" fmla="*/ 1 h 73"/>
                  <a:gd name="T30" fmla="*/ 1 w 393"/>
                  <a:gd name="T31" fmla="*/ 1 h 73"/>
                  <a:gd name="T32" fmla="*/ 1 w 393"/>
                  <a:gd name="T33" fmla="*/ 1 h 73"/>
                  <a:gd name="T34" fmla="*/ 1 w 393"/>
                  <a:gd name="T35" fmla="*/ 1 h 73"/>
                  <a:gd name="T36" fmla="*/ 1 w 393"/>
                  <a:gd name="T37" fmla="*/ 1 h 73"/>
                  <a:gd name="T38" fmla="*/ 1 w 393"/>
                  <a:gd name="T39" fmla="*/ 1 h 73"/>
                  <a:gd name="T40" fmla="*/ 1 w 393"/>
                  <a:gd name="T41" fmla="*/ 1 h 73"/>
                  <a:gd name="T42" fmla="*/ 1 w 393"/>
                  <a:gd name="T43" fmla="*/ 1 h 73"/>
                  <a:gd name="T44" fmla="*/ 1 w 393"/>
                  <a:gd name="T45" fmla="*/ 1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3"/>
                  <a:gd name="T70" fmla="*/ 0 h 73"/>
                  <a:gd name="T71" fmla="*/ 393 w 393"/>
                  <a:gd name="T72" fmla="*/ 73 h 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3" h="73">
                    <a:moveTo>
                      <a:pt x="393" y="12"/>
                    </a:moveTo>
                    <a:lnTo>
                      <a:pt x="393" y="0"/>
                    </a:lnTo>
                    <a:lnTo>
                      <a:pt x="0" y="38"/>
                    </a:lnTo>
                    <a:lnTo>
                      <a:pt x="4" y="47"/>
                    </a:lnTo>
                    <a:lnTo>
                      <a:pt x="6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49" y="68"/>
                    </a:lnTo>
                    <a:lnTo>
                      <a:pt x="87" y="62"/>
                    </a:lnTo>
                    <a:lnTo>
                      <a:pt x="122" y="56"/>
                    </a:lnTo>
                    <a:lnTo>
                      <a:pt x="158" y="50"/>
                    </a:lnTo>
                    <a:lnTo>
                      <a:pt x="191" y="46"/>
                    </a:lnTo>
                    <a:lnTo>
                      <a:pt x="223" y="40"/>
                    </a:lnTo>
                    <a:lnTo>
                      <a:pt x="252" y="35"/>
                    </a:lnTo>
                    <a:lnTo>
                      <a:pt x="280" y="31"/>
                    </a:lnTo>
                    <a:lnTo>
                      <a:pt x="304" y="27"/>
                    </a:lnTo>
                    <a:lnTo>
                      <a:pt x="326" y="24"/>
                    </a:lnTo>
                    <a:lnTo>
                      <a:pt x="346" y="20"/>
                    </a:lnTo>
                    <a:lnTo>
                      <a:pt x="362" y="17"/>
                    </a:lnTo>
                    <a:lnTo>
                      <a:pt x="376" y="16"/>
                    </a:lnTo>
                    <a:lnTo>
                      <a:pt x="385" y="14"/>
                    </a:lnTo>
                    <a:lnTo>
                      <a:pt x="391" y="12"/>
                    </a:lnTo>
                    <a:lnTo>
                      <a:pt x="393" y="1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94" name="Freeform 84">
                <a:extLst>
                  <a:ext uri="{FF2B5EF4-FFF2-40B4-BE49-F238E27FC236}">
                    <a16:creationId xmlns:a16="http://schemas.microsoft.com/office/drawing/2014/main" id="{35CFD0C2-5264-4414-9139-149005C95C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22" y="1507"/>
                <a:ext cx="191" cy="25"/>
              </a:xfrm>
              <a:custGeom>
                <a:avLst/>
                <a:gdLst>
                  <a:gd name="T0" fmla="*/ 0 w 382"/>
                  <a:gd name="T1" fmla="*/ 0 h 49"/>
                  <a:gd name="T2" fmla="*/ 0 w 382"/>
                  <a:gd name="T3" fmla="*/ 1 h 49"/>
                  <a:gd name="T4" fmla="*/ 1 w 382"/>
                  <a:gd name="T5" fmla="*/ 1 h 49"/>
                  <a:gd name="T6" fmla="*/ 1 w 382"/>
                  <a:gd name="T7" fmla="*/ 1 h 49"/>
                  <a:gd name="T8" fmla="*/ 1 w 382"/>
                  <a:gd name="T9" fmla="*/ 1 h 49"/>
                  <a:gd name="T10" fmla="*/ 1 w 382"/>
                  <a:gd name="T11" fmla="*/ 1 h 49"/>
                  <a:gd name="T12" fmla="*/ 1 w 382"/>
                  <a:gd name="T13" fmla="*/ 1 h 49"/>
                  <a:gd name="T14" fmla="*/ 1 w 382"/>
                  <a:gd name="T15" fmla="*/ 1 h 49"/>
                  <a:gd name="T16" fmla="*/ 1 w 382"/>
                  <a:gd name="T17" fmla="*/ 1 h 49"/>
                  <a:gd name="T18" fmla="*/ 1 w 382"/>
                  <a:gd name="T19" fmla="*/ 1 h 49"/>
                  <a:gd name="T20" fmla="*/ 1 w 382"/>
                  <a:gd name="T21" fmla="*/ 1 h 49"/>
                  <a:gd name="T22" fmla="*/ 1 w 382"/>
                  <a:gd name="T23" fmla="*/ 1 h 49"/>
                  <a:gd name="T24" fmla="*/ 1 w 382"/>
                  <a:gd name="T25" fmla="*/ 1 h 49"/>
                  <a:gd name="T26" fmla="*/ 1 w 382"/>
                  <a:gd name="T27" fmla="*/ 1 h 49"/>
                  <a:gd name="T28" fmla="*/ 1 w 382"/>
                  <a:gd name="T29" fmla="*/ 1 h 49"/>
                  <a:gd name="T30" fmla="*/ 1 w 382"/>
                  <a:gd name="T31" fmla="*/ 1 h 49"/>
                  <a:gd name="T32" fmla="*/ 1 w 382"/>
                  <a:gd name="T33" fmla="*/ 1 h 49"/>
                  <a:gd name="T34" fmla="*/ 1 w 382"/>
                  <a:gd name="T35" fmla="*/ 1 h 49"/>
                  <a:gd name="T36" fmla="*/ 1 w 382"/>
                  <a:gd name="T37" fmla="*/ 1 h 49"/>
                  <a:gd name="T38" fmla="*/ 1 w 382"/>
                  <a:gd name="T39" fmla="*/ 1 h 49"/>
                  <a:gd name="T40" fmla="*/ 1 w 382"/>
                  <a:gd name="T41" fmla="*/ 1 h 49"/>
                  <a:gd name="T42" fmla="*/ 1 w 382"/>
                  <a:gd name="T43" fmla="*/ 1 h 49"/>
                  <a:gd name="T44" fmla="*/ 0 w 382"/>
                  <a:gd name="T45" fmla="*/ 0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2"/>
                  <a:gd name="T70" fmla="*/ 0 h 49"/>
                  <a:gd name="T71" fmla="*/ 382 w 382"/>
                  <a:gd name="T72" fmla="*/ 49 h 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2" h="49">
                    <a:moveTo>
                      <a:pt x="0" y="0"/>
                    </a:moveTo>
                    <a:lnTo>
                      <a:pt x="0" y="13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16" y="15"/>
                    </a:lnTo>
                    <a:lnTo>
                      <a:pt x="29" y="17"/>
                    </a:lnTo>
                    <a:lnTo>
                      <a:pt x="44" y="18"/>
                    </a:lnTo>
                    <a:lnTo>
                      <a:pt x="62" y="20"/>
                    </a:lnTo>
                    <a:lnTo>
                      <a:pt x="83" y="21"/>
                    </a:lnTo>
                    <a:lnTo>
                      <a:pt x="107" y="24"/>
                    </a:lnTo>
                    <a:lnTo>
                      <a:pt x="134" y="27"/>
                    </a:lnTo>
                    <a:lnTo>
                      <a:pt x="162" y="30"/>
                    </a:lnTo>
                    <a:lnTo>
                      <a:pt x="193" y="33"/>
                    </a:lnTo>
                    <a:lnTo>
                      <a:pt x="227" y="35"/>
                    </a:lnTo>
                    <a:lnTo>
                      <a:pt x="261" y="39"/>
                    </a:lnTo>
                    <a:lnTo>
                      <a:pt x="298" y="42"/>
                    </a:lnTo>
                    <a:lnTo>
                      <a:pt x="336" y="46"/>
                    </a:lnTo>
                    <a:lnTo>
                      <a:pt x="377" y="49"/>
                    </a:lnTo>
                    <a:lnTo>
                      <a:pt x="378" y="42"/>
                    </a:lnTo>
                    <a:lnTo>
                      <a:pt x="380" y="35"/>
                    </a:lnTo>
                    <a:lnTo>
                      <a:pt x="381" y="28"/>
                    </a:lnTo>
                    <a:lnTo>
                      <a:pt x="38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95" name="Freeform 85">
                <a:extLst>
                  <a:ext uri="{FF2B5EF4-FFF2-40B4-BE49-F238E27FC236}">
                    <a16:creationId xmlns:a16="http://schemas.microsoft.com/office/drawing/2014/main" id="{B064D86B-FFA5-4966-84CB-3CEC906325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185"/>
                <a:ext cx="19" cy="82"/>
              </a:xfrm>
              <a:custGeom>
                <a:avLst/>
                <a:gdLst>
                  <a:gd name="T0" fmla="*/ 1 w 37"/>
                  <a:gd name="T1" fmla="*/ 1 h 163"/>
                  <a:gd name="T2" fmla="*/ 1 w 37"/>
                  <a:gd name="T3" fmla="*/ 1 h 163"/>
                  <a:gd name="T4" fmla="*/ 1 w 37"/>
                  <a:gd name="T5" fmla="*/ 1 h 163"/>
                  <a:gd name="T6" fmla="*/ 1 w 37"/>
                  <a:gd name="T7" fmla="*/ 1 h 163"/>
                  <a:gd name="T8" fmla="*/ 1 w 37"/>
                  <a:gd name="T9" fmla="*/ 1 h 163"/>
                  <a:gd name="T10" fmla="*/ 1 w 37"/>
                  <a:gd name="T11" fmla="*/ 1 h 163"/>
                  <a:gd name="T12" fmla="*/ 1 w 37"/>
                  <a:gd name="T13" fmla="*/ 0 h 163"/>
                  <a:gd name="T14" fmla="*/ 1 w 37"/>
                  <a:gd name="T15" fmla="*/ 1 h 163"/>
                  <a:gd name="T16" fmla="*/ 1 w 37"/>
                  <a:gd name="T17" fmla="*/ 1 h 163"/>
                  <a:gd name="T18" fmla="*/ 0 w 37"/>
                  <a:gd name="T19" fmla="*/ 1 h 163"/>
                  <a:gd name="T20" fmla="*/ 1 w 37"/>
                  <a:gd name="T21" fmla="*/ 1 h 163"/>
                  <a:gd name="T22" fmla="*/ 1 w 37"/>
                  <a:gd name="T23" fmla="*/ 1 h 163"/>
                  <a:gd name="T24" fmla="*/ 1 w 37"/>
                  <a:gd name="T25" fmla="*/ 1 h 163"/>
                  <a:gd name="T26" fmla="*/ 1 w 37"/>
                  <a:gd name="T27" fmla="*/ 1 h 163"/>
                  <a:gd name="T28" fmla="*/ 1 w 37"/>
                  <a:gd name="T29" fmla="*/ 1 h 163"/>
                  <a:gd name="T30" fmla="*/ 1 w 37"/>
                  <a:gd name="T31" fmla="*/ 1 h 163"/>
                  <a:gd name="T32" fmla="*/ 1 w 37"/>
                  <a:gd name="T33" fmla="*/ 1 h 163"/>
                  <a:gd name="T34" fmla="*/ 1 w 37"/>
                  <a:gd name="T35" fmla="*/ 1 h 1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163"/>
                  <a:gd name="T56" fmla="*/ 37 w 37"/>
                  <a:gd name="T57" fmla="*/ 163 h 16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163">
                    <a:moveTo>
                      <a:pt x="37" y="163"/>
                    </a:moveTo>
                    <a:lnTo>
                      <a:pt x="33" y="105"/>
                    </a:lnTo>
                    <a:lnTo>
                      <a:pt x="30" y="55"/>
                    </a:lnTo>
                    <a:lnTo>
                      <a:pt x="28" y="22"/>
                    </a:lnTo>
                    <a:lnTo>
                      <a:pt x="26" y="7"/>
                    </a:lnTo>
                    <a:lnTo>
                      <a:pt x="22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0" y="163"/>
                    </a:lnTo>
                    <a:lnTo>
                      <a:pt x="7" y="163"/>
                    </a:lnTo>
                    <a:lnTo>
                      <a:pt x="15" y="163"/>
                    </a:lnTo>
                    <a:lnTo>
                      <a:pt x="22" y="163"/>
                    </a:lnTo>
                    <a:lnTo>
                      <a:pt x="29" y="163"/>
                    </a:lnTo>
                    <a:lnTo>
                      <a:pt x="31" y="163"/>
                    </a:lnTo>
                    <a:lnTo>
                      <a:pt x="32" y="163"/>
                    </a:lnTo>
                    <a:lnTo>
                      <a:pt x="34" y="163"/>
                    </a:lnTo>
                    <a:lnTo>
                      <a:pt x="37" y="16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96" name="Freeform 86">
                <a:extLst>
                  <a:ext uri="{FF2B5EF4-FFF2-40B4-BE49-F238E27FC236}">
                    <a16:creationId xmlns:a16="http://schemas.microsoft.com/office/drawing/2014/main" id="{959FC246-1D13-4E90-AAA5-5F8F4CE591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10" y="1267"/>
                <a:ext cx="771" cy="338"/>
              </a:xfrm>
              <a:custGeom>
                <a:avLst/>
                <a:gdLst>
                  <a:gd name="T0" fmla="*/ 3 w 1541"/>
                  <a:gd name="T1" fmla="*/ 2 h 678"/>
                  <a:gd name="T2" fmla="*/ 3 w 1541"/>
                  <a:gd name="T3" fmla="*/ 2 h 678"/>
                  <a:gd name="T4" fmla="*/ 4 w 1541"/>
                  <a:gd name="T5" fmla="*/ 2 h 678"/>
                  <a:gd name="T6" fmla="*/ 4 w 1541"/>
                  <a:gd name="T7" fmla="*/ 2 h 678"/>
                  <a:gd name="T8" fmla="*/ 4 w 1541"/>
                  <a:gd name="T9" fmla="*/ 2 h 678"/>
                  <a:gd name="T10" fmla="*/ 4 w 1541"/>
                  <a:gd name="T11" fmla="*/ 2 h 678"/>
                  <a:gd name="T12" fmla="*/ 4 w 1541"/>
                  <a:gd name="T13" fmla="*/ 2 h 678"/>
                  <a:gd name="T14" fmla="*/ 5 w 1541"/>
                  <a:gd name="T15" fmla="*/ 2 h 678"/>
                  <a:gd name="T16" fmla="*/ 5 w 1541"/>
                  <a:gd name="T17" fmla="*/ 2 h 678"/>
                  <a:gd name="T18" fmla="*/ 5 w 1541"/>
                  <a:gd name="T19" fmla="*/ 2 h 678"/>
                  <a:gd name="T20" fmla="*/ 5 w 1541"/>
                  <a:gd name="T21" fmla="*/ 2 h 678"/>
                  <a:gd name="T22" fmla="*/ 5 w 1541"/>
                  <a:gd name="T23" fmla="*/ 2 h 678"/>
                  <a:gd name="T24" fmla="*/ 6 w 1541"/>
                  <a:gd name="T25" fmla="*/ 2 h 678"/>
                  <a:gd name="T26" fmla="*/ 6 w 1541"/>
                  <a:gd name="T27" fmla="*/ 2 h 678"/>
                  <a:gd name="T28" fmla="*/ 6 w 1541"/>
                  <a:gd name="T29" fmla="*/ 1 h 678"/>
                  <a:gd name="T30" fmla="*/ 6 w 1541"/>
                  <a:gd name="T31" fmla="*/ 1 h 678"/>
                  <a:gd name="T32" fmla="*/ 6 w 1541"/>
                  <a:gd name="T33" fmla="*/ 1 h 678"/>
                  <a:gd name="T34" fmla="*/ 4 w 1541"/>
                  <a:gd name="T35" fmla="*/ 2 h 678"/>
                  <a:gd name="T36" fmla="*/ 4 w 1541"/>
                  <a:gd name="T37" fmla="*/ 1 h 678"/>
                  <a:gd name="T38" fmla="*/ 5 w 1541"/>
                  <a:gd name="T39" fmla="*/ 1 h 678"/>
                  <a:gd name="T40" fmla="*/ 4 w 1541"/>
                  <a:gd name="T41" fmla="*/ 1 h 678"/>
                  <a:gd name="T42" fmla="*/ 4 w 1541"/>
                  <a:gd name="T43" fmla="*/ 1 h 678"/>
                  <a:gd name="T44" fmla="*/ 4 w 1541"/>
                  <a:gd name="T45" fmla="*/ 1 h 678"/>
                  <a:gd name="T46" fmla="*/ 4 w 1541"/>
                  <a:gd name="T47" fmla="*/ 0 h 678"/>
                  <a:gd name="T48" fmla="*/ 4 w 1541"/>
                  <a:gd name="T49" fmla="*/ 0 h 678"/>
                  <a:gd name="T50" fmla="*/ 3 w 1541"/>
                  <a:gd name="T51" fmla="*/ 0 h 678"/>
                  <a:gd name="T52" fmla="*/ 3 w 1541"/>
                  <a:gd name="T53" fmla="*/ 0 h 678"/>
                  <a:gd name="T54" fmla="*/ 3 w 1541"/>
                  <a:gd name="T55" fmla="*/ 1 h 678"/>
                  <a:gd name="T56" fmla="*/ 3 w 1541"/>
                  <a:gd name="T57" fmla="*/ 1 h 678"/>
                  <a:gd name="T58" fmla="*/ 3 w 1541"/>
                  <a:gd name="T59" fmla="*/ 1 h 678"/>
                  <a:gd name="T60" fmla="*/ 3 w 1541"/>
                  <a:gd name="T61" fmla="*/ 1 h 678"/>
                  <a:gd name="T62" fmla="*/ 3 w 1541"/>
                  <a:gd name="T63" fmla="*/ 2 h 678"/>
                  <a:gd name="T64" fmla="*/ 1 w 1541"/>
                  <a:gd name="T65" fmla="*/ 1 h 678"/>
                  <a:gd name="T66" fmla="*/ 0 w 1541"/>
                  <a:gd name="T67" fmla="*/ 2 h 678"/>
                  <a:gd name="T68" fmla="*/ 1 w 1541"/>
                  <a:gd name="T69" fmla="*/ 2 h 678"/>
                  <a:gd name="T70" fmla="*/ 1 w 1541"/>
                  <a:gd name="T71" fmla="*/ 2 h 678"/>
                  <a:gd name="T72" fmla="*/ 2 w 1541"/>
                  <a:gd name="T73" fmla="*/ 2 h 678"/>
                  <a:gd name="T74" fmla="*/ 2 w 1541"/>
                  <a:gd name="T75" fmla="*/ 2 h 678"/>
                  <a:gd name="T76" fmla="*/ 2 w 1541"/>
                  <a:gd name="T77" fmla="*/ 2 h 678"/>
                  <a:gd name="T78" fmla="*/ 2 w 1541"/>
                  <a:gd name="T79" fmla="*/ 2 h 678"/>
                  <a:gd name="T80" fmla="*/ 2 w 1541"/>
                  <a:gd name="T81" fmla="*/ 2 h 678"/>
                  <a:gd name="T82" fmla="*/ 3 w 1541"/>
                  <a:gd name="T83" fmla="*/ 2 h 678"/>
                  <a:gd name="T84" fmla="*/ 3 w 1541"/>
                  <a:gd name="T85" fmla="*/ 2 h 678"/>
                  <a:gd name="T86" fmla="*/ 3 w 1541"/>
                  <a:gd name="T87" fmla="*/ 2 h 6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41"/>
                  <a:gd name="T133" fmla="*/ 0 h 678"/>
                  <a:gd name="T134" fmla="*/ 1541 w 1541"/>
                  <a:gd name="T135" fmla="*/ 678 h 6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41" h="678">
                    <a:moveTo>
                      <a:pt x="646" y="636"/>
                    </a:moveTo>
                    <a:lnTo>
                      <a:pt x="655" y="643"/>
                    </a:lnTo>
                    <a:lnTo>
                      <a:pt x="666" y="650"/>
                    </a:lnTo>
                    <a:lnTo>
                      <a:pt x="680" y="658"/>
                    </a:lnTo>
                    <a:lnTo>
                      <a:pt x="695" y="665"/>
                    </a:lnTo>
                    <a:lnTo>
                      <a:pt x="713" y="671"/>
                    </a:lnTo>
                    <a:lnTo>
                      <a:pt x="731" y="675"/>
                    </a:lnTo>
                    <a:lnTo>
                      <a:pt x="751" y="678"/>
                    </a:lnTo>
                    <a:lnTo>
                      <a:pt x="771" y="678"/>
                    </a:lnTo>
                    <a:lnTo>
                      <a:pt x="787" y="676"/>
                    </a:lnTo>
                    <a:lnTo>
                      <a:pt x="804" y="673"/>
                    </a:lnTo>
                    <a:lnTo>
                      <a:pt x="820" y="668"/>
                    </a:lnTo>
                    <a:lnTo>
                      <a:pt x="836" y="664"/>
                    </a:lnTo>
                    <a:lnTo>
                      <a:pt x="851" y="657"/>
                    </a:lnTo>
                    <a:lnTo>
                      <a:pt x="866" y="650"/>
                    </a:lnTo>
                    <a:lnTo>
                      <a:pt x="880" y="642"/>
                    </a:lnTo>
                    <a:lnTo>
                      <a:pt x="893" y="634"/>
                    </a:lnTo>
                    <a:lnTo>
                      <a:pt x="909" y="625"/>
                    </a:lnTo>
                    <a:lnTo>
                      <a:pt x="929" y="615"/>
                    </a:lnTo>
                    <a:lnTo>
                      <a:pt x="952" y="606"/>
                    </a:lnTo>
                    <a:lnTo>
                      <a:pt x="976" y="598"/>
                    </a:lnTo>
                    <a:lnTo>
                      <a:pt x="1002" y="590"/>
                    </a:lnTo>
                    <a:lnTo>
                      <a:pt x="1028" y="582"/>
                    </a:lnTo>
                    <a:lnTo>
                      <a:pt x="1055" y="575"/>
                    </a:lnTo>
                    <a:lnTo>
                      <a:pt x="1082" y="569"/>
                    </a:lnTo>
                    <a:lnTo>
                      <a:pt x="1108" y="564"/>
                    </a:lnTo>
                    <a:lnTo>
                      <a:pt x="1132" y="558"/>
                    </a:lnTo>
                    <a:lnTo>
                      <a:pt x="1154" y="553"/>
                    </a:lnTo>
                    <a:lnTo>
                      <a:pt x="1172" y="550"/>
                    </a:lnTo>
                    <a:lnTo>
                      <a:pt x="1188" y="546"/>
                    </a:lnTo>
                    <a:lnTo>
                      <a:pt x="1201" y="545"/>
                    </a:lnTo>
                    <a:lnTo>
                      <a:pt x="1209" y="543"/>
                    </a:lnTo>
                    <a:lnTo>
                      <a:pt x="1211" y="543"/>
                    </a:lnTo>
                    <a:lnTo>
                      <a:pt x="1219" y="542"/>
                    </a:lnTo>
                    <a:lnTo>
                      <a:pt x="1231" y="541"/>
                    </a:lnTo>
                    <a:lnTo>
                      <a:pt x="1243" y="538"/>
                    </a:lnTo>
                    <a:lnTo>
                      <a:pt x="1258" y="537"/>
                    </a:lnTo>
                    <a:lnTo>
                      <a:pt x="1275" y="535"/>
                    </a:lnTo>
                    <a:lnTo>
                      <a:pt x="1293" y="531"/>
                    </a:lnTo>
                    <a:lnTo>
                      <a:pt x="1313" y="529"/>
                    </a:lnTo>
                    <a:lnTo>
                      <a:pt x="1334" y="526"/>
                    </a:lnTo>
                    <a:lnTo>
                      <a:pt x="1358" y="522"/>
                    </a:lnTo>
                    <a:lnTo>
                      <a:pt x="1381" y="519"/>
                    </a:lnTo>
                    <a:lnTo>
                      <a:pt x="1406" y="515"/>
                    </a:lnTo>
                    <a:lnTo>
                      <a:pt x="1431" y="511"/>
                    </a:lnTo>
                    <a:lnTo>
                      <a:pt x="1458" y="507"/>
                    </a:lnTo>
                    <a:lnTo>
                      <a:pt x="1485" y="502"/>
                    </a:lnTo>
                    <a:lnTo>
                      <a:pt x="1513" y="499"/>
                    </a:lnTo>
                    <a:lnTo>
                      <a:pt x="1541" y="494"/>
                    </a:lnTo>
                    <a:lnTo>
                      <a:pt x="1538" y="485"/>
                    </a:lnTo>
                    <a:lnTo>
                      <a:pt x="1536" y="477"/>
                    </a:lnTo>
                    <a:lnTo>
                      <a:pt x="1534" y="468"/>
                    </a:lnTo>
                    <a:lnTo>
                      <a:pt x="1530" y="459"/>
                    </a:lnTo>
                    <a:lnTo>
                      <a:pt x="933" y="522"/>
                    </a:lnTo>
                    <a:lnTo>
                      <a:pt x="933" y="478"/>
                    </a:lnTo>
                    <a:lnTo>
                      <a:pt x="923" y="444"/>
                    </a:lnTo>
                    <a:lnTo>
                      <a:pt x="913" y="422"/>
                    </a:lnTo>
                    <a:lnTo>
                      <a:pt x="908" y="414"/>
                    </a:lnTo>
                    <a:lnTo>
                      <a:pt x="1230" y="347"/>
                    </a:lnTo>
                    <a:lnTo>
                      <a:pt x="1226" y="334"/>
                    </a:lnTo>
                    <a:lnTo>
                      <a:pt x="881" y="375"/>
                    </a:lnTo>
                    <a:lnTo>
                      <a:pt x="870" y="363"/>
                    </a:lnTo>
                    <a:lnTo>
                      <a:pt x="859" y="354"/>
                    </a:lnTo>
                    <a:lnTo>
                      <a:pt x="845" y="346"/>
                    </a:lnTo>
                    <a:lnTo>
                      <a:pt x="832" y="339"/>
                    </a:lnTo>
                    <a:lnTo>
                      <a:pt x="821" y="334"/>
                    </a:lnTo>
                    <a:lnTo>
                      <a:pt x="810" y="331"/>
                    </a:lnTo>
                    <a:lnTo>
                      <a:pt x="804" y="330"/>
                    </a:lnTo>
                    <a:lnTo>
                      <a:pt x="801" y="329"/>
                    </a:lnTo>
                    <a:lnTo>
                      <a:pt x="799" y="297"/>
                    </a:lnTo>
                    <a:lnTo>
                      <a:pt x="794" y="218"/>
                    </a:lnTo>
                    <a:lnTo>
                      <a:pt x="789" y="111"/>
                    </a:lnTo>
                    <a:lnTo>
                      <a:pt x="783" y="0"/>
                    </a:lnTo>
                    <a:lnTo>
                      <a:pt x="780" y="0"/>
                    </a:lnTo>
                    <a:lnTo>
                      <a:pt x="778" y="0"/>
                    </a:lnTo>
                    <a:lnTo>
                      <a:pt x="777" y="0"/>
                    </a:lnTo>
                    <a:lnTo>
                      <a:pt x="775" y="0"/>
                    </a:lnTo>
                    <a:lnTo>
                      <a:pt x="768" y="0"/>
                    </a:lnTo>
                    <a:lnTo>
                      <a:pt x="761" y="0"/>
                    </a:lnTo>
                    <a:lnTo>
                      <a:pt x="753" y="0"/>
                    </a:lnTo>
                    <a:lnTo>
                      <a:pt x="746" y="0"/>
                    </a:lnTo>
                    <a:lnTo>
                      <a:pt x="733" y="331"/>
                    </a:lnTo>
                    <a:lnTo>
                      <a:pt x="717" y="337"/>
                    </a:lnTo>
                    <a:lnTo>
                      <a:pt x="701" y="344"/>
                    </a:lnTo>
                    <a:lnTo>
                      <a:pt x="687" y="352"/>
                    </a:lnTo>
                    <a:lnTo>
                      <a:pt x="675" y="360"/>
                    </a:lnTo>
                    <a:lnTo>
                      <a:pt x="664" y="368"/>
                    </a:lnTo>
                    <a:lnTo>
                      <a:pt x="657" y="373"/>
                    </a:lnTo>
                    <a:lnTo>
                      <a:pt x="651" y="378"/>
                    </a:lnTo>
                    <a:lnTo>
                      <a:pt x="650" y="379"/>
                    </a:lnTo>
                    <a:lnTo>
                      <a:pt x="320" y="357"/>
                    </a:lnTo>
                    <a:lnTo>
                      <a:pt x="313" y="370"/>
                    </a:lnTo>
                    <a:lnTo>
                      <a:pt x="625" y="418"/>
                    </a:lnTo>
                    <a:lnTo>
                      <a:pt x="609" y="456"/>
                    </a:lnTo>
                    <a:lnTo>
                      <a:pt x="605" y="494"/>
                    </a:lnTo>
                    <a:lnTo>
                      <a:pt x="607" y="523"/>
                    </a:lnTo>
                    <a:lnTo>
                      <a:pt x="609" y="535"/>
                    </a:lnTo>
                    <a:lnTo>
                      <a:pt x="5" y="502"/>
                    </a:lnTo>
                    <a:lnTo>
                      <a:pt x="4" y="509"/>
                    </a:lnTo>
                    <a:lnTo>
                      <a:pt x="3" y="516"/>
                    </a:lnTo>
                    <a:lnTo>
                      <a:pt x="1" y="523"/>
                    </a:lnTo>
                    <a:lnTo>
                      <a:pt x="0" y="530"/>
                    </a:lnTo>
                    <a:lnTo>
                      <a:pt x="35" y="534"/>
                    </a:lnTo>
                    <a:lnTo>
                      <a:pt x="71" y="536"/>
                    </a:lnTo>
                    <a:lnTo>
                      <a:pt x="106" y="539"/>
                    </a:lnTo>
                    <a:lnTo>
                      <a:pt x="140" y="542"/>
                    </a:lnTo>
                    <a:lnTo>
                      <a:pt x="174" y="545"/>
                    </a:lnTo>
                    <a:lnTo>
                      <a:pt x="206" y="547"/>
                    </a:lnTo>
                    <a:lnTo>
                      <a:pt x="237" y="551"/>
                    </a:lnTo>
                    <a:lnTo>
                      <a:pt x="266" y="553"/>
                    </a:lnTo>
                    <a:lnTo>
                      <a:pt x="293" y="555"/>
                    </a:lnTo>
                    <a:lnTo>
                      <a:pt x="319" y="558"/>
                    </a:lnTo>
                    <a:lnTo>
                      <a:pt x="342" y="560"/>
                    </a:lnTo>
                    <a:lnTo>
                      <a:pt x="362" y="561"/>
                    </a:lnTo>
                    <a:lnTo>
                      <a:pt x="380" y="564"/>
                    </a:lnTo>
                    <a:lnTo>
                      <a:pt x="395" y="565"/>
                    </a:lnTo>
                    <a:lnTo>
                      <a:pt x="407" y="566"/>
                    </a:lnTo>
                    <a:lnTo>
                      <a:pt x="415" y="567"/>
                    </a:lnTo>
                    <a:lnTo>
                      <a:pt x="430" y="569"/>
                    </a:lnTo>
                    <a:lnTo>
                      <a:pt x="445" y="572"/>
                    </a:lnTo>
                    <a:lnTo>
                      <a:pt x="461" y="575"/>
                    </a:lnTo>
                    <a:lnTo>
                      <a:pt x="478" y="579"/>
                    </a:lnTo>
                    <a:lnTo>
                      <a:pt x="495" y="582"/>
                    </a:lnTo>
                    <a:lnTo>
                      <a:pt x="511" y="587"/>
                    </a:lnTo>
                    <a:lnTo>
                      <a:pt x="528" y="590"/>
                    </a:lnTo>
                    <a:lnTo>
                      <a:pt x="544" y="595"/>
                    </a:lnTo>
                    <a:lnTo>
                      <a:pt x="561" y="600"/>
                    </a:lnTo>
                    <a:lnTo>
                      <a:pt x="575" y="605"/>
                    </a:lnTo>
                    <a:lnTo>
                      <a:pt x="590" y="610"/>
                    </a:lnTo>
                    <a:lnTo>
                      <a:pt x="604" y="615"/>
                    </a:lnTo>
                    <a:lnTo>
                      <a:pt x="617" y="620"/>
                    </a:lnTo>
                    <a:lnTo>
                      <a:pt x="628" y="626"/>
                    </a:lnTo>
                    <a:lnTo>
                      <a:pt x="638" y="630"/>
                    </a:lnTo>
                    <a:lnTo>
                      <a:pt x="646" y="6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97" name="Freeform 87">
                <a:extLst>
                  <a:ext uri="{FF2B5EF4-FFF2-40B4-BE49-F238E27FC236}">
                    <a16:creationId xmlns:a16="http://schemas.microsoft.com/office/drawing/2014/main" id="{666FFC38-CE04-4CE0-B92E-104E87014D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28" y="1444"/>
                <a:ext cx="134" cy="130"/>
              </a:xfrm>
              <a:custGeom>
                <a:avLst/>
                <a:gdLst>
                  <a:gd name="T0" fmla="*/ 0 w 269"/>
                  <a:gd name="T1" fmla="*/ 0 h 259"/>
                  <a:gd name="T2" fmla="*/ 0 w 269"/>
                  <a:gd name="T3" fmla="*/ 0 h 259"/>
                  <a:gd name="T4" fmla="*/ 0 w 269"/>
                  <a:gd name="T5" fmla="*/ 1 h 259"/>
                  <a:gd name="T6" fmla="*/ 0 w 269"/>
                  <a:gd name="T7" fmla="*/ 1 h 259"/>
                  <a:gd name="T8" fmla="*/ 0 w 269"/>
                  <a:gd name="T9" fmla="*/ 1 h 259"/>
                  <a:gd name="T10" fmla="*/ 0 w 269"/>
                  <a:gd name="T11" fmla="*/ 1 h 259"/>
                  <a:gd name="T12" fmla="*/ 0 w 269"/>
                  <a:gd name="T13" fmla="*/ 1 h 259"/>
                  <a:gd name="T14" fmla="*/ 0 w 269"/>
                  <a:gd name="T15" fmla="*/ 1 h 259"/>
                  <a:gd name="T16" fmla="*/ 0 w 269"/>
                  <a:gd name="T17" fmla="*/ 1 h 259"/>
                  <a:gd name="T18" fmla="*/ 0 w 269"/>
                  <a:gd name="T19" fmla="*/ 1 h 259"/>
                  <a:gd name="T20" fmla="*/ 0 w 269"/>
                  <a:gd name="T21" fmla="*/ 1 h 259"/>
                  <a:gd name="T22" fmla="*/ 0 w 269"/>
                  <a:gd name="T23" fmla="*/ 1 h 259"/>
                  <a:gd name="T24" fmla="*/ 0 w 269"/>
                  <a:gd name="T25" fmla="*/ 1 h 259"/>
                  <a:gd name="T26" fmla="*/ 0 w 269"/>
                  <a:gd name="T27" fmla="*/ 1 h 259"/>
                  <a:gd name="T28" fmla="*/ 0 w 269"/>
                  <a:gd name="T29" fmla="*/ 1 h 259"/>
                  <a:gd name="T30" fmla="*/ 0 w 269"/>
                  <a:gd name="T31" fmla="*/ 1 h 259"/>
                  <a:gd name="T32" fmla="*/ 0 w 269"/>
                  <a:gd name="T33" fmla="*/ 2 h 259"/>
                  <a:gd name="T34" fmla="*/ 0 w 269"/>
                  <a:gd name="T35" fmla="*/ 2 h 259"/>
                  <a:gd name="T36" fmla="*/ 0 w 269"/>
                  <a:gd name="T37" fmla="*/ 1 h 259"/>
                  <a:gd name="T38" fmla="*/ 0 w 269"/>
                  <a:gd name="T39" fmla="*/ 1 h 259"/>
                  <a:gd name="T40" fmla="*/ 0 w 269"/>
                  <a:gd name="T41" fmla="*/ 1 h 259"/>
                  <a:gd name="T42" fmla="*/ 0 w 269"/>
                  <a:gd name="T43" fmla="*/ 1 h 259"/>
                  <a:gd name="T44" fmla="*/ 0 w 269"/>
                  <a:gd name="T45" fmla="*/ 1 h 259"/>
                  <a:gd name="T46" fmla="*/ 0 w 269"/>
                  <a:gd name="T47" fmla="*/ 1 h 259"/>
                  <a:gd name="T48" fmla="*/ 0 w 269"/>
                  <a:gd name="T49" fmla="*/ 1 h 259"/>
                  <a:gd name="T50" fmla="*/ 0 w 269"/>
                  <a:gd name="T51" fmla="*/ 1 h 259"/>
                  <a:gd name="T52" fmla="*/ 0 w 269"/>
                  <a:gd name="T53" fmla="*/ 1 h 259"/>
                  <a:gd name="T54" fmla="*/ 0 w 269"/>
                  <a:gd name="T55" fmla="*/ 1 h 259"/>
                  <a:gd name="T56" fmla="*/ 0 w 269"/>
                  <a:gd name="T57" fmla="*/ 1 h 259"/>
                  <a:gd name="T58" fmla="*/ 1 w 269"/>
                  <a:gd name="T59" fmla="*/ 1 h 259"/>
                  <a:gd name="T60" fmla="*/ 1 w 269"/>
                  <a:gd name="T61" fmla="*/ 1 h 259"/>
                  <a:gd name="T62" fmla="*/ 1 w 269"/>
                  <a:gd name="T63" fmla="*/ 1 h 259"/>
                  <a:gd name="T64" fmla="*/ 1 w 269"/>
                  <a:gd name="T65" fmla="*/ 1 h 259"/>
                  <a:gd name="T66" fmla="*/ 1 w 269"/>
                  <a:gd name="T67" fmla="*/ 1 h 259"/>
                  <a:gd name="T68" fmla="*/ 0 w 269"/>
                  <a:gd name="T69" fmla="*/ 1 h 259"/>
                  <a:gd name="T70" fmla="*/ 0 w 269"/>
                  <a:gd name="T71" fmla="*/ 1 h 259"/>
                  <a:gd name="T72" fmla="*/ 0 w 269"/>
                  <a:gd name="T73" fmla="*/ 1 h 259"/>
                  <a:gd name="T74" fmla="*/ 0 w 269"/>
                  <a:gd name="T75" fmla="*/ 1 h 259"/>
                  <a:gd name="T76" fmla="*/ 0 w 269"/>
                  <a:gd name="T77" fmla="*/ 1 h 259"/>
                  <a:gd name="T78" fmla="*/ 0 w 269"/>
                  <a:gd name="T79" fmla="*/ 1 h 259"/>
                  <a:gd name="T80" fmla="*/ 0 w 269"/>
                  <a:gd name="T81" fmla="*/ 0 h 2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259"/>
                  <a:gd name="T125" fmla="*/ 269 w 269"/>
                  <a:gd name="T126" fmla="*/ 259 h 25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259">
                    <a:moveTo>
                      <a:pt x="132" y="0"/>
                    </a:moveTo>
                    <a:lnTo>
                      <a:pt x="127" y="0"/>
                    </a:lnTo>
                    <a:lnTo>
                      <a:pt x="116" y="2"/>
                    </a:lnTo>
                    <a:lnTo>
                      <a:pt x="99" y="6"/>
                    </a:lnTo>
                    <a:lnTo>
                      <a:pt x="80" y="13"/>
                    </a:lnTo>
                    <a:lnTo>
                      <a:pt x="58" y="24"/>
                    </a:lnTo>
                    <a:lnTo>
                      <a:pt x="38" y="40"/>
                    </a:lnTo>
                    <a:lnTo>
                      <a:pt x="20" y="62"/>
                    </a:lnTo>
                    <a:lnTo>
                      <a:pt x="6" y="92"/>
                    </a:lnTo>
                    <a:lnTo>
                      <a:pt x="0" y="122"/>
                    </a:lnTo>
                    <a:lnTo>
                      <a:pt x="0" y="151"/>
                    </a:lnTo>
                    <a:lnTo>
                      <a:pt x="6" y="177"/>
                    </a:lnTo>
                    <a:lnTo>
                      <a:pt x="14" y="200"/>
                    </a:lnTo>
                    <a:lnTo>
                      <a:pt x="25" y="221"/>
                    </a:lnTo>
                    <a:lnTo>
                      <a:pt x="35" y="238"/>
                    </a:lnTo>
                    <a:lnTo>
                      <a:pt x="44" y="251"/>
                    </a:lnTo>
                    <a:lnTo>
                      <a:pt x="50" y="259"/>
                    </a:lnTo>
                    <a:lnTo>
                      <a:pt x="54" y="258"/>
                    </a:lnTo>
                    <a:lnTo>
                      <a:pt x="66" y="255"/>
                    </a:lnTo>
                    <a:lnTo>
                      <a:pt x="83" y="250"/>
                    </a:lnTo>
                    <a:lnTo>
                      <a:pt x="106" y="245"/>
                    </a:lnTo>
                    <a:lnTo>
                      <a:pt x="133" y="242"/>
                    </a:lnTo>
                    <a:lnTo>
                      <a:pt x="163" y="242"/>
                    </a:lnTo>
                    <a:lnTo>
                      <a:pt x="195" y="245"/>
                    </a:lnTo>
                    <a:lnTo>
                      <a:pt x="227" y="255"/>
                    </a:lnTo>
                    <a:lnTo>
                      <a:pt x="230" y="251"/>
                    </a:lnTo>
                    <a:lnTo>
                      <a:pt x="234" y="242"/>
                    </a:lnTo>
                    <a:lnTo>
                      <a:pt x="242" y="227"/>
                    </a:lnTo>
                    <a:lnTo>
                      <a:pt x="250" y="209"/>
                    </a:lnTo>
                    <a:lnTo>
                      <a:pt x="258" y="188"/>
                    </a:lnTo>
                    <a:lnTo>
                      <a:pt x="265" y="165"/>
                    </a:lnTo>
                    <a:lnTo>
                      <a:pt x="269" y="142"/>
                    </a:lnTo>
                    <a:lnTo>
                      <a:pt x="269" y="120"/>
                    </a:lnTo>
                    <a:lnTo>
                      <a:pt x="264" y="98"/>
                    </a:lnTo>
                    <a:lnTo>
                      <a:pt x="255" y="76"/>
                    </a:lnTo>
                    <a:lnTo>
                      <a:pt x="242" y="55"/>
                    </a:lnTo>
                    <a:lnTo>
                      <a:pt x="226" y="37"/>
                    </a:lnTo>
                    <a:lnTo>
                      <a:pt x="207" y="21"/>
                    </a:lnTo>
                    <a:lnTo>
                      <a:pt x="183" y="9"/>
                    </a:lnTo>
                    <a:lnTo>
                      <a:pt x="159" y="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98" name="Freeform 88">
                <a:extLst>
                  <a:ext uri="{FF2B5EF4-FFF2-40B4-BE49-F238E27FC236}">
                    <a16:creationId xmlns:a16="http://schemas.microsoft.com/office/drawing/2014/main" id="{E4A10752-C075-4DC2-9BAB-CE6C849C4A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00" y="1561"/>
                <a:ext cx="46" cy="47"/>
              </a:xfrm>
              <a:custGeom>
                <a:avLst/>
                <a:gdLst>
                  <a:gd name="T0" fmla="*/ 0 w 93"/>
                  <a:gd name="T1" fmla="*/ 1 h 93"/>
                  <a:gd name="T2" fmla="*/ 0 w 93"/>
                  <a:gd name="T3" fmla="*/ 1 h 93"/>
                  <a:gd name="T4" fmla="*/ 0 w 93"/>
                  <a:gd name="T5" fmla="*/ 1 h 93"/>
                  <a:gd name="T6" fmla="*/ 0 w 93"/>
                  <a:gd name="T7" fmla="*/ 1 h 93"/>
                  <a:gd name="T8" fmla="*/ 0 w 93"/>
                  <a:gd name="T9" fmla="*/ 1 h 93"/>
                  <a:gd name="T10" fmla="*/ 0 w 93"/>
                  <a:gd name="T11" fmla="*/ 1 h 93"/>
                  <a:gd name="T12" fmla="*/ 0 w 93"/>
                  <a:gd name="T13" fmla="*/ 1 h 93"/>
                  <a:gd name="T14" fmla="*/ 0 w 93"/>
                  <a:gd name="T15" fmla="*/ 1 h 93"/>
                  <a:gd name="T16" fmla="*/ 0 w 93"/>
                  <a:gd name="T17" fmla="*/ 1 h 93"/>
                  <a:gd name="T18" fmla="*/ 0 w 93"/>
                  <a:gd name="T19" fmla="*/ 1 h 93"/>
                  <a:gd name="T20" fmla="*/ 0 w 93"/>
                  <a:gd name="T21" fmla="*/ 1 h 93"/>
                  <a:gd name="T22" fmla="*/ 0 w 93"/>
                  <a:gd name="T23" fmla="*/ 1 h 93"/>
                  <a:gd name="T24" fmla="*/ 0 w 93"/>
                  <a:gd name="T25" fmla="*/ 1 h 93"/>
                  <a:gd name="T26" fmla="*/ 0 w 93"/>
                  <a:gd name="T27" fmla="*/ 1 h 93"/>
                  <a:gd name="T28" fmla="*/ 0 w 93"/>
                  <a:gd name="T29" fmla="*/ 1 h 93"/>
                  <a:gd name="T30" fmla="*/ 0 w 93"/>
                  <a:gd name="T31" fmla="*/ 0 h 93"/>
                  <a:gd name="T32" fmla="*/ 0 w 93"/>
                  <a:gd name="T33" fmla="*/ 0 h 93"/>
                  <a:gd name="T34" fmla="*/ 0 w 93"/>
                  <a:gd name="T35" fmla="*/ 1 h 93"/>
                  <a:gd name="T36" fmla="*/ 0 w 93"/>
                  <a:gd name="T37" fmla="*/ 1 h 93"/>
                  <a:gd name="T38" fmla="*/ 0 w 93"/>
                  <a:gd name="T39" fmla="*/ 1 h 93"/>
                  <a:gd name="T40" fmla="*/ 0 w 93"/>
                  <a:gd name="T41" fmla="*/ 1 h 93"/>
                  <a:gd name="T42" fmla="*/ 0 w 93"/>
                  <a:gd name="T43" fmla="*/ 1 h 93"/>
                  <a:gd name="T44" fmla="*/ 0 w 93"/>
                  <a:gd name="T45" fmla="*/ 1 h 93"/>
                  <a:gd name="T46" fmla="*/ 0 w 93"/>
                  <a:gd name="T47" fmla="*/ 1 h 93"/>
                  <a:gd name="T48" fmla="*/ 0 w 93"/>
                  <a:gd name="T49" fmla="*/ 1 h 93"/>
                  <a:gd name="T50" fmla="*/ 0 w 93"/>
                  <a:gd name="T51" fmla="*/ 1 h 93"/>
                  <a:gd name="T52" fmla="*/ 0 w 93"/>
                  <a:gd name="T53" fmla="*/ 1 h 93"/>
                  <a:gd name="T54" fmla="*/ 0 w 93"/>
                  <a:gd name="T55" fmla="*/ 1 h 93"/>
                  <a:gd name="T56" fmla="*/ 0 w 93"/>
                  <a:gd name="T57" fmla="*/ 1 h 93"/>
                  <a:gd name="T58" fmla="*/ 0 w 93"/>
                  <a:gd name="T59" fmla="*/ 1 h 93"/>
                  <a:gd name="T60" fmla="*/ 0 w 93"/>
                  <a:gd name="T61" fmla="*/ 1 h 93"/>
                  <a:gd name="T62" fmla="*/ 0 w 93"/>
                  <a:gd name="T63" fmla="*/ 1 h 93"/>
                  <a:gd name="T64" fmla="*/ 0 w 93"/>
                  <a:gd name="T65" fmla="*/ 1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93"/>
                  <a:gd name="T101" fmla="*/ 93 w 9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93">
                    <a:moveTo>
                      <a:pt x="48" y="93"/>
                    </a:moveTo>
                    <a:lnTo>
                      <a:pt x="57" y="92"/>
                    </a:lnTo>
                    <a:lnTo>
                      <a:pt x="66" y="89"/>
                    </a:lnTo>
                    <a:lnTo>
                      <a:pt x="73" y="84"/>
                    </a:lnTo>
                    <a:lnTo>
                      <a:pt x="80" y="78"/>
                    </a:lnTo>
                    <a:lnTo>
                      <a:pt x="86" y="71"/>
                    </a:lnTo>
                    <a:lnTo>
                      <a:pt x="89" y="63"/>
                    </a:lnTo>
                    <a:lnTo>
                      <a:pt x="93" y="54"/>
                    </a:lnTo>
                    <a:lnTo>
                      <a:pt x="93" y="45"/>
                    </a:lnTo>
                    <a:lnTo>
                      <a:pt x="92" y="36"/>
                    </a:lnTo>
                    <a:lnTo>
                      <a:pt x="89" y="26"/>
                    </a:lnTo>
                    <a:lnTo>
                      <a:pt x="85" y="19"/>
                    </a:lnTo>
                    <a:lnTo>
                      <a:pt x="79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6"/>
                    </a:lnTo>
                    <a:lnTo>
                      <a:pt x="4" y="66"/>
                    </a:lnTo>
                    <a:lnTo>
                      <a:pt x="9" y="74"/>
                    </a:lnTo>
                    <a:lnTo>
                      <a:pt x="15" y="81"/>
                    </a:lnTo>
                    <a:lnTo>
                      <a:pt x="21" y="85"/>
                    </a:lnTo>
                    <a:lnTo>
                      <a:pt x="29" y="90"/>
                    </a:lnTo>
                    <a:lnTo>
                      <a:pt x="39" y="92"/>
                    </a:lnTo>
                    <a:lnTo>
                      <a:pt x="48" y="9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99" name="Freeform 89">
                <a:extLst>
                  <a:ext uri="{FF2B5EF4-FFF2-40B4-BE49-F238E27FC236}">
                    <a16:creationId xmlns:a16="http://schemas.microsoft.com/office/drawing/2014/main" id="{7091291C-33F8-4019-B249-D1511B669F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358"/>
                <a:ext cx="8" cy="72"/>
              </a:xfrm>
              <a:custGeom>
                <a:avLst/>
                <a:gdLst>
                  <a:gd name="T0" fmla="*/ 1 w 16"/>
                  <a:gd name="T1" fmla="*/ 1 h 143"/>
                  <a:gd name="T2" fmla="*/ 1 w 16"/>
                  <a:gd name="T3" fmla="*/ 0 h 143"/>
                  <a:gd name="T4" fmla="*/ 0 w 16"/>
                  <a:gd name="T5" fmla="*/ 1 h 143"/>
                  <a:gd name="T6" fmla="*/ 1 w 16"/>
                  <a:gd name="T7" fmla="*/ 1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43"/>
                  <a:gd name="T14" fmla="*/ 16 w 16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43">
                    <a:moveTo>
                      <a:pt x="16" y="142"/>
                    </a:moveTo>
                    <a:lnTo>
                      <a:pt x="6" y="0"/>
                    </a:lnTo>
                    <a:lnTo>
                      <a:pt x="0" y="143"/>
                    </a:lnTo>
                    <a:lnTo>
                      <a:pt x="16" y="14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0" name="Freeform 90">
                <a:extLst>
                  <a:ext uri="{FF2B5EF4-FFF2-40B4-BE49-F238E27FC236}">
                    <a16:creationId xmlns:a16="http://schemas.microsoft.com/office/drawing/2014/main" id="{21856BD7-37AB-4604-B413-9B6F22D23B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59" y="1455"/>
                <a:ext cx="47" cy="9"/>
              </a:xfrm>
              <a:custGeom>
                <a:avLst/>
                <a:gdLst>
                  <a:gd name="T0" fmla="*/ 0 w 94"/>
                  <a:gd name="T1" fmla="*/ 1 h 18"/>
                  <a:gd name="T2" fmla="*/ 1 w 94"/>
                  <a:gd name="T3" fmla="*/ 0 h 18"/>
                  <a:gd name="T4" fmla="*/ 1 w 94"/>
                  <a:gd name="T5" fmla="*/ 1 h 18"/>
                  <a:gd name="T6" fmla="*/ 0 w 94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18"/>
                  <a:gd name="T14" fmla="*/ 94 w 94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18">
                    <a:moveTo>
                      <a:pt x="0" y="10"/>
                    </a:moveTo>
                    <a:lnTo>
                      <a:pt x="94" y="0"/>
                    </a:lnTo>
                    <a:lnTo>
                      <a:pt x="4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1" name="Freeform 91">
                <a:extLst>
                  <a:ext uri="{FF2B5EF4-FFF2-40B4-BE49-F238E27FC236}">
                    <a16:creationId xmlns:a16="http://schemas.microsoft.com/office/drawing/2014/main" id="{68989297-5DF2-4810-9E8B-977621FBF6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6" y="1458"/>
                <a:ext cx="48" cy="7"/>
              </a:xfrm>
              <a:custGeom>
                <a:avLst/>
                <a:gdLst>
                  <a:gd name="T0" fmla="*/ 1 w 95"/>
                  <a:gd name="T1" fmla="*/ 1 h 14"/>
                  <a:gd name="T2" fmla="*/ 0 w 95"/>
                  <a:gd name="T3" fmla="*/ 0 h 14"/>
                  <a:gd name="T4" fmla="*/ 1 w 95"/>
                  <a:gd name="T5" fmla="*/ 1 h 14"/>
                  <a:gd name="T6" fmla="*/ 1 w 95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"/>
                  <a:gd name="T13" fmla="*/ 0 h 14"/>
                  <a:gd name="T14" fmla="*/ 95 w 95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" h="14">
                    <a:moveTo>
                      <a:pt x="95" y="6"/>
                    </a:moveTo>
                    <a:lnTo>
                      <a:pt x="0" y="0"/>
                    </a:lnTo>
                    <a:lnTo>
                      <a:pt x="91" y="14"/>
                    </a:lnTo>
                    <a:lnTo>
                      <a:pt x="95" y="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2" name="Freeform 92">
                <a:extLst>
                  <a:ext uri="{FF2B5EF4-FFF2-40B4-BE49-F238E27FC236}">
                    <a16:creationId xmlns:a16="http://schemas.microsoft.com/office/drawing/2014/main" id="{A3CC8043-6FF7-4061-B70D-6882761B46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0" y="1525"/>
                <a:ext cx="134" cy="30"/>
              </a:xfrm>
              <a:custGeom>
                <a:avLst/>
                <a:gdLst>
                  <a:gd name="T0" fmla="*/ 0 w 267"/>
                  <a:gd name="T1" fmla="*/ 1 h 60"/>
                  <a:gd name="T2" fmla="*/ 1 w 267"/>
                  <a:gd name="T3" fmla="*/ 1 h 60"/>
                  <a:gd name="T4" fmla="*/ 1 w 267"/>
                  <a:gd name="T5" fmla="*/ 1 h 60"/>
                  <a:gd name="T6" fmla="*/ 1 w 267"/>
                  <a:gd name="T7" fmla="*/ 1 h 60"/>
                  <a:gd name="T8" fmla="*/ 1 w 267"/>
                  <a:gd name="T9" fmla="*/ 1 h 60"/>
                  <a:gd name="T10" fmla="*/ 1 w 267"/>
                  <a:gd name="T11" fmla="*/ 1 h 60"/>
                  <a:gd name="T12" fmla="*/ 1 w 267"/>
                  <a:gd name="T13" fmla="*/ 1 h 60"/>
                  <a:gd name="T14" fmla="*/ 1 w 267"/>
                  <a:gd name="T15" fmla="*/ 1 h 60"/>
                  <a:gd name="T16" fmla="*/ 1 w 267"/>
                  <a:gd name="T17" fmla="*/ 1 h 60"/>
                  <a:gd name="T18" fmla="*/ 1 w 267"/>
                  <a:gd name="T19" fmla="*/ 1 h 60"/>
                  <a:gd name="T20" fmla="*/ 1 w 267"/>
                  <a:gd name="T21" fmla="*/ 1 h 60"/>
                  <a:gd name="T22" fmla="*/ 1 w 267"/>
                  <a:gd name="T23" fmla="*/ 1 h 60"/>
                  <a:gd name="T24" fmla="*/ 1 w 267"/>
                  <a:gd name="T25" fmla="*/ 1 h 60"/>
                  <a:gd name="T26" fmla="*/ 1 w 267"/>
                  <a:gd name="T27" fmla="*/ 1 h 60"/>
                  <a:gd name="T28" fmla="*/ 1 w 267"/>
                  <a:gd name="T29" fmla="*/ 1 h 60"/>
                  <a:gd name="T30" fmla="*/ 1 w 267"/>
                  <a:gd name="T31" fmla="*/ 1 h 60"/>
                  <a:gd name="T32" fmla="*/ 2 w 267"/>
                  <a:gd name="T33" fmla="*/ 0 h 60"/>
                  <a:gd name="T34" fmla="*/ 1 w 267"/>
                  <a:gd name="T35" fmla="*/ 1 h 60"/>
                  <a:gd name="T36" fmla="*/ 0 w 267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7"/>
                  <a:gd name="T58" fmla="*/ 0 h 60"/>
                  <a:gd name="T59" fmla="*/ 267 w 267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7" h="60">
                    <a:moveTo>
                      <a:pt x="0" y="60"/>
                    </a:moveTo>
                    <a:lnTo>
                      <a:pt x="2" y="60"/>
                    </a:lnTo>
                    <a:lnTo>
                      <a:pt x="7" y="58"/>
                    </a:lnTo>
                    <a:lnTo>
                      <a:pt x="15" y="57"/>
                    </a:lnTo>
                    <a:lnTo>
                      <a:pt x="25" y="53"/>
                    </a:lnTo>
                    <a:lnTo>
                      <a:pt x="39" y="50"/>
                    </a:lnTo>
                    <a:lnTo>
                      <a:pt x="54" y="47"/>
                    </a:lnTo>
                    <a:lnTo>
                      <a:pt x="71" y="42"/>
                    </a:lnTo>
                    <a:lnTo>
                      <a:pt x="91" y="37"/>
                    </a:lnTo>
                    <a:lnTo>
                      <a:pt x="110" y="33"/>
                    </a:lnTo>
                    <a:lnTo>
                      <a:pt x="132" y="28"/>
                    </a:lnTo>
                    <a:lnTo>
                      <a:pt x="154" y="24"/>
                    </a:lnTo>
                    <a:lnTo>
                      <a:pt x="177" y="18"/>
                    </a:lnTo>
                    <a:lnTo>
                      <a:pt x="199" y="13"/>
                    </a:lnTo>
                    <a:lnTo>
                      <a:pt x="222" y="9"/>
                    </a:lnTo>
                    <a:lnTo>
                      <a:pt x="245" y="4"/>
                    </a:lnTo>
                    <a:lnTo>
                      <a:pt x="267" y="0"/>
                    </a:lnTo>
                    <a:lnTo>
                      <a:pt x="11" y="2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3" name="Freeform 93">
                <a:extLst>
                  <a:ext uri="{FF2B5EF4-FFF2-40B4-BE49-F238E27FC236}">
                    <a16:creationId xmlns:a16="http://schemas.microsoft.com/office/drawing/2014/main" id="{2D9E1F36-17D4-495C-9117-4458D35FEBF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7" y="1536"/>
                <a:ext cx="135" cy="23"/>
              </a:xfrm>
              <a:custGeom>
                <a:avLst/>
                <a:gdLst>
                  <a:gd name="T0" fmla="*/ 1 w 270"/>
                  <a:gd name="T1" fmla="*/ 1 h 46"/>
                  <a:gd name="T2" fmla="*/ 1 w 270"/>
                  <a:gd name="T3" fmla="*/ 1 h 46"/>
                  <a:gd name="T4" fmla="*/ 1 w 270"/>
                  <a:gd name="T5" fmla="*/ 1 h 46"/>
                  <a:gd name="T6" fmla="*/ 1 w 270"/>
                  <a:gd name="T7" fmla="*/ 1 h 46"/>
                  <a:gd name="T8" fmla="*/ 1 w 270"/>
                  <a:gd name="T9" fmla="*/ 1 h 46"/>
                  <a:gd name="T10" fmla="*/ 1 w 270"/>
                  <a:gd name="T11" fmla="*/ 1 h 46"/>
                  <a:gd name="T12" fmla="*/ 1 w 270"/>
                  <a:gd name="T13" fmla="*/ 1 h 46"/>
                  <a:gd name="T14" fmla="*/ 1 w 270"/>
                  <a:gd name="T15" fmla="*/ 1 h 46"/>
                  <a:gd name="T16" fmla="*/ 1 w 270"/>
                  <a:gd name="T17" fmla="*/ 1 h 46"/>
                  <a:gd name="T18" fmla="*/ 1 w 270"/>
                  <a:gd name="T19" fmla="*/ 1 h 46"/>
                  <a:gd name="T20" fmla="*/ 1 w 270"/>
                  <a:gd name="T21" fmla="*/ 1 h 46"/>
                  <a:gd name="T22" fmla="*/ 1 w 270"/>
                  <a:gd name="T23" fmla="*/ 1 h 46"/>
                  <a:gd name="T24" fmla="*/ 1 w 270"/>
                  <a:gd name="T25" fmla="*/ 1 h 46"/>
                  <a:gd name="T26" fmla="*/ 1 w 270"/>
                  <a:gd name="T27" fmla="*/ 1 h 46"/>
                  <a:gd name="T28" fmla="*/ 1 w 270"/>
                  <a:gd name="T29" fmla="*/ 1 h 46"/>
                  <a:gd name="T30" fmla="*/ 1 w 270"/>
                  <a:gd name="T31" fmla="*/ 1 h 46"/>
                  <a:gd name="T32" fmla="*/ 0 w 270"/>
                  <a:gd name="T33" fmla="*/ 0 h 46"/>
                  <a:gd name="T34" fmla="*/ 1 w 270"/>
                  <a:gd name="T35" fmla="*/ 1 h 46"/>
                  <a:gd name="T36" fmla="*/ 1 w 270"/>
                  <a:gd name="T37" fmla="*/ 1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0"/>
                  <a:gd name="T58" fmla="*/ 0 h 46"/>
                  <a:gd name="T59" fmla="*/ 270 w 270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0" h="46">
                    <a:moveTo>
                      <a:pt x="270" y="46"/>
                    </a:moveTo>
                    <a:lnTo>
                      <a:pt x="267" y="46"/>
                    </a:lnTo>
                    <a:lnTo>
                      <a:pt x="263" y="45"/>
                    </a:lnTo>
                    <a:lnTo>
                      <a:pt x="255" y="43"/>
                    </a:lnTo>
                    <a:lnTo>
                      <a:pt x="244" y="41"/>
                    </a:lnTo>
                    <a:lnTo>
                      <a:pt x="231" y="38"/>
                    </a:lnTo>
                    <a:lnTo>
                      <a:pt x="216" y="36"/>
                    </a:lnTo>
                    <a:lnTo>
                      <a:pt x="197" y="32"/>
                    </a:lnTo>
                    <a:lnTo>
                      <a:pt x="179" y="28"/>
                    </a:lnTo>
                    <a:lnTo>
                      <a:pt x="158" y="24"/>
                    </a:lnTo>
                    <a:lnTo>
                      <a:pt x="136" y="21"/>
                    </a:lnTo>
                    <a:lnTo>
                      <a:pt x="114" y="17"/>
                    </a:lnTo>
                    <a:lnTo>
                      <a:pt x="91" y="13"/>
                    </a:lnTo>
                    <a:lnTo>
                      <a:pt x="68" y="9"/>
                    </a:lnTo>
                    <a:lnTo>
                      <a:pt x="45" y="6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256" y="11"/>
                    </a:lnTo>
                    <a:lnTo>
                      <a:pt x="270" y="4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4" name="Freeform 94">
                <a:extLst>
                  <a:ext uri="{FF2B5EF4-FFF2-40B4-BE49-F238E27FC236}">
                    <a16:creationId xmlns:a16="http://schemas.microsoft.com/office/drawing/2014/main" id="{AA644B87-2E1E-4423-9548-53D4E2A3B5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51" y="1481"/>
                <a:ext cx="86" cy="26"/>
              </a:xfrm>
              <a:custGeom>
                <a:avLst/>
                <a:gdLst>
                  <a:gd name="T0" fmla="*/ 0 w 173"/>
                  <a:gd name="T1" fmla="*/ 1 h 51"/>
                  <a:gd name="T2" fmla="*/ 0 w 173"/>
                  <a:gd name="T3" fmla="*/ 1 h 51"/>
                  <a:gd name="T4" fmla="*/ 0 w 173"/>
                  <a:gd name="T5" fmla="*/ 1 h 51"/>
                  <a:gd name="T6" fmla="*/ 0 w 173"/>
                  <a:gd name="T7" fmla="*/ 1 h 51"/>
                  <a:gd name="T8" fmla="*/ 0 w 173"/>
                  <a:gd name="T9" fmla="*/ 1 h 51"/>
                  <a:gd name="T10" fmla="*/ 0 w 173"/>
                  <a:gd name="T11" fmla="*/ 1 h 51"/>
                  <a:gd name="T12" fmla="*/ 0 w 173"/>
                  <a:gd name="T13" fmla="*/ 1 h 51"/>
                  <a:gd name="T14" fmla="*/ 0 w 173"/>
                  <a:gd name="T15" fmla="*/ 1 h 51"/>
                  <a:gd name="T16" fmla="*/ 0 w 173"/>
                  <a:gd name="T17" fmla="*/ 1 h 51"/>
                  <a:gd name="T18" fmla="*/ 0 w 173"/>
                  <a:gd name="T19" fmla="*/ 1 h 51"/>
                  <a:gd name="T20" fmla="*/ 0 w 173"/>
                  <a:gd name="T21" fmla="*/ 1 h 51"/>
                  <a:gd name="T22" fmla="*/ 0 w 173"/>
                  <a:gd name="T23" fmla="*/ 1 h 51"/>
                  <a:gd name="T24" fmla="*/ 0 w 173"/>
                  <a:gd name="T25" fmla="*/ 1 h 51"/>
                  <a:gd name="T26" fmla="*/ 0 w 173"/>
                  <a:gd name="T27" fmla="*/ 1 h 51"/>
                  <a:gd name="T28" fmla="*/ 0 w 173"/>
                  <a:gd name="T29" fmla="*/ 1 h 51"/>
                  <a:gd name="T30" fmla="*/ 0 w 173"/>
                  <a:gd name="T31" fmla="*/ 1 h 51"/>
                  <a:gd name="T32" fmla="*/ 0 w 173"/>
                  <a:gd name="T33" fmla="*/ 1 h 51"/>
                  <a:gd name="T34" fmla="*/ 0 w 173"/>
                  <a:gd name="T35" fmla="*/ 1 h 51"/>
                  <a:gd name="T36" fmla="*/ 0 w 173"/>
                  <a:gd name="T37" fmla="*/ 0 h 51"/>
                  <a:gd name="T38" fmla="*/ 0 w 173"/>
                  <a:gd name="T39" fmla="*/ 0 h 51"/>
                  <a:gd name="T40" fmla="*/ 0 w 173"/>
                  <a:gd name="T41" fmla="*/ 1 h 51"/>
                  <a:gd name="T42" fmla="*/ 0 w 173"/>
                  <a:gd name="T43" fmla="*/ 1 h 51"/>
                  <a:gd name="T44" fmla="*/ 0 w 173"/>
                  <a:gd name="T45" fmla="*/ 1 h 51"/>
                  <a:gd name="T46" fmla="*/ 0 w 173"/>
                  <a:gd name="T47" fmla="*/ 1 h 51"/>
                  <a:gd name="T48" fmla="*/ 0 w 173"/>
                  <a:gd name="T49" fmla="*/ 1 h 51"/>
                  <a:gd name="T50" fmla="*/ 0 w 173"/>
                  <a:gd name="T51" fmla="*/ 1 h 51"/>
                  <a:gd name="T52" fmla="*/ 0 w 173"/>
                  <a:gd name="T53" fmla="*/ 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3"/>
                  <a:gd name="T82" fmla="*/ 0 h 51"/>
                  <a:gd name="T83" fmla="*/ 173 w 173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3" h="51">
                    <a:moveTo>
                      <a:pt x="173" y="14"/>
                    </a:moveTo>
                    <a:lnTo>
                      <a:pt x="163" y="44"/>
                    </a:lnTo>
                    <a:lnTo>
                      <a:pt x="159" y="43"/>
                    </a:lnTo>
                    <a:lnTo>
                      <a:pt x="148" y="39"/>
                    </a:lnTo>
                    <a:lnTo>
                      <a:pt x="132" y="36"/>
                    </a:lnTo>
                    <a:lnTo>
                      <a:pt x="111" y="33"/>
                    </a:lnTo>
                    <a:lnTo>
                      <a:pt x="88" y="32"/>
                    </a:lnTo>
                    <a:lnTo>
                      <a:pt x="64" y="33"/>
                    </a:lnTo>
                    <a:lnTo>
                      <a:pt x="41" y="39"/>
                    </a:lnTo>
                    <a:lnTo>
                      <a:pt x="20" y="51"/>
                    </a:lnTo>
                    <a:lnTo>
                      <a:pt x="0" y="31"/>
                    </a:lnTo>
                    <a:lnTo>
                      <a:pt x="1" y="30"/>
                    </a:lnTo>
                    <a:lnTo>
                      <a:pt x="5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1" y="10"/>
                    </a:lnTo>
                    <a:lnTo>
                      <a:pt x="48" y="6"/>
                    </a:lnTo>
                    <a:lnTo>
                      <a:pt x="67" y="1"/>
                    </a:lnTo>
                    <a:lnTo>
                      <a:pt x="90" y="0"/>
                    </a:lnTo>
                    <a:lnTo>
                      <a:pt x="106" y="0"/>
                    </a:lnTo>
                    <a:lnTo>
                      <a:pt x="122" y="1"/>
                    </a:lnTo>
                    <a:lnTo>
                      <a:pt x="136" y="3"/>
                    </a:lnTo>
                    <a:lnTo>
                      <a:pt x="149" y="7"/>
                    </a:lnTo>
                    <a:lnTo>
                      <a:pt x="159" y="9"/>
                    </a:lnTo>
                    <a:lnTo>
                      <a:pt x="166" y="11"/>
                    </a:lnTo>
                    <a:lnTo>
                      <a:pt x="172" y="13"/>
                    </a:lnTo>
                    <a:lnTo>
                      <a:pt x="173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5" name="Freeform 95">
                <a:extLst>
                  <a:ext uri="{FF2B5EF4-FFF2-40B4-BE49-F238E27FC236}">
                    <a16:creationId xmlns:a16="http://schemas.microsoft.com/office/drawing/2014/main" id="{82C28EF0-7BCC-49FA-86B9-BBC4627EFD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0" y="1514"/>
                <a:ext cx="57" cy="13"/>
              </a:xfrm>
              <a:custGeom>
                <a:avLst/>
                <a:gdLst>
                  <a:gd name="T0" fmla="*/ 1 w 114"/>
                  <a:gd name="T1" fmla="*/ 0 h 25"/>
                  <a:gd name="T2" fmla="*/ 1 w 114"/>
                  <a:gd name="T3" fmla="*/ 0 h 25"/>
                  <a:gd name="T4" fmla="*/ 1 w 114"/>
                  <a:gd name="T5" fmla="*/ 1 h 25"/>
                  <a:gd name="T6" fmla="*/ 1 w 114"/>
                  <a:gd name="T7" fmla="*/ 1 h 25"/>
                  <a:gd name="T8" fmla="*/ 1 w 114"/>
                  <a:gd name="T9" fmla="*/ 1 h 25"/>
                  <a:gd name="T10" fmla="*/ 1 w 114"/>
                  <a:gd name="T11" fmla="*/ 1 h 25"/>
                  <a:gd name="T12" fmla="*/ 1 w 114"/>
                  <a:gd name="T13" fmla="*/ 1 h 25"/>
                  <a:gd name="T14" fmla="*/ 1 w 114"/>
                  <a:gd name="T15" fmla="*/ 1 h 25"/>
                  <a:gd name="T16" fmla="*/ 1 w 114"/>
                  <a:gd name="T17" fmla="*/ 1 h 25"/>
                  <a:gd name="T18" fmla="*/ 1 w 114"/>
                  <a:gd name="T19" fmla="*/ 1 h 25"/>
                  <a:gd name="T20" fmla="*/ 1 w 114"/>
                  <a:gd name="T21" fmla="*/ 1 h 25"/>
                  <a:gd name="T22" fmla="*/ 1 w 114"/>
                  <a:gd name="T23" fmla="*/ 1 h 25"/>
                  <a:gd name="T24" fmla="*/ 1 w 114"/>
                  <a:gd name="T25" fmla="*/ 1 h 25"/>
                  <a:gd name="T26" fmla="*/ 0 w 114"/>
                  <a:gd name="T27" fmla="*/ 1 h 25"/>
                  <a:gd name="T28" fmla="*/ 0 w 114"/>
                  <a:gd name="T29" fmla="*/ 1 h 25"/>
                  <a:gd name="T30" fmla="*/ 1 w 114"/>
                  <a:gd name="T31" fmla="*/ 1 h 25"/>
                  <a:gd name="T32" fmla="*/ 1 w 114"/>
                  <a:gd name="T33" fmla="*/ 1 h 25"/>
                  <a:gd name="T34" fmla="*/ 1 w 114"/>
                  <a:gd name="T35" fmla="*/ 1 h 25"/>
                  <a:gd name="T36" fmla="*/ 1 w 114"/>
                  <a:gd name="T37" fmla="*/ 1 h 25"/>
                  <a:gd name="T38" fmla="*/ 1 w 114"/>
                  <a:gd name="T39" fmla="*/ 1 h 25"/>
                  <a:gd name="T40" fmla="*/ 1 w 114"/>
                  <a:gd name="T41" fmla="*/ 1 h 25"/>
                  <a:gd name="T42" fmla="*/ 1 w 114"/>
                  <a:gd name="T43" fmla="*/ 1 h 25"/>
                  <a:gd name="T44" fmla="*/ 1 w 114"/>
                  <a:gd name="T45" fmla="*/ 1 h 25"/>
                  <a:gd name="T46" fmla="*/ 1 w 114"/>
                  <a:gd name="T47" fmla="*/ 1 h 25"/>
                  <a:gd name="T48" fmla="*/ 1 w 114"/>
                  <a:gd name="T49" fmla="*/ 1 h 25"/>
                  <a:gd name="T50" fmla="*/ 1 w 114"/>
                  <a:gd name="T51" fmla="*/ 0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4"/>
                  <a:gd name="T79" fmla="*/ 0 h 25"/>
                  <a:gd name="T80" fmla="*/ 114 w 114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4" h="25">
                    <a:moveTo>
                      <a:pt x="114" y="0"/>
                    </a:moveTo>
                    <a:lnTo>
                      <a:pt x="113" y="0"/>
                    </a:lnTo>
                    <a:lnTo>
                      <a:pt x="110" y="2"/>
                    </a:lnTo>
                    <a:lnTo>
                      <a:pt x="103" y="3"/>
                    </a:lnTo>
                    <a:lnTo>
                      <a:pt x="94" y="5"/>
                    </a:lnTo>
                    <a:lnTo>
                      <a:pt x="81" y="8"/>
                    </a:lnTo>
                    <a:lnTo>
                      <a:pt x="64" y="10"/>
                    </a:lnTo>
                    <a:lnTo>
                      <a:pt x="43" y="12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3" y="15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4" y="23"/>
                    </a:lnTo>
                    <a:lnTo>
                      <a:pt x="12" y="25"/>
                    </a:lnTo>
                    <a:lnTo>
                      <a:pt x="21" y="25"/>
                    </a:lnTo>
                    <a:lnTo>
                      <a:pt x="35" y="25"/>
                    </a:lnTo>
                    <a:lnTo>
                      <a:pt x="51" y="25"/>
                    </a:lnTo>
                    <a:lnTo>
                      <a:pt x="67" y="23"/>
                    </a:lnTo>
                    <a:lnTo>
                      <a:pt x="83" y="21"/>
                    </a:lnTo>
                    <a:lnTo>
                      <a:pt x="97" y="18"/>
                    </a:lnTo>
                    <a:lnTo>
                      <a:pt x="107" y="16"/>
                    </a:lnTo>
                    <a:lnTo>
                      <a:pt x="113" y="1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6" name="Freeform 96">
                <a:extLst>
                  <a:ext uri="{FF2B5EF4-FFF2-40B4-BE49-F238E27FC236}">
                    <a16:creationId xmlns:a16="http://schemas.microsoft.com/office/drawing/2014/main" id="{066673FF-A068-4F60-B352-C1FE5D5743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2" y="1511"/>
                <a:ext cx="30" cy="33"/>
              </a:xfrm>
              <a:custGeom>
                <a:avLst/>
                <a:gdLst>
                  <a:gd name="T0" fmla="*/ 1 w 60"/>
                  <a:gd name="T1" fmla="*/ 1 h 65"/>
                  <a:gd name="T2" fmla="*/ 1 w 60"/>
                  <a:gd name="T3" fmla="*/ 1 h 65"/>
                  <a:gd name="T4" fmla="*/ 1 w 60"/>
                  <a:gd name="T5" fmla="*/ 1 h 65"/>
                  <a:gd name="T6" fmla="*/ 1 w 60"/>
                  <a:gd name="T7" fmla="*/ 1 h 65"/>
                  <a:gd name="T8" fmla="*/ 1 w 60"/>
                  <a:gd name="T9" fmla="*/ 1 h 65"/>
                  <a:gd name="T10" fmla="*/ 1 w 60"/>
                  <a:gd name="T11" fmla="*/ 1 h 65"/>
                  <a:gd name="T12" fmla="*/ 1 w 60"/>
                  <a:gd name="T13" fmla="*/ 1 h 65"/>
                  <a:gd name="T14" fmla="*/ 1 w 60"/>
                  <a:gd name="T15" fmla="*/ 1 h 65"/>
                  <a:gd name="T16" fmla="*/ 1 w 60"/>
                  <a:gd name="T17" fmla="*/ 0 h 65"/>
                  <a:gd name="T18" fmla="*/ 1 w 60"/>
                  <a:gd name="T19" fmla="*/ 1 h 65"/>
                  <a:gd name="T20" fmla="*/ 1 w 60"/>
                  <a:gd name="T21" fmla="*/ 1 h 65"/>
                  <a:gd name="T22" fmla="*/ 1 w 60"/>
                  <a:gd name="T23" fmla="*/ 1 h 65"/>
                  <a:gd name="T24" fmla="*/ 0 w 60"/>
                  <a:gd name="T25" fmla="*/ 1 h 65"/>
                  <a:gd name="T26" fmla="*/ 1 w 60"/>
                  <a:gd name="T27" fmla="*/ 1 h 65"/>
                  <a:gd name="T28" fmla="*/ 1 w 60"/>
                  <a:gd name="T29" fmla="*/ 1 h 65"/>
                  <a:gd name="T30" fmla="*/ 1 w 60"/>
                  <a:gd name="T31" fmla="*/ 1 h 65"/>
                  <a:gd name="T32" fmla="*/ 1 w 60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65"/>
                  <a:gd name="T53" fmla="*/ 60 w 6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65">
                    <a:moveTo>
                      <a:pt x="31" y="65"/>
                    </a:moveTo>
                    <a:lnTo>
                      <a:pt x="42" y="63"/>
                    </a:lnTo>
                    <a:lnTo>
                      <a:pt x="51" y="55"/>
                    </a:lnTo>
                    <a:lnTo>
                      <a:pt x="57" y="45"/>
                    </a:lnTo>
                    <a:lnTo>
                      <a:pt x="60" y="32"/>
                    </a:lnTo>
                    <a:lnTo>
                      <a:pt x="56" y="19"/>
                    </a:lnTo>
                    <a:lnTo>
                      <a:pt x="50" y="9"/>
                    </a:lnTo>
                    <a:lnTo>
                      <a:pt x="40" y="2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3"/>
                    </a:lnTo>
                    <a:lnTo>
                      <a:pt x="3" y="46"/>
                    </a:lnTo>
                    <a:lnTo>
                      <a:pt x="9" y="56"/>
                    </a:lnTo>
                    <a:lnTo>
                      <a:pt x="19" y="63"/>
                    </a:lnTo>
                    <a:lnTo>
                      <a:pt x="31" y="6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7" name="Freeform 97">
                <a:extLst>
                  <a:ext uri="{FF2B5EF4-FFF2-40B4-BE49-F238E27FC236}">
                    <a16:creationId xmlns:a16="http://schemas.microsoft.com/office/drawing/2014/main" id="{61F193AB-2D26-4F79-9225-F63D818031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7" y="1525"/>
                <a:ext cx="51" cy="11"/>
              </a:xfrm>
              <a:custGeom>
                <a:avLst/>
                <a:gdLst>
                  <a:gd name="T0" fmla="*/ 0 w 103"/>
                  <a:gd name="T1" fmla="*/ 1 h 22"/>
                  <a:gd name="T2" fmla="*/ 0 w 103"/>
                  <a:gd name="T3" fmla="*/ 1 h 22"/>
                  <a:gd name="T4" fmla="*/ 0 w 103"/>
                  <a:gd name="T5" fmla="*/ 1 h 22"/>
                  <a:gd name="T6" fmla="*/ 0 w 103"/>
                  <a:gd name="T7" fmla="*/ 1 h 22"/>
                  <a:gd name="T8" fmla="*/ 0 w 103"/>
                  <a:gd name="T9" fmla="*/ 1 h 22"/>
                  <a:gd name="T10" fmla="*/ 0 w 103"/>
                  <a:gd name="T11" fmla="*/ 1 h 22"/>
                  <a:gd name="T12" fmla="*/ 0 w 103"/>
                  <a:gd name="T13" fmla="*/ 1 h 22"/>
                  <a:gd name="T14" fmla="*/ 0 w 103"/>
                  <a:gd name="T15" fmla="*/ 1 h 22"/>
                  <a:gd name="T16" fmla="*/ 0 w 103"/>
                  <a:gd name="T17" fmla="*/ 0 h 22"/>
                  <a:gd name="T18" fmla="*/ 0 w 103"/>
                  <a:gd name="T19" fmla="*/ 1 h 22"/>
                  <a:gd name="T20" fmla="*/ 0 w 103"/>
                  <a:gd name="T21" fmla="*/ 1 h 22"/>
                  <a:gd name="T22" fmla="*/ 0 w 103"/>
                  <a:gd name="T23" fmla="*/ 1 h 22"/>
                  <a:gd name="T24" fmla="*/ 0 w 103"/>
                  <a:gd name="T25" fmla="*/ 1 h 22"/>
                  <a:gd name="T26" fmla="*/ 0 w 103"/>
                  <a:gd name="T27" fmla="*/ 1 h 22"/>
                  <a:gd name="T28" fmla="*/ 0 w 103"/>
                  <a:gd name="T29" fmla="*/ 1 h 22"/>
                  <a:gd name="T30" fmla="*/ 0 w 103"/>
                  <a:gd name="T31" fmla="*/ 1 h 22"/>
                  <a:gd name="T32" fmla="*/ 0 w 103"/>
                  <a:gd name="T33" fmla="*/ 1 h 22"/>
                  <a:gd name="T34" fmla="*/ 0 w 103"/>
                  <a:gd name="T35" fmla="*/ 1 h 22"/>
                  <a:gd name="T36" fmla="*/ 0 w 103"/>
                  <a:gd name="T37" fmla="*/ 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"/>
                  <a:gd name="T58" fmla="*/ 0 h 22"/>
                  <a:gd name="T59" fmla="*/ 103 w 103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" h="22">
                    <a:moveTo>
                      <a:pt x="2" y="14"/>
                    </a:moveTo>
                    <a:lnTo>
                      <a:pt x="5" y="14"/>
                    </a:lnTo>
                    <a:lnTo>
                      <a:pt x="13" y="14"/>
                    </a:lnTo>
                    <a:lnTo>
                      <a:pt x="24" y="14"/>
                    </a:lnTo>
                    <a:lnTo>
                      <a:pt x="38" y="14"/>
                    </a:lnTo>
                    <a:lnTo>
                      <a:pt x="54" y="13"/>
                    </a:lnTo>
                    <a:lnTo>
                      <a:pt x="70" y="11"/>
                    </a:lnTo>
                    <a:lnTo>
                      <a:pt x="88" y="6"/>
                    </a:lnTo>
                    <a:lnTo>
                      <a:pt x="103" y="0"/>
                    </a:lnTo>
                    <a:lnTo>
                      <a:pt x="99" y="10"/>
                    </a:lnTo>
                    <a:lnTo>
                      <a:pt x="97" y="11"/>
                    </a:lnTo>
                    <a:lnTo>
                      <a:pt x="92" y="13"/>
                    </a:lnTo>
                    <a:lnTo>
                      <a:pt x="84" y="15"/>
                    </a:lnTo>
                    <a:lnTo>
                      <a:pt x="73" y="18"/>
                    </a:lnTo>
                    <a:lnTo>
                      <a:pt x="59" y="21"/>
                    </a:lnTo>
                    <a:lnTo>
                      <a:pt x="42" y="22"/>
                    </a:lnTo>
                    <a:lnTo>
                      <a:pt x="22" y="22"/>
                    </a:lnTo>
                    <a:lnTo>
                      <a:pt x="0" y="2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8" name="Freeform 98">
                <a:extLst>
                  <a:ext uri="{FF2B5EF4-FFF2-40B4-BE49-F238E27FC236}">
                    <a16:creationId xmlns:a16="http://schemas.microsoft.com/office/drawing/2014/main" id="{8E790F4C-4CE6-4DB2-A3FD-07D6892C17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4" y="1517"/>
                <a:ext cx="58" cy="11"/>
              </a:xfrm>
              <a:custGeom>
                <a:avLst/>
                <a:gdLst>
                  <a:gd name="T0" fmla="*/ 0 w 115"/>
                  <a:gd name="T1" fmla="*/ 0 h 22"/>
                  <a:gd name="T2" fmla="*/ 1 w 115"/>
                  <a:gd name="T3" fmla="*/ 0 h 22"/>
                  <a:gd name="T4" fmla="*/ 1 w 115"/>
                  <a:gd name="T5" fmla="*/ 1 h 22"/>
                  <a:gd name="T6" fmla="*/ 1 w 115"/>
                  <a:gd name="T7" fmla="*/ 1 h 22"/>
                  <a:gd name="T8" fmla="*/ 1 w 115"/>
                  <a:gd name="T9" fmla="*/ 1 h 22"/>
                  <a:gd name="T10" fmla="*/ 1 w 115"/>
                  <a:gd name="T11" fmla="*/ 1 h 22"/>
                  <a:gd name="T12" fmla="*/ 1 w 115"/>
                  <a:gd name="T13" fmla="*/ 1 h 22"/>
                  <a:gd name="T14" fmla="*/ 1 w 115"/>
                  <a:gd name="T15" fmla="*/ 1 h 22"/>
                  <a:gd name="T16" fmla="*/ 1 w 115"/>
                  <a:gd name="T17" fmla="*/ 1 h 22"/>
                  <a:gd name="T18" fmla="*/ 1 w 115"/>
                  <a:gd name="T19" fmla="*/ 1 h 22"/>
                  <a:gd name="T20" fmla="*/ 1 w 115"/>
                  <a:gd name="T21" fmla="*/ 1 h 22"/>
                  <a:gd name="T22" fmla="*/ 1 w 115"/>
                  <a:gd name="T23" fmla="*/ 1 h 22"/>
                  <a:gd name="T24" fmla="*/ 1 w 115"/>
                  <a:gd name="T25" fmla="*/ 1 h 22"/>
                  <a:gd name="T26" fmla="*/ 1 w 115"/>
                  <a:gd name="T27" fmla="*/ 1 h 22"/>
                  <a:gd name="T28" fmla="*/ 1 w 115"/>
                  <a:gd name="T29" fmla="*/ 1 h 22"/>
                  <a:gd name="T30" fmla="*/ 1 w 115"/>
                  <a:gd name="T31" fmla="*/ 1 h 22"/>
                  <a:gd name="T32" fmla="*/ 1 w 115"/>
                  <a:gd name="T33" fmla="*/ 1 h 22"/>
                  <a:gd name="T34" fmla="*/ 1 w 115"/>
                  <a:gd name="T35" fmla="*/ 1 h 22"/>
                  <a:gd name="T36" fmla="*/ 1 w 115"/>
                  <a:gd name="T37" fmla="*/ 1 h 22"/>
                  <a:gd name="T38" fmla="*/ 1 w 115"/>
                  <a:gd name="T39" fmla="*/ 1 h 22"/>
                  <a:gd name="T40" fmla="*/ 1 w 115"/>
                  <a:gd name="T41" fmla="*/ 1 h 22"/>
                  <a:gd name="T42" fmla="*/ 1 w 115"/>
                  <a:gd name="T43" fmla="*/ 1 h 22"/>
                  <a:gd name="T44" fmla="*/ 1 w 115"/>
                  <a:gd name="T45" fmla="*/ 1 h 22"/>
                  <a:gd name="T46" fmla="*/ 1 w 115"/>
                  <a:gd name="T47" fmla="*/ 1 h 22"/>
                  <a:gd name="T48" fmla="*/ 1 w 115"/>
                  <a:gd name="T49" fmla="*/ 1 h 22"/>
                  <a:gd name="T50" fmla="*/ 0 w 115"/>
                  <a:gd name="T51" fmla="*/ 0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5"/>
                  <a:gd name="T79" fmla="*/ 0 h 22"/>
                  <a:gd name="T80" fmla="*/ 115 w 115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5" h="22">
                    <a:moveTo>
                      <a:pt x="0" y="0"/>
                    </a:moveTo>
                    <a:lnTo>
                      <a:pt x="1" y="0"/>
                    </a:lnTo>
                    <a:lnTo>
                      <a:pt x="4" y="3"/>
                    </a:lnTo>
                    <a:lnTo>
                      <a:pt x="11" y="4"/>
                    </a:lnTo>
                    <a:lnTo>
                      <a:pt x="21" y="6"/>
                    </a:lnTo>
                    <a:lnTo>
                      <a:pt x="34" y="7"/>
                    </a:lnTo>
                    <a:lnTo>
                      <a:pt x="51" y="10"/>
                    </a:lnTo>
                    <a:lnTo>
                      <a:pt x="71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102" y="11"/>
                    </a:lnTo>
                    <a:lnTo>
                      <a:pt x="107" y="12"/>
                    </a:lnTo>
                    <a:lnTo>
                      <a:pt x="112" y="13"/>
                    </a:lnTo>
                    <a:lnTo>
                      <a:pt x="115" y="15"/>
                    </a:lnTo>
                    <a:lnTo>
                      <a:pt x="115" y="1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94" y="22"/>
                    </a:lnTo>
                    <a:lnTo>
                      <a:pt x="81" y="22"/>
                    </a:lnTo>
                    <a:lnTo>
                      <a:pt x="64" y="22"/>
                    </a:lnTo>
                    <a:lnTo>
                      <a:pt x="47" y="22"/>
                    </a:lnTo>
                    <a:lnTo>
                      <a:pt x="31" y="21"/>
                    </a:lnTo>
                    <a:lnTo>
                      <a:pt x="17" y="19"/>
                    </a:lnTo>
                    <a:lnTo>
                      <a:pt x="7" y="16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9" name="Freeform 99">
                <a:extLst>
                  <a:ext uri="{FF2B5EF4-FFF2-40B4-BE49-F238E27FC236}">
                    <a16:creationId xmlns:a16="http://schemas.microsoft.com/office/drawing/2014/main" id="{5D0BBBDB-F494-4BE7-9458-31137BB124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3" y="1528"/>
                <a:ext cx="52" cy="9"/>
              </a:xfrm>
              <a:custGeom>
                <a:avLst/>
                <a:gdLst>
                  <a:gd name="T0" fmla="*/ 1 w 104"/>
                  <a:gd name="T1" fmla="*/ 0 h 19"/>
                  <a:gd name="T2" fmla="*/ 1 w 104"/>
                  <a:gd name="T3" fmla="*/ 0 h 19"/>
                  <a:gd name="T4" fmla="*/ 1 w 104"/>
                  <a:gd name="T5" fmla="*/ 0 h 19"/>
                  <a:gd name="T6" fmla="*/ 1 w 104"/>
                  <a:gd name="T7" fmla="*/ 0 h 19"/>
                  <a:gd name="T8" fmla="*/ 1 w 104"/>
                  <a:gd name="T9" fmla="*/ 0 h 19"/>
                  <a:gd name="T10" fmla="*/ 1 w 104"/>
                  <a:gd name="T11" fmla="*/ 0 h 19"/>
                  <a:gd name="T12" fmla="*/ 1 w 104"/>
                  <a:gd name="T13" fmla="*/ 0 h 19"/>
                  <a:gd name="T14" fmla="*/ 1 w 104"/>
                  <a:gd name="T15" fmla="*/ 0 h 19"/>
                  <a:gd name="T16" fmla="*/ 0 w 104"/>
                  <a:gd name="T17" fmla="*/ 0 h 19"/>
                  <a:gd name="T18" fmla="*/ 1 w 104"/>
                  <a:gd name="T19" fmla="*/ 0 h 19"/>
                  <a:gd name="T20" fmla="*/ 1 w 104"/>
                  <a:gd name="T21" fmla="*/ 0 h 19"/>
                  <a:gd name="T22" fmla="*/ 1 w 104"/>
                  <a:gd name="T23" fmla="*/ 0 h 19"/>
                  <a:gd name="T24" fmla="*/ 1 w 104"/>
                  <a:gd name="T25" fmla="*/ 0 h 19"/>
                  <a:gd name="T26" fmla="*/ 1 w 104"/>
                  <a:gd name="T27" fmla="*/ 0 h 19"/>
                  <a:gd name="T28" fmla="*/ 1 w 104"/>
                  <a:gd name="T29" fmla="*/ 0 h 19"/>
                  <a:gd name="T30" fmla="*/ 1 w 104"/>
                  <a:gd name="T31" fmla="*/ 0 h 19"/>
                  <a:gd name="T32" fmla="*/ 1 w 104"/>
                  <a:gd name="T33" fmla="*/ 0 h 19"/>
                  <a:gd name="T34" fmla="*/ 1 w 104"/>
                  <a:gd name="T35" fmla="*/ 0 h 19"/>
                  <a:gd name="T36" fmla="*/ 1 w 104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9"/>
                  <a:gd name="T59" fmla="*/ 104 w 104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9">
                    <a:moveTo>
                      <a:pt x="101" y="8"/>
                    </a:moveTo>
                    <a:lnTo>
                      <a:pt x="99" y="8"/>
                    </a:lnTo>
                    <a:lnTo>
                      <a:pt x="91" y="9"/>
                    </a:lnTo>
                    <a:lnTo>
                      <a:pt x="79" y="9"/>
                    </a:lnTo>
                    <a:lnTo>
                      <a:pt x="65" y="11"/>
                    </a:lnTo>
                    <a:lnTo>
                      <a:pt x="49" y="9"/>
                    </a:lnTo>
                    <a:lnTo>
                      <a:pt x="33" y="8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0" y="12"/>
                    </a:lnTo>
                    <a:lnTo>
                      <a:pt x="19" y="14"/>
                    </a:lnTo>
                    <a:lnTo>
                      <a:pt x="31" y="16"/>
                    </a:lnTo>
                    <a:lnTo>
                      <a:pt x="44" y="19"/>
                    </a:lnTo>
                    <a:lnTo>
                      <a:pt x="62" y="19"/>
                    </a:lnTo>
                    <a:lnTo>
                      <a:pt x="83" y="18"/>
                    </a:lnTo>
                    <a:lnTo>
                      <a:pt x="104" y="14"/>
                    </a:lnTo>
                    <a:lnTo>
                      <a:pt x="101" y="8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0" name="Freeform 100">
                <a:extLst>
                  <a:ext uri="{FF2B5EF4-FFF2-40B4-BE49-F238E27FC236}">
                    <a16:creationId xmlns:a16="http://schemas.microsoft.com/office/drawing/2014/main" id="{C6859F92-3E93-421D-B9CC-BFE5C33850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12" y="1479"/>
                <a:ext cx="11" cy="24"/>
              </a:xfrm>
              <a:custGeom>
                <a:avLst/>
                <a:gdLst>
                  <a:gd name="T0" fmla="*/ 1 w 20"/>
                  <a:gd name="T1" fmla="*/ 0 h 49"/>
                  <a:gd name="T2" fmla="*/ 1 w 20"/>
                  <a:gd name="T3" fmla="*/ 0 h 49"/>
                  <a:gd name="T4" fmla="*/ 0 w 20"/>
                  <a:gd name="T5" fmla="*/ 0 h 49"/>
                  <a:gd name="T6" fmla="*/ 1 w 20"/>
                  <a:gd name="T7" fmla="*/ 0 h 49"/>
                  <a:gd name="T8" fmla="*/ 1 w 20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9"/>
                  <a:gd name="T17" fmla="*/ 20 w 2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9">
                    <a:moveTo>
                      <a:pt x="20" y="2"/>
                    </a:moveTo>
                    <a:lnTo>
                      <a:pt x="5" y="49"/>
                    </a:lnTo>
                    <a:lnTo>
                      <a:pt x="0" y="46"/>
                    </a:lnTo>
                    <a:lnTo>
                      <a:pt x="9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1" name="Freeform 101">
                <a:extLst>
                  <a:ext uri="{FF2B5EF4-FFF2-40B4-BE49-F238E27FC236}">
                    <a16:creationId xmlns:a16="http://schemas.microsoft.com/office/drawing/2014/main" id="{B1510756-4697-4D84-9378-2174DF47CA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67" y="1480"/>
                <a:ext cx="11" cy="24"/>
              </a:xfrm>
              <a:custGeom>
                <a:avLst/>
                <a:gdLst>
                  <a:gd name="T0" fmla="*/ 0 w 22"/>
                  <a:gd name="T1" fmla="*/ 0 h 49"/>
                  <a:gd name="T2" fmla="*/ 1 w 22"/>
                  <a:gd name="T3" fmla="*/ 0 h 49"/>
                  <a:gd name="T4" fmla="*/ 1 w 22"/>
                  <a:gd name="T5" fmla="*/ 0 h 49"/>
                  <a:gd name="T6" fmla="*/ 1 w 22"/>
                  <a:gd name="T7" fmla="*/ 0 h 49"/>
                  <a:gd name="T8" fmla="*/ 0 w 22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"/>
                    </a:moveTo>
                    <a:lnTo>
                      <a:pt x="16" y="49"/>
                    </a:lnTo>
                    <a:lnTo>
                      <a:pt x="22" y="45"/>
                    </a:lnTo>
                    <a:lnTo>
                      <a:pt x="1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2" name="Freeform 102">
                <a:extLst>
                  <a:ext uri="{FF2B5EF4-FFF2-40B4-BE49-F238E27FC236}">
                    <a16:creationId xmlns:a16="http://schemas.microsoft.com/office/drawing/2014/main" id="{C48C4978-2CB7-44FA-A0F1-568A3A2BFC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518"/>
                <a:ext cx="6" cy="7"/>
              </a:xfrm>
              <a:custGeom>
                <a:avLst/>
                <a:gdLst>
                  <a:gd name="T0" fmla="*/ 0 w 13"/>
                  <a:gd name="T1" fmla="*/ 1 h 13"/>
                  <a:gd name="T2" fmla="*/ 0 w 13"/>
                  <a:gd name="T3" fmla="*/ 1 h 13"/>
                  <a:gd name="T4" fmla="*/ 0 w 13"/>
                  <a:gd name="T5" fmla="*/ 1 h 13"/>
                  <a:gd name="T6" fmla="*/ 0 w 13"/>
                  <a:gd name="T7" fmla="*/ 1 h 13"/>
                  <a:gd name="T8" fmla="*/ 0 w 13"/>
                  <a:gd name="T9" fmla="*/ 1 h 13"/>
                  <a:gd name="T10" fmla="*/ 0 w 13"/>
                  <a:gd name="T11" fmla="*/ 1 h 13"/>
                  <a:gd name="T12" fmla="*/ 0 w 13"/>
                  <a:gd name="T13" fmla="*/ 1 h 13"/>
                  <a:gd name="T14" fmla="*/ 0 w 13"/>
                  <a:gd name="T15" fmla="*/ 1 h 13"/>
                  <a:gd name="T16" fmla="*/ 0 w 13"/>
                  <a:gd name="T17" fmla="*/ 0 h 13"/>
                  <a:gd name="T18" fmla="*/ 0 w 13"/>
                  <a:gd name="T19" fmla="*/ 1 h 13"/>
                  <a:gd name="T20" fmla="*/ 0 w 13"/>
                  <a:gd name="T21" fmla="*/ 1 h 13"/>
                  <a:gd name="T22" fmla="*/ 0 w 13"/>
                  <a:gd name="T23" fmla="*/ 1 h 13"/>
                  <a:gd name="T24" fmla="*/ 0 w 13"/>
                  <a:gd name="T25" fmla="*/ 1 h 13"/>
                  <a:gd name="T26" fmla="*/ 0 w 13"/>
                  <a:gd name="T27" fmla="*/ 1 h 13"/>
                  <a:gd name="T28" fmla="*/ 0 w 13"/>
                  <a:gd name="T29" fmla="*/ 1 h 13"/>
                  <a:gd name="T30" fmla="*/ 0 w 13"/>
                  <a:gd name="T31" fmla="*/ 1 h 13"/>
                  <a:gd name="T32" fmla="*/ 0 w 13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2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</p:grpSp>
        <p:sp>
          <p:nvSpPr>
            <p:cNvPr id="11" name="Rectangle 134">
              <a:extLst>
                <a:ext uri="{FF2B5EF4-FFF2-40B4-BE49-F238E27FC236}">
                  <a16:creationId xmlns:a16="http://schemas.microsoft.com/office/drawing/2014/main" id="{457A58D6-97C8-4119-A297-EFE09BC882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537" y="5758110"/>
              <a:ext cx="805029" cy="27699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buFontTx/>
                <a:buNone/>
              </a:pPr>
              <a:r>
                <a:rPr lang="en-US" sz="1200" b="0" u="none" dirty="0">
                  <a:solidFill>
                    <a:schemeClr val="tx1"/>
                  </a:solidFill>
                  <a:cs typeface="Times New Roman" pitchFamily="18" charset="0"/>
                </a:rPr>
                <a:t>azimuth</a:t>
              </a:r>
            </a:p>
          </p:txBody>
        </p:sp>
        <p:grpSp>
          <p:nvGrpSpPr>
            <p:cNvPr id="12" name="Group 135">
              <a:extLst>
                <a:ext uri="{FF2B5EF4-FFF2-40B4-BE49-F238E27FC236}">
                  <a16:creationId xmlns:a16="http://schemas.microsoft.com/office/drawing/2014/main" id="{EE93356E-E0AB-4A95-ACC6-747738D5EE3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0764" y="5618410"/>
              <a:ext cx="222250" cy="171450"/>
              <a:chOff x="1856" y="1629"/>
              <a:chExt cx="194" cy="150"/>
            </a:xfrm>
          </p:grpSpPr>
          <p:sp>
            <p:nvSpPr>
              <p:cNvPr id="81" name="Oval 136">
                <a:extLst>
                  <a:ext uri="{FF2B5EF4-FFF2-40B4-BE49-F238E27FC236}">
                    <a16:creationId xmlns:a16="http://schemas.microsoft.com/office/drawing/2014/main" id="{FCD67170-7C74-47F3-937C-8FE19AC14EB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56" y="1629"/>
                <a:ext cx="194" cy="150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it-IT" b="0"/>
              </a:p>
            </p:txBody>
          </p:sp>
          <p:sp>
            <p:nvSpPr>
              <p:cNvPr id="82" name="Oval 137">
                <a:extLst>
                  <a:ext uri="{FF2B5EF4-FFF2-40B4-BE49-F238E27FC236}">
                    <a16:creationId xmlns:a16="http://schemas.microsoft.com/office/drawing/2014/main" id="{F5BDE528-D4D1-4EFC-8903-17BCA540BA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28" y="1685"/>
                <a:ext cx="59" cy="45"/>
              </a:xfrm>
              <a:prstGeom prst="ellipse">
                <a:avLst/>
              </a:prstGeom>
              <a:solidFill>
                <a:schemeClr val="tx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it-IT" b="0"/>
              </a:p>
            </p:txBody>
          </p:sp>
        </p:grpSp>
        <p:sp>
          <p:nvSpPr>
            <p:cNvPr id="13" name="Figura a mano libera 17">
              <a:extLst>
                <a:ext uri="{FF2B5EF4-FFF2-40B4-BE49-F238E27FC236}">
                  <a16:creationId xmlns:a16="http://schemas.microsoft.com/office/drawing/2014/main" id="{5EBCDA7E-5DF8-485B-980C-045BCF954B1D}"/>
                </a:ext>
              </a:extLst>
            </p:cNvPr>
            <p:cNvSpPr/>
            <p:nvPr/>
          </p:nvSpPr>
          <p:spPr bwMode="auto">
            <a:xfrm>
              <a:off x="1458664" y="5191118"/>
              <a:ext cx="3212431" cy="537794"/>
            </a:xfrm>
            <a:custGeom>
              <a:avLst/>
              <a:gdLst>
                <a:gd name="connsiteX0" fmla="*/ 0 w 4369869"/>
                <a:gd name="connsiteY0" fmla="*/ 508156 h 537794"/>
                <a:gd name="connsiteX1" fmla="*/ 1174282 w 4369869"/>
                <a:gd name="connsiteY1" fmla="*/ 508156 h 537794"/>
                <a:gd name="connsiteX2" fmla="*/ 1828800 w 4369869"/>
                <a:gd name="connsiteY2" fmla="*/ 200147 h 537794"/>
                <a:gd name="connsiteX3" fmla="*/ 2589196 w 4369869"/>
                <a:gd name="connsiteY3" fmla="*/ 17267 h 537794"/>
                <a:gd name="connsiteX4" fmla="*/ 3118585 w 4369869"/>
                <a:gd name="connsiteY4" fmla="*/ 7642 h 537794"/>
                <a:gd name="connsiteX5" fmla="*/ 4369869 w 4369869"/>
                <a:gd name="connsiteY5" fmla="*/ 26892 h 53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9869" h="537794">
                  <a:moveTo>
                    <a:pt x="0" y="508156"/>
                  </a:moveTo>
                  <a:cubicBezTo>
                    <a:pt x="434741" y="533823"/>
                    <a:pt x="869482" y="559491"/>
                    <a:pt x="1174282" y="508156"/>
                  </a:cubicBezTo>
                  <a:cubicBezTo>
                    <a:pt x="1479082" y="456821"/>
                    <a:pt x="1592981" y="281962"/>
                    <a:pt x="1828800" y="200147"/>
                  </a:cubicBezTo>
                  <a:cubicBezTo>
                    <a:pt x="2064619" y="118332"/>
                    <a:pt x="2374232" y="49351"/>
                    <a:pt x="2589196" y="17267"/>
                  </a:cubicBezTo>
                  <a:cubicBezTo>
                    <a:pt x="2804160" y="-14817"/>
                    <a:pt x="3118585" y="7642"/>
                    <a:pt x="3118585" y="7642"/>
                  </a:cubicBezTo>
                  <a:lnTo>
                    <a:pt x="4369869" y="26892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350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Line 139">
              <a:extLst>
                <a:ext uri="{FF2B5EF4-FFF2-40B4-BE49-F238E27FC236}">
                  <a16:creationId xmlns:a16="http://schemas.microsoft.com/office/drawing/2014/main" id="{6D8F52B2-6317-4FC0-82DD-EFED8997A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404" y="3236877"/>
              <a:ext cx="9392" cy="117067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" name="CasellaDiTesto 19">
              <a:extLst>
                <a:ext uri="{FF2B5EF4-FFF2-40B4-BE49-F238E27FC236}">
                  <a16:creationId xmlns:a16="http://schemas.microsoft.com/office/drawing/2014/main" id="{9F647145-5D58-47CD-BDD0-340E8933F474}"/>
                </a:ext>
              </a:extLst>
            </p:cNvPr>
            <p:cNvSpPr txBox="1"/>
            <p:nvPr/>
          </p:nvSpPr>
          <p:spPr>
            <a:xfrm>
              <a:off x="1088796" y="3339148"/>
              <a:ext cx="1925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0" i="1" u="none" dirty="0"/>
                <a:t>θ</a:t>
              </a:r>
              <a:endParaRPr lang="en-US" b="0" i="1" u="none" dirty="0"/>
            </a:p>
          </p:txBody>
        </p:sp>
        <p:grpSp>
          <p:nvGrpSpPr>
            <p:cNvPr id="16" name="Gruppo 20">
              <a:extLst>
                <a:ext uri="{FF2B5EF4-FFF2-40B4-BE49-F238E27FC236}">
                  <a16:creationId xmlns:a16="http://schemas.microsoft.com/office/drawing/2014/main" id="{3500645B-827B-4085-A798-D631B1F76E2A}"/>
                </a:ext>
              </a:extLst>
            </p:cNvPr>
            <p:cNvGrpSpPr/>
            <p:nvPr/>
          </p:nvGrpSpPr>
          <p:grpSpPr>
            <a:xfrm>
              <a:off x="1351409" y="3851223"/>
              <a:ext cx="3390117" cy="1846679"/>
              <a:chOff x="1519415" y="3655859"/>
              <a:chExt cx="3390117" cy="2502938"/>
            </a:xfrm>
          </p:grpSpPr>
          <p:grpSp>
            <p:nvGrpSpPr>
              <p:cNvPr id="35" name="Group 63">
                <a:extLst>
                  <a:ext uri="{FF2B5EF4-FFF2-40B4-BE49-F238E27FC236}">
                    <a16:creationId xmlns:a16="http://schemas.microsoft.com/office/drawing/2014/main" id="{B3F23CAD-581F-4C60-A9B2-A9CBB7C91B6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73489" y="4334441"/>
                <a:ext cx="277815" cy="376238"/>
                <a:chOff x="3664" y="2387"/>
                <a:chExt cx="272" cy="363"/>
              </a:xfrm>
            </p:grpSpPr>
            <p:sp>
              <p:nvSpPr>
                <p:cNvPr id="79" name="Rectangle 64">
                  <a:extLst>
                    <a:ext uri="{FF2B5EF4-FFF2-40B4-BE49-F238E27FC236}">
                      <a16:creationId xmlns:a16="http://schemas.microsoft.com/office/drawing/2014/main" id="{A79AD623-32E5-4389-B738-FC8350E14A8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755" y="2523"/>
                  <a:ext cx="45" cy="227"/>
                </a:xfrm>
                <a:prstGeom prst="rect">
                  <a:avLst/>
                </a:prstGeom>
                <a:solidFill>
                  <a:srgbClr val="CC3300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it-IT" b="0"/>
                </a:p>
              </p:txBody>
            </p:sp>
            <p:sp>
              <p:nvSpPr>
                <p:cNvPr id="80" name="Freeform 65">
                  <a:extLst>
                    <a:ext uri="{FF2B5EF4-FFF2-40B4-BE49-F238E27FC236}">
                      <a16:creationId xmlns:a16="http://schemas.microsoft.com/office/drawing/2014/main" id="{AA8D542D-1053-4AB3-90E6-8C1E04CDBE2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64" y="2387"/>
                  <a:ext cx="272" cy="181"/>
                </a:xfrm>
                <a:custGeom>
                  <a:avLst/>
                  <a:gdLst>
                    <a:gd name="T0" fmla="*/ 56 w 321"/>
                    <a:gd name="T1" fmla="*/ 5 h 284"/>
                    <a:gd name="T2" fmla="*/ 22 w 321"/>
                    <a:gd name="T3" fmla="*/ 8 h 284"/>
                    <a:gd name="T4" fmla="*/ 10 w 321"/>
                    <a:gd name="T5" fmla="*/ 7 h 284"/>
                    <a:gd name="T6" fmla="*/ 15 w 321"/>
                    <a:gd name="T7" fmla="*/ 5 h 284"/>
                    <a:gd name="T8" fmla="*/ 3 w 321"/>
                    <a:gd name="T9" fmla="*/ 5 h 284"/>
                    <a:gd name="T10" fmla="*/ 5 w 321"/>
                    <a:gd name="T11" fmla="*/ 3 h 284"/>
                    <a:gd name="T12" fmla="*/ 22 w 321"/>
                    <a:gd name="T13" fmla="*/ 1 h 284"/>
                    <a:gd name="T14" fmla="*/ 31 w 321"/>
                    <a:gd name="T15" fmla="*/ 1 h 284"/>
                    <a:gd name="T16" fmla="*/ 32 w 321"/>
                    <a:gd name="T17" fmla="*/ 2 h 284"/>
                    <a:gd name="T18" fmla="*/ 45 w 321"/>
                    <a:gd name="T19" fmla="*/ 1 h 284"/>
                    <a:gd name="T20" fmla="*/ 58 w 321"/>
                    <a:gd name="T21" fmla="*/ 0 h 284"/>
                    <a:gd name="T22" fmla="*/ 54 w 321"/>
                    <a:gd name="T23" fmla="*/ 3 h 284"/>
                    <a:gd name="T24" fmla="*/ 78 w 321"/>
                    <a:gd name="T25" fmla="*/ 2 h 284"/>
                    <a:gd name="T26" fmla="*/ 73 w 321"/>
                    <a:gd name="T27" fmla="*/ 3 h 284"/>
                    <a:gd name="T28" fmla="*/ 81 w 321"/>
                    <a:gd name="T29" fmla="*/ 3 h 284"/>
                    <a:gd name="T30" fmla="*/ 81 w 321"/>
                    <a:gd name="T31" fmla="*/ 5 h 284"/>
                    <a:gd name="T32" fmla="*/ 78 w 321"/>
                    <a:gd name="T33" fmla="*/ 7 h 284"/>
                    <a:gd name="T34" fmla="*/ 46 w 321"/>
                    <a:gd name="T35" fmla="*/ 7 h 284"/>
                    <a:gd name="T36" fmla="*/ 39 w 321"/>
                    <a:gd name="T37" fmla="*/ 6 h 2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21"/>
                    <a:gd name="T58" fmla="*/ 0 h 284"/>
                    <a:gd name="T59" fmla="*/ 321 w 321"/>
                    <a:gd name="T60" fmla="*/ 284 h 2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21" h="284">
                      <a:moveTo>
                        <a:pt x="211" y="201"/>
                      </a:moveTo>
                      <a:cubicBezTo>
                        <a:pt x="163" y="219"/>
                        <a:pt x="119" y="248"/>
                        <a:pt x="83" y="284"/>
                      </a:cubicBezTo>
                      <a:cubicBezTo>
                        <a:pt x="68" y="281"/>
                        <a:pt x="51" y="284"/>
                        <a:pt x="38" y="275"/>
                      </a:cubicBezTo>
                      <a:cubicBezTo>
                        <a:pt x="7" y="254"/>
                        <a:pt x="41" y="208"/>
                        <a:pt x="56" y="192"/>
                      </a:cubicBezTo>
                      <a:cubicBezTo>
                        <a:pt x="41" y="189"/>
                        <a:pt x="16" y="197"/>
                        <a:pt x="10" y="183"/>
                      </a:cubicBezTo>
                      <a:cubicBezTo>
                        <a:pt x="0" y="158"/>
                        <a:pt x="19" y="101"/>
                        <a:pt x="19" y="101"/>
                      </a:cubicBezTo>
                      <a:cubicBezTo>
                        <a:pt x="28" y="45"/>
                        <a:pt x="30" y="29"/>
                        <a:pt x="83" y="9"/>
                      </a:cubicBezTo>
                      <a:cubicBezTo>
                        <a:pt x="92" y="15"/>
                        <a:pt x="104" y="19"/>
                        <a:pt x="111" y="28"/>
                      </a:cubicBezTo>
                      <a:cubicBezTo>
                        <a:pt x="117" y="35"/>
                        <a:pt x="111" y="53"/>
                        <a:pt x="120" y="55"/>
                      </a:cubicBezTo>
                      <a:cubicBezTo>
                        <a:pt x="132" y="58"/>
                        <a:pt x="157" y="24"/>
                        <a:pt x="166" y="19"/>
                      </a:cubicBezTo>
                      <a:cubicBezTo>
                        <a:pt x="183" y="10"/>
                        <a:pt x="220" y="0"/>
                        <a:pt x="220" y="0"/>
                      </a:cubicBezTo>
                      <a:cubicBezTo>
                        <a:pt x="257" y="37"/>
                        <a:pt x="251" y="66"/>
                        <a:pt x="202" y="83"/>
                      </a:cubicBezTo>
                      <a:cubicBezTo>
                        <a:pt x="234" y="49"/>
                        <a:pt x="248" y="55"/>
                        <a:pt x="294" y="64"/>
                      </a:cubicBezTo>
                      <a:cubicBezTo>
                        <a:pt x="288" y="76"/>
                        <a:pt x="285" y="91"/>
                        <a:pt x="275" y="101"/>
                      </a:cubicBezTo>
                      <a:cubicBezTo>
                        <a:pt x="256" y="120"/>
                        <a:pt x="189" y="100"/>
                        <a:pt x="303" y="119"/>
                      </a:cubicBezTo>
                      <a:cubicBezTo>
                        <a:pt x="321" y="176"/>
                        <a:pt x="284" y="145"/>
                        <a:pt x="303" y="201"/>
                      </a:cubicBezTo>
                      <a:cubicBezTo>
                        <a:pt x="300" y="219"/>
                        <a:pt x="311" y="250"/>
                        <a:pt x="294" y="256"/>
                      </a:cubicBezTo>
                      <a:cubicBezTo>
                        <a:pt x="257" y="269"/>
                        <a:pt x="214" y="252"/>
                        <a:pt x="175" y="247"/>
                      </a:cubicBezTo>
                      <a:cubicBezTo>
                        <a:pt x="144" y="243"/>
                        <a:pt x="147" y="246"/>
                        <a:pt x="147" y="229"/>
                      </a:cubicBezTo>
                    </a:path>
                  </a:pathLst>
                </a:custGeom>
                <a:solidFill>
                  <a:srgbClr val="00CC00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0"/>
                </a:p>
              </p:txBody>
            </p:sp>
          </p:grpSp>
          <p:grpSp>
            <p:nvGrpSpPr>
              <p:cNvPr id="36" name="Gruppo 47">
                <a:extLst>
                  <a:ext uri="{FF2B5EF4-FFF2-40B4-BE49-F238E27FC236}">
                    <a16:creationId xmlns:a16="http://schemas.microsoft.com/office/drawing/2014/main" id="{7B95A984-6E37-4EC3-882E-0B579BB1C1E3}"/>
                  </a:ext>
                </a:extLst>
              </p:cNvPr>
              <p:cNvGrpSpPr/>
              <p:nvPr/>
            </p:nvGrpSpPr>
            <p:grpSpPr>
              <a:xfrm>
                <a:off x="1519415" y="3655859"/>
                <a:ext cx="3390117" cy="2502938"/>
                <a:chOff x="1519415" y="3655859"/>
                <a:chExt cx="3390117" cy="2502938"/>
              </a:xfrm>
            </p:grpSpPr>
            <p:grpSp>
              <p:nvGrpSpPr>
                <p:cNvPr id="37" name="Gruppo 48">
                  <a:extLst>
                    <a:ext uri="{FF2B5EF4-FFF2-40B4-BE49-F238E27FC236}">
                      <a16:creationId xmlns:a16="http://schemas.microsoft.com/office/drawing/2014/main" id="{E831C54F-96D9-4D4D-A4BD-9042E93A232E}"/>
                    </a:ext>
                  </a:extLst>
                </p:cNvPr>
                <p:cNvGrpSpPr/>
                <p:nvPr/>
              </p:nvGrpSpPr>
              <p:grpSpPr>
                <a:xfrm>
                  <a:off x="1519415" y="4470799"/>
                  <a:ext cx="1731363" cy="1687998"/>
                  <a:chOff x="1519415" y="4470799"/>
                  <a:chExt cx="1731363" cy="1687998"/>
                </a:xfrm>
              </p:grpSpPr>
              <p:grpSp>
                <p:nvGrpSpPr>
                  <p:cNvPr id="54" name="Group 63">
                    <a:extLst>
                      <a:ext uri="{FF2B5EF4-FFF2-40B4-BE49-F238E27FC236}">
                        <a16:creationId xmlns:a16="http://schemas.microsoft.com/office/drawing/2014/main" id="{7D033406-938B-40C1-8CCF-26A954E8BC9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59115" y="5736521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77" name="Rectangle 64">
                      <a:extLst>
                        <a:ext uri="{FF2B5EF4-FFF2-40B4-BE49-F238E27FC236}">
                          <a16:creationId xmlns:a16="http://schemas.microsoft.com/office/drawing/2014/main" id="{B36ED2BA-ABDD-4FFC-85BE-803B4C2DEF9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78" name="Freeform 65">
                      <a:extLst>
                        <a:ext uri="{FF2B5EF4-FFF2-40B4-BE49-F238E27FC236}">
                          <a16:creationId xmlns:a16="http://schemas.microsoft.com/office/drawing/2014/main" id="{A4AC099F-4C18-4C4C-AB7B-2E7DD2EEA1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55" name="Gruppo 66">
                    <a:extLst>
                      <a:ext uri="{FF2B5EF4-FFF2-40B4-BE49-F238E27FC236}">
                        <a16:creationId xmlns:a16="http://schemas.microsoft.com/office/drawing/2014/main" id="{C1C14DE8-B44F-4EBB-B72A-7D7AD0A53E44}"/>
                      </a:ext>
                    </a:extLst>
                  </p:cNvPr>
                  <p:cNvGrpSpPr/>
                  <p:nvPr/>
                </p:nvGrpSpPr>
                <p:grpSpPr>
                  <a:xfrm>
                    <a:off x="1519415" y="5782559"/>
                    <a:ext cx="604840" cy="376238"/>
                    <a:chOff x="1788922" y="5753684"/>
                    <a:chExt cx="604840" cy="376238"/>
                  </a:xfrm>
                </p:grpSpPr>
                <p:grpSp>
                  <p:nvGrpSpPr>
                    <p:cNvPr id="71" name="Group 60">
                      <a:extLst>
                        <a:ext uri="{FF2B5EF4-FFF2-40B4-BE49-F238E27FC236}">
                          <a16:creationId xmlns:a16="http://schemas.microsoft.com/office/drawing/2014/main" id="{F9B6DD7A-8387-457B-B56F-6814203D3BAA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88922" y="5753684"/>
                      <a:ext cx="277815" cy="376238"/>
                      <a:chOff x="3664" y="2387"/>
                      <a:chExt cx="272" cy="363"/>
                    </a:xfrm>
                  </p:grpSpPr>
                  <p:sp>
                    <p:nvSpPr>
                      <p:cNvPr id="75" name="Rectangle 61">
                        <a:extLst>
                          <a:ext uri="{FF2B5EF4-FFF2-40B4-BE49-F238E27FC236}">
                            <a16:creationId xmlns:a16="http://schemas.microsoft.com/office/drawing/2014/main" id="{1E1AEBBB-23D8-4EAD-B84F-D1DFB878C7B6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3755" y="2523"/>
                        <a:ext cx="45" cy="22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l"/>
                        <a:endParaRPr lang="it-IT" b="0"/>
                      </a:p>
                    </p:txBody>
                  </p:sp>
                  <p:sp>
                    <p:nvSpPr>
                      <p:cNvPr id="76" name="Freeform 62">
                        <a:extLst>
                          <a:ext uri="{FF2B5EF4-FFF2-40B4-BE49-F238E27FC236}">
                            <a16:creationId xmlns:a16="http://schemas.microsoft.com/office/drawing/2014/main" id="{2A10D711-B2CC-4CEF-B567-0B34C401029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664" y="2387"/>
                        <a:ext cx="272" cy="181"/>
                      </a:xfrm>
                      <a:custGeom>
                        <a:avLst/>
                        <a:gdLst>
                          <a:gd name="T0" fmla="*/ 56 w 321"/>
                          <a:gd name="T1" fmla="*/ 5 h 284"/>
                          <a:gd name="T2" fmla="*/ 22 w 321"/>
                          <a:gd name="T3" fmla="*/ 8 h 284"/>
                          <a:gd name="T4" fmla="*/ 10 w 321"/>
                          <a:gd name="T5" fmla="*/ 7 h 284"/>
                          <a:gd name="T6" fmla="*/ 15 w 321"/>
                          <a:gd name="T7" fmla="*/ 5 h 284"/>
                          <a:gd name="T8" fmla="*/ 3 w 321"/>
                          <a:gd name="T9" fmla="*/ 5 h 284"/>
                          <a:gd name="T10" fmla="*/ 5 w 321"/>
                          <a:gd name="T11" fmla="*/ 3 h 284"/>
                          <a:gd name="T12" fmla="*/ 22 w 321"/>
                          <a:gd name="T13" fmla="*/ 1 h 284"/>
                          <a:gd name="T14" fmla="*/ 31 w 321"/>
                          <a:gd name="T15" fmla="*/ 1 h 284"/>
                          <a:gd name="T16" fmla="*/ 32 w 321"/>
                          <a:gd name="T17" fmla="*/ 2 h 284"/>
                          <a:gd name="T18" fmla="*/ 45 w 321"/>
                          <a:gd name="T19" fmla="*/ 1 h 284"/>
                          <a:gd name="T20" fmla="*/ 58 w 321"/>
                          <a:gd name="T21" fmla="*/ 0 h 284"/>
                          <a:gd name="T22" fmla="*/ 54 w 321"/>
                          <a:gd name="T23" fmla="*/ 3 h 284"/>
                          <a:gd name="T24" fmla="*/ 78 w 321"/>
                          <a:gd name="T25" fmla="*/ 2 h 284"/>
                          <a:gd name="T26" fmla="*/ 73 w 321"/>
                          <a:gd name="T27" fmla="*/ 3 h 284"/>
                          <a:gd name="T28" fmla="*/ 81 w 321"/>
                          <a:gd name="T29" fmla="*/ 3 h 284"/>
                          <a:gd name="T30" fmla="*/ 81 w 321"/>
                          <a:gd name="T31" fmla="*/ 5 h 284"/>
                          <a:gd name="T32" fmla="*/ 78 w 321"/>
                          <a:gd name="T33" fmla="*/ 7 h 284"/>
                          <a:gd name="T34" fmla="*/ 46 w 321"/>
                          <a:gd name="T35" fmla="*/ 7 h 284"/>
                          <a:gd name="T36" fmla="*/ 39 w 321"/>
                          <a:gd name="T37" fmla="*/ 6 h 284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321"/>
                          <a:gd name="T58" fmla="*/ 0 h 284"/>
                          <a:gd name="T59" fmla="*/ 321 w 321"/>
                          <a:gd name="T60" fmla="*/ 284 h 284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321" h="284">
                            <a:moveTo>
                              <a:pt x="211" y="201"/>
                            </a:moveTo>
                            <a:cubicBezTo>
                              <a:pt x="163" y="219"/>
                              <a:pt x="119" y="248"/>
                              <a:pt x="83" y="284"/>
                            </a:cubicBezTo>
                            <a:cubicBezTo>
                              <a:pt x="68" y="281"/>
                              <a:pt x="51" y="284"/>
                              <a:pt x="38" y="275"/>
                            </a:cubicBezTo>
                            <a:cubicBezTo>
                              <a:pt x="7" y="254"/>
                              <a:pt x="41" y="208"/>
                              <a:pt x="56" y="192"/>
                            </a:cubicBezTo>
                            <a:cubicBezTo>
                              <a:pt x="41" y="189"/>
                              <a:pt x="16" y="197"/>
                              <a:pt x="10" y="183"/>
                            </a:cubicBezTo>
                            <a:cubicBezTo>
                              <a:pt x="0" y="158"/>
                              <a:pt x="19" y="101"/>
                              <a:pt x="19" y="101"/>
                            </a:cubicBezTo>
                            <a:cubicBezTo>
                              <a:pt x="28" y="45"/>
                              <a:pt x="30" y="29"/>
                              <a:pt x="83" y="9"/>
                            </a:cubicBezTo>
                            <a:cubicBezTo>
                              <a:pt x="92" y="15"/>
                              <a:pt x="104" y="19"/>
                              <a:pt x="111" y="28"/>
                            </a:cubicBezTo>
                            <a:cubicBezTo>
                              <a:pt x="117" y="35"/>
                              <a:pt x="111" y="53"/>
                              <a:pt x="120" y="55"/>
                            </a:cubicBezTo>
                            <a:cubicBezTo>
                              <a:pt x="132" y="58"/>
                              <a:pt x="157" y="24"/>
                              <a:pt x="166" y="19"/>
                            </a:cubicBezTo>
                            <a:cubicBezTo>
                              <a:pt x="183" y="10"/>
                              <a:pt x="220" y="0"/>
                              <a:pt x="220" y="0"/>
                            </a:cubicBezTo>
                            <a:cubicBezTo>
                              <a:pt x="257" y="37"/>
                              <a:pt x="251" y="66"/>
                              <a:pt x="202" y="83"/>
                            </a:cubicBezTo>
                            <a:cubicBezTo>
                              <a:pt x="234" y="49"/>
                              <a:pt x="248" y="55"/>
                              <a:pt x="294" y="64"/>
                            </a:cubicBezTo>
                            <a:cubicBezTo>
                              <a:pt x="288" y="76"/>
                              <a:pt x="285" y="91"/>
                              <a:pt x="275" y="101"/>
                            </a:cubicBezTo>
                            <a:cubicBezTo>
                              <a:pt x="256" y="120"/>
                              <a:pt x="189" y="100"/>
                              <a:pt x="303" y="119"/>
                            </a:cubicBezTo>
                            <a:cubicBezTo>
                              <a:pt x="321" y="176"/>
                              <a:pt x="284" y="145"/>
                              <a:pt x="303" y="201"/>
                            </a:cubicBezTo>
                            <a:cubicBezTo>
                              <a:pt x="300" y="219"/>
                              <a:pt x="311" y="250"/>
                              <a:pt x="294" y="256"/>
                            </a:cubicBezTo>
                            <a:cubicBezTo>
                              <a:pt x="257" y="269"/>
                              <a:pt x="214" y="252"/>
                              <a:pt x="175" y="247"/>
                            </a:cubicBezTo>
                            <a:cubicBezTo>
                              <a:pt x="144" y="243"/>
                              <a:pt x="147" y="246"/>
                              <a:pt x="147" y="229"/>
                            </a:cubicBezTo>
                          </a:path>
                        </a:pathLst>
                      </a:custGeom>
                      <a:solidFill>
                        <a:srgbClr val="00CC00"/>
                      </a:solidFill>
                      <a:ln w="317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b="0"/>
                      </a:p>
                    </p:txBody>
                  </p:sp>
                </p:grpSp>
                <p:grpSp>
                  <p:nvGrpSpPr>
                    <p:cNvPr id="72" name="Group 66">
                      <a:extLst>
                        <a:ext uri="{FF2B5EF4-FFF2-40B4-BE49-F238E27FC236}">
                          <a16:creationId xmlns:a16="http://schemas.microsoft.com/office/drawing/2014/main" id="{A726AD03-42F1-4988-95CD-773619654298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15947" y="5753684"/>
                      <a:ext cx="277815" cy="376238"/>
                      <a:chOff x="3664" y="2387"/>
                      <a:chExt cx="272" cy="363"/>
                    </a:xfrm>
                  </p:grpSpPr>
                  <p:sp>
                    <p:nvSpPr>
                      <p:cNvPr id="73" name="Rectangle 67">
                        <a:extLst>
                          <a:ext uri="{FF2B5EF4-FFF2-40B4-BE49-F238E27FC236}">
                            <a16:creationId xmlns:a16="http://schemas.microsoft.com/office/drawing/2014/main" id="{539142C6-7F74-4578-B955-D8C9D900AB26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3755" y="2523"/>
                        <a:ext cx="45" cy="22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l"/>
                        <a:endParaRPr lang="it-IT" b="0"/>
                      </a:p>
                    </p:txBody>
                  </p:sp>
                  <p:sp>
                    <p:nvSpPr>
                      <p:cNvPr id="74" name="Freeform 68">
                        <a:extLst>
                          <a:ext uri="{FF2B5EF4-FFF2-40B4-BE49-F238E27FC236}">
                            <a16:creationId xmlns:a16="http://schemas.microsoft.com/office/drawing/2014/main" id="{45135B88-903A-4FEE-B600-550DF3D8465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664" y="2387"/>
                        <a:ext cx="272" cy="181"/>
                      </a:xfrm>
                      <a:custGeom>
                        <a:avLst/>
                        <a:gdLst>
                          <a:gd name="T0" fmla="*/ 56 w 321"/>
                          <a:gd name="T1" fmla="*/ 5 h 284"/>
                          <a:gd name="T2" fmla="*/ 22 w 321"/>
                          <a:gd name="T3" fmla="*/ 8 h 284"/>
                          <a:gd name="T4" fmla="*/ 10 w 321"/>
                          <a:gd name="T5" fmla="*/ 7 h 284"/>
                          <a:gd name="T6" fmla="*/ 15 w 321"/>
                          <a:gd name="T7" fmla="*/ 5 h 284"/>
                          <a:gd name="T8" fmla="*/ 3 w 321"/>
                          <a:gd name="T9" fmla="*/ 5 h 284"/>
                          <a:gd name="T10" fmla="*/ 5 w 321"/>
                          <a:gd name="T11" fmla="*/ 3 h 284"/>
                          <a:gd name="T12" fmla="*/ 22 w 321"/>
                          <a:gd name="T13" fmla="*/ 1 h 284"/>
                          <a:gd name="T14" fmla="*/ 31 w 321"/>
                          <a:gd name="T15" fmla="*/ 1 h 284"/>
                          <a:gd name="T16" fmla="*/ 32 w 321"/>
                          <a:gd name="T17" fmla="*/ 2 h 284"/>
                          <a:gd name="T18" fmla="*/ 45 w 321"/>
                          <a:gd name="T19" fmla="*/ 1 h 284"/>
                          <a:gd name="T20" fmla="*/ 58 w 321"/>
                          <a:gd name="T21" fmla="*/ 0 h 284"/>
                          <a:gd name="T22" fmla="*/ 54 w 321"/>
                          <a:gd name="T23" fmla="*/ 3 h 284"/>
                          <a:gd name="T24" fmla="*/ 78 w 321"/>
                          <a:gd name="T25" fmla="*/ 2 h 284"/>
                          <a:gd name="T26" fmla="*/ 73 w 321"/>
                          <a:gd name="T27" fmla="*/ 3 h 284"/>
                          <a:gd name="T28" fmla="*/ 81 w 321"/>
                          <a:gd name="T29" fmla="*/ 3 h 284"/>
                          <a:gd name="T30" fmla="*/ 81 w 321"/>
                          <a:gd name="T31" fmla="*/ 5 h 284"/>
                          <a:gd name="T32" fmla="*/ 78 w 321"/>
                          <a:gd name="T33" fmla="*/ 7 h 284"/>
                          <a:gd name="T34" fmla="*/ 46 w 321"/>
                          <a:gd name="T35" fmla="*/ 7 h 284"/>
                          <a:gd name="T36" fmla="*/ 39 w 321"/>
                          <a:gd name="T37" fmla="*/ 6 h 284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321"/>
                          <a:gd name="T58" fmla="*/ 0 h 284"/>
                          <a:gd name="T59" fmla="*/ 321 w 321"/>
                          <a:gd name="T60" fmla="*/ 284 h 284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321" h="284">
                            <a:moveTo>
                              <a:pt x="211" y="201"/>
                            </a:moveTo>
                            <a:cubicBezTo>
                              <a:pt x="163" y="219"/>
                              <a:pt x="119" y="248"/>
                              <a:pt x="83" y="284"/>
                            </a:cubicBezTo>
                            <a:cubicBezTo>
                              <a:pt x="68" y="281"/>
                              <a:pt x="51" y="284"/>
                              <a:pt x="38" y="275"/>
                            </a:cubicBezTo>
                            <a:cubicBezTo>
                              <a:pt x="7" y="254"/>
                              <a:pt x="41" y="208"/>
                              <a:pt x="56" y="192"/>
                            </a:cubicBezTo>
                            <a:cubicBezTo>
                              <a:pt x="41" y="189"/>
                              <a:pt x="16" y="197"/>
                              <a:pt x="10" y="183"/>
                            </a:cubicBezTo>
                            <a:cubicBezTo>
                              <a:pt x="0" y="158"/>
                              <a:pt x="19" y="101"/>
                              <a:pt x="19" y="101"/>
                            </a:cubicBezTo>
                            <a:cubicBezTo>
                              <a:pt x="28" y="45"/>
                              <a:pt x="30" y="29"/>
                              <a:pt x="83" y="9"/>
                            </a:cubicBezTo>
                            <a:cubicBezTo>
                              <a:pt x="92" y="15"/>
                              <a:pt x="104" y="19"/>
                              <a:pt x="111" y="28"/>
                            </a:cubicBezTo>
                            <a:cubicBezTo>
                              <a:pt x="117" y="35"/>
                              <a:pt x="111" y="53"/>
                              <a:pt x="120" y="55"/>
                            </a:cubicBezTo>
                            <a:cubicBezTo>
                              <a:pt x="132" y="58"/>
                              <a:pt x="157" y="24"/>
                              <a:pt x="166" y="19"/>
                            </a:cubicBezTo>
                            <a:cubicBezTo>
                              <a:pt x="183" y="10"/>
                              <a:pt x="220" y="0"/>
                              <a:pt x="220" y="0"/>
                            </a:cubicBezTo>
                            <a:cubicBezTo>
                              <a:pt x="257" y="37"/>
                              <a:pt x="251" y="66"/>
                              <a:pt x="202" y="83"/>
                            </a:cubicBezTo>
                            <a:cubicBezTo>
                              <a:pt x="234" y="49"/>
                              <a:pt x="248" y="55"/>
                              <a:pt x="294" y="64"/>
                            </a:cubicBezTo>
                            <a:cubicBezTo>
                              <a:pt x="288" y="76"/>
                              <a:pt x="285" y="91"/>
                              <a:pt x="275" y="101"/>
                            </a:cubicBezTo>
                            <a:cubicBezTo>
                              <a:pt x="256" y="120"/>
                              <a:pt x="189" y="100"/>
                              <a:pt x="303" y="119"/>
                            </a:cubicBezTo>
                            <a:cubicBezTo>
                              <a:pt x="321" y="176"/>
                              <a:pt x="284" y="145"/>
                              <a:pt x="303" y="201"/>
                            </a:cubicBezTo>
                            <a:cubicBezTo>
                              <a:pt x="300" y="219"/>
                              <a:pt x="311" y="250"/>
                              <a:pt x="294" y="256"/>
                            </a:cubicBezTo>
                            <a:cubicBezTo>
                              <a:pt x="257" y="269"/>
                              <a:pt x="214" y="252"/>
                              <a:pt x="175" y="247"/>
                            </a:cubicBezTo>
                            <a:cubicBezTo>
                              <a:pt x="144" y="243"/>
                              <a:pt x="147" y="246"/>
                              <a:pt x="147" y="229"/>
                            </a:cubicBezTo>
                          </a:path>
                        </a:pathLst>
                      </a:custGeom>
                      <a:solidFill>
                        <a:srgbClr val="00CC00"/>
                      </a:solidFill>
                      <a:ln w="317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b="0"/>
                      </a:p>
                    </p:txBody>
                  </p:sp>
                </p:grpSp>
              </p:grpSp>
              <p:grpSp>
                <p:nvGrpSpPr>
                  <p:cNvPr id="56" name="Group 63">
                    <a:extLst>
                      <a:ext uri="{FF2B5EF4-FFF2-40B4-BE49-F238E27FC236}">
                        <a16:creationId xmlns:a16="http://schemas.microsoft.com/office/drawing/2014/main" id="{39EDCA08-C6B2-4C73-9641-2CA8551C7F4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96525" y="5167027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69" name="Rectangle 64">
                      <a:extLst>
                        <a:ext uri="{FF2B5EF4-FFF2-40B4-BE49-F238E27FC236}">
                          <a16:creationId xmlns:a16="http://schemas.microsoft.com/office/drawing/2014/main" id="{D627AF0D-5C49-412B-85FD-F4D1081241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70" name="Freeform 65">
                      <a:extLst>
                        <a:ext uri="{FF2B5EF4-FFF2-40B4-BE49-F238E27FC236}">
                          <a16:creationId xmlns:a16="http://schemas.microsoft.com/office/drawing/2014/main" id="{BAB2CEEC-B389-4C60-AAB1-19505C36F21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57" name="Group 66">
                    <a:extLst>
                      <a:ext uri="{FF2B5EF4-FFF2-40B4-BE49-F238E27FC236}">
                        <a16:creationId xmlns:a16="http://schemas.microsoft.com/office/drawing/2014/main" id="{DFAACD09-23F5-4A25-965D-A1899A3AF4C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51226" y="4962807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67" name="Rectangle 67">
                      <a:extLst>
                        <a:ext uri="{FF2B5EF4-FFF2-40B4-BE49-F238E27FC236}">
                          <a16:creationId xmlns:a16="http://schemas.microsoft.com/office/drawing/2014/main" id="{72E8F1D9-A441-4640-A9FB-67B5E1EABA7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68" name="Freeform 68">
                      <a:extLst>
                        <a:ext uri="{FF2B5EF4-FFF2-40B4-BE49-F238E27FC236}">
                          <a16:creationId xmlns:a16="http://schemas.microsoft.com/office/drawing/2014/main" id="{D7A5A0EF-4E40-4271-A8D9-E5E1CE469FB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58" name="Group 63">
                    <a:extLst>
                      <a:ext uri="{FF2B5EF4-FFF2-40B4-BE49-F238E27FC236}">
                        <a16:creationId xmlns:a16="http://schemas.microsoft.com/office/drawing/2014/main" id="{81CCA5EF-74EB-41A5-B15F-AF290CBB839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02416" y="5704436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40C86AC8-0310-4CCB-B809-ACD32F9C0E1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66" name="Freeform 65">
                      <a:extLst>
                        <a:ext uri="{FF2B5EF4-FFF2-40B4-BE49-F238E27FC236}">
                          <a16:creationId xmlns:a16="http://schemas.microsoft.com/office/drawing/2014/main" id="{64A5BAD8-6449-4F37-86EE-070DBBB2896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59" name="Group 63">
                    <a:extLst>
                      <a:ext uri="{FF2B5EF4-FFF2-40B4-BE49-F238E27FC236}">
                        <a16:creationId xmlns:a16="http://schemas.microsoft.com/office/drawing/2014/main" id="{75A4E815-76F4-486F-B463-68B9C8E7ADD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85809" y="4895915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63" name="Rectangle 64">
                      <a:extLst>
                        <a:ext uri="{FF2B5EF4-FFF2-40B4-BE49-F238E27FC236}">
                          <a16:creationId xmlns:a16="http://schemas.microsoft.com/office/drawing/2014/main" id="{CC5E3FDE-C5BF-4AA5-A951-B99C00C50F3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64" name="Freeform 65">
                      <a:extLst>
                        <a:ext uri="{FF2B5EF4-FFF2-40B4-BE49-F238E27FC236}">
                          <a16:creationId xmlns:a16="http://schemas.microsoft.com/office/drawing/2014/main" id="{073A3644-7D7E-4F34-A4E6-94C35B67FA3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60" name="Group 63">
                    <a:extLst>
                      <a:ext uri="{FF2B5EF4-FFF2-40B4-BE49-F238E27FC236}">
                        <a16:creationId xmlns:a16="http://schemas.microsoft.com/office/drawing/2014/main" id="{2757A3E1-7F2E-4C6F-806B-79AB1AACC8E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72963" y="4470799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61" name="Rectangle 64">
                      <a:extLst>
                        <a:ext uri="{FF2B5EF4-FFF2-40B4-BE49-F238E27FC236}">
                          <a16:creationId xmlns:a16="http://schemas.microsoft.com/office/drawing/2014/main" id="{6C165512-38FE-43CA-AA2A-9D3C9B4D1C3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62" name="Freeform 65">
                      <a:extLst>
                        <a:ext uri="{FF2B5EF4-FFF2-40B4-BE49-F238E27FC236}">
                          <a16:creationId xmlns:a16="http://schemas.microsoft.com/office/drawing/2014/main" id="{DB28902F-1D8E-4188-9E86-A58FC71D062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</p:grpSp>
            <p:grpSp>
              <p:nvGrpSpPr>
                <p:cNvPr id="38" name="Gruppo 49">
                  <a:extLst>
                    <a:ext uri="{FF2B5EF4-FFF2-40B4-BE49-F238E27FC236}">
                      <a16:creationId xmlns:a16="http://schemas.microsoft.com/office/drawing/2014/main" id="{9DFF0EDC-2781-4AB2-9BCC-3FB6E2F8CB72}"/>
                    </a:ext>
                  </a:extLst>
                </p:cNvPr>
                <p:cNvGrpSpPr/>
                <p:nvPr/>
              </p:nvGrpSpPr>
              <p:grpSpPr>
                <a:xfrm>
                  <a:off x="3431767" y="3655859"/>
                  <a:ext cx="1477765" cy="976213"/>
                  <a:chOff x="3431767" y="3655859"/>
                  <a:chExt cx="1477765" cy="976213"/>
                </a:xfrm>
              </p:grpSpPr>
              <p:grpSp>
                <p:nvGrpSpPr>
                  <p:cNvPr id="39" name="Group 63">
                    <a:extLst>
                      <a:ext uri="{FF2B5EF4-FFF2-40B4-BE49-F238E27FC236}">
                        <a16:creationId xmlns:a16="http://schemas.microsoft.com/office/drawing/2014/main" id="{46F57D6C-DC49-4437-B75F-5065CE6C816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31767" y="4255834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52" name="Rectangle 64">
                      <a:extLst>
                        <a:ext uri="{FF2B5EF4-FFF2-40B4-BE49-F238E27FC236}">
                          <a16:creationId xmlns:a16="http://schemas.microsoft.com/office/drawing/2014/main" id="{07786FA3-7ACD-4530-A233-3B50372EC3C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53" name="Freeform 65">
                      <a:extLst>
                        <a:ext uri="{FF2B5EF4-FFF2-40B4-BE49-F238E27FC236}">
                          <a16:creationId xmlns:a16="http://schemas.microsoft.com/office/drawing/2014/main" id="{9C0B2F69-43FF-41FA-8B1F-027FF1057EB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40" name="Group 63">
                    <a:extLst>
                      <a:ext uri="{FF2B5EF4-FFF2-40B4-BE49-F238E27FC236}">
                        <a16:creationId xmlns:a16="http://schemas.microsoft.com/office/drawing/2014/main" id="{D8E73257-609A-4991-857F-AE98A15BF9F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80420" y="4254229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50" name="Rectangle 64">
                      <a:extLst>
                        <a:ext uri="{FF2B5EF4-FFF2-40B4-BE49-F238E27FC236}">
                          <a16:creationId xmlns:a16="http://schemas.microsoft.com/office/drawing/2014/main" id="{4976FFF9-9843-4596-83BC-A8CD54CEF0E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51" name="Freeform 65">
                      <a:extLst>
                        <a:ext uri="{FF2B5EF4-FFF2-40B4-BE49-F238E27FC236}">
                          <a16:creationId xmlns:a16="http://schemas.microsoft.com/office/drawing/2014/main" id="{D24B9BA8-B4A6-42BE-86A3-9189747C13C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41" name="Group 63">
                    <a:extLst>
                      <a:ext uri="{FF2B5EF4-FFF2-40B4-BE49-F238E27FC236}">
                        <a16:creationId xmlns:a16="http://schemas.microsoft.com/office/drawing/2014/main" id="{DB92631B-CEED-4BA3-9F01-B807C6915D8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383064" y="3705589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48" name="Rectangle 64">
                      <a:extLst>
                        <a:ext uri="{FF2B5EF4-FFF2-40B4-BE49-F238E27FC236}">
                          <a16:creationId xmlns:a16="http://schemas.microsoft.com/office/drawing/2014/main" id="{15D10284-D7D8-4F93-BD33-6BBFF00652F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49" name="Freeform 65">
                      <a:extLst>
                        <a:ext uri="{FF2B5EF4-FFF2-40B4-BE49-F238E27FC236}">
                          <a16:creationId xmlns:a16="http://schemas.microsoft.com/office/drawing/2014/main" id="{58A7A7C6-E338-428F-BDDC-6EFD1BDB409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42" name="Group 63">
                    <a:extLst>
                      <a:ext uri="{FF2B5EF4-FFF2-40B4-BE49-F238E27FC236}">
                        <a16:creationId xmlns:a16="http://schemas.microsoft.com/office/drawing/2014/main" id="{9B186BA4-53C0-4E62-A81F-7A35EFFFD94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160078" y="3655859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46" name="Rectangle 64">
                      <a:extLst>
                        <a:ext uri="{FF2B5EF4-FFF2-40B4-BE49-F238E27FC236}">
                          <a16:creationId xmlns:a16="http://schemas.microsoft.com/office/drawing/2014/main" id="{36F6427F-7C25-4D12-8E36-02BC84CD9F3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47" name="Freeform 65">
                      <a:extLst>
                        <a:ext uri="{FF2B5EF4-FFF2-40B4-BE49-F238E27FC236}">
                          <a16:creationId xmlns:a16="http://schemas.microsoft.com/office/drawing/2014/main" id="{3E472956-31C1-485C-8823-54A0F30350B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43" name="Group 63">
                    <a:extLst>
                      <a:ext uri="{FF2B5EF4-FFF2-40B4-BE49-F238E27FC236}">
                        <a16:creationId xmlns:a16="http://schemas.microsoft.com/office/drawing/2014/main" id="{C5C0E340-16FC-4258-8CB1-27C67D52BAC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631717" y="3732861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44" name="Rectangle 64">
                      <a:extLst>
                        <a:ext uri="{FF2B5EF4-FFF2-40B4-BE49-F238E27FC236}">
                          <a16:creationId xmlns:a16="http://schemas.microsoft.com/office/drawing/2014/main" id="{3346BC19-065B-4E24-9E57-F77793FDD75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45" name="Freeform 65">
                      <a:extLst>
                        <a:ext uri="{FF2B5EF4-FFF2-40B4-BE49-F238E27FC236}">
                          <a16:creationId xmlns:a16="http://schemas.microsoft.com/office/drawing/2014/main" id="{6E765626-0423-4644-B032-FC518F31E4C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</p:grpSp>
          </p:grpSp>
        </p:grpSp>
        <p:sp>
          <p:nvSpPr>
            <p:cNvPr id="17" name="Line 10775">
              <a:extLst>
                <a:ext uri="{FF2B5EF4-FFF2-40B4-BE49-F238E27FC236}">
                  <a16:creationId xmlns:a16="http://schemas.microsoft.com/office/drawing/2014/main" id="{9419CF21-9C0B-4A66-9606-AA730A2753B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44022" y="4925351"/>
              <a:ext cx="977496" cy="714886"/>
            </a:xfrm>
            <a:prstGeom prst="line">
              <a:avLst/>
            </a:prstGeom>
            <a:noFill/>
            <a:ln w="25400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sp>
          <p:nvSpPr>
            <p:cNvPr id="18" name="CasellaDiTesto 22">
              <a:extLst>
                <a:ext uri="{FF2B5EF4-FFF2-40B4-BE49-F238E27FC236}">
                  <a16:creationId xmlns:a16="http://schemas.microsoft.com/office/drawing/2014/main" id="{337F27F8-262B-4C98-BF1B-52B773E0ABBE}"/>
                </a:ext>
              </a:extLst>
            </p:cNvPr>
            <p:cNvSpPr txBox="1"/>
            <p:nvPr/>
          </p:nvSpPr>
          <p:spPr>
            <a:xfrm rot="2391438">
              <a:off x="4710351" y="3210365"/>
              <a:ext cx="499816" cy="41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880"/>
                </a:lnSpc>
              </a:pPr>
              <a:r>
                <a:rPr lang="el-GR" b="0" u="none" dirty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it-IT" b="0" i="1" u="none" dirty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b="0" i="1" u="none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10779">
              <a:extLst>
                <a:ext uri="{FF2B5EF4-FFF2-40B4-BE49-F238E27FC236}">
                  <a16:creationId xmlns:a16="http://schemas.microsoft.com/office/drawing/2014/main" id="{0E7985EA-E217-4C02-A479-95CC0A28EE1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992703" y="3495090"/>
              <a:ext cx="1663529" cy="213037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grpSp>
          <p:nvGrpSpPr>
            <p:cNvPr id="20" name="Gruppo 24">
              <a:extLst>
                <a:ext uri="{FF2B5EF4-FFF2-40B4-BE49-F238E27FC236}">
                  <a16:creationId xmlns:a16="http://schemas.microsoft.com/office/drawing/2014/main" id="{AF039F08-6E0F-4C1F-899A-54F693BA10B3}"/>
                </a:ext>
              </a:extLst>
            </p:cNvPr>
            <p:cNvGrpSpPr/>
            <p:nvPr/>
          </p:nvGrpSpPr>
          <p:grpSpPr>
            <a:xfrm rot="203732">
              <a:off x="1835539" y="3488671"/>
              <a:ext cx="1135392" cy="631569"/>
              <a:chOff x="2102204" y="3545303"/>
              <a:chExt cx="1135392" cy="631569"/>
            </a:xfrm>
          </p:grpSpPr>
          <p:sp>
            <p:nvSpPr>
              <p:cNvPr id="33" name="Freccia a destra 44">
                <a:extLst>
                  <a:ext uri="{FF2B5EF4-FFF2-40B4-BE49-F238E27FC236}">
                    <a16:creationId xmlns:a16="http://schemas.microsoft.com/office/drawing/2014/main" id="{06A9A820-BC01-4F3A-B52F-DAE798EAF7A5}"/>
                  </a:ext>
                </a:extLst>
              </p:cNvPr>
              <p:cNvSpPr/>
              <p:nvPr/>
            </p:nvSpPr>
            <p:spPr>
              <a:xfrm rot="2137107">
                <a:off x="2573190" y="3545303"/>
                <a:ext cx="411359" cy="172771"/>
              </a:xfrm>
              <a:prstGeom prst="rightArrow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b="0" u="none"/>
              </a:p>
            </p:txBody>
          </p:sp>
          <p:sp>
            <p:nvSpPr>
              <p:cNvPr id="34" name="Text Box 10925">
                <a:extLst>
                  <a:ext uri="{FF2B5EF4-FFF2-40B4-BE49-F238E27FC236}">
                    <a16:creationId xmlns:a16="http://schemas.microsoft.com/office/drawing/2014/main" id="{C9700E1B-D903-4CCC-90F2-9A7CB6110661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2201702">
                <a:off x="2102204" y="3710485"/>
                <a:ext cx="1135392" cy="466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 b="0" u="none" dirty="0"/>
                  <a:t>Radar Line of Sight</a:t>
                </a:r>
                <a:endParaRPr lang="en-US" sz="1200" b="0" u="none" baseline="-25000" dirty="0"/>
              </a:p>
            </p:txBody>
          </p:sp>
        </p:grpSp>
        <p:sp>
          <p:nvSpPr>
            <p:cNvPr id="21" name="Figura a mano libera 25">
              <a:extLst>
                <a:ext uri="{FF2B5EF4-FFF2-40B4-BE49-F238E27FC236}">
                  <a16:creationId xmlns:a16="http://schemas.microsoft.com/office/drawing/2014/main" id="{A2304A00-7793-48BA-993C-CD988D74369E}"/>
                </a:ext>
              </a:extLst>
            </p:cNvPr>
            <p:cNvSpPr/>
            <p:nvPr/>
          </p:nvSpPr>
          <p:spPr bwMode="auto">
            <a:xfrm>
              <a:off x="1388145" y="4085787"/>
              <a:ext cx="3359150" cy="1627110"/>
            </a:xfrm>
            <a:custGeom>
              <a:avLst/>
              <a:gdLst>
                <a:gd name="connsiteX0" fmla="*/ 0 w 3359150"/>
                <a:gd name="connsiteY0" fmla="*/ 1605601 h 1627110"/>
                <a:gd name="connsiteX1" fmla="*/ 539750 w 3359150"/>
                <a:gd name="connsiteY1" fmla="*/ 1611951 h 1627110"/>
                <a:gd name="connsiteX2" fmla="*/ 647700 w 3359150"/>
                <a:gd name="connsiteY2" fmla="*/ 1434151 h 1627110"/>
                <a:gd name="connsiteX3" fmla="*/ 787400 w 3359150"/>
                <a:gd name="connsiteY3" fmla="*/ 1123001 h 1627110"/>
                <a:gd name="connsiteX4" fmla="*/ 1117600 w 3359150"/>
                <a:gd name="connsiteY4" fmla="*/ 951551 h 1627110"/>
                <a:gd name="connsiteX5" fmla="*/ 1358900 w 3359150"/>
                <a:gd name="connsiteY5" fmla="*/ 913451 h 1627110"/>
                <a:gd name="connsiteX6" fmla="*/ 1536700 w 3359150"/>
                <a:gd name="connsiteY6" fmla="*/ 627701 h 1627110"/>
                <a:gd name="connsiteX7" fmla="*/ 1778000 w 3359150"/>
                <a:gd name="connsiteY7" fmla="*/ 532451 h 1627110"/>
                <a:gd name="connsiteX8" fmla="*/ 1968500 w 3359150"/>
                <a:gd name="connsiteY8" fmla="*/ 449901 h 1627110"/>
                <a:gd name="connsiteX9" fmla="*/ 2260600 w 3359150"/>
                <a:gd name="connsiteY9" fmla="*/ 443551 h 1627110"/>
                <a:gd name="connsiteX10" fmla="*/ 2387600 w 3359150"/>
                <a:gd name="connsiteY10" fmla="*/ 259401 h 1627110"/>
                <a:gd name="connsiteX11" fmla="*/ 2527300 w 3359150"/>
                <a:gd name="connsiteY11" fmla="*/ 11751 h 1627110"/>
                <a:gd name="connsiteX12" fmla="*/ 2673350 w 3359150"/>
                <a:gd name="connsiteY12" fmla="*/ 43501 h 1627110"/>
                <a:gd name="connsiteX13" fmla="*/ 3003550 w 3359150"/>
                <a:gd name="connsiteY13" fmla="*/ 75251 h 1627110"/>
                <a:gd name="connsiteX14" fmla="*/ 3225800 w 3359150"/>
                <a:gd name="connsiteY14" fmla="*/ 94301 h 1627110"/>
                <a:gd name="connsiteX15" fmla="*/ 3359150 w 3359150"/>
                <a:gd name="connsiteY15" fmla="*/ 62551 h 1627110"/>
                <a:gd name="connsiteX16" fmla="*/ 3359150 w 3359150"/>
                <a:gd name="connsiteY16" fmla="*/ 62551 h 162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59150" h="1627110">
                  <a:moveTo>
                    <a:pt x="0" y="1605601"/>
                  </a:moveTo>
                  <a:cubicBezTo>
                    <a:pt x="215900" y="1623063"/>
                    <a:pt x="431800" y="1640526"/>
                    <a:pt x="539750" y="1611951"/>
                  </a:cubicBezTo>
                  <a:cubicBezTo>
                    <a:pt x="647700" y="1583376"/>
                    <a:pt x="606425" y="1515643"/>
                    <a:pt x="647700" y="1434151"/>
                  </a:cubicBezTo>
                  <a:cubicBezTo>
                    <a:pt x="688975" y="1352659"/>
                    <a:pt x="709083" y="1203434"/>
                    <a:pt x="787400" y="1123001"/>
                  </a:cubicBezTo>
                  <a:cubicBezTo>
                    <a:pt x="865717" y="1042568"/>
                    <a:pt x="1022350" y="986476"/>
                    <a:pt x="1117600" y="951551"/>
                  </a:cubicBezTo>
                  <a:cubicBezTo>
                    <a:pt x="1212850" y="916626"/>
                    <a:pt x="1289050" y="967426"/>
                    <a:pt x="1358900" y="913451"/>
                  </a:cubicBezTo>
                  <a:cubicBezTo>
                    <a:pt x="1428750" y="859476"/>
                    <a:pt x="1466850" y="691201"/>
                    <a:pt x="1536700" y="627701"/>
                  </a:cubicBezTo>
                  <a:cubicBezTo>
                    <a:pt x="1606550" y="564201"/>
                    <a:pt x="1706033" y="562084"/>
                    <a:pt x="1778000" y="532451"/>
                  </a:cubicBezTo>
                  <a:cubicBezTo>
                    <a:pt x="1849967" y="502818"/>
                    <a:pt x="1888067" y="464718"/>
                    <a:pt x="1968500" y="449901"/>
                  </a:cubicBezTo>
                  <a:cubicBezTo>
                    <a:pt x="2048933" y="435084"/>
                    <a:pt x="2190750" y="475301"/>
                    <a:pt x="2260600" y="443551"/>
                  </a:cubicBezTo>
                  <a:cubicBezTo>
                    <a:pt x="2330450" y="411801"/>
                    <a:pt x="2343150" y="331368"/>
                    <a:pt x="2387600" y="259401"/>
                  </a:cubicBezTo>
                  <a:cubicBezTo>
                    <a:pt x="2432050" y="187434"/>
                    <a:pt x="2479675" y="47734"/>
                    <a:pt x="2527300" y="11751"/>
                  </a:cubicBezTo>
                  <a:cubicBezTo>
                    <a:pt x="2574925" y="-24232"/>
                    <a:pt x="2593975" y="32918"/>
                    <a:pt x="2673350" y="43501"/>
                  </a:cubicBezTo>
                  <a:cubicBezTo>
                    <a:pt x="2752725" y="54084"/>
                    <a:pt x="3003550" y="75251"/>
                    <a:pt x="3003550" y="75251"/>
                  </a:cubicBezTo>
                  <a:cubicBezTo>
                    <a:pt x="3095625" y="83718"/>
                    <a:pt x="3166533" y="96418"/>
                    <a:pt x="3225800" y="94301"/>
                  </a:cubicBezTo>
                  <a:cubicBezTo>
                    <a:pt x="3285067" y="92184"/>
                    <a:pt x="3359150" y="62551"/>
                    <a:pt x="3359150" y="62551"/>
                  </a:cubicBezTo>
                  <a:lnTo>
                    <a:pt x="3359150" y="62551"/>
                  </a:ln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350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Rectangle 10866">
              <a:extLst>
                <a:ext uri="{FF2B5EF4-FFF2-40B4-BE49-F238E27FC236}">
                  <a16:creationId xmlns:a16="http://schemas.microsoft.com/office/drawing/2014/main" id="{D15B7629-5F1E-484E-9344-0F8D93421FD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265066">
              <a:off x="3229634" y="2840520"/>
              <a:ext cx="887875" cy="228552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571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it-IT" b="0" u="none"/>
            </a:p>
          </p:txBody>
        </p:sp>
        <p:sp>
          <p:nvSpPr>
            <p:cNvPr id="23" name="Rectangle 10868">
              <a:extLst>
                <a:ext uri="{FF2B5EF4-FFF2-40B4-BE49-F238E27FC236}">
                  <a16:creationId xmlns:a16="http://schemas.microsoft.com/office/drawing/2014/main" id="{094EEA57-9FB3-443B-8886-4C67EFE8C6A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265066">
              <a:off x="4415412" y="3218458"/>
              <a:ext cx="819096" cy="230264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571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it-IT" b="0" u="none"/>
            </a:p>
          </p:txBody>
        </p:sp>
        <p:sp>
          <p:nvSpPr>
            <p:cNvPr id="24" name="Freccia bidirezionale orizzontale 28">
              <a:extLst>
                <a:ext uri="{FF2B5EF4-FFF2-40B4-BE49-F238E27FC236}">
                  <a16:creationId xmlns:a16="http://schemas.microsoft.com/office/drawing/2014/main" id="{FBE362C5-C616-4287-85B7-677243652C6D}"/>
                </a:ext>
              </a:extLst>
            </p:cNvPr>
            <p:cNvSpPr/>
            <p:nvPr/>
          </p:nvSpPr>
          <p:spPr>
            <a:xfrm rot="2217832">
              <a:off x="4668036" y="3482350"/>
              <a:ext cx="263311" cy="101748"/>
            </a:xfrm>
            <a:prstGeom prst="leftRightArrow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b="0" u="none"/>
            </a:p>
          </p:txBody>
        </p:sp>
        <p:sp>
          <p:nvSpPr>
            <p:cNvPr id="25" name="Line 10780">
              <a:extLst>
                <a:ext uri="{FF2B5EF4-FFF2-40B4-BE49-F238E27FC236}">
                  <a16:creationId xmlns:a16="http://schemas.microsoft.com/office/drawing/2014/main" id="{3F49F791-E019-48F4-9BC4-4B836A51620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213629" y="3725018"/>
              <a:ext cx="1623502" cy="206457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sp>
          <p:nvSpPr>
            <p:cNvPr id="26" name="Rectangle 10788">
              <a:extLst>
                <a:ext uri="{FF2B5EF4-FFF2-40B4-BE49-F238E27FC236}">
                  <a16:creationId xmlns:a16="http://schemas.microsoft.com/office/drawing/2014/main" id="{46EEC7A2-A7E6-4D91-8CE3-6DB70CDB8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7205" y="3315299"/>
              <a:ext cx="415288" cy="307777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u="none" dirty="0"/>
                <a:t>z</a:t>
              </a:r>
            </a:p>
          </p:txBody>
        </p:sp>
        <p:sp>
          <p:nvSpPr>
            <p:cNvPr id="27" name="Freeform 10804">
              <a:extLst>
                <a:ext uri="{FF2B5EF4-FFF2-40B4-BE49-F238E27FC236}">
                  <a16:creationId xmlns:a16="http://schemas.microsoft.com/office/drawing/2014/main" id="{8B197692-6214-4129-856A-40CD49E54BA7}"/>
                </a:ext>
              </a:extLst>
            </p:cNvPr>
            <p:cNvSpPr>
              <a:spLocks noChangeAspect="1"/>
            </p:cNvSpPr>
            <p:nvPr/>
          </p:nvSpPr>
          <p:spPr bwMode="auto">
            <a:xfrm rot="16330069">
              <a:off x="5498079" y="4161394"/>
              <a:ext cx="122177" cy="226610"/>
            </a:xfrm>
            <a:custGeom>
              <a:avLst/>
              <a:gdLst>
                <a:gd name="T0" fmla="*/ 0 w 1824"/>
                <a:gd name="T1" fmla="*/ 455 h 455"/>
                <a:gd name="T2" fmla="*/ 472 w 1824"/>
                <a:gd name="T3" fmla="*/ 367 h 455"/>
                <a:gd name="T4" fmla="*/ 920 w 1824"/>
                <a:gd name="T5" fmla="*/ 7 h 455"/>
                <a:gd name="T6" fmla="*/ 1384 w 1824"/>
                <a:gd name="T7" fmla="*/ 327 h 455"/>
                <a:gd name="T8" fmla="*/ 1824 w 1824"/>
                <a:gd name="T9" fmla="*/ 447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4"/>
                <a:gd name="T16" fmla="*/ 0 h 455"/>
                <a:gd name="T17" fmla="*/ 1824 w 1824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4" h="455">
                  <a:moveTo>
                    <a:pt x="0" y="455"/>
                  </a:moveTo>
                  <a:cubicBezTo>
                    <a:pt x="159" y="448"/>
                    <a:pt x="319" y="442"/>
                    <a:pt x="472" y="367"/>
                  </a:cubicBezTo>
                  <a:cubicBezTo>
                    <a:pt x="625" y="292"/>
                    <a:pt x="768" y="14"/>
                    <a:pt x="920" y="7"/>
                  </a:cubicBezTo>
                  <a:cubicBezTo>
                    <a:pt x="1072" y="0"/>
                    <a:pt x="1233" y="254"/>
                    <a:pt x="1384" y="327"/>
                  </a:cubicBezTo>
                  <a:cubicBezTo>
                    <a:pt x="1535" y="400"/>
                    <a:pt x="1751" y="427"/>
                    <a:pt x="1824" y="447"/>
                  </a:cubicBez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sp>
          <p:nvSpPr>
            <p:cNvPr id="28" name="Figura a mano libera 38">
              <a:extLst>
                <a:ext uri="{FF2B5EF4-FFF2-40B4-BE49-F238E27FC236}">
                  <a16:creationId xmlns:a16="http://schemas.microsoft.com/office/drawing/2014/main" id="{3446260B-0A1A-4D54-9CEF-0A2530B7CEF2}"/>
                </a:ext>
              </a:extLst>
            </p:cNvPr>
            <p:cNvSpPr/>
            <p:nvPr/>
          </p:nvSpPr>
          <p:spPr>
            <a:xfrm rot="21581281" flipH="1">
              <a:off x="5363583" y="3900467"/>
              <a:ext cx="287159" cy="152298"/>
            </a:xfrm>
            <a:custGeom>
              <a:avLst/>
              <a:gdLst>
                <a:gd name="connsiteX0" fmla="*/ 0 w 367453"/>
                <a:gd name="connsiteY0" fmla="*/ 0 h 457200"/>
                <a:gd name="connsiteX1" fmla="*/ 299720 w 367453"/>
                <a:gd name="connsiteY1" fmla="*/ 86360 h 457200"/>
                <a:gd name="connsiteX2" fmla="*/ 320040 w 367453"/>
                <a:gd name="connsiteY2" fmla="*/ 340360 h 457200"/>
                <a:gd name="connsiteX3" fmla="*/ 15240 w 367453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53" h="457200">
                  <a:moveTo>
                    <a:pt x="0" y="0"/>
                  </a:moveTo>
                  <a:cubicBezTo>
                    <a:pt x="123190" y="14816"/>
                    <a:pt x="246380" y="29633"/>
                    <a:pt x="299720" y="86360"/>
                  </a:cubicBezTo>
                  <a:cubicBezTo>
                    <a:pt x="353060" y="143087"/>
                    <a:pt x="367453" y="278553"/>
                    <a:pt x="320040" y="340360"/>
                  </a:cubicBezTo>
                  <a:cubicBezTo>
                    <a:pt x="272627" y="402167"/>
                    <a:pt x="143933" y="429683"/>
                    <a:pt x="15240" y="457200"/>
                  </a:cubicBezTo>
                </a:path>
              </a:pathLst>
            </a:custGeom>
            <a:ln w="28575">
              <a:solidFill>
                <a:srgbClr val="00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l"/>
              <a:endParaRPr lang="en-US" b="0" u="none"/>
            </a:p>
          </p:txBody>
        </p:sp>
        <p:cxnSp>
          <p:nvCxnSpPr>
            <p:cNvPr id="29" name="Connettore 2 39">
              <a:extLst>
                <a:ext uri="{FF2B5EF4-FFF2-40B4-BE49-F238E27FC236}">
                  <a16:creationId xmlns:a16="http://schemas.microsoft.com/office/drawing/2014/main" id="{76AACAAE-BE55-406F-9FE3-1C96D9DD807A}"/>
                </a:ext>
              </a:extLst>
            </p:cNvPr>
            <p:cNvCxnSpPr/>
            <p:nvPr/>
          </p:nvCxnSpPr>
          <p:spPr bwMode="auto">
            <a:xfrm flipV="1">
              <a:off x="5667791" y="3426076"/>
              <a:ext cx="3012" cy="19854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Connettore 2 40">
              <a:extLst>
                <a:ext uri="{FF2B5EF4-FFF2-40B4-BE49-F238E27FC236}">
                  <a16:creationId xmlns:a16="http://schemas.microsoft.com/office/drawing/2014/main" id="{093CC39B-3BA4-410C-AB4A-8BE3A80D72FE}"/>
                </a:ext>
              </a:extLst>
            </p:cNvPr>
            <p:cNvCxnSpPr/>
            <p:nvPr/>
          </p:nvCxnSpPr>
          <p:spPr bwMode="auto">
            <a:xfrm flipH="1">
              <a:off x="4968871" y="5205706"/>
              <a:ext cx="715618" cy="79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Line 139">
              <a:extLst>
                <a:ext uri="{FF2B5EF4-FFF2-40B4-BE49-F238E27FC236}">
                  <a16:creationId xmlns:a16="http://schemas.microsoft.com/office/drawing/2014/main" id="{ACCB7E40-4CA3-4B78-8939-D2EDC48971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9509" y="3228856"/>
              <a:ext cx="2373499" cy="19544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32" name="CasellaDiTesto 186">
              <a:extLst>
                <a:ext uri="{FF2B5EF4-FFF2-40B4-BE49-F238E27FC236}">
                  <a16:creationId xmlns:a16="http://schemas.microsoft.com/office/drawing/2014/main" id="{D0A44FFF-2E81-4F1F-A544-0FE63A8FBC26}"/>
                </a:ext>
              </a:extLst>
            </p:cNvPr>
            <p:cNvSpPr txBox="1"/>
            <p:nvPr/>
          </p:nvSpPr>
          <p:spPr>
            <a:xfrm>
              <a:off x="355616" y="4083818"/>
              <a:ext cx="3577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i="1" u="none" dirty="0"/>
                <a:t> r</a:t>
              </a:r>
              <a:endParaRPr lang="en-US" i="1" u="none" dirty="0"/>
            </a:p>
          </p:txBody>
        </p:sp>
      </p:grpSp>
      <p:sp>
        <p:nvSpPr>
          <p:cNvPr id="113" name="CasellaDiTesto 191">
            <a:extLst>
              <a:ext uri="{FF2B5EF4-FFF2-40B4-BE49-F238E27FC236}">
                <a16:creationId xmlns:a16="http://schemas.microsoft.com/office/drawing/2014/main" id="{7B9D2B4D-BECB-4A23-A40E-24CA679CE2A1}"/>
              </a:ext>
            </a:extLst>
          </p:cNvPr>
          <p:cNvSpPr txBox="1"/>
          <p:nvPr/>
        </p:nvSpPr>
        <p:spPr>
          <a:xfrm>
            <a:off x="52558" y="860783"/>
            <a:ext cx="8431308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b="0" u="none" dirty="0">
                <a:latin typeface="Times New Roman" pitchFamily="18" charset="0"/>
                <a:cs typeface="Times New Roman" pitchFamily="18" charset="0"/>
              </a:rPr>
              <a:t>Tomographic profiles have been generated in the coordinate system (</a:t>
            </a:r>
            <a:r>
              <a:rPr lang="en-US" sz="1600" b="0" i="1" u="none" dirty="0" err="1">
                <a:latin typeface="Times New Roman" pitchFamily="18" charset="0"/>
                <a:cs typeface="Times New Roman" pitchFamily="18" charset="0"/>
              </a:rPr>
              <a:t>r,z</a:t>
            </a:r>
            <a:r>
              <a:rPr lang="en-US" sz="1600" b="0" u="none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342900" indent="-342900" algn="l">
              <a:lnSpc>
                <a:spcPts val="2880"/>
              </a:lnSpc>
              <a:buFont typeface="Courier New" panose="02070309020205020404" pitchFamily="49" charset="0"/>
              <a:buChar char="o"/>
            </a:pPr>
            <a:r>
              <a:rPr lang="en-US" sz="1600" b="0" i="1" u="none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0" u="none" dirty="0">
                <a:latin typeface="Times New Roman" pitchFamily="18" charset="0"/>
                <a:cs typeface="Times New Roman" pitchFamily="18" charset="0"/>
              </a:rPr>
              <a:t> = (Zero-Doppler) distance from the Master track</a:t>
            </a:r>
          </a:p>
          <a:p>
            <a:pPr marL="342900" indent="-342900" algn="l">
              <a:lnSpc>
                <a:spcPts val="2880"/>
              </a:lnSpc>
              <a:buFont typeface="Courier New" panose="02070309020205020404" pitchFamily="49" charset="0"/>
              <a:buChar char="o"/>
            </a:pPr>
            <a:r>
              <a:rPr lang="en-US" sz="1600" b="0" i="1" u="none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="0" u="none" dirty="0">
                <a:latin typeface="Times New Roman" pitchFamily="18" charset="0"/>
                <a:cs typeface="Times New Roman" pitchFamily="18" charset="0"/>
              </a:rPr>
              <a:t> = height w.r.t. the reference DEM </a:t>
            </a:r>
          </a:p>
          <a:p>
            <a:pPr marL="285750" indent="-285750" algn="l">
              <a:lnSpc>
                <a:spcPts val="2880"/>
              </a:lnSpc>
              <a:buFont typeface="Symbol"/>
              <a:buChar char="Þ"/>
            </a:pPr>
            <a:r>
              <a:rPr lang="en-US" sz="1600" b="0" u="none" dirty="0">
                <a:latin typeface="Times New Roman" pitchFamily="18" charset="0"/>
                <a:cs typeface="Times New Roman" pitchFamily="18" charset="0"/>
              </a:rPr>
              <a:t>A point at coordinates (</a:t>
            </a:r>
            <a:r>
              <a:rPr lang="en-US" sz="1600" b="0" i="1" u="none" dirty="0">
                <a:latin typeface="Times New Roman" pitchFamily="18" charset="0"/>
                <a:cs typeface="Times New Roman" pitchFamily="18" charset="0"/>
              </a:rPr>
              <a:t>Y,Z</a:t>
            </a:r>
            <a:r>
              <a:rPr lang="en-US" sz="1600" b="0" u="none" dirty="0">
                <a:latin typeface="Times New Roman" pitchFamily="18" charset="0"/>
                <a:cs typeface="Times New Roman" pitchFamily="18" charset="0"/>
              </a:rPr>
              <a:t>) in the ground range plane is found at </a:t>
            </a:r>
          </a:p>
        </p:txBody>
      </p:sp>
      <p:graphicFrame>
        <p:nvGraphicFramePr>
          <p:cNvPr id="114" name="Oggetto 1">
            <a:extLst>
              <a:ext uri="{FF2B5EF4-FFF2-40B4-BE49-F238E27FC236}">
                <a16:creationId xmlns:a16="http://schemas.microsoft.com/office/drawing/2014/main" id="{4308A6D3-E80B-41D5-86EE-3CDB29D28E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34463"/>
              </p:ext>
            </p:extLst>
          </p:nvPr>
        </p:nvGraphicFramePr>
        <p:xfrm>
          <a:off x="3290323" y="2549797"/>
          <a:ext cx="3320395" cy="87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zione" r:id="rId3" imgW="2019240" imgH="533160" progId="Equation.3">
                  <p:embed/>
                </p:oleObj>
              </mc:Choice>
              <mc:Fallback>
                <p:oleObj name="Equazione" r:id="rId3" imgW="2019240" imgH="533160" progId="Equation.3">
                  <p:embed/>
                  <p:pic>
                    <p:nvPicPr>
                      <p:cNvPr id="114" name="Oggetto 1">
                        <a:extLst>
                          <a:ext uri="{FF2B5EF4-FFF2-40B4-BE49-F238E27FC236}">
                            <a16:creationId xmlns:a16="http://schemas.microsoft.com/office/drawing/2014/main" id="{4308A6D3-E80B-41D5-86EE-3CDB29D28E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323" y="2549797"/>
                        <a:ext cx="3320395" cy="87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" name="Picture 114" descr="whu.png">
            <a:extLst>
              <a:ext uri="{FF2B5EF4-FFF2-40B4-BE49-F238E27FC236}">
                <a16:creationId xmlns:a16="http://schemas.microsoft.com/office/drawing/2014/main" id="{1579B21A-91DE-4822-BD27-513A516052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116" name="Bild 7">
            <a:extLst>
              <a:ext uri="{FF2B5EF4-FFF2-40B4-BE49-F238E27FC236}">
                <a16:creationId xmlns:a16="http://schemas.microsoft.com/office/drawing/2014/main" id="{4FE0DCA5-0F16-42B3-B95C-AA5AA92CFE13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AA29D940-D0F5-4581-A7E2-B0C4AAF5074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467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62A9164B-8A4F-4F2A-B001-070AA6011B00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 err="1">
                <a:solidFill>
                  <a:srgbClr val="50B4C8"/>
                </a:solidFill>
              </a:rPr>
              <a:t>Geocode_TomoSAR.m</a:t>
            </a:r>
            <a:endParaRPr lang="en-US" sz="4050" dirty="0">
              <a:solidFill>
                <a:srgbClr val="50B4C8"/>
              </a:solidFill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2F5D6195-4CBB-428E-AEE7-359A11A84CF0}"/>
              </a:ext>
            </a:extLst>
          </p:cNvPr>
          <p:cNvSpPr txBox="1"/>
          <p:nvPr/>
        </p:nvSpPr>
        <p:spPr>
          <a:xfrm>
            <a:off x="254294" y="898451"/>
            <a:ext cx="86611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%%%%%%%%%%%%%%%%%%%%%%%%%%%%%%%%%%%%%%%%%%%%%%%%%%%%%%%%%%%%%%%%%%%%%%%%%%%%%%%%%%%%%%%%%%%%% pixel index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[t,a0] = min(abs(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az_ax-az_profile_m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));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Master position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Sy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interp1(S{Master}.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x,S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{Master}.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y,az_profile_m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Sz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interp1(S{Master}.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x,S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{Master}.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z,az_profile_m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Terrain elevation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dem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DEM(:,a0)';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Forest height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for_h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FOR_H(:,a0)';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ground range as a function of slant range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y_of_r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sqrt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(rg_ax.^2 - 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Sz-dem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).^2) +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Sy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%%%%%%%%%%%%%%%%%%%%%%%%%%%%%%%%%%%%%%%%%%%%%%%%%%%%%%%%%%%%%%%%%%%%%%%%%%%%%%%%%%%%%%%%%%%%</a:t>
            </a:r>
          </a:p>
          <a:p>
            <a:pPr algn="l"/>
            <a:endParaRPr lang="en-US" sz="1200" b="0" u="none" dirty="0">
              <a:solidFill>
                <a:srgbClr val="228B22"/>
              </a:solidFill>
              <a:latin typeface="Courier New"/>
            </a:endParaRP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%%%%%%%%%%%%%%%%%%%%%%%%%%%%%%%%%%%%%%%%%%%%%%%%%%%%%%%%%%%%%%%%%%%%%%%%%%%%%%%%%%%%%%%%%%%%% absolute ground range axis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dy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1;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y_ax_abs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[min(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y_of_r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)-5:dy:max(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y_of_r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)+5];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absolute height axis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z_ax_abs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[min(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dem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)-10:dz:max(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dem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)+30];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ground range as a function of slant range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y_of_r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sqrt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(rg_ax.^2 - 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Sz-dem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).^2) +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Sy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resample </a:t>
            </a:r>
            <a:r>
              <a:rPr lang="en-US" sz="1200" b="0" u="none" dirty="0" err="1">
                <a:solidFill>
                  <a:srgbClr val="228B22"/>
                </a:solidFill>
                <a:latin typeface="Courier New"/>
              </a:rPr>
              <a:t>lidar</a:t>
            </a:r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</a:t>
            </a:r>
            <a:r>
              <a:rPr lang="en-US" sz="1200" b="0" u="none" dirty="0" err="1">
                <a:solidFill>
                  <a:srgbClr val="228B22"/>
                </a:solidFill>
                <a:latin typeface="Courier New"/>
              </a:rPr>
              <a:t>dem</a:t>
            </a:r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and </a:t>
            </a:r>
            <a:r>
              <a:rPr lang="en-US" sz="1200" b="0" u="none" dirty="0" err="1">
                <a:solidFill>
                  <a:srgbClr val="228B22"/>
                </a:solidFill>
                <a:latin typeface="Courier New"/>
              </a:rPr>
              <a:t>lidar</a:t>
            </a:r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 forest height from range to ground range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dem_gr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interp1(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y_of_r,dem,y_ax_abs,</a:t>
            </a:r>
            <a:r>
              <a:rPr lang="en-US" sz="1200" b="0" u="none" dirty="0" err="1">
                <a:solidFill>
                  <a:srgbClr val="A020F0"/>
                </a:solidFill>
                <a:latin typeface="Courier New"/>
              </a:rPr>
              <a:t>'linear'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,nan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for_h_gr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interp1(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y_of_r,for_h,y_ax_abs,</a:t>
            </a:r>
            <a:r>
              <a:rPr lang="en-US" sz="1200" b="0" u="none" dirty="0" err="1">
                <a:solidFill>
                  <a:srgbClr val="A020F0"/>
                </a:solidFill>
                <a:latin typeface="Courier New"/>
              </a:rPr>
              <a:t>'linear'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,nan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%%%%%%%%%%%%%%%%%%%%%%%%%%%%%%%%%%%%%%%%%%%%%%%%%%%%%%%%%%%%%%%%%%%%%%%%%%%%%%%%%%%%%%%%%%%%</a:t>
            </a:r>
          </a:p>
        </p:txBody>
      </p:sp>
      <p:pic>
        <p:nvPicPr>
          <p:cNvPr id="5" name="Picture 4" descr="whu.png">
            <a:extLst>
              <a:ext uri="{FF2B5EF4-FFF2-40B4-BE49-F238E27FC236}">
                <a16:creationId xmlns:a16="http://schemas.microsoft.com/office/drawing/2014/main" id="{789F4F50-BC80-403F-BABD-4F43A2554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6" name="Bild 7">
            <a:extLst>
              <a:ext uri="{FF2B5EF4-FFF2-40B4-BE49-F238E27FC236}">
                <a16:creationId xmlns:a16="http://schemas.microsoft.com/office/drawing/2014/main" id="{639F813D-0D27-4BCB-9E5A-273640355A1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85EA37C4-4A9E-4DDE-B6FD-5C7171BDB4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783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62A9164B-8A4F-4F2A-B001-070AA6011B00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 err="1">
                <a:solidFill>
                  <a:srgbClr val="50B4C8"/>
                </a:solidFill>
              </a:rPr>
              <a:t>Geocode_TomoSAR.m</a:t>
            </a:r>
            <a:endParaRPr lang="en-US" sz="4050" dirty="0">
              <a:solidFill>
                <a:srgbClr val="50B4C8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81F7CB-A90E-4FC9-991A-16A9081035B2}"/>
              </a:ext>
            </a:extLst>
          </p:cNvPr>
          <p:cNvSpPr txBox="1"/>
          <p:nvPr/>
        </p:nvSpPr>
        <p:spPr>
          <a:xfrm>
            <a:off x="254294" y="898451"/>
            <a:ext cx="866110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%%%%%%%%%%%%%%%%%%%%%%%%%%%%%%%%%%%%%%%%%%%%%%%%%%%%%%%%%%%%%%%%%%%%%%%%%%%%%%%%%%%%%%%%%%%%% ground range, height coordinates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[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Za,Ya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] =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ndgrid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z_ax_abs,y_ax_abs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slant range</a:t>
            </a:r>
          </a:p>
          <a:p>
            <a:pPr algn="l"/>
            <a:r>
              <a:rPr lang="pl-PL" sz="1200" b="0" u="none" dirty="0">
                <a:solidFill>
                  <a:srgbClr val="000000"/>
                </a:solidFill>
                <a:latin typeface="Courier New"/>
              </a:rPr>
              <a:t>R = sqrt( (Sy-Ya).^2 + (Sz-Za).^2 );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reference </a:t>
            </a:r>
            <a:r>
              <a:rPr lang="en-US" sz="1200" b="0" u="none" dirty="0" err="1">
                <a:solidFill>
                  <a:srgbClr val="228B22"/>
                </a:solidFill>
                <a:latin typeface="Courier New"/>
              </a:rPr>
              <a:t>dem</a:t>
            </a:r>
            <a:endParaRPr lang="en-US" sz="1200" b="0" u="none" dirty="0">
              <a:solidFill>
                <a:srgbClr val="228B22"/>
              </a:solidFill>
              <a:latin typeface="Courier New"/>
            </a:endParaRPr>
          </a:p>
          <a:p>
            <a:pPr algn="l"/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Z_ref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interp1(rg_ax,dem,R,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'linear'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,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</a:t>
            </a:r>
            <a:r>
              <a:rPr lang="en-US" sz="1200" b="0" u="none" dirty="0" err="1">
                <a:solidFill>
                  <a:srgbClr val="A020F0"/>
                </a:solidFill>
                <a:latin typeface="Courier New"/>
              </a:rPr>
              <a:t>extrap</a:t>
            </a:r>
            <a:r>
              <a:rPr lang="en-US" sz="1200" b="0" u="none" dirty="0">
                <a:solidFill>
                  <a:srgbClr val="A020F0"/>
                </a:solidFill>
                <a:latin typeface="Courier New"/>
              </a:rPr>
              <a:t>'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height w.r.t. reference </a:t>
            </a:r>
            <a:r>
              <a:rPr lang="en-US" sz="1200" b="0" u="none" dirty="0" err="1">
                <a:solidFill>
                  <a:srgbClr val="228B22"/>
                </a:solidFill>
                <a:latin typeface="Courier New"/>
              </a:rPr>
              <a:t>dem</a:t>
            </a:r>
            <a:endParaRPr lang="en-US" sz="1200" b="0" u="none" dirty="0">
              <a:solidFill>
                <a:srgbClr val="228B22"/>
              </a:solidFill>
              <a:latin typeface="Courier New"/>
            </a:endParaRP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Z =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Za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-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Z_ref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%%%%%%%%%%%%%%%%%%%%%%%%%%%%%%%%%%%%%%%%%%%%%%%%%%%%%%%%%%%%%%%%%%%%%%%%%%%%%%%%%%%%%%%%%%%%</a:t>
            </a:r>
          </a:p>
          <a:p>
            <a:pPr algn="l"/>
            <a:endParaRPr lang="en-US" sz="1200" b="0" u="none" dirty="0">
              <a:solidFill>
                <a:srgbClr val="228B22"/>
              </a:solidFill>
              <a:latin typeface="Courier New"/>
            </a:endParaRP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%%%%%%%%%%%%%%%%%%%%%%%%%%%%%%%%%%%%%%%%%%%%%%%%%%%%%%%%%%%%%%%%%%%%%%%%%%%%%%%%%%%%%%%%%%%%% Geocode tomograms</a:t>
            </a: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for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pol = 1:3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tomo_sar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Tomo_filt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{pol};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tomo_sar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tomo_sar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./max(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tomo_sar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(:));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Geocoded tomogram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tomo_geo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= interp2(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rg_ax,z_ax,tomo_sar,R,Z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 Geocoded tomogram - height w.r.t. </a:t>
            </a:r>
            <a:r>
              <a:rPr lang="en-US" sz="1200" b="0" u="none" dirty="0" err="1">
                <a:solidFill>
                  <a:srgbClr val="228B22"/>
                </a:solidFill>
                <a:latin typeface="Courier New"/>
              </a:rPr>
              <a:t>Lidar</a:t>
            </a:r>
            <a:endParaRPr lang="en-US" sz="1200" b="0" u="none" dirty="0">
              <a:solidFill>
                <a:srgbClr val="228B22"/>
              </a:solidFill>
              <a:latin typeface="Courier New"/>
            </a:endParaRP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tomo_geo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isnan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tomo_geo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)) = 0;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for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y = 1:length(</a:t>
            </a:r>
            <a:r>
              <a:rPr lang="en-US" sz="1200" b="0" u="none" dirty="0" err="1">
                <a:solidFill>
                  <a:srgbClr val="000000"/>
                </a:solidFill>
                <a:latin typeface="Courier New"/>
              </a:rPr>
              <a:t>y_ax_abs</a:t>
            </a:r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algn="l"/>
            <a:r>
              <a:rPr lang="es-ES" sz="1200" b="0" u="none" dirty="0">
                <a:solidFill>
                  <a:srgbClr val="000000"/>
                </a:solidFill>
                <a:latin typeface="Courier New"/>
              </a:rPr>
              <a:t>        tomo_geo_rel(:,y) = interp1(z_ax_abs,tomo_geo(:,y),z_ax + dem_gr(y));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end</a:t>
            </a:r>
          </a:p>
          <a:p>
            <a:pPr algn="l"/>
            <a:r>
              <a:rPr lang="en-US" sz="1200" b="0" u="none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	%%%%%%%%%%%%%%%%% Draw pictures here%%%%%%%%%%%%%%%%%%%%%%5</a:t>
            </a:r>
          </a:p>
          <a:p>
            <a:pPr algn="l"/>
            <a:endParaRPr lang="en-US" sz="1200" b="0" u="none" dirty="0">
              <a:solidFill>
                <a:srgbClr val="000000"/>
              </a:solidFill>
              <a:latin typeface="Courier New"/>
            </a:endParaRPr>
          </a:p>
          <a:p>
            <a:pPr algn="l"/>
            <a:r>
              <a:rPr lang="en-US" sz="1200" b="0" u="none" dirty="0">
                <a:solidFill>
                  <a:srgbClr val="0000FF"/>
                </a:solidFill>
                <a:latin typeface="Courier New"/>
              </a:rPr>
              <a:t>end</a:t>
            </a:r>
          </a:p>
          <a:p>
            <a:pPr algn="l"/>
            <a:r>
              <a:rPr lang="en-US" sz="1200" b="0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%%%%%%%%%%%%%%%%%%%%%%%%%%%%%%%%%%%%%%%%%%%%%%%%%%%%%%%%%%%%%%%%%%%%%%%%%%%%%%%%%%%%%%%%%%%%</a:t>
            </a:r>
            <a:endParaRPr lang="en-US" sz="1200" b="0" u="none" dirty="0">
              <a:solidFill>
                <a:srgbClr val="0000FF"/>
              </a:solidFill>
              <a:latin typeface="Courier New"/>
            </a:endParaRPr>
          </a:p>
        </p:txBody>
      </p:sp>
      <p:pic>
        <p:nvPicPr>
          <p:cNvPr id="6" name="Picture 5" descr="whu.png">
            <a:extLst>
              <a:ext uri="{FF2B5EF4-FFF2-40B4-BE49-F238E27FC236}">
                <a16:creationId xmlns:a16="http://schemas.microsoft.com/office/drawing/2014/main" id="{34EE06A6-2F7C-40AF-8BF5-A8C7DD3DC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7" name="Bild 7">
            <a:extLst>
              <a:ext uri="{FF2B5EF4-FFF2-40B4-BE49-F238E27FC236}">
                <a16:creationId xmlns:a16="http://schemas.microsoft.com/office/drawing/2014/main" id="{A1C63782-CD99-4E50-B4F4-CA42C077298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1A5F7002-5F27-4DE7-B7BA-38D6867BA18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12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A122E023-76C6-4DC0-A61D-AA038425FEDD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Data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2BDA99D-26DA-4604-9FCC-0AFA3A263792}"/>
              </a:ext>
            </a:extLst>
          </p:cNvPr>
          <p:cNvGraphicFramePr>
            <a:graphicFrameLocks noGrp="1"/>
          </p:cNvGraphicFramePr>
          <p:nvPr/>
        </p:nvGraphicFramePr>
        <p:xfrm>
          <a:off x="172518" y="963645"/>
          <a:ext cx="4570931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8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468">
                <a:tc>
                  <a:txBody>
                    <a:bodyPr/>
                    <a:lstStyle/>
                    <a:p>
                      <a:r>
                        <a:rPr lang="en-US" dirty="0"/>
                        <a:t>Campaign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BioSAR</a:t>
                      </a:r>
                      <a:r>
                        <a:rPr lang="en-US" dirty="0"/>
                        <a:t> 2008 - ESA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513">
                <a:tc>
                  <a:txBody>
                    <a:bodyPr/>
                    <a:lstStyle/>
                    <a:p>
                      <a:r>
                        <a:rPr lang="en-US" sz="1600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E-SAR - DLR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58">
                <a:tc>
                  <a:txBody>
                    <a:bodyPr/>
                    <a:lstStyle/>
                    <a:p>
                      <a:r>
                        <a:rPr lang="en-US" sz="1600" dirty="0"/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dirty="0" err="1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Krycklan</a:t>
                      </a:r>
                      <a:r>
                        <a:rPr lang="en-US" sz="1600" u="none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river</a:t>
                      </a:r>
                      <a:r>
                        <a:rPr lang="en-US" sz="1600" u="none" baseline="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catchment</a:t>
                      </a:r>
                      <a:r>
                        <a:rPr lang="en-US" sz="1600" dirty="0"/>
                        <a:t>,</a:t>
                      </a:r>
                      <a:r>
                        <a:rPr lang="en-US" sz="1600" baseline="0" dirty="0"/>
                        <a:t> Northern Sweden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513">
                <a:tc>
                  <a:txBody>
                    <a:bodyPr/>
                    <a:lstStyle/>
                    <a:p>
                      <a:r>
                        <a:rPr lang="en-US" sz="1600" dirty="0"/>
                        <a:t>Scene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Boreal forest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Pine,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Spruce,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Birch,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Mixed stand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513">
                <a:tc>
                  <a:txBody>
                    <a:bodyPr/>
                    <a:lstStyle/>
                    <a:p>
                      <a:r>
                        <a:rPr lang="en-US" sz="1600" dirty="0"/>
                        <a:t>Topography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Tomographic</a:t>
                      </a:r>
                      <a:r>
                        <a:rPr lang="en-US" sz="1600" dirty="0"/>
                        <a:t> Tracks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6 + 6  – Fully </a:t>
                      </a:r>
                      <a:r>
                        <a:rPr lang="en-US" sz="1600" dirty="0" err="1"/>
                        <a:t>Polarimetric</a:t>
                      </a:r>
                      <a:r>
                        <a:rPr lang="en-US" sz="1600" dirty="0"/>
                        <a:t> (South-West</a:t>
                      </a:r>
                      <a:r>
                        <a:rPr lang="en-US" sz="1600" baseline="0" dirty="0"/>
                        <a:t> and North-East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158">
                <a:tc>
                  <a:txBody>
                    <a:bodyPr/>
                    <a:lstStyle/>
                    <a:p>
                      <a:r>
                        <a:rPr lang="en-US" sz="1600" dirty="0"/>
                        <a:t>Carrier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P-Band and L-Band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158">
                <a:tc>
                  <a:txBody>
                    <a:bodyPr/>
                    <a:lstStyle/>
                    <a:p>
                      <a:r>
                        <a:rPr lang="en-US" sz="1600" dirty="0"/>
                        <a:t>Slant range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158">
                <a:tc>
                  <a:txBody>
                    <a:bodyPr/>
                    <a:lstStyle/>
                    <a:p>
                      <a:r>
                        <a:rPr lang="en-US" sz="1600" dirty="0"/>
                        <a:t>Azimuth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1.6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247">
                <a:tc>
                  <a:txBody>
                    <a:bodyPr/>
                    <a:lstStyle/>
                    <a:p>
                      <a:r>
                        <a:rPr lang="en-US" sz="1400" dirty="0"/>
                        <a:t>Vertical resolution (P-Band)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m (near range) to &gt;80 m (far range)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Vertical resolution (L-Band)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 m (near range) to 25 m (far range)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Picture 2" descr="08biosar_data_aquisition_v1">
            <a:extLst>
              <a:ext uri="{FF2B5EF4-FFF2-40B4-BE49-F238E27FC236}">
                <a16:creationId xmlns:a16="http://schemas.microsoft.com/office/drawing/2014/main" id="{B5DA1F17-F7A8-47A6-91AB-64792D50F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933" y="3217326"/>
            <a:ext cx="3771900" cy="298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1D963BB3-D1B6-481C-A0F5-2A369C76BC98}"/>
              </a:ext>
            </a:extLst>
          </p:cNvPr>
          <p:cNvGrpSpPr>
            <a:grpSpLocks/>
          </p:cNvGrpSpPr>
          <p:nvPr/>
        </p:nvGrpSpPr>
        <p:grpSpPr bwMode="auto">
          <a:xfrm>
            <a:off x="4912257" y="4879491"/>
            <a:ext cx="790575" cy="1243012"/>
            <a:chOff x="964" y="380"/>
            <a:chExt cx="1970" cy="3516"/>
          </a:xfrm>
        </p:grpSpPr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BC79791B-B396-475C-B05C-E7BE2373E6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4" y="380"/>
              <a:ext cx="1970" cy="3516"/>
              <a:chOff x="3708" y="546"/>
              <a:chExt cx="1970" cy="3516"/>
            </a:xfrm>
          </p:grpSpPr>
          <p:pic>
            <p:nvPicPr>
              <p:cNvPr id="8" name="Picture 9" descr="Map_of_Sweden">
                <a:extLst>
                  <a:ext uri="{FF2B5EF4-FFF2-40B4-BE49-F238E27FC236}">
                    <a16:creationId xmlns:a16="http://schemas.microsoft.com/office/drawing/2014/main" id="{8B58C250-9C5F-4003-8B33-024F7B432C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25" y="562"/>
                <a:ext cx="1941" cy="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8B8D77A8-CA3D-4EB1-86D2-25EB6693E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8" y="546"/>
                <a:ext cx="1970" cy="3515"/>
              </a:xfrm>
              <a:prstGeom prst="rect">
                <a:avLst/>
              </a:prstGeom>
              <a:noFill/>
              <a:ln w="50800">
                <a:solidFill>
                  <a:srgbClr val="EF91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5CE4CDC8-3558-49C5-A93A-73E1E7F9E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4" y="1572"/>
              <a:ext cx="137" cy="138"/>
            </a:xfrm>
            <a:prstGeom prst="ellips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0" name="Picture 16" descr="IMG_0830">
            <a:extLst>
              <a:ext uri="{FF2B5EF4-FFF2-40B4-BE49-F238E27FC236}">
                <a16:creationId xmlns:a16="http://schemas.microsoft.com/office/drawing/2014/main" id="{010BE9AE-CE23-4D33-824A-F32A2682B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988" y="960960"/>
            <a:ext cx="4129087" cy="223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whu.png">
            <a:extLst>
              <a:ext uri="{FF2B5EF4-FFF2-40B4-BE49-F238E27FC236}">
                <a16:creationId xmlns:a16="http://schemas.microsoft.com/office/drawing/2014/main" id="{8A663F76-CC24-46B8-9B62-20E23B590D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12" name="Bild 7">
            <a:extLst>
              <a:ext uri="{FF2B5EF4-FFF2-40B4-BE49-F238E27FC236}">
                <a16:creationId xmlns:a16="http://schemas.microsoft.com/office/drawing/2014/main" id="{73696D96-93AE-430A-9D61-27F126460114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C2764923-F712-4B59-BCD0-6180CB93127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102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19DB23D2-62F8-4762-8EB7-311414AF02BE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Geocoding - Results</a:t>
            </a:r>
          </a:p>
        </p:txBody>
      </p:sp>
      <p:sp>
        <p:nvSpPr>
          <p:cNvPr id="3" name="CasellaDiTesto 4">
            <a:extLst>
              <a:ext uri="{FF2B5EF4-FFF2-40B4-BE49-F238E27FC236}">
                <a16:creationId xmlns:a16="http://schemas.microsoft.com/office/drawing/2014/main" id="{6481C62D-F627-4B7C-81F7-573CE09FBAF9}"/>
              </a:ext>
            </a:extLst>
          </p:cNvPr>
          <p:cNvSpPr txBox="1"/>
          <p:nvPr/>
        </p:nvSpPr>
        <p:spPr>
          <a:xfrm>
            <a:off x="2308" y="1123188"/>
            <a:ext cx="3346535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i="1" u="none" dirty="0">
                <a:latin typeface="Times New Roman" pitchFamily="18" charset="0"/>
                <a:cs typeface="Times New Roman" pitchFamily="18" charset="0"/>
              </a:rPr>
              <a:t>SAR geometry</a:t>
            </a:r>
          </a:p>
          <a:p>
            <a:pPr algn="l">
              <a:lnSpc>
                <a:spcPts val="2880"/>
              </a:lnSpc>
            </a:pPr>
            <a:r>
              <a:rPr lang="en-US" sz="1400" b="0" u="none" dirty="0">
                <a:latin typeface="Times New Roman" pitchFamily="18" charset="0"/>
                <a:cs typeface="Times New Roman" pitchFamily="18" charset="0"/>
              </a:rPr>
              <a:t>Slant range – height w.r.t. reference DEM</a:t>
            </a:r>
          </a:p>
          <a:p>
            <a:pPr algn="l">
              <a:lnSpc>
                <a:spcPts val="2880"/>
              </a:lnSpc>
            </a:pPr>
            <a:r>
              <a:rPr lang="en-US" sz="1400" b="0" i="1" u="none" dirty="0"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sz="1400" b="0" u="none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0" u="none" dirty="0" err="1">
                <a:latin typeface="Times New Roman" pitchFamily="18" charset="0"/>
                <a:cs typeface="Times New Roman" pitchFamily="18" charset="0"/>
              </a:rPr>
              <a:t>Lidar</a:t>
            </a:r>
            <a:r>
              <a:rPr lang="en-US" sz="1400" b="0" u="none" dirty="0">
                <a:latin typeface="Times New Roman" pitchFamily="18" charset="0"/>
                <a:cs typeface="Times New Roman" pitchFamily="18" charset="0"/>
              </a:rPr>
              <a:t> forest height not matched</a:t>
            </a:r>
          </a:p>
        </p:txBody>
      </p:sp>
      <p:sp>
        <p:nvSpPr>
          <p:cNvPr id="4" name="CasellaDiTesto 184">
            <a:extLst>
              <a:ext uri="{FF2B5EF4-FFF2-40B4-BE49-F238E27FC236}">
                <a16:creationId xmlns:a16="http://schemas.microsoft.com/office/drawing/2014/main" id="{77E308EF-093E-4DC8-9B9B-A63A8C3BD6D7}"/>
              </a:ext>
            </a:extLst>
          </p:cNvPr>
          <p:cNvSpPr txBox="1"/>
          <p:nvPr/>
        </p:nvSpPr>
        <p:spPr>
          <a:xfrm>
            <a:off x="2308" y="2878757"/>
            <a:ext cx="2764645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i="1" u="none" dirty="0">
                <a:latin typeface="Times New Roman" pitchFamily="18" charset="0"/>
                <a:cs typeface="Times New Roman" pitchFamily="18" charset="0"/>
              </a:rPr>
              <a:t>Ground geometry</a:t>
            </a:r>
          </a:p>
          <a:p>
            <a:pPr algn="l">
              <a:lnSpc>
                <a:spcPts val="2880"/>
              </a:lnSpc>
            </a:pPr>
            <a:r>
              <a:rPr lang="en-US" sz="1400" b="0" u="none" dirty="0">
                <a:latin typeface="Times New Roman" pitchFamily="18" charset="0"/>
                <a:cs typeface="Times New Roman" pitchFamily="18" charset="0"/>
              </a:rPr>
              <a:t>Ground range – height</a:t>
            </a:r>
          </a:p>
        </p:txBody>
      </p:sp>
      <p:grpSp>
        <p:nvGrpSpPr>
          <p:cNvPr id="5" name="Gruppo 16512">
            <a:extLst>
              <a:ext uri="{FF2B5EF4-FFF2-40B4-BE49-F238E27FC236}">
                <a16:creationId xmlns:a16="http://schemas.microsoft.com/office/drawing/2014/main" id="{E8807770-AE6A-46A6-93E0-3C2BE520987F}"/>
              </a:ext>
            </a:extLst>
          </p:cNvPr>
          <p:cNvGrpSpPr/>
          <p:nvPr/>
        </p:nvGrpSpPr>
        <p:grpSpPr>
          <a:xfrm>
            <a:off x="3348843" y="844011"/>
            <a:ext cx="5754206" cy="5540259"/>
            <a:chOff x="3429794" y="987426"/>
            <a:chExt cx="5603081" cy="5540259"/>
          </a:xfrm>
        </p:grpSpPr>
        <p:sp>
          <p:nvSpPr>
            <p:cNvPr id="6" name="CasellaDiTesto 182">
              <a:extLst>
                <a:ext uri="{FF2B5EF4-FFF2-40B4-BE49-F238E27FC236}">
                  <a16:creationId xmlns:a16="http://schemas.microsoft.com/office/drawing/2014/main" id="{02F76612-87A4-41D9-B1CF-6FFDC822FE43}"/>
                </a:ext>
              </a:extLst>
            </p:cNvPr>
            <p:cNvSpPr txBox="1"/>
            <p:nvPr/>
          </p:nvSpPr>
          <p:spPr>
            <a:xfrm>
              <a:off x="3452258" y="6063455"/>
              <a:ext cx="5264337" cy="464230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2880"/>
                </a:lnSpc>
              </a:pPr>
              <a:r>
                <a:rPr lang="en-US" i="1" u="none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Red = Lidar terrain </a:t>
              </a:r>
              <a:r>
                <a:rPr lang="en-US" i="1" u="none" dirty="0">
                  <a:latin typeface="Times New Roman" pitchFamily="18" charset="0"/>
                  <a:cs typeface="Times New Roman" pitchFamily="18" charset="0"/>
                </a:rPr>
                <a:t>Black = Lidar forest height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C874A4B5-DEFD-4943-A625-B5559664F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413" y="1171576"/>
              <a:ext cx="5216525" cy="1227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C8975044-65D8-434E-B4D5-8899E360D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413" y="1171576"/>
              <a:ext cx="5216525" cy="12271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26B226AE-DC69-412F-9832-8ED426BA7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350" y="1171576"/>
              <a:ext cx="5216525" cy="122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A5A04D5-47E7-40F8-8F0F-975CF6E0E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350" y="1985963"/>
              <a:ext cx="1023938" cy="0"/>
            </a:xfrm>
            <a:custGeom>
              <a:avLst/>
              <a:gdLst>
                <a:gd name="T0" fmla="*/ 10 w 645"/>
                <a:gd name="T1" fmla="*/ 25 w 645"/>
                <a:gd name="T2" fmla="*/ 40 w 645"/>
                <a:gd name="T3" fmla="*/ 56 w 645"/>
                <a:gd name="T4" fmla="*/ 71 w 645"/>
                <a:gd name="T5" fmla="*/ 86 w 645"/>
                <a:gd name="T6" fmla="*/ 101 w 645"/>
                <a:gd name="T7" fmla="*/ 116 w 645"/>
                <a:gd name="T8" fmla="*/ 132 w 645"/>
                <a:gd name="T9" fmla="*/ 147 w 645"/>
                <a:gd name="T10" fmla="*/ 162 w 645"/>
                <a:gd name="T11" fmla="*/ 177 w 645"/>
                <a:gd name="T12" fmla="*/ 193 w 645"/>
                <a:gd name="T13" fmla="*/ 208 w 645"/>
                <a:gd name="T14" fmla="*/ 223 w 645"/>
                <a:gd name="T15" fmla="*/ 238 w 645"/>
                <a:gd name="T16" fmla="*/ 254 w 645"/>
                <a:gd name="T17" fmla="*/ 269 w 645"/>
                <a:gd name="T18" fmla="*/ 284 w 645"/>
                <a:gd name="T19" fmla="*/ 299 w 645"/>
                <a:gd name="T20" fmla="*/ 315 w 645"/>
                <a:gd name="T21" fmla="*/ 330 w 645"/>
                <a:gd name="T22" fmla="*/ 345 w 645"/>
                <a:gd name="T23" fmla="*/ 360 w 645"/>
                <a:gd name="T24" fmla="*/ 375 w 645"/>
                <a:gd name="T25" fmla="*/ 391 w 645"/>
                <a:gd name="T26" fmla="*/ 406 w 645"/>
                <a:gd name="T27" fmla="*/ 421 w 645"/>
                <a:gd name="T28" fmla="*/ 436 w 645"/>
                <a:gd name="T29" fmla="*/ 452 w 645"/>
                <a:gd name="T30" fmla="*/ 467 w 645"/>
                <a:gd name="T31" fmla="*/ 482 w 645"/>
                <a:gd name="T32" fmla="*/ 497 w 645"/>
                <a:gd name="T33" fmla="*/ 513 w 645"/>
                <a:gd name="T34" fmla="*/ 528 w 645"/>
                <a:gd name="T35" fmla="*/ 543 w 645"/>
                <a:gd name="T36" fmla="*/ 558 w 645"/>
                <a:gd name="T37" fmla="*/ 574 w 645"/>
                <a:gd name="T38" fmla="*/ 589 w 645"/>
                <a:gd name="T39" fmla="*/ 604 w 645"/>
                <a:gd name="T40" fmla="*/ 619 w 645"/>
                <a:gd name="T41" fmla="*/ 635 w 6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645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4" y="0"/>
                  </a:lnTo>
                  <a:lnTo>
                    <a:pt x="299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5" y="0"/>
                  </a:lnTo>
                  <a:lnTo>
                    <a:pt x="340" y="0"/>
                  </a:lnTo>
                  <a:lnTo>
                    <a:pt x="345" y="0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60" y="0"/>
                  </a:lnTo>
                  <a:lnTo>
                    <a:pt x="365" y="0"/>
                  </a:lnTo>
                  <a:lnTo>
                    <a:pt x="370" y="0"/>
                  </a:lnTo>
                  <a:lnTo>
                    <a:pt x="375" y="0"/>
                  </a:lnTo>
                  <a:lnTo>
                    <a:pt x="381" y="0"/>
                  </a:lnTo>
                  <a:lnTo>
                    <a:pt x="386" y="0"/>
                  </a:lnTo>
                  <a:lnTo>
                    <a:pt x="391" y="0"/>
                  </a:lnTo>
                  <a:lnTo>
                    <a:pt x="396" y="0"/>
                  </a:lnTo>
                  <a:lnTo>
                    <a:pt x="401" y="0"/>
                  </a:lnTo>
                  <a:lnTo>
                    <a:pt x="406" y="0"/>
                  </a:lnTo>
                  <a:lnTo>
                    <a:pt x="411" y="0"/>
                  </a:lnTo>
                  <a:lnTo>
                    <a:pt x="416" y="0"/>
                  </a:lnTo>
                  <a:lnTo>
                    <a:pt x="421" y="0"/>
                  </a:lnTo>
                  <a:lnTo>
                    <a:pt x="426" y="0"/>
                  </a:lnTo>
                  <a:lnTo>
                    <a:pt x="431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7" y="0"/>
                  </a:lnTo>
                  <a:lnTo>
                    <a:pt x="452" y="0"/>
                  </a:lnTo>
                  <a:lnTo>
                    <a:pt x="457" y="0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7" y="0"/>
                  </a:lnTo>
                  <a:lnTo>
                    <a:pt x="482" y="0"/>
                  </a:lnTo>
                  <a:lnTo>
                    <a:pt x="487" y="0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2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3" y="0"/>
                  </a:lnTo>
                  <a:lnTo>
                    <a:pt x="528" y="0"/>
                  </a:lnTo>
                  <a:lnTo>
                    <a:pt x="533" y="0"/>
                  </a:lnTo>
                  <a:lnTo>
                    <a:pt x="538" y="0"/>
                  </a:lnTo>
                  <a:lnTo>
                    <a:pt x="543" y="0"/>
                  </a:lnTo>
                  <a:lnTo>
                    <a:pt x="548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8" y="0"/>
                  </a:lnTo>
                  <a:lnTo>
                    <a:pt x="574" y="0"/>
                  </a:lnTo>
                  <a:lnTo>
                    <a:pt x="579" y="0"/>
                  </a:lnTo>
                  <a:lnTo>
                    <a:pt x="584" y="0"/>
                  </a:lnTo>
                  <a:lnTo>
                    <a:pt x="589" y="0"/>
                  </a:lnTo>
                  <a:lnTo>
                    <a:pt x="594" y="0"/>
                  </a:lnTo>
                  <a:lnTo>
                    <a:pt x="599" y="0"/>
                  </a:lnTo>
                  <a:lnTo>
                    <a:pt x="604" y="0"/>
                  </a:lnTo>
                  <a:lnTo>
                    <a:pt x="609" y="0"/>
                  </a:lnTo>
                  <a:lnTo>
                    <a:pt x="614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29" y="0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3B4AA73-A7D0-492D-BE83-F0BF1FA4B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1985963"/>
              <a:ext cx="1023938" cy="0"/>
            </a:xfrm>
            <a:custGeom>
              <a:avLst/>
              <a:gdLst>
                <a:gd name="T0" fmla="*/ 10 w 645"/>
                <a:gd name="T1" fmla="*/ 25 w 645"/>
                <a:gd name="T2" fmla="*/ 40 w 645"/>
                <a:gd name="T3" fmla="*/ 56 w 645"/>
                <a:gd name="T4" fmla="*/ 71 w 645"/>
                <a:gd name="T5" fmla="*/ 86 w 645"/>
                <a:gd name="T6" fmla="*/ 101 w 645"/>
                <a:gd name="T7" fmla="*/ 116 w 645"/>
                <a:gd name="T8" fmla="*/ 132 w 645"/>
                <a:gd name="T9" fmla="*/ 147 w 645"/>
                <a:gd name="T10" fmla="*/ 162 w 645"/>
                <a:gd name="T11" fmla="*/ 177 w 645"/>
                <a:gd name="T12" fmla="*/ 193 w 645"/>
                <a:gd name="T13" fmla="*/ 208 w 645"/>
                <a:gd name="T14" fmla="*/ 223 w 645"/>
                <a:gd name="T15" fmla="*/ 238 w 645"/>
                <a:gd name="T16" fmla="*/ 254 w 645"/>
                <a:gd name="T17" fmla="*/ 269 w 645"/>
                <a:gd name="T18" fmla="*/ 284 w 645"/>
                <a:gd name="T19" fmla="*/ 299 w 645"/>
                <a:gd name="T20" fmla="*/ 315 w 645"/>
                <a:gd name="T21" fmla="*/ 330 w 645"/>
                <a:gd name="T22" fmla="*/ 345 w 645"/>
                <a:gd name="T23" fmla="*/ 360 w 645"/>
                <a:gd name="T24" fmla="*/ 376 w 645"/>
                <a:gd name="T25" fmla="*/ 391 w 645"/>
                <a:gd name="T26" fmla="*/ 406 w 645"/>
                <a:gd name="T27" fmla="*/ 421 w 645"/>
                <a:gd name="T28" fmla="*/ 436 w 645"/>
                <a:gd name="T29" fmla="*/ 452 w 645"/>
                <a:gd name="T30" fmla="*/ 467 w 645"/>
                <a:gd name="T31" fmla="*/ 482 w 645"/>
                <a:gd name="T32" fmla="*/ 497 w 645"/>
                <a:gd name="T33" fmla="*/ 513 w 645"/>
                <a:gd name="T34" fmla="*/ 528 w 645"/>
                <a:gd name="T35" fmla="*/ 543 w 645"/>
                <a:gd name="T36" fmla="*/ 558 w 645"/>
                <a:gd name="T37" fmla="*/ 574 w 645"/>
                <a:gd name="T38" fmla="*/ 589 w 645"/>
                <a:gd name="T39" fmla="*/ 604 w 645"/>
                <a:gd name="T40" fmla="*/ 619 w 645"/>
                <a:gd name="T41" fmla="*/ 635 w 6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645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4" y="0"/>
                  </a:lnTo>
                  <a:lnTo>
                    <a:pt x="299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5" y="0"/>
                  </a:lnTo>
                  <a:lnTo>
                    <a:pt x="340" y="0"/>
                  </a:lnTo>
                  <a:lnTo>
                    <a:pt x="345" y="0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60" y="0"/>
                  </a:lnTo>
                  <a:lnTo>
                    <a:pt x="365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1" y="0"/>
                  </a:lnTo>
                  <a:lnTo>
                    <a:pt x="386" y="0"/>
                  </a:lnTo>
                  <a:lnTo>
                    <a:pt x="391" y="0"/>
                  </a:lnTo>
                  <a:lnTo>
                    <a:pt x="396" y="0"/>
                  </a:lnTo>
                  <a:lnTo>
                    <a:pt x="401" y="0"/>
                  </a:lnTo>
                  <a:lnTo>
                    <a:pt x="406" y="0"/>
                  </a:lnTo>
                  <a:lnTo>
                    <a:pt x="411" y="0"/>
                  </a:lnTo>
                  <a:lnTo>
                    <a:pt x="416" y="0"/>
                  </a:lnTo>
                  <a:lnTo>
                    <a:pt x="421" y="0"/>
                  </a:lnTo>
                  <a:lnTo>
                    <a:pt x="426" y="0"/>
                  </a:lnTo>
                  <a:lnTo>
                    <a:pt x="431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7" y="0"/>
                  </a:lnTo>
                  <a:lnTo>
                    <a:pt x="452" y="0"/>
                  </a:lnTo>
                  <a:lnTo>
                    <a:pt x="457" y="0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7" y="0"/>
                  </a:lnTo>
                  <a:lnTo>
                    <a:pt x="482" y="0"/>
                  </a:lnTo>
                  <a:lnTo>
                    <a:pt x="487" y="0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2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3" y="0"/>
                  </a:lnTo>
                  <a:lnTo>
                    <a:pt x="528" y="0"/>
                  </a:lnTo>
                  <a:lnTo>
                    <a:pt x="533" y="0"/>
                  </a:lnTo>
                  <a:lnTo>
                    <a:pt x="538" y="0"/>
                  </a:lnTo>
                  <a:lnTo>
                    <a:pt x="543" y="0"/>
                  </a:lnTo>
                  <a:lnTo>
                    <a:pt x="548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9" y="0"/>
                  </a:lnTo>
                  <a:lnTo>
                    <a:pt x="574" y="0"/>
                  </a:lnTo>
                  <a:lnTo>
                    <a:pt x="579" y="0"/>
                  </a:lnTo>
                  <a:lnTo>
                    <a:pt x="584" y="0"/>
                  </a:lnTo>
                  <a:lnTo>
                    <a:pt x="589" y="0"/>
                  </a:lnTo>
                  <a:lnTo>
                    <a:pt x="594" y="0"/>
                  </a:lnTo>
                  <a:lnTo>
                    <a:pt x="599" y="0"/>
                  </a:lnTo>
                  <a:lnTo>
                    <a:pt x="604" y="0"/>
                  </a:lnTo>
                  <a:lnTo>
                    <a:pt x="609" y="0"/>
                  </a:lnTo>
                  <a:lnTo>
                    <a:pt x="614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29" y="0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344A6EC-D8B4-4E75-B769-AC2B8A83D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225" y="1985963"/>
              <a:ext cx="1023938" cy="0"/>
            </a:xfrm>
            <a:custGeom>
              <a:avLst/>
              <a:gdLst>
                <a:gd name="T0" fmla="*/ 10 w 645"/>
                <a:gd name="T1" fmla="*/ 25 w 645"/>
                <a:gd name="T2" fmla="*/ 40 w 645"/>
                <a:gd name="T3" fmla="*/ 56 w 645"/>
                <a:gd name="T4" fmla="*/ 71 w 645"/>
                <a:gd name="T5" fmla="*/ 86 w 645"/>
                <a:gd name="T6" fmla="*/ 101 w 645"/>
                <a:gd name="T7" fmla="*/ 117 w 645"/>
                <a:gd name="T8" fmla="*/ 132 w 645"/>
                <a:gd name="T9" fmla="*/ 147 w 645"/>
                <a:gd name="T10" fmla="*/ 162 w 645"/>
                <a:gd name="T11" fmla="*/ 177 w 645"/>
                <a:gd name="T12" fmla="*/ 193 w 645"/>
                <a:gd name="T13" fmla="*/ 208 w 645"/>
                <a:gd name="T14" fmla="*/ 223 w 645"/>
                <a:gd name="T15" fmla="*/ 238 w 645"/>
                <a:gd name="T16" fmla="*/ 254 w 645"/>
                <a:gd name="T17" fmla="*/ 269 w 645"/>
                <a:gd name="T18" fmla="*/ 284 w 645"/>
                <a:gd name="T19" fmla="*/ 299 w 645"/>
                <a:gd name="T20" fmla="*/ 315 w 645"/>
                <a:gd name="T21" fmla="*/ 330 w 645"/>
                <a:gd name="T22" fmla="*/ 345 w 645"/>
                <a:gd name="T23" fmla="*/ 360 w 645"/>
                <a:gd name="T24" fmla="*/ 376 w 645"/>
                <a:gd name="T25" fmla="*/ 391 w 645"/>
                <a:gd name="T26" fmla="*/ 406 w 645"/>
                <a:gd name="T27" fmla="*/ 421 w 645"/>
                <a:gd name="T28" fmla="*/ 437 w 645"/>
                <a:gd name="T29" fmla="*/ 452 w 645"/>
                <a:gd name="T30" fmla="*/ 467 w 645"/>
                <a:gd name="T31" fmla="*/ 482 w 645"/>
                <a:gd name="T32" fmla="*/ 497 w 645"/>
                <a:gd name="T33" fmla="*/ 513 w 645"/>
                <a:gd name="T34" fmla="*/ 528 w 645"/>
                <a:gd name="T35" fmla="*/ 543 w 645"/>
                <a:gd name="T36" fmla="*/ 558 w 645"/>
                <a:gd name="T37" fmla="*/ 574 w 645"/>
                <a:gd name="T38" fmla="*/ 589 w 645"/>
                <a:gd name="T39" fmla="*/ 604 w 645"/>
                <a:gd name="T40" fmla="*/ 619 w 645"/>
                <a:gd name="T41" fmla="*/ 635 w 6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645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4" y="0"/>
                  </a:lnTo>
                  <a:lnTo>
                    <a:pt x="299" y="0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5" y="0"/>
                  </a:lnTo>
                  <a:lnTo>
                    <a:pt x="340" y="0"/>
                  </a:lnTo>
                  <a:lnTo>
                    <a:pt x="345" y="0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60" y="0"/>
                  </a:lnTo>
                  <a:lnTo>
                    <a:pt x="365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1" y="0"/>
                  </a:lnTo>
                  <a:lnTo>
                    <a:pt x="386" y="0"/>
                  </a:lnTo>
                  <a:lnTo>
                    <a:pt x="391" y="0"/>
                  </a:lnTo>
                  <a:lnTo>
                    <a:pt x="396" y="0"/>
                  </a:lnTo>
                  <a:lnTo>
                    <a:pt x="401" y="0"/>
                  </a:lnTo>
                  <a:lnTo>
                    <a:pt x="406" y="0"/>
                  </a:lnTo>
                  <a:lnTo>
                    <a:pt x="411" y="0"/>
                  </a:lnTo>
                  <a:lnTo>
                    <a:pt x="416" y="0"/>
                  </a:lnTo>
                  <a:lnTo>
                    <a:pt x="421" y="0"/>
                  </a:lnTo>
                  <a:lnTo>
                    <a:pt x="426" y="0"/>
                  </a:lnTo>
                  <a:lnTo>
                    <a:pt x="431" y="0"/>
                  </a:lnTo>
                  <a:lnTo>
                    <a:pt x="437" y="0"/>
                  </a:lnTo>
                  <a:lnTo>
                    <a:pt x="442" y="0"/>
                  </a:lnTo>
                  <a:lnTo>
                    <a:pt x="447" y="0"/>
                  </a:lnTo>
                  <a:lnTo>
                    <a:pt x="452" y="0"/>
                  </a:lnTo>
                  <a:lnTo>
                    <a:pt x="457" y="0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7" y="0"/>
                  </a:lnTo>
                  <a:lnTo>
                    <a:pt x="482" y="0"/>
                  </a:lnTo>
                  <a:lnTo>
                    <a:pt x="487" y="0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3" y="0"/>
                  </a:lnTo>
                  <a:lnTo>
                    <a:pt x="528" y="0"/>
                  </a:lnTo>
                  <a:lnTo>
                    <a:pt x="533" y="0"/>
                  </a:lnTo>
                  <a:lnTo>
                    <a:pt x="538" y="0"/>
                  </a:lnTo>
                  <a:lnTo>
                    <a:pt x="543" y="0"/>
                  </a:lnTo>
                  <a:lnTo>
                    <a:pt x="548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9" y="0"/>
                  </a:lnTo>
                  <a:lnTo>
                    <a:pt x="574" y="0"/>
                  </a:lnTo>
                  <a:lnTo>
                    <a:pt x="579" y="0"/>
                  </a:lnTo>
                  <a:lnTo>
                    <a:pt x="584" y="0"/>
                  </a:lnTo>
                  <a:lnTo>
                    <a:pt x="589" y="0"/>
                  </a:lnTo>
                  <a:lnTo>
                    <a:pt x="594" y="0"/>
                  </a:lnTo>
                  <a:lnTo>
                    <a:pt x="599" y="0"/>
                  </a:lnTo>
                  <a:lnTo>
                    <a:pt x="604" y="0"/>
                  </a:lnTo>
                  <a:lnTo>
                    <a:pt x="609" y="0"/>
                  </a:lnTo>
                  <a:lnTo>
                    <a:pt x="614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D74CC9B-1677-41F9-A46C-679C4CF0E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1985963"/>
              <a:ext cx="1023938" cy="0"/>
            </a:xfrm>
            <a:custGeom>
              <a:avLst/>
              <a:gdLst>
                <a:gd name="T0" fmla="*/ 10 w 645"/>
                <a:gd name="T1" fmla="*/ 25 w 645"/>
                <a:gd name="T2" fmla="*/ 40 w 645"/>
                <a:gd name="T3" fmla="*/ 56 w 645"/>
                <a:gd name="T4" fmla="*/ 71 w 645"/>
                <a:gd name="T5" fmla="*/ 86 w 645"/>
                <a:gd name="T6" fmla="*/ 101 w 645"/>
                <a:gd name="T7" fmla="*/ 117 w 645"/>
                <a:gd name="T8" fmla="*/ 132 w 645"/>
                <a:gd name="T9" fmla="*/ 147 w 645"/>
                <a:gd name="T10" fmla="*/ 162 w 645"/>
                <a:gd name="T11" fmla="*/ 178 w 645"/>
                <a:gd name="T12" fmla="*/ 193 w 645"/>
                <a:gd name="T13" fmla="*/ 208 w 645"/>
                <a:gd name="T14" fmla="*/ 223 w 645"/>
                <a:gd name="T15" fmla="*/ 238 w 645"/>
                <a:gd name="T16" fmla="*/ 254 w 645"/>
                <a:gd name="T17" fmla="*/ 269 w 645"/>
                <a:gd name="T18" fmla="*/ 284 w 645"/>
                <a:gd name="T19" fmla="*/ 299 w 645"/>
                <a:gd name="T20" fmla="*/ 315 w 645"/>
                <a:gd name="T21" fmla="*/ 330 w 645"/>
                <a:gd name="T22" fmla="*/ 345 w 645"/>
                <a:gd name="T23" fmla="*/ 360 w 645"/>
                <a:gd name="T24" fmla="*/ 376 w 645"/>
                <a:gd name="T25" fmla="*/ 391 w 645"/>
                <a:gd name="T26" fmla="*/ 406 w 645"/>
                <a:gd name="T27" fmla="*/ 421 w 645"/>
                <a:gd name="T28" fmla="*/ 437 w 645"/>
                <a:gd name="T29" fmla="*/ 452 w 645"/>
                <a:gd name="T30" fmla="*/ 467 w 645"/>
                <a:gd name="T31" fmla="*/ 482 w 645"/>
                <a:gd name="T32" fmla="*/ 497 w 645"/>
                <a:gd name="T33" fmla="*/ 513 w 645"/>
                <a:gd name="T34" fmla="*/ 528 w 645"/>
                <a:gd name="T35" fmla="*/ 543 w 645"/>
                <a:gd name="T36" fmla="*/ 558 w 645"/>
                <a:gd name="T37" fmla="*/ 574 w 645"/>
                <a:gd name="T38" fmla="*/ 589 w 645"/>
                <a:gd name="T39" fmla="*/ 604 w 645"/>
                <a:gd name="T40" fmla="*/ 619 w 645"/>
                <a:gd name="T41" fmla="*/ 635 w 6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645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4" y="0"/>
                  </a:lnTo>
                  <a:lnTo>
                    <a:pt x="299" y="0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5" y="0"/>
                  </a:lnTo>
                  <a:lnTo>
                    <a:pt x="340" y="0"/>
                  </a:lnTo>
                  <a:lnTo>
                    <a:pt x="345" y="0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60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6" y="0"/>
                  </a:lnTo>
                  <a:lnTo>
                    <a:pt x="381" y="0"/>
                  </a:lnTo>
                  <a:lnTo>
                    <a:pt x="386" y="0"/>
                  </a:lnTo>
                  <a:lnTo>
                    <a:pt x="391" y="0"/>
                  </a:lnTo>
                  <a:lnTo>
                    <a:pt x="396" y="0"/>
                  </a:lnTo>
                  <a:lnTo>
                    <a:pt x="401" y="0"/>
                  </a:lnTo>
                  <a:lnTo>
                    <a:pt x="406" y="0"/>
                  </a:lnTo>
                  <a:lnTo>
                    <a:pt x="411" y="0"/>
                  </a:lnTo>
                  <a:lnTo>
                    <a:pt x="416" y="0"/>
                  </a:lnTo>
                  <a:lnTo>
                    <a:pt x="421" y="0"/>
                  </a:lnTo>
                  <a:lnTo>
                    <a:pt x="426" y="0"/>
                  </a:lnTo>
                  <a:lnTo>
                    <a:pt x="431" y="0"/>
                  </a:lnTo>
                  <a:lnTo>
                    <a:pt x="437" y="0"/>
                  </a:lnTo>
                  <a:lnTo>
                    <a:pt x="442" y="0"/>
                  </a:lnTo>
                  <a:lnTo>
                    <a:pt x="447" y="0"/>
                  </a:lnTo>
                  <a:lnTo>
                    <a:pt x="452" y="0"/>
                  </a:lnTo>
                  <a:lnTo>
                    <a:pt x="457" y="0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7" y="0"/>
                  </a:lnTo>
                  <a:lnTo>
                    <a:pt x="482" y="0"/>
                  </a:lnTo>
                  <a:lnTo>
                    <a:pt x="487" y="0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3" y="0"/>
                  </a:lnTo>
                  <a:lnTo>
                    <a:pt x="528" y="0"/>
                  </a:lnTo>
                  <a:lnTo>
                    <a:pt x="533" y="0"/>
                  </a:lnTo>
                  <a:lnTo>
                    <a:pt x="538" y="0"/>
                  </a:lnTo>
                  <a:lnTo>
                    <a:pt x="543" y="0"/>
                  </a:lnTo>
                  <a:lnTo>
                    <a:pt x="548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69" y="0"/>
                  </a:lnTo>
                  <a:lnTo>
                    <a:pt x="574" y="0"/>
                  </a:lnTo>
                  <a:lnTo>
                    <a:pt x="579" y="0"/>
                  </a:lnTo>
                  <a:lnTo>
                    <a:pt x="584" y="0"/>
                  </a:lnTo>
                  <a:lnTo>
                    <a:pt x="589" y="0"/>
                  </a:lnTo>
                  <a:lnTo>
                    <a:pt x="594" y="0"/>
                  </a:lnTo>
                  <a:lnTo>
                    <a:pt x="599" y="0"/>
                  </a:lnTo>
                  <a:lnTo>
                    <a:pt x="604" y="0"/>
                  </a:lnTo>
                  <a:lnTo>
                    <a:pt x="609" y="0"/>
                  </a:lnTo>
                  <a:lnTo>
                    <a:pt x="614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D3E39C-5369-41B2-BE3F-D70D44510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1985963"/>
              <a:ext cx="1023938" cy="0"/>
            </a:xfrm>
            <a:custGeom>
              <a:avLst/>
              <a:gdLst>
                <a:gd name="T0" fmla="*/ 10 w 645"/>
                <a:gd name="T1" fmla="*/ 25 w 645"/>
                <a:gd name="T2" fmla="*/ 40 w 645"/>
                <a:gd name="T3" fmla="*/ 56 w 645"/>
                <a:gd name="T4" fmla="*/ 71 w 645"/>
                <a:gd name="T5" fmla="*/ 86 w 645"/>
                <a:gd name="T6" fmla="*/ 101 w 645"/>
                <a:gd name="T7" fmla="*/ 117 w 645"/>
                <a:gd name="T8" fmla="*/ 132 w 645"/>
                <a:gd name="T9" fmla="*/ 147 w 645"/>
                <a:gd name="T10" fmla="*/ 162 w 645"/>
                <a:gd name="T11" fmla="*/ 178 w 645"/>
                <a:gd name="T12" fmla="*/ 193 w 645"/>
                <a:gd name="T13" fmla="*/ 208 w 645"/>
                <a:gd name="T14" fmla="*/ 223 w 645"/>
                <a:gd name="T15" fmla="*/ 238 w 645"/>
                <a:gd name="T16" fmla="*/ 254 w 645"/>
                <a:gd name="T17" fmla="*/ 269 w 645"/>
                <a:gd name="T18" fmla="*/ 284 w 645"/>
                <a:gd name="T19" fmla="*/ 299 w 645"/>
                <a:gd name="T20" fmla="*/ 315 w 645"/>
                <a:gd name="T21" fmla="*/ 330 w 645"/>
                <a:gd name="T22" fmla="*/ 345 w 645"/>
                <a:gd name="T23" fmla="*/ 360 w 645"/>
                <a:gd name="T24" fmla="*/ 376 w 645"/>
                <a:gd name="T25" fmla="*/ 391 w 645"/>
                <a:gd name="T26" fmla="*/ 406 w 645"/>
                <a:gd name="T27" fmla="*/ 421 w 645"/>
                <a:gd name="T28" fmla="*/ 437 w 645"/>
                <a:gd name="T29" fmla="*/ 452 w 645"/>
                <a:gd name="T30" fmla="*/ 467 w 645"/>
                <a:gd name="T31" fmla="*/ 482 w 645"/>
                <a:gd name="T32" fmla="*/ 498 w 645"/>
                <a:gd name="T33" fmla="*/ 513 w 645"/>
                <a:gd name="T34" fmla="*/ 528 w 645"/>
                <a:gd name="T35" fmla="*/ 543 w 645"/>
                <a:gd name="T36" fmla="*/ 558 w 645"/>
                <a:gd name="T37" fmla="*/ 574 w 645"/>
                <a:gd name="T38" fmla="*/ 589 w 645"/>
                <a:gd name="T39" fmla="*/ 604 w 645"/>
                <a:gd name="T40" fmla="*/ 619 w 645"/>
                <a:gd name="T41" fmla="*/ 635 w 6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645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4" y="0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5" y="0"/>
                  </a:lnTo>
                  <a:lnTo>
                    <a:pt x="340" y="0"/>
                  </a:lnTo>
                  <a:lnTo>
                    <a:pt x="345" y="0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60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6" y="0"/>
                  </a:lnTo>
                  <a:lnTo>
                    <a:pt x="381" y="0"/>
                  </a:lnTo>
                  <a:lnTo>
                    <a:pt x="386" y="0"/>
                  </a:lnTo>
                  <a:lnTo>
                    <a:pt x="391" y="0"/>
                  </a:lnTo>
                  <a:lnTo>
                    <a:pt x="396" y="0"/>
                  </a:lnTo>
                  <a:lnTo>
                    <a:pt x="401" y="0"/>
                  </a:lnTo>
                  <a:lnTo>
                    <a:pt x="406" y="0"/>
                  </a:lnTo>
                  <a:lnTo>
                    <a:pt x="411" y="0"/>
                  </a:lnTo>
                  <a:lnTo>
                    <a:pt x="416" y="0"/>
                  </a:lnTo>
                  <a:lnTo>
                    <a:pt x="421" y="0"/>
                  </a:lnTo>
                  <a:lnTo>
                    <a:pt x="426" y="0"/>
                  </a:lnTo>
                  <a:lnTo>
                    <a:pt x="431" y="0"/>
                  </a:lnTo>
                  <a:lnTo>
                    <a:pt x="437" y="0"/>
                  </a:lnTo>
                  <a:lnTo>
                    <a:pt x="442" y="0"/>
                  </a:lnTo>
                  <a:lnTo>
                    <a:pt x="447" y="0"/>
                  </a:lnTo>
                  <a:lnTo>
                    <a:pt x="452" y="0"/>
                  </a:lnTo>
                  <a:lnTo>
                    <a:pt x="457" y="0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7" y="0"/>
                  </a:lnTo>
                  <a:lnTo>
                    <a:pt x="482" y="0"/>
                  </a:lnTo>
                  <a:lnTo>
                    <a:pt x="487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3" y="0"/>
                  </a:lnTo>
                  <a:lnTo>
                    <a:pt x="528" y="0"/>
                  </a:lnTo>
                  <a:lnTo>
                    <a:pt x="533" y="0"/>
                  </a:lnTo>
                  <a:lnTo>
                    <a:pt x="538" y="0"/>
                  </a:lnTo>
                  <a:lnTo>
                    <a:pt x="543" y="0"/>
                  </a:lnTo>
                  <a:lnTo>
                    <a:pt x="548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69" y="0"/>
                  </a:lnTo>
                  <a:lnTo>
                    <a:pt x="574" y="0"/>
                  </a:lnTo>
                  <a:lnTo>
                    <a:pt x="579" y="0"/>
                  </a:lnTo>
                  <a:lnTo>
                    <a:pt x="584" y="0"/>
                  </a:lnTo>
                  <a:lnTo>
                    <a:pt x="589" y="0"/>
                  </a:lnTo>
                  <a:lnTo>
                    <a:pt x="594" y="0"/>
                  </a:lnTo>
                  <a:lnTo>
                    <a:pt x="599" y="0"/>
                  </a:lnTo>
                  <a:lnTo>
                    <a:pt x="604" y="0"/>
                  </a:lnTo>
                  <a:lnTo>
                    <a:pt x="609" y="0"/>
                  </a:lnTo>
                  <a:lnTo>
                    <a:pt x="614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9EDEC97-FB95-4E68-AB71-5821AE0D3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038" y="1985963"/>
              <a:ext cx="88900" cy="0"/>
            </a:xfrm>
            <a:custGeom>
              <a:avLst/>
              <a:gdLst>
                <a:gd name="T0" fmla="*/ 0 w 56"/>
                <a:gd name="T1" fmla="*/ 5 w 56"/>
                <a:gd name="T2" fmla="*/ 10 w 56"/>
                <a:gd name="T3" fmla="*/ 15 w 56"/>
                <a:gd name="T4" fmla="*/ 20 w 56"/>
                <a:gd name="T5" fmla="*/ 25 w 56"/>
                <a:gd name="T6" fmla="*/ 30 w 56"/>
                <a:gd name="T7" fmla="*/ 35 w 56"/>
                <a:gd name="T8" fmla="*/ 40 w 56"/>
                <a:gd name="T9" fmla="*/ 46 w 56"/>
                <a:gd name="T10" fmla="*/ 51 w 56"/>
                <a:gd name="T11" fmla="*/ 56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</a:cxnLst>
              <a:rect l="0" t="0" r="r" b="b"/>
              <a:pathLst>
                <a:path w="56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21094F2-2E51-4613-AE30-1AE25F97C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350" y="1825626"/>
              <a:ext cx="838200" cy="160338"/>
            </a:xfrm>
            <a:custGeom>
              <a:avLst/>
              <a:gdLst>
                <a:gd name="T0" fmla="*/ 10 w 528"/>
                <a:gd name="T1" fmla="*/ 25 h 101"/>
                <a:gd name="T2" fmla="*/ 20 w 528"/>
                <a:gd name="T3" fmla="*/ 10 h 101"/>
                <a:gd name="T4" fmla="*/ 35 w 528"/>
                <a:gd name="T5" fmla="*/ 10 h 101"/>
                <a:gd name="T6" fmla="*/ 50 w 528"/>
                <a:gd name="T7" fmla="*/ 51 h 101"/>
                <a:gd name="T8" fmla="*/ 61 w 528"/>
                <a:gd name="T9" fmla="*/ 51 h 101"/>
                <a:gd name="T10" fmla="*/ 71 w 528"/>
                <a:gd name="T11" fmla="*/ 101 h 101"/>
                <a:gd name="T12" fmla="*/ 86 w 528"/>
                <a:gd name="T13" fmla="*/ 101 h 101"/>
                <a:gd name="T14" fmla="*/ 96 w 528"/>
                <a:gd name="T15" fmla="*/ 71 h 101"/>
                <a:gd name="T16" fmla="*/ 111 w 528"/>
                <a:gd name="T17" fmla="*/ 30 h 101"/>
                <a:gd name="T18" fmla="*/ 122 w 528"/>
                <a:gd name="T19" fmla="*/ 91 h 101"/>
                <a:gd name="T20" fmla="*/ 132 w 528"/>
                <a:gd name="T21" fmla="*/ 46 h 101"/>
                <a:gd name="T22" fmla="*/ 147 w 528"/>
                <a:gd name="T23" fmla="*/ 35 h 101"/>
                <a:gd name="T24" fmla="*/ 157 w 528"/>
                <a:gd name="T25" fmla="*/ 25 h 101"/>
                <a:gd name="T26" fmla="*/ 172 w 528"/>
                <a:gd name="T27" fmla="*/ 10 h 101"/>
                <a:gd name="T28" fmla="*/ 182 w 528"/>
                <a:gd name="T29" fmla="*/ 20 h 101"/>
                <a:gd name="T30" fmla="*/ 198 w 528"/>
                <a:gd name="T31" fmla="*/ 46 h 101"/>
                <a:gd name="T32" fmla="*/ 213 w 528"/>
                <a:gd name="T33" fmla="*/ 30 h 101"/>
                <a:gd name="T34" fmla="*/ 223 w 528"/>
                <a:gd name="T35" fmla="*/ 25 h 101"/>
                <a:gd name="T36" fmla="*/ 238 w 528"/>
                <a:gd name="T37" fmla="*/ 20 h 101"/>
                <a:gd name="T38" fmla="*/ 249 w 528"/>
                <a:gd name="T39" fmla="*/ 10 h 101"/>
                <a:gd name="T40" fmla="*/ 259 w 528"/>
                <a:gd name="T41" fmla="*/ 20 h 101"/>
                <a:gd name="T42" fmla="*/ 274 w 528"/>
                <a:gd name="T43" fmla="*/ 25 h 101"/>
                <a:gd name="T44" fmla="*/ 284 w 528"/>
                <a:gd name="T45" fmla="*/ 76 h 101"/>
                <a:gd name="T46" fmla="*/ 299 w 528"/>
                <a:gd name="T47" fmla="*/ 51 h 101"/>
                <a:gd name="T48" fmla="*/ 309 w 528"/>
                <a:gd name="T49" fmla="*/ 41 h 101"/>
                <a:gd name="T50" fmla="*/ 320 w 528"/>
                <a:gd name="T51" fmla="*/ 10 h 101"/>
                <a:gd name="T52" fmla="*/ 335 w 528"/>
                <a:gd name="T53" fmla="*/ 25 h 101"/>
                <a:gd name="T54" fmla="*/ 345 w 528"/>
                <a:gd name="T55" fmla="*/ 25 h 101"/>
                <a:gd name="T56" fmla="*/ 360 w 528"/>
                <a:gd name="T57" fmla="*/ 5 h 101"/>
                <a:gd name="T58" fmla="*/ 370 w 528"/>
                <a:gd name="T59" fmla="*/ 15 h 101"/>
                <a:gd name="T60" fmla="*/ 381 w 528"/>
                <a:gd name="T61" fmla="*/ 20 h 101"/>
                <a:gd name="T62" fmla="*/ 396 w 528"/>
                <a:gd name="T63" fmla="*/ 25 h 101"/>
                <a:gd name="T64" fmla="*/ 406 w 528"/>
                <a:gd name="T65" fmla="*/ 76 h 101"/>
                <a:gd name="T66" fmla="*/ 421 w 528"/>
                <a:gd name="T67" fmla="*/ 46 h 101"/>
                <a:gd name="T68" fmla="*/ 431 w 528"/>
                <a:gd name="T69" fmla="*/ 35 h 101"/>
                <a:gd name="T70" fmla="*/ 447 w 528"/>
                <a:gd name="T71" fmla="*/ 25 h 101"/>
                <a:gd name="T72" fmla="*/ 457 w 528"/>
                <a:gd name="T73" fmla="*/ 41 h 101"/>
                <a:gd name="T74" fmla="*/ 472 w 528"/>
                <a:gd name="T75" fmla="*/ 25 h 101"/>
                <a:gd name="T76" fmla="*/ 487 w 528"/>
                <a:gd name="T77" fmla="*/ 66 h 101"/>
                <a:gd name="T78" fmla="*/ 497 w 528"/>
                <a:gd name="T79" fmla="*/ 25 h 101"/>
                <a:gd name="T80" fmla="*/ 508 w 528"/>
                <a:gd name="T81" fmla="*/ 5 h 101"/>
                <a:gd name="T82" fmla="*/ 523 w 528"/>
                <a:gd name="T83" fmla="*/ 2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8" h="101">
                  <a:moveTo>
                    <a:pt x="0" y="25"/>
                  </a:moveTo>
                  <a:lnTo>
                    <a:pt x="5" y="25"/>
                  </a:lnTo>
                  <a:lnTo>
                    <a:pt x="10" y="2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5" y="10"/>
                  </a:lnTo>
                  <a:lnTo>
                    <a:pt x="40" y="15"/>
                  </a:lnTo>
                  <a:lnTo>
                    <a:pt x="45" y="25"/>
                  </a:lnTo>
                  <a:lnTo>
                    <a:pt x="50" y="51"/>
                  </a:lnTo>
                  <a:lnTo>
                    <a:pt x="50" y="101"/>
                  </a:lnTo>
                  <a:lnTo>
                    <a:pt x="56" y="81"/>
                  </a:lnTo>
                  <a:lnTo>
                    <a:pt x="61" y="51"/>
                  </a:lnTo>
                  <a:lnTo>
                    <a:pt x="66" y="56"/>
                  </a:lnTo>
                  <a:lnTo>
                    <a:pt x="71" y="66"/>
                  </a:lnTo>
                  <a:lnTo>
                    <a:pt x="71" y="101"/>
                  </a:lnTo>
                  <a:lnTo>
                    <a:pt x="76" y="101"/>
                  </a:lnTo>
                  <a:lnTo>
                    <a:pt x="81" y="101"/>
                  </a:lnTo>
                  <a:lnTo>
                    <a:pt x="86" y="101"/>
                  </a:lnTo>
                  <a:lnTo>
                    <a:pt x="91" y="101"/>
                  </a:lnTo>
                  <a:lnTo>
                    <a:pt x="91" y="91"/>
                  </a:lnTo>
                  <a:lnTo>
                    <a:pt x="96" y="71"/>
                  </a:lnTo>
                  <a:lnTo>
                    <a:pt x="101" y="51"/>
                  </a:lnTo>
                  <a:lnTo>
                    <a:pt x="106" y="20"/>
                  </a:lnTo>
                  <a:lnTo>
                    <a:pt x="111" y="30"/>
                  </a:lnTo>
                  <a:lnTo>
                    <a:pt x="111" y="81"/>
                  </a:lnTo>
                  <a:lnTo>
                    <a:pt x="116" y="101"/>
                  </a:lnTo>
                  <a:lnTo>
                    <a:pt x="122" y="91"/>
                  </a:lnTo>
                  <a:lnTo>
                    <a:pt x="127" y="71"/>
                  </a:lnTo>
                  <a:lnTo>
                    <a:pt x="132" y="56"/>
                  </a:lnTo>
                  <a:lnTo>
                    <a:pt x="132" y="46"/>
                  </a:lnTo>
                  <a:lnTo>
                    <a:pt x="137" y="30"/>
                  </a:lnTo>
                  <a:lnTo>
                    <a:pt x="142" y="25"/>
                  </a:lnTo>
                  <a:lnTo>
                    <a:pt x="147" y="35"/>
                  </a:lnTo>
                  <a:lnTo>
                    <a:pt x="152" y="56"/>
                  </a:lnTo>
                  <a:lnTo>
                    <a:pt x="152" y="46"/>
                  </a:lnTo>
                  <a:lnTo>
                    <a:pt x="157" y="25"/>
                  </a:lnTo>
                  <a:lnTo>
                    <a:pt x="162" y="15"/>
                  </a:lnTo>
                  <a:lnTo>
                    <a:pt x="167" y="20"/>
                  </a:lnTo>
                  <a:lnTo>
                    <a:pt x="172" y="10"/>
                  </a:lnTo>
                  <a:lnTo>
                    <a:pt x="172" y="20"/>
                  </a:lnTo>
                  <a:lnTo>
                    <a:pt x="177" y="30"/>
                  </a:lnTo>
                  <a:lnTo>
                    <a:pt x="182" y="20"/>
                  </a:lnTo>
                  <a:lnTo>
                    <a:pt x="188" y="15"/>
                  </a:lnTo>
                  <a:lnTo>
                    <a:pt x="193" y="20"/>
                  </a:lnTo>
                  <a:lnTo>
                    <a:pt x="198" y="46"/>
                  </a:lnTo>
                  <a:lnTo>
                    <a:pt x="203" y="46"/>
                  </a:lnTo>
                  <a:lnTo>
                    <a:pt x="208" y="15"/>
                  </a:lnTo>
                  <a:lnTo>
                    <a:pt x="213" y="30"/>
                  </a:lnTo>
                  <a:lnTo>
                    <a:pt x="213" y="46"/>
                  </a:lnTo>
                  <a:lnTo>
                    <a:pt x="218" y="30"/>
                  </a:lnTo>
                  <a:lnTo>
                    <a:pt x="223" y="25"/>
                  </a:lnTo>
                  <a:lnTo>
                    <a:pt x="228" y="25"/>
                  </a:lnTo>
                  <a:lnTo>
                    <a:pt x="233" y="25"/>
                  </a:lnTo>
                  <a:lnTo>
                    <a:pt x="238" y="20"/>
                  </a:lnTo>
                  <a:lnTo>
                    <a:pt x="238" y="15"/>
                  </a:lnTo>
                  <a:lnTo>
                    <a:pt x="243" y="20"/>
                  </a:lnTo>
                  <a:lnTo>
                    <a:pt x="249" y="10"/>
                  </a:lnTo>
                  <a:lnTo>
                    <a:pt x="254" y="10"/>
                  </a:lnTo>
                  <a:lnTo>
                    <a:pt x="259" y="15"/>
                  </a:lnTo>
                  <a:lnTo>
                    <a:pt x="259" y="20"/>
                  </a:lnTo>
                  <a:lnTo>
                    <a:pt x="264" y="5"/>
                  </a:lnTo>
                  <a:lnTo>
                    <a:pt x="269" y="5"/>
                  </a:lnTo>
                  <a:lnTo>
                    <a:pt x="274" y="25"/>
                  </a:lnTo>
                  <a:lnTo>
                    <a:pt x="279" y="20"/>
                  </a:lnTo>
                  <a:lnTo>
                    <a:pt x="279" y="25"/>
                  </a:lnTo>
                  <a:lnTo>
                    <a:pt x="284" y="76"/>
                  </a:lnTo>
                  <a:lnTo>
                    <a:pt x="289" y="101"/>
                  </a:lnTo>
                  <a:lnTo>
                    <a:pt x="294" y="86"/>
                  </a:lnTo>
                  <a:lnTo>
                    <a:pt x="299" y="51"/>
                  </a:lnTo>
                  <a:lnTo>
                    <a:pt x="299" y="20"/>
                  </a:lnTo>
                  <a:lnTo>
                    <a:pt x="304" y="10"/>
                  </a:lnTo>
                  <a:lnTo>
                    <a:pt x="309" y="41"/>
                  </a:lnTo>
                  <a:lnTo>
                    <a:pt x="315" y="81"/>
                  </a:lnTo>
                  <a:lnTo>
                    <a:pt x="320" y="30"/>
                  </a:lnTo>
                  <a:lnTo>
                    <a:pt x="320" y="10"/>
                  </a:lnTo>
                  <a:lnTo>
                    <a:pt x="325" y="51"/>
                  </a:lnTo>
                  <a:lnTo>
                    <a:pt x="330" y="56"/>
                  </a:lnTo>
                  <a:lnTo>
                    <a:pt x="335" y="25"/>
                  </a:lnTo>
                  <a:lnTo>
                    <a:pt x="340" y="20"/>
                  </a:lnTo>
                  <a:lnTo>
                    <a:pt x="340" y="15"/>
                  </a:lnTo>
                  <a:lnTo>
                    <a:pt x="345" y="25"/>
                  </a:lnTo>
                  <a:lnTo>
                    <a:pt x="350" y="20"/>
                  </a:lnTo>
                  <a:lnTo>
                    <a:pt x="355" y="10"/>
                  </a:lnTo>
                  <a:lnTo>
                    <a:pt x="360" y="5"/>
                  </a:lnTo>
                  <a:lnTo>
                    <a:pt x="360" y="0"/>
                  </a:lnTo>
                  <a:lnTo>
                    <a:pt x="365" y="15"/>
                  </a:lnTo>
                  <a:lnTo>
                    <a:pt x="370" y="15"/>
                  </a:lnTo>
                  <a:lnTo>
                    <a:pt x="375" y="10"/>
                  </a:lnTo>
                  <a:lnTo>
                    <a:pt x="381" y="30"/>
                  </a:lnTo>
                  <a:lnTo>
                    <a:pt x="381" y="20"/>
                  </a:lnTo>
                  <a:lnTo>
                    <a:pt x="386" y="10"/>
                  </a:lnTo>
                  <a:lnTo>
                    <a:pt x="391" y="15"/>
                  </a:lnTo>
                  <a:lnTo>
                    <a:pt x="396" y="25"/>
                  </a:lnTo>
                  <a:lnTo>
                    <a:pt x="401" y="46"/>
                  </a:lnTo>
                  <a:lnTo>
                    <a:pt x="401" y="81"/>
                  </a:lnTo>
                  <a:lnTo>
                    <a:pt x="406" y="76"/>
                  </a:lnTo>
                  <a:lnTo>
                    <a:pt x="411" y="66"/>
                  </a:lnTo>
                  <a:lnTo>
                    <a:pt x="416" y="30"/>
                  </a:lnTo>
                  <a:lnTo>
                    <a:pt x="421" y="46"/>
                  </a:lnTo>
                  <a:lnTo>
                    <a:pt x="421" y="35"/>
                  </a:lnTo>
                  <a:lnTo>
                    <a:pt x="426" y="35"/>
                  </a:lnTo>
                  <a:lnTo>
                    <a:pt x="431" y="35"/>
                  </a:lnTo>
                  <a:lnTo>
                    <a:pt x="436" y="30"/>
                  </a:lnTo>
                  <a:lnTo>
                    <a:pt x="442" y="25"/>
                  </a:lnTo>
                  <a:lnTo>
                    <a:pt x="447" y="25"/>
                  </a:lnTo>
                  <a:lnTo>
                    <a:pt x="447" y="41"/>
                  </a:lnTo>
                  <a:lnTo>
                    <a:pt x="452" y="51"/>
                  </a:lnTo>
                  <a:lnTo>
                    <a:pt x="457" y="41"/>
                  </a:lnTo>
                  <a:lnTo>
                    <a:pt x="462" y="25"/>
                  </a:lnTo>
                  <a:lnTo>
                    <a:pt x="467" y="25"/>
                  </a:lnTo>
                  <a:lnTo>
                    <a:pt x="472" y="25"/>
                  </a:lnTo>
                  <a:lnTo>
                    <a:pt x="477" y="41"/>
                  </a:lnTo>
                  <a:lnTo>
                    <a:pt x="482" y="51"/>
                  </a:lnTo>
                  <a:lnTo>
                    <a:pt x="487" y="66"/>
                  </a:lnTo>
                  <a:lnTo>
                    <a:pt x="487" y="76"/>
                  </a:lnTo>
                  <a:lnTo>
                    <a:pt x="492" y="30"/>
                  </a:lnTo>
                  <a:lnTo>
                    <a:pt x="497" y="25"/>
                  </a:lnTo>
                  <a:lnTo>
                    <a:pt x="502" y="35"/>
                  </a:lnTo>
                  <a:lnTo>
                    <a:pt x="508" y="25"/>
                  </a:lnTo>
                  <a:lnTo>
                    <a:pt x="508" y="5"/>
                  </a:lnTo>
                  <a:lnTo>
                    <a:pt x="513" y="5"/>
                  </a:lnTo>
                  <a:lnTo>
                    <a:pt x="518" y="20"/>
                  </a:lnTo>
                  <a:lnTo>
                    <a:pt x="523" y="25"/>
                  </a:lnTo>
                  <a:lnTo>
                    <a:pt x="528" y="56"/>
                  </a:lnTo>
                  <a:lnTo>
                    <a:pt x="528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A9B4F92-9CC7-4AFC-9D20-2BC7129EF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1495426"/>
              <a:ext cx="877888" cy="490538"/>
            </a:xfrm>
            <a:custGeom>
              <a:avLst/>
              <a:gdLst>
                <a:gd name="T0" fmla="*/ 10 w 553"/>
                <a:gd name="T1" fmla="*/ 238 h 309"/>
                <a:gd name="T2" fmla="*/ 25 w 553"/>
                <a:gd name="T3" fmla="*/ 228 h 309"/>
                <a:gd name="T4" fmla="*/ 40 w 553"/>
                <a:gd name="T5" fmla="*/ 233 h 309"/>
                <a:gd name="T6" fmla="*/ 56 w 553"/>
                <a:gd name="T7" fmla="*/ 249 h 309"/>
                <a:gd name="T8" fmla="*/ 71 w 553"/>
                <a:gd name="T9" fmla="*/ 259 h 309"/>
                <a:gd name="T10" fmla="*/ 81 w 553"/>
                <a:gd name="T11" fmla="*/ 309 h 309"/>
                <a:gd name="T12" fmla="*/ 96 w 553"/>
                <a:gd name="T13" fmla="*/ 309 h 309"/>
                <a:gd name="T14" fmla="*/ 112 w 553"/>
                <a:gd name="T15" fmla="*/ 309 h 309"/>
                <a:gd name="T16" fmla="*/ 127 w 553"/>
                <a:gd name="T17" fmla="*/ 309 h 309"/>
                <a:gd name="T18" fmla="*/ 142 w 553"/>
                <a:gd name="T19" fmla="*/ 249 h 309"/>
                <a:gd name="T20" fmla="*/ 152 w 553"/>
                <a:gd name="T21" fmla="*/ 218 h 309"/>
                <a:gd name="T22" fmla="*/ 167 w 553"/>
                <a:gd name="T23" fmla="*/ 45 h 309"/>
                <a:gd name="T24" fmla="*/ 178 w 553"/>
                <a:gd name="T25" fmla="*/ 61 h 309"/>
                <a:gd name="T26" fmla="*/ 188 w 553"/>
                <a:gd name="T27" fmla="*/ 177 h 309"/>
                <a:gd name="T28" fmla="*/ 203 w 553"/>
                <a:gd name="T29" fmla="*/ 238 h 309"/>
                <a:gd name="T30" fmla="*/ 218 w 553"/>
                <a:gd name="T31" fmla="*/ 228 h 309"/>
                <a:gd name="T32" fmla="*/ 228 w 553"/>
                <a:gd name="T33" fmla="*/ 152 h 309"/>
                <a:gd name="T34" fmla="*/ 244 w 553"/>
                <a:gd name="T35" fmla="*/ 172 h 309"/>
                <a:gd name="T36" fmla="*/ 254 w 553"/>
                <a:gd name="T37" fmla="*/ 122 h 309"/>
                <a:gd name="T38" fmla="*/ 269 w 553"/>
                <a:gd name="T39" fmla="*/ 309 h 309"/>
                <a:gd name="T40" fmla="*/ 279 w 553"/>
                <a:gd name="T41" fmla="*/ 218 h 309"/>
                <a:gd name="T42" fmla="*/ 289 w 553"/>
                <a:gd name="T43" fmla="*/ 289 h 309"/>
                <a:gd name="T44" fmla="*/ 305 w 553"/>
                <a:gd name="T45" fmla="*/ 309 h 309"/>
                <a:gd name="T46" fmla="*/ 320 w 553"/>
                <a:gd name="T47" fmla="*/ 132 h 309"/>
                <a:gd name="T48" fmla="*/ 330 w 553"/>
                <a:gd name="T49" fmla="*/ 213 h 309"/>
                <a:gd name="T50" fmla="*/ 345 w 553"/>
                <a:gd name="T51" fmla="*/ 122 h 309"/>
                <a:gd name="T52" fmla="*/ 355 w 553"/>
                <a:gd name="T53" fmla="*/ 264 h 309"/>
                <a:gd name="T54" fmla="*/ 371 w 553"/>
                <a:gd name="T55" fmla="*/ 147 h 309"/>
                <a:gd name="T56" fmla="*/ 386 w 553"/>
                <a:gd name="T57" fmla="*/ 243 h 309"/>
                <a:gd name="T58" fmla="*/ 396 w 553"/>
                <a:gd name="T59" fmla="*/ 198 h 309"/>
                <a:gd name="T60" fmla="*/ 411 w 553"/>
                <a:gd name="T61" fmla="*/ 132 h 309"/>
                <a:gd name="T62" fmla="*/ 421 w 553"/>
                <a:gd name="T63" fmla="*/ 76 h 309"/>
                <a:gd name="T64" fmla="*/ 437 w 553"/>
                <a:gd name="T65" fmla="*/ 71 h 309"/>
                <a:gd name="T66" fmla="*/ 447 w 553"/>
                <a:gd name="T67" fmla="*/ 66 h 309"/>
                <a:gd name="T68" fmla="*/ 457 w 553"/>
                <a:gd name="T69" fmla="*/ 101 h 309"/>
                <a:gd name="T70" fmla="*/ 472 w 553"/>
                <a:gd name="T71" fmla="*/ 61 h 309"/>
                <a:gd name="T72" fmla="*/ 482 w 553"/>
                <a:gd name="T73" fmla="*/ 30 h 309"/>
                <a:gd name="T74" fmla="*/ 498 w 553"/>
                <a:gd name="T75" fmla="*/ 228 h 309"/>
                <a:gd name="T76" fmla="*/ 508 w 553"/>
                <a:gd name="T77" fmla="*/ 193 h 309"/>
                <a:gd name="T78" fmla="*/ 518 w 553"/>
                <a:gd name="T79" fmla="*/ 55 h 309"/>
                <a:gd name="T80" fmla="*/ 533 w 553"/>
                <a:gd name="T81" fmla="*/ 50 h 309"/>
                <a:gd name="T82" fmla="*/ 543 w 553"/>
                <a:gd name="T83" fmla="*/ 11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3" h="309">
                  <a:moveTo>
                    <a:pt x="0" y="259"/>
                  </a:moveTo>
                  <a:lnTo>
                    <a:pt x="5" y="249"/>
                  </a:lnTo>
                  <a:lnTo>
                    <a:pt x="10" y="238"/>
                  </a:lnTo>
                  <a:lnTo>
                    <a:pt x="15" y="249"/>
                  </a:lnTo>
                  <a:lnTo>
                    <a:pt x="20" y="233"/>
                  </a:lnTo>
                  <a:lnTo>
                    <a:pt x="25" y="228"/>
                  </a:lnTo>
                  <a:lnTo>
                    <a:pt x="30" y="223"/>
                  </a:lnTo>
                  <a:lnTo>
                    <a:pt x="35" y="233"/>
                  </a:lnTo>
                  <a:lnTo>
                    <a:pt x="40" y="233"/>
                  </a:lnTo>
                  <a:lnTo>
                    <a:pt x="46" y="233"/>
                  </a:lnTo>
                  <a:lnTo>
                    <a:pt x="51" y="233"/>
                  </a:lnTo>
                  <a:lnTo>
                    <a:pt x="56" y="249"/>
                  </a:lnTo>
                  <a:lnTo>
                    <a:pt x="61" y="259"/>
                  </a:lnTo>
                  <a:lnTo>
                    <a:pt x="66" y="254"/>
                  </a:lnTo>
                  <a:lnTo>
                    <a:pt x="71" y="259"/>
                  </a:lnTo>
                  <a:lnTo>
                    <a:pt x="76" y="259"/>
                  </a:lnTo>
                  <a:lnTo>
                    <a:pt x="81" y="289"/>
                  </a:lnTo>
                  <a:lnTo>
                    <a:pt x="81" y="309"/>
                  </a:lnTo>
                  <a:lnTo>
                    <a:pt x="86" y="304"/>
                  </a:lnTo>
                  <a:lnTo>
                    <a:pt x="91" y="299"/>
                  </a:lnTo>
                  <a:lnTo>
                    <a:pt x="96" y="309"/>
                  </a:lnTo>
                  <a:lnTo>
                    <a:pt x="101" y="309"/>
                  </a:lnTo>
                  <a:lnTo>
                    <a:pt x="107" y="309"/>
                  </a:lnTo>
                  <a:lnTo>
                    <a:pt x="112" y="309"/>
                  </a:lnTo>
                  <a:lnTo>
                    <a:pt x="117" y="309"/>
                  </a:lnTo>
                  <a:lnTo>
                    <a:pt x="122" y="309"/>
                  </a:lnTo>
                  <a:lnTo>
                    <a:pt x="127" y="309"/>
                  </a:lnTo>
                  <a:lnTo>
                    <a:pt x="132" y="304"/>
                  </a:lnTo>
                  <a:lnTo>
                    <a:pt x="137" y="294"/>
                  </a:lnTo>
                  <a:lnTo>
                    <a:pt x="142" y="249"/>
                  </a:lnTo>
                  <a:lnTo>
                    <a:pt x="147" y="127"/>
                  </a:lnTo>
                  <a:lnTo>
                    <a:pt x="147" y="101"/>
                  </a:lnTo>
                  <a:lnTo>
                    <a:pt x="152" y="218"/>
                  </a:lnTo>
                  <a:lnTo>
                    <a:pt x="157" y="299"/>
                  </a:lnTo>
                  <a:lnTo>
                    <a:pt x="162" y="218"/>
                  </a:lnTo>
                  <a:lnTo>
                    <a:pt x="167" y="45"/>
                  </a:lnTo>
                  <a:lnTo>
                    <a:pt x="167" y="91"/>
                  </a:lnTo>
                  <a:lnTo>
                    <a:pt x="173" y="127"/>
                  </a:lnTo>
                  <a:lnTo>
                    <a:pt x="178" y="61"/>
                  </a:lnTo>
                  <a:lnTo>
                    <a:pt x="183" y="76"/>
                  </a:lnTo>
                  <a:lnTo>
                    <a:pt x="188" y="127"/>
                  </a:lnTo>
                  <a:lnTo>
                    <a:pt x="188" y="177"/>
                  </a:lnTo>
                  <a:lnTo>
                    <a:pt x="193" y="71"/>
                  </a:lnTo>
                  <a:lnTo>
                    <a:pt x="198" y="172"/>
                  </a:lnTo>
                  <a:lnTo>
                    <a:pt x="203" y="238"/>
                  </a:lnTo>
                  <a:lnTo>
                    <a:pt x="208" y="101"/>
                  </a:lnTo>
                  <a:lnTo>
                    <a:pt x="213" y="172"/>
                  </a:lnTo>
                  <a:lnTo>
                    <a:pt x="218" y="228"/>
                  </a:lnTo>
                  <a:lnTo>
                    <a:pt x="223" y="91"/>
                  </a:lnTo>
                  <a:lnTo>
                    <a:pt x="228" y="122"/>
                  </a:lnTo>
                  <a:lnTo>
                    <a:pt x="228" y="152"/>
                  </a:lnTo>
                  <a:lnTo>
                    <a:pt x="233" y="172"/>
                  </a:lnTo>
                  <a:lnTo>
                    <a:pt x="239" y="122"/>
                  </a:lnTo>
                  <a:lnTo>
                    <a:pt x="244" y="172"/>
                  </a:lnTo>
                  <a:lnTo>
                    <a:pt x="249" y="289"/>
                  </a:lnTo>
                  <a:lnTo>
                    <a:pt x="249" y="203"/>
                  </a:lnTo>
                  <a:lnTo>
                    <a:pt x="254" y="122"/>
                  </a:lnTo>
                  <a:lnTo>
                    <a:pt x="259" y="193"/>
                  </a:lnTo>
                  <a:lnTo>
                    <a:pt x="264" y="249"/>
                  </a:lnTo>
                  <a:lnTo>
                    <a:pt x="269" y="309"/>
                  </a:lnTo>
                  <a:lnTo>
                    <a:pt x="269" y="228"/>
                  </a:lnTo>
                  <a:lnTo>
                    <a:pt x="274" y="111"/>
                  </a:lnTo>
                  <a:lnTo>
                    <a:pt x="279" y="218"/>
                  </a:lnTo>
                  <a:lnTo>
                    <a:pt x="284" y="279"/>
                  </a:lnTo>
                  <a:lnTo>
                    <a:pt x="289" y="259"/>
                  </a:lnTo>
                  <a:lnTo>
                    <a:pt x="289" y="289"/>
                  </a:lnTo>
                  <a:lnTo>
                    <a:pt x="294" y="309"/>
                  </a:lnTo>
                  <a:lnTo>
                    <a:pt x="300" y="309"/>
                  </a:lnTo>
                  <a:lnTo>
                    <a:pt x="305" y="309"/>
                  </a:lnTo>
                  <a:lnTo>
                    <a:pt x="310" y="309"/>
                  </a:lnTo>
                  <a:lnTo>
                    <a:pt x="315" y="254"/>
                  </a:lnTo>
                  <a:lnTo>
                    <a:pt x="320" y="132"/>
                  </a:lnTo>
                  <a:lnTo>
                    <a:pt x="325" y="127"/>
                  </a:lnTo>
                  <a:lnTo>
                    <a:pt x="330" y="152"/>
                  </a:lnTo>
                  <a:lnTo>
                    <a:pt x="330" y="213"/>
                  </a:lnTo>
                  <a:lnTo>
                    <a:pt x="335" y="294"/>
                  </a:lnTo>
                  <a:lnTo>
                    <a:pt x="340" y="218"/>
                  </a:lnTo>
                  <a:lnTo>
                    <a:pt x="345" y="122"/>
                  </a:lnTo>
                  <a:lnTo>
                    <a:pt x="350" y="147"/>
                  </a:lnTo>
                  <a:lnTo>
                    <a:pt x="355" y="208"/>
                  </a:lnTo>
                  <a:lnTo>
                    <a:pt x="355" y="264"/>
                  </a:lnTo>
                  <a:lnTo>
                    <a:pt x="360" y="228"/>
                  </a:lnTo>
                  <a:lnTo>
                    <a:pt x="366" y="152"/>
                  </a:lnTo>
                  <a:lnTo>
                    <a:pt x="371" y="147"/>
                  </a:lnTo>
                  <a:lnTo>
                    <a:pt x="376" y="218"/>
                  </a:lnTo>
                  <a:lnTo>
                    <a:pt x="381" y="213"/>
                  </a:lnTo>
                  <a:lnTo>
                    <a:pt x="386" y="243"/>
                  </a:lnTo>
                  <a:lnTo>
                    <a:pt x="391" y="106"/>
                  </a:lnTo>
                  <a:lnTo>
                    <a:pt x="396" y="106"/>
                  </a:lnTo>
                  <a:lnTo>
                    <a:pt x="396" y="198"/>
                  </a:lnTo>
                  <a:lnTo>
                    <a:pt x="401" y="309"/>
                  </a:lnTo>
                  <a:lnTo>
                    <a:pt x="406" y="243"/>
                  </a:lnTo>
                  <a:lnTo>
                    <a:pt x="411" y="132"/>
                  </a:lnTo>
                  <a:lnTo>
                    <a:pt x="416" y="132"/>
                  </a:lnTo>
                  <a:lnTo>
                    <a:pt x="416" y="76"/>
                  </a:lnTo>
                  <a:lnTo>
                    <a:pt x="421" y="76"/>
                  </a:lnTo>
                  <a:lnTo>
                    <a:pt x="426" y="76"/>
                  </a:lnTo>
                  <a:lnTo>
                    <a:pt x="432" y="101"/>
                  </a:lnTo>
                  <a:lnTo>
                    <a:pt x="437" y="71"/>
                  </a:lnTo>
                  <a:lnTo>
                    <a:pt x="437" y="66"/>
                  </a:lnTo>
                  <a:lnTo>
                    <a:pt x="442" y="50"/>
                  </a:lnTo>
                  <a:lnTo>
                    <a:pt x="447" y="66"/>
                  </a:lnTo>
                  <a:lnTo>
                    <a:pt x="452" y="71"/>
                  </a:lnTo>
                  <a:lnTo>
                    <a:pt x="457" y="96"/>
                  </a:lnTo>
                  <a:lnTo>
                    <a:pt x="457" y="101"/>
                  </a:lnTo>
                  <a:lnTo>
                    <a:pt x="462" y="40"/>
                  </a:lnTo>
                  <a:lnTo>
                    <a:pt x="467" y="40"/>
                  </a:lnTo>
                  <a:lnTo>
                    <a:pt x="472" y="61"/>
                  </a:lnTo>
                  <a:lnTo>
                    <a:pt x="477" y="76"/>
                  </a:lnTo>
                  <a:lnTo>
                    <a:pt x="477" y="25"/>
                  </a:lnTo>
                  <a:lnTo>
                    <a:pt x="482" y="30"/>
                  </a:lnTo>
                  <a:lnTo>
                    <a:pt x="487" y="0"/>
                  </a:lnTo>
                  <a:lnTo>
                    <a:pt x="493" y="86"/>
                  </a:lnTo>
                  <a:lnTo>
                    <a:pt x="498" y="228"/>
                  </a:lnTo>
                  <a:lnTo>
                    <a:pt x="498" y="284"/>
                  </a:lnTo>
                  <a:lnTo>
                    <a:pt x="503" y="284"/>
                  </a:lnTo>
                  <a:lnTo>
                    <a:pt x="508" y="193"/>
                  </a:lnTo>
                  <a:lnTo>
                    <a:pt x="513" y="162"/>
                  </a:lnTo>
                  <a:lnTo>
                    <a:pt x="518" y="228"/>
                  </a:lnTo>
                  <a:lnTo>
                    <a:pt x="518" y="55"/>
                  </a:lnTo>
                  <a:lnTo>
                    <a:pt x="523" y="132"/>
                  </a:lnTo>
                  <a:lnTo>
                    <a:pt x="528" y="223"/>
                  </a:lnTo>
                  <a:lnTo>
                    <a:pt x="533" y="50"/>
                  </a:lnTo>
                  <a:lnTo>
                    <a:pt x="538" y="45"/>
                  </a:lnTo>
                  <a:lnTo>
                    <a:pt x="538" y="50"/>
                  </a:lnTo>
                  <a:lnTo>
                    <a:pt x="543" y="116"/>
                  </a:lnTo>
                  <a:lnTo>
                    <a:pt x="548" y="152"/>
                  </a:lnTo>
                  <a:lnTo>
                    <a:pt x="553" y="10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C2B2D14-2562-45D2-8E0F-61154ADA6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1592263"/>
              <a:ext cx="823913" cy="393700"/>
            </a:xfrm>
            <a:custGeom>
              <a:avLst/>
              <a:gdLst>
                <a:gd name="T0" fmla="*/ 6 w 519"/>
                <a:gd name="T1" fmla="*/ 20 h 248"/>
                <a:gd name="T2" fmla="*/ 21 w 519"/>
                <a:gd name="T3" fmla="*/ 116 h 248"/>
                <a:gd name="T4" fmla="*/ 31 w 519"/>
                <a:gd name="T5" fmla="*/ 142 h 248"/>
                <a:gd name="T6" fmla="*/ 46 w 519"/>
                <a:gd name="T7" fmla="*/ 25 h 248"/>
                <a:gd name="T8" fmla="*/ 56 w 519"/>
                <a:gd name="T9" fmla="*/ 91 h 248"/>
                <a:gd name="T10" fmla="*/ 72 w 519"/>
                <a:gd name="T11" fmla="*/ 137 h 248"/>
                <a:gd name="T12" fmla="*/ 82 w 519"/>
                <a:gd name="T13" fmla="*/ 177 h 248"/>
                <a:gd name="T14" fmla="*/ 92 w 519"/>
                <a:gd name="T15" fmla="*/ 193 h 248"/>
                <a:gd name="T16" fmla="*/ 107 w 519"/>
                <a:gd name="T17" fmla="*/ 162 h 248"/>
                <a:gd name="T18" fmla="*/ 117 w 519"/>
                <a:gd name="T19" fmla="*/ 127 h 248"/>
                <a:gd name="T20" fmla="*/ 133 w 519"/>
                <a:gd name="T21" fmla="*/ 76 h 248"/>
                <a:gd name="T22" fmla="*/ 143 w 519"/>
                <a:gd name="T23" fmla="*/ 121 h 248"/>
                <a:gd name="T24" fmla="*/ 153 w 519"/>
                <a:gd name="T25" fmla="*/ 157 h 248"/>
                <a:gd name="T26" fmla="*/ 168 w 519"/>
                <a:gd name="T27" fmla="*/ 116 h 248"/>
                <a:gd name="T28" fmla="*/ 178 w 519"/>
                <a:gd name="T29" fmla="*/ 172 h 248"/>
                <a:gd name="T30" fmla="*/ 193 w 519"/>
                <a:gd name="T31" fmla="*/ 198 h 248"/>
                <a:gd name="T32" fmla="*/ 204 w 519"/>
                <a:gd name="T33" fmla="*/ 91 h 248"/>
                <a:gd name="T34" fmla="*/ 214 w 519"/>
                <a:gd name="T35" fmla="*/ 167 h 248"/>
                <a:gd name="T36" fmla="*/ 229 w 519"/>
                <a:gd name="T37" fmla="*/ 127 h 248"/>
                <a:gd name="T38" fmla="*/ 239 w 519"/>
                <a:gd name="T39" fmla="*/ 116 h 248"/>
                <a:gd name="T40" fmla="*/ 254 w 519"/>
                <a:gd name="T41" fmla="*/ 96 h 248"/>
                <a:gd name="T42" fmla="*/ 265 w 519"/>
                <a:gd name="T43" fmla="*/ 81 h 248"/>
                <a:gd name="T44" fmla="*/ 280 w 519"/>
                <a:gd name="T45" fmla="*/ 76 h 248"/>
                <a:gd name="T46" fmla="*/ 290 w 519"/>
                <a:gd name="T47" fmla="*/ 248 h 248"/>
                <a:gd name="T48" fmla="*/ 300 w 519"/>
                <a:gd name="T49" fmla="*/ 66 h 248"/>
                <a:gd name="T50" fmla="*/ 315 w 519"/>
                <a:gd name="T51" fmla="*/ 203 h 248"/>
                <a:gd name="T52" fmla="*/ 326 w 519"/>
                <a:gd name="T53" fmla="*/ 177 h 248"/>
                <a:gd name="T54" fmla="*/ 341 w 519"/>
                <a:gd name="T55" fmla="*/ 15 h 248"/>
                <a:gd name="T56" fmla="*/ 351 w 519"/>
                <a:gd name="T57" fmla="*/ 55 h 248"/>
                <a:gd name="T58" fmla="*/ 361 w 519"/>
                <a:gd name="T59" fmla="*/ 81 h 248"/>
                <a:gd name="T60" fmla="*/ 376 w 519"/>
                <a:gd name="T61" fmla="*/ 182 h 248"/>
                <a:gd name="T62" fmla="*/ 386 w 519"/>
                <a:gd name="T63" fmla="*/ 137 h 248"/>
                <a:gd name="T64" fmla="*/ 402 w 519"/>
                <a:gd name="T65" fmla="*/ 228 h 248"/>
                <a:gd name="T66" fmla="*/ 412 w 519"/>
                <a:gd name="T67" fmla="*/ 243 h 248"/>
                <a:gd name="T68" fmla="*/ 422 w 519"/>
                <a:gd name="T69" fmla="*/ 177 h 248"/>
                <a:gd name="T70" fmla="*/ 437 w 519"/>
                <a:gd name="T71" fmla="*/ 223 h 248"/>
                <a:gd name="T72" fmla="*/ 447 w 519"/>
                <a:gd name="T73" fmla="*/ 142 h 248"/>
                <a:gd name="T74" fmla="*/ 463 w 519"/>
                <a:gd name="T75" fmla="*/ 81 h 248"/>
                <a:gd name="T76" fmla="*/ 473 w 519"/>
                <a:gd name="T77" fmla="*/ 198 h 248"/>
                <a:gd name="T78" fmla="*/ 488 w 519"/>
                <a:gd name="T79" fmla="*/ 167 h 248"/>
                <a:gd name="T80" fmla="*/ 498 w 519"/>
                <a:gd name="T81" fmla="*/ 81 h 248"/>
                <a:gd name="T82" fmla="*/ 508 w 519"/>
                <a:gd name="T83" fmla="*/ 13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9" h="248">
                  <a:moveTo>
                    <a:pt x="0" y="40"/>
                  </a:moveTo>
                  <a:lnTo>
                    <a:pt x="6" y="5"/>
                  </a:lnTo>
                  <a:lnTo>
                    <a:pt x="6" y="20"/>
                  </a:lnTo>
                  <a:lnTo>
                    <a:pt x="11" y="0"/>
                  </a:lnTo>
                  <a:lnTo>
                    <a:pt x="16" y="30"/>
                  </a:lnTo>
                  <a:lnTo>
                    <a:pt x="21" y="116"/>
                  </a:lnTo>
                  <a:lnTo>
                    <a:pt x="26" y="137"/>
                  </a:lnTo>
                  <a:lnTo>
                    <a:pt x="31" y="147"/>
                  </a:lnTo>
                  <a:lnTo>
                    <a:pt x="31" y="142"/>
                  </a:lnTo>
                  <a:lnTo>
                    <a:pt x="36" y="106"/>
                  </a:lnTo>
                  <a:lnTo>
                    <a:pt x="41" y="40"/>
                  </a:lnTo>
                  <a:lnTo>
                    <a:pt x="46" y="25"/>
                  </a:lnTo>
                  <a:lnTo>
                    <a:pt x="51" y="91"/>
                  </a:lnTo>
                  <a:lnTo>
                    <a:pt x="51" y="132"/>
                  </a:lnTo>
                  <a:lnTo>
                    <a:pt x="56" y="91"/>
                  </a:lnTo>
                  <a:lnTo>
                    <a:pt x="61" y="40"/>
                  </a:lnTo>
                  <a:lnTo>
                    <a:pt x="66" y="96"/>
                  </a:lnTo>
                  <a:lnTo>
                    <a:pt x="72" y="137"/>
                  </a:lnTo>
                  <a:lnTo>
                    <a:pt x="72" y="167"/>
                  </a:lnTo>
                  <a:lnTo>
                    <a:pt x="77" y="213"/>
                  </a:lnTo>
                  <a:lnTo>
                    <a:pt x="82" y="177"/>
                  </a:lnTo>
                  <a:lnTo>
                    <a:pt x="87" y="91"/>
                  </a:lnTo>
                  <a:lnTo>
                    <a:pt x="92" y="142"/>
                  </a:lnTo>
                  <a:lnTo>
                    <a:pt x="92" y="193"/>
                  </a:lnTo>
                  <a:lnTo>
                    <a:pt x="97" y="121"/>
                  </a:lnTo>
                  <a:lnTo>
                    <a:pt x="102" y="172"/>
                  </a:lnTo>
                  <a:lnTo>
                    <a:pt x="107" y="162"/>
                  </a:lnTo>
                  <a:lnTo>
                    <a:pt x="112" y="106"/>
                  </a:lnTo>
                  <a:lnTo>
                    <a:pt x="112" y="137"/>
                  </a:lnTo>
                  <a:lnTo>
                    <a:pt x="117" y="127"/>
                  </a:lnTo>
                  <a:lnTo>
                    <a:pt x="122" y="137"/>
                  </a:lnTo>
                  <a:lnTo>
                    <a:pt x="127" y="167"/>
                  </a:lnTo>
                  <a:lnTo>
                    <a:pt x="133" y="76"/>
                  </a:lnTo>
                  <a:lnTo>
                    <a:pt x="133" y="86"/>
                  </a:lnTo>
                  <a:lnTo>
                    <a:pt x="138" y="86"/>
                  </a:lnTo>
                  <a:lnTo>
                    <a:pt x="143" y="121"/>
                  </a:lnTo>
                  <a:lnTo>
                    <a:pt x="148" y="111"/>
                  </a:lnTo>
                  <a:lnTo>
                    <a:pt x="153" y="96"/>
                  </a:lnTo>
                  <a:lnTo>
                    <a:pt x="153" y="157"/>
                  </a:lnTo>
                  <a:lnTo>
                    <a:pt x="158" y="172"/>
                  </a:lnTo>
                  <a:lnTo>
                    <a:pt x="163" y="182"/>
                  </a:lnTo>
                  <a:lnTo>
                    <a:pt x="168" y="116"/>
                  </a:lnTo>
                  <a:lnTo>
                    <a:pt x="173" y="91"/>
                  </a:lnTo>
                  <a:lnTo>
                    <a:pt x="173" y="147"/>
                  </a:lnTo>
                  <a:lnTo>
                    <a:pt x="178" y="172"/>
                  </a:lnTo>
                  <a:lnTo>
                    <a:pt x="183" y="121"/>
                  </a:lnTo>
                  <a:lnTo>
                    <a:pt x="188" y="157"/>
                  </a:lnTo>
                  <a:lnTo>
                    <a:pt x="193" y="198"/>
                  </a:lnTo>
                  <a:lnTo>
                    <a:pt x="193" y="127"/>
                  </a:lnTo>
                  <a:lnTo>
                    <a:pt x="199" y="111"/>
                  </a:lnTo>
                  <a:lnTo>
                    <a:pt x="204" y="91"/>
                  </a:lnTo>
                  <a:lnTo>
                    <a:pt x="209" y="121"/>
                  </a:lnTo>
                  <a:lnTo>
                    <a:pt x="214" y="188"/>
                  </a:lnTo>
                  <a:lnTo>
                    <a:pt x="214" y="167"/>
                  </a:lnTo>
                  <a:lnTo>
                    <a:pt x="219" y="198"/>
                  </a:lnTo>
                  <a:lnTo>
                    <a:pt x="224" y="157"/>
                  </a:lnTo>
                  <a:lnTo>
                    <a:pt x="229" y="127"/>
                  </a:lnTo>
                  <a:lnTo>
                    <a:pt x="234" y="127"/>
                  </a:lnTo>
                  <a:lnTo>
                    <a:pt x="239" y="147"/>
                  </a:lnTo>
                  <a:lnTo>
                    <a:pt x="239" y="116"/>
                  </a:lnTo>
                  <a:lnTo>
                    <a:pt x="244" y="40"/>
                  </a:lnTo>
                  <a:lnTo>
                    <a:pt x="249" y="71"/>
                  </a:lnTo>
                  <a:lnTo>
                    <a:pt x="254" y="96"/>
                  </a:lnTo>
                  <a:lnTo>
                    <a:pt x="259" y="106"/>
                  </a:lnTo>
                  <a:lnTo>
                    <a:pt x="259" y="127"/>
                  </a:lnTo>
                  <a:lnTo>
                    <a:pt x="265" y="81"/>
                  </a:lnTo>
                  <a:lnTo>
                    <a:pt x="270" y="86"/>
                  </a:lnTo>
                  <a:lnTo>
                    <a:pt x="275" y="45"/>
                  </a:lnTo>
                  <a:lnTo>
                    <a:pt x="280" y="76"/>
                  </a:lnTo>
                  <a:lnTo>
                    <a:pt x="280" y="106"/>
                  </a:lnTo>
                  <a:lnTo>
                    <a:pt x="285" y="137"/>
                  </a:lnTo>
                  <a:lnTo>
                    <a:pt x="290" y="248"/>
                  </a:lnTo>
                  <a:lnTo>
                    <a:pt x="295" y="233"/>
                  </a:lnTo>
                  <a:lnTo>
                    <a:pt x="300" y="152"/>
                  </a:lnTo>
                  <a:lnTo>
                    <a:pt x="300" y="66"/>
                  </a:lnTo>
                  <a:lnTo>
                    <a:pt x="305" y="91"/>
                  </a:lnTo>
                  <a:lnTo>
                    <a:pt x="310" y="121"/>
                  </a:lnTo>
                  <a:lnTo>
                    <a:pt x="315" y="203"/>
                  </a:lnTo>
                  <a:lnTo>
                    <a:pt x="320" y="152"/>
                  </a:lnTo>
                  <a:lnTo>
                    <a:pt x="320" y="172"/>
                  </a:lnTo>
                  <a:lnTo>
                    <a:pt x="326" y="177"/>
                  </a:lnTo>
                  <a:lnTo>
                    <a:pt x="331" y="213"/>
                  </a:lnTo>
                  <a:lnTo>
                    <a:pt x="336" y="167"/>
                  </a:lnTo>
                  <a:lnTo>
                    <a:pt x="341" y="15"/>
                  </a:lnTo>
                  <a:lnTo>
                    <a:pt x="341" y="20"/>
                  </a:lnTo>
                  <a:lnTo>
                    <a:pt x="346" y="25"/>
                  </a:lnTo>
                  <a:lnTo>
                    <a:pt x="351" y="55"/>
                  </a:lnTo>
                  <a:lnTo>
                    <a:pt x="356" y="30"/>
                  </a:lnTo>
                  <a:lnTo>
                    <a:pt x="361" y="40"/>
                  </a:lnTo>
                  <a:lnTo>
                    <a:pt x="361" y="81"/>
                  </a:lnTo>
                  <a:lnTo>
                    <a:pt x="366" y="132"/>
                  </a:lnTo>
                  <a:lnTo>
                    <a:pt x="371" y="203"/>
                  </a:lnTo>
                  <a:lnTo>
                    <a:pt x="376" y="182"/>
                  </a:lnTo>
                  <a:lnTo>
                    <a:pt x="381" y="81"/>
                  </a:lnTo>
                  <a:lnTo>
                    <a:pt x="381" y="121"/>
                  </a:lnTo>
                  <a:lnTo>
                    <a:pt x="386" y="137"/>
                  </a:lnTo>
                  <a:lnTo>
                    <a:pt x="392" y="198"/>
                  </a:lnTo>
                  <a:lnTo>
                    <a:pt x="397" y="213"/>
                  </a:lnTo>
                  <a:lnTo>
                    <a:pt x="402" y="228"/>
                  </a:lnTo>
                  <a:lnTo>
                    <a:pt x="402" y="172"/>
                  </a:lnTo>
                  <a:lnTo>
                    <a:pt x="407" y="162"/>
                  </a:lnTo>
                  <a:lnTo>
                    <a:pt x="412" y="243"/>
                  </a:lnTo>
                  <a:lnTo>
                    <a:pt x="417" y="208"/>
                  </a:lnTo>
                  <a:lnTo>
                    <a:pt x="422" y="152"/>
                  </a:lnTo>
                  <a:lnTo>
                    <a:pt x="422" y="177"/>
                  </a:lnTo>
                  <a:lnTo>
                    <a:pt x="427" y="248"/>
                  </a:lnTo>
                  <a:lnTo>
                    <a:pt x="432" y="243"/>
                  </a:lnTo>
                  <a:lnTo>
                    <a:pt x="437" y="223"/>
                  </a:lnTo>
                  <a:lnTo>
                    <a:pt x="442" y="188"/>
                  </a:lnTo>
                  <a:lnTo>
                    <a:pt x="442" y="167"/>
                  </a:lnTo>
                  <a:lnTo>
                    <a:pt x="447" y="142"/>
                  </a:lnTo>
                  <a:lnTo>
                    <a:pt x="452" y="96"/>
                  </a:lnTo>
                  <a:lnTo>
                    <a:pt x="458" y="76"/>
                  </a:lnTo>
                  <a:lnTo>
                    <a:pt x="463" y="81"/>
                  </a:lnTo>
                  <a:lnTo>
                    <a:pt x="468" y="106"/>
                  </a:lnTo>
                  <a:lnTo>
                    <a:pt x="468" y="142"/>
                  </a:lnTo>
                  <a:lnTo>
                    <a:pt x="473" y="198"/>
                  </a:lnTo>
                  <a:lnTo>
                    <a:pt x="478" y="152"/>
                  </a:lnTo>
                  <a:lnTo>
                    <a:pt x="483" y="137"/>
                  </a:lnTo>
                  <a:lnTo>
                    <a:pt x="488" y="167"/>
                  </a:lnTo>
                  <a:lnTo>
                    <a:pt x="488" y="147"/>
                  </a:lnTo>
                  <a:lnTo>
                    <a:pt x="493" y="116"/>
                  </a:lnTo>
                  <a:lnTo>
                    <a:pt x="498" y="81"/>
                  </a:lnTo>
                  <a:lnTo>
                    <a:pt x="503" y="101"/>
                  </a:lnTo>
                  <a:lnTo>
                    <a:pt x="508" y="152"/>
                  </a:lnTo>
                  <a:lnTo>
                    <a:pt x="508" y="132"/>
                  </a:lnTo>
                  <a:lnTo>
                    <a:pt x="513" y="96"/>
                  </a:lnTo>
                  <a:lnTo>
                    <a:pt x="519" y="14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058B3EE-A884-4FC4-AD2A-2522667E8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1592263"/>
              <a:ext cx="838200" cy="393700"/>
            </a:xfrm>
            <a:custGeom>
              <a:avLst/>
              <a:gdLst>
                <a:gd name="T0" fmla="*/ 10 w 528"/>
                <a:gd name="T1" fmla="*/ 61 h 248"/>
                <a:gd name="T2" fmla="*/ 20 w 528"/>
                <a:gd name="T3" fmla="*/ 116 h 248"/>
                <a:gd name="T4" fmla="*/ 30 w 528"/>
                <a:gd name="T5" fmla="*/ 203 h 248"/>
                <a:gd name="T6" fmla="*/ 45 w 528"/>
                <a:gd name="T7" fmla="*/ 157 h 248"/>
                <a:gd name="T8" fmla="*/ 55 w 528"/>
                <a:gd name="T9" fmla="*/ 218 h 248"/>
                <a:gd name="T10" fmla="*/ 71 w 528"/>
                <a:gd name="T11" fmla="*/ 203 h 248"/>
                <a:gd name="T12" fmla="*/ 81 w 528"/>
                <a:gd name="T13" fmla="*/ 152 h 248"/>
                <a:gd name="T14" fmla="*/ 96 w 528"/>
                <a:gd name="T15" fmla="*/ 177 h 248"/>
                <a:gd name="T16" fmla="*/ 111 w 528"/>
                <a:gd name="T17" fmla="*/ 198 h 248"/>
                <a:gd name="T18" fmla="*/ 121 w 528"/>
                <a:gd name="T19" fmla="*/ 116 h 248"/>
                <a:gd name="T20" fmla="*/ 132 w 528"/>
                <a:gd name="T21" fmla="*/ 116 h 248"/>
                <a:gd name="T22" fmla="*/ 147 w 528"/>
                <a:gd name="T23" fmla="*/ 147 h 248"/>
                <a:gd name="T24" fmla="*/ 157 w 528"/>
                <a:gd name="T25" fmla="*/ 172 h 248"/>
                <a:gd name="T26" fmla="*/ 172 w 528"/>
                <a:gd name="T27" fmla="*/ 116 h 248"/>
                <a:gd name="T28" fmla="*/ 182 w 528"/>
                <a:gd name="T29" fmla="*/ 167 h 248"/>
                <a:gd name="T30" fmla="*/ 198 w 528"/>
                <a:gd name="T31" fmla="*/ 203 h 248"/>
                <a:gd name="T32" fmla="*/ 208 w 528"/>
                <a:gd name="T33" fmla="*/ 248 h 248"/>
                <a:gd name="T34" fmla="*/ 218 w 528"/>
                <a:gd name="T35" fmla="*/ 238 h 248"/>
                <a:gd name="T36" fmla="*/ 233 w 528"/>
                <a:gd name="T37" fmla="*/ 15 h 248"/>
                <a:gd name="T38" fmla="*/ 243 w 528"/>
                <a:gd name="T39" fmla="*/ 40 h 248"/>
                <a:gd name="T40" fmla="*/ 259 w 528"/>
                <a:gd name="T41" fmla="*/ 81 h 248"/>
                <a:gd name="T42" fmla="*/ 269 w 528"/>
                <a:gd name="T43" fmla="*/ 223 h 248"/>
                <a:gd name="T44" fmla="*/ 279 w 528"/>
                <a:gd name="T45" fmla="*/ 15 h 248"/>
                <a:gd name="T46" fmla="*/ 294 w 528"/>
                <a:gd name="T47" fmla="*/ 111 h 248"/>
                <a:gd name="T48" fmla="*/ 304 w 528"/>
                <a:gd name="T49" fmla="*/ 152 h 248"/>
                <a:gd name="T50" fmla="*/ 320 w 528"/>
                <a:gd name="T51" fmla="*/ 177 h 248"/>
                <a:gd name="T52" fmla="*/ 330 w 528"/>
                <a:gd name="T53" fmla="*/ 66 h 248"/>
                <a:gd name="T54" fmla="*/ 340 w 528"/>
                <a:gd name="T55" fmla="*/ 223 h 248"/>
                <a:gd name="T56" fmla="*/ 355 w 528"/>
                <a:gd name="T57" fmla="*/ 55 h 248"/>
                <a:gd name="T58" fmla="*/ 365 w 528"/>
                <a:gd name="T59" fmla="*/ 142 h 248"/>
                <a:gd name="T60" fmla="*/ 380 w 528"/>
                <a:gd name="T61" fmla="*/ 223 h 248"/>
                <a:gd name="T62" fmla="*/ 391 w 528"/>
                <a:gd name="T63" fmla="*/ 198 h 248"/>
                <a:gd name="T64" fmla="*/ 406 w 528"/>
                <a:gd name="T65" fmla="*/ 96 h 248"/>
                <a:gd name="T66" fmla="*/ 416 w 528"/>
                <a:gd name="T67" fmla="*/ 223 h 248"/>
                <a:gd name="T68" fmla="*/ 426 w 528"/>
                <a:gd name="T69" fmla="*/ 121 h 248"/>
                <a:gd name="T70" fmla="*/ 441 w 528"/>
                <a:gd name="T71" fmla="*/ 111 h 248"/>
                <a:gd name="T72" fmla="*/ 452 w 528"/>
                <a:gd name="T73" fmla="*/ 172 h 248"/>
                <a:gd name="T74" fmla="*/ 467 w 528"/>
                <a:gd name="T75" fmla="*/ 142 h 248"/>
                <a:gd name="T76" fmla="*/ 477 w 528"/>
                <a:gd name="T77" fmla="*/ 198 h 248"/>
                <a:gd name="T78" fmla="*/ 487 w 528"/>
                <a:gd name="T79" fmla="*/ 203 h 248"/>
                <a:gd name="T80" fmla="*/ 502 w 528"/>
                <a:gd name="T81" fmla="*/ 248 h 248"/>
                <a:gd name="T82" fmla="*/ 518 w 528"/>
                <a:gd name="T83" fmla="*/ 17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8" h="248">
                  <a:moveTo>
                    <a:pt x="0" y="142"/>
                  </a:moveTo>
                  <a:lnTo>
                    <a:pt x="5" y="71"/>
                  </a:lnTo>
                  <a:lnTo>
                    <a:pt x="10" y="61"/>
                  </a:lnTo>
                  <a:lnTo>
                    <a:pt x="10" y="71"/>
                  </a:lnTo>
                  <a:lnTo>
                    <a:pt x="15" y="106"/>
                  </a:lnTo>
                  <a:lnTo>
                    <a:pt x="20" y="116"/>
                  </a:lnTo>
                  <a:lnTo>
                    <a:pt x="25" y="86"/>
                  </a:lnTo>
                  <a:lnTo>
                    <a:pt x="30" y="198"/>
                  </a:lnTo>
                  <a:lnTo>
                    <a:pt x="30" y="203"/>
                  </a:lnTo>
                  <a:lnTo>
                    <a:pt x="35" y="121"/>
                  </a:lnTo>
                  <a:lnTo>
                    <a:pt x="40" y="121"/>
                  </a:lnTo>
                  <a:lnTo>
                    <a:pt x="45" y="157"/>
                  </a:lnTo>
                  <a:lnTo>
                    <a:pt x="50" y="238"/>
                  </a:lnTo>
                  <a:lnTo>
                    <a:pt x="50" y="248"/>
                  </a:lnTo>
                  <a:lnTo>
                    <a:pt x="55" y="218"/>
                  </a:lnTo>
                  <a:lnTo>
                    <a:pt x="60" y="172"/>
                  </a:lnTo>
                  <a:lnTo>
                    <a:pt x="66" y="203"/>
                  </a:lnTo>
                  <a:lnTo>
                    <a:pt x="71" y="203"/>
                  </a:lnTo>
                  <a:lnTo>
                    <a:pt x="71" y="223"/>
                  </a:lnTo>
                  <a:lnTo>
                    <a:pt x="76" y="193"/>
                  </a:lnTo>
                  <a:lnTo>
                    <a:pt x="81" y="152"/>
                  </a:lnTo>
                  <a:lnTo>
                    <a:pt x="86" y="203"/>
                  </a:lnTo>
                  <a:lnTo>
                    <a:pt x="91" y="223"/>
                  </a:lnTo>
                  <a:lnTo>
                    <a:pt x="96" y="177"/>
                  </a:lnTo>
                  <a:lnTo>
                    <a:pt x="101" y="132"/>
                  </a:lnTo>
                  <a:lnTo>
                    <a:pt x="106" y="137"/>
                  </a:lnTo>
                  <a:lnTo>
                    <a:pt x="111" y="198"/>
                  </a:lnTo>
                  <a:lnTo>
                    <a:pt x="111" y="193"/>
                  </a:lnTo>
                  <a:lnTo>
                    <a:pt x="116" y="152"/>
                  </a:lnTo>
                  <a:lnTo>
                    <a:pt x="121" y="116"/>
                  </a:lnTo>
                  <a:lnTo>
                    <a:pt x="127" y="76"/>
                  </a:lnTo>
                  <a:lnTo>
                    <a:pt x="132" y="106"/>
                  </a:lnTo>
                  <a:lnTo>
                    <a:pt x="132" y="116"/>
                  </a:lnTo>
                  <a:lnTo>
                    <a:pt x="137" y="147"/>
                  </a:lnTo>
                  <a:lnTo>
                    <a:pt x="142" y="223"/>
                  </a:lnTo>
                  <a:lnTo>
                    <a:pt x="147" y="147"/>
                  </a:lnTo>
                  <a:lnTo>
                    <a:pt x="152" y="152"/>
                  </a:lnTo>
                  <a:lnTo>
                    <a:pt x="157" y="238"/>
                  </a:lnTo>
                  <a:lnTo>
                    <a:pt x="157" y="172"/>
                  </a:lnTo>
                  <a:lnTo>
                    <a:pt x="162" y="91"/>
                  </a:lnTo>
                  <a:lnTo>
                    <a:pt x="167" y="121"/>
                  </a:lnTo>
                  <a:lnTo>
                    <a:pt x="172" y="116"/>
                  </a:lnTo>
                  <a:lnTo>
                    <a:pt x="177" y="55"/>
                  </a:lnTo>
                  <a:lnTo>
                    <a:pt x="177" y="81"/>
                  </a:lnTo>
                  <a:lnTo>
                    <a:pt x="182" y="167"/>
                  </a:lnTo>
                  <a:lnTo>
                    <a:pt x="187" y="238"/>
                  </a:lnTo>
                  <a:lnTo>
                    <a:pt x="193" y="228"/>
                  </a:lnTo>
                  <a:lnTo>
                    <a:pt x="198" y="203"/>
                  </a:lnTo>
                  <a:lnTo>
                    <a:pt x="198" y="228"/>
                  </a:lnTo>
                  <a:lnTo>
                    <a:pt x="203" y="248"/>
                  </a:lnTo>
                  <a:lnTo>
                    <a:pt x="208" y="248"/>
                  </a:lnTo>
                  <a:lnTo>
                    <a:pt x="213" y="248"/>
                  </a:lnTo>
                  <a:lnTo>
                    <a:pt x="218" y="243"/>
                  </a:lnTo>
                  <a:lnTo>
                    <a:pt x="218" y="238"/>
                  </a:lnTo>
                  <a:lnTo>
                    <a:pt x="223" y="223"/>
                  </a:lnTo>
                  <a:lnTo>
                    <a:pt x="228" y="121"/>
                  </a:lnTo>
                  <a:lnTo>
                    <a:pt x="233" y="15"/>
                  </a:lnTo>
                  <a:lnTo>
                    <a:pt x="238" y="0"/>
                  </a:lnTo>
                  <a:lnTo>
                    <a:pt x="238" y="15"/>
                  </a:lnTo>
                  <a:lnTo>
                    <a:pt x="243" y="40"/>
                  </a:lnTo>
                  <a:lnTo>
                    <a:pt x="248" y="91"/>
                  </a:lnTo>
                  <a:lnTo>
                    <a:pt x="253" y="40"/>
                  </a:lnTo>
                  <a:lnTo>
                    <a:pt x="259" y="81"/>
                  </a:lnTo>
                  <a:lnTo>
                    <a:pt x="259" y="203"/>
                  </a:lnTo>
                  <a:lnTo>
                    <a:pt x="264" y="238"/>
                  </a:lnTo>
                  <a:lnTo>
                    <a:pt x="269" y="223"/>
                  </a:lnTo>
                  <a:lnTo>
                    <a:pt x="274" y="147"/>
                  </a:lnTo>
                  <a:lnTo>
                    <a:pt x="279" y="5"/>
                  </a:lnTo>
                  <a:lnTo>
                    <a:pt x="279" y="15"/>
                  </a:lnTo>
                  <a:lnTo>
                    <a:pt x="284" y="45"/>
                  </a:lnTo>
                  <a:lnTo>
                    <a:pt x="289" y="96"/>
                  </a:lnTo>
                  <a:lnTo>
                    <a:pt x="294" y="111"/>
                  </a:lnTo>
                  <a:lnTo>
                    <a:pt x="299" y="61"/>
                  </a:lnTo>
                  <a:lnTo>
                    <a:pt x="299" y="71"/>
                  </a:lnTo>
                  <a:lnTo>
                    <a:pt x="304" y="152"/>
                  </a:lnTo>
                  <a:lnTo>
                    <a:pt x="309" y="213"/>
                  </a:lnTo>
                  <a:lnTo>
                    <a:pt x="314" y="248"/>
                  </a:lnTo>
                  <a:lnTo>
                    <a:pt x="320" y="177"/>
                  </a:lnTo>
                  <a:lnTo>
                    <a:pt x="320" y="81"/>
                  </a:lnTo>
                  <a:lnTo>
                    <a:pt x="325" y="132"/>
                  </a:lnTo>
                  <a:lnTo>
                    <a:pt x="330" y="66"/>
                  </a:lnTo>
                  <a:lnTo>
                    <a:pt x="335" y="30"/>
                  </a:lnTo>
                  <a:lnTo>
                    <a:pt x="340" y="76"/>
                  </a:lnTo>
                  <a:lnTo>
                    <a:pt x="340" y="223"/>
                  </a:lnTo>
                  <a:lnTo>
                    <a:pt x="345" y="147"/>
                  </a:lnTo>
                  <a:lnTo>
                    <a:pt x="350" y="15"/>
                  </a:lnTo>
                  <a:lnTo>
                    <a:pt x="355" y="55"/>
                  </a:lnTo>
                  <a:lnTo>
                    <a:pt x="360" y="121"/>
                  </a:lnTo>
                  <a:lnTo>
                    <a:pt x="360" y="147"/>
                  </a:lnTo>
                  <a:lnTo>
                    <a:pt x="365" y="142"/>
                  </a:lnTo>
                  <a:lnTo>
                    <a:pt x="370" y="152"/>
                  </a:lnTo>
                  <a:lnTo>
                    <a:pt x="375" y="233"/>
                  </a:lnTo>
                  <a:lnTo>
                    <a:pt x="380" y="223"/>
                  </a:lnTo>
                  <a:lnTo>
                    <a:pt x="386" y="243"/>
                  </a:lnTo>
                  <a:lnTo>
                    <a:pt x="386" y="228"/>
                  </a:lnTo>
                  <a:lnTo>
                    <a:pt x="391" y="198"/>
                  </a:lnTo>
                  <a:lnTo>
                    <a:pt x="396" y="172"/>
                  </a:lnTo>
                  <a:lnTo>
                    <a:pt x="401" y="162"/>
                  </a:lnTo>
                  <a:lnTo>
                    <a:pt x="406" y="96"/>
                  </a:lnTo>
                  <a:lnTo>
                    <a:pt x="406" y="127"/>
                  </a:lnTo>
                  <a:lnTo>
                    <a:pt x="411" y="188"/>
                  </a:lnTo>
                  <a:lnTo>
                    <a:pt x="416" y="223"/>
                  </a:lnTo>
                  <a:lnTo>
                    <a:pt x="421" y="182"/>
                  </a:lnTo>
                  <a:lnTo>
                    <a:pt x="426" y="111"/>
                  </a:lnTo>
                  <a:lnTo>
                    <a:pt x="426" y="121"/>
                  </a:lnTo>
                  <a:lnTo>
                    <a:pt x="431" y="121"/>
                  </a:lnTo>
                  <a:lnTo>
                    <a:pt x="436" y="116"/>
                  </a:lnTo>
                  <a:lnTo>
                    <a:pt x="441" y="111"/>
                  </a:lnTo>
                  <a:lnTo>
                    <a:pt x="446" y="162"/>
                  </a:lnTo>
                  <a:lnTo>
                    <a:pt x="446" y="177"/>
                  </a:lnTo>
                  <a:lnTo>
                    <a:pt x="452" y="172"/>
                  </a:lnTo>
                  <a:lnTo>
                    <a:pt x="457" y="182"/>
                  </a:lnTo>
                  <a:lnTo>
                    <a:pt x="462" y="106"/>
                  </a:lnTo>
                  <a:lnTo>
                    <a:pt x="467" y="142"/>
                  </a:lnTo>
                  <a:lnTo>
                    <a:pt x="467" y="188"/>
                  </a:lnTo>
                  <a:lnTo>
                    <a:pt x="472" y="172"/>
                  </a:lnTo>
                  <a:lnTo>
                    <a:pt x="477" y="198"/>
                  </a:lnTo>
                  <a:lnTo>
                    <a:pt x="482" y="167"/>
                  </a:lnTo>
                  <a:lnTo>
                    <a:pt x="487" y="223"/>
                  </a:lnTo>
                  <a:lnTo>
                    <a:pt x="487" y="203"/>
                  </a:lnTo>
                  <a:lnTo>
                    <a:pt x="492" y="162"/>
                  </a:lnTo>
                  <a:lnTo>
                    <a:pt x="497" y="248"/>
                  </a:lnTo>
                  <a:lnTo>
                    <a:pt x="502" y="248"/>
                  </a:lnTo>
                  <a:lnTo>
                    <a:pt x="507" y="248"/>
                  </a:lnTo>
                  <a:lnTo>
                    <a:pt x="513" y="208"/>
                  </a:lnTo>
                  <a:lnTo>
                    <a:pt x="518" y="172"/>
                  </a:lnTo>
                  <a:lnTo>
                    <a:pt x="523" y="208"/>
                  </a:lnTo>
                  <a:lnTo>
                    <a:pt x="528" y="16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AE1AA97-C45E-481C-8DE9-E5CD2F819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550" y="1527176"/>
              <a:ext cx="862013" cy="458788"/>
            </a:xfrm>
            <a:custGeom>
              <a:avLst/>
              <a:gdLst>
                <a:gd name="T0" fmla="*/ 5 w 543"/>
                <a:gd name="T1" fmla="*/ 244 h 289"/>
                <a:gd name="T2" fmla="*/ 20 w 543"/>
                <a:gd name="T3" fmla="*/ 178 h 289"/>
                <a:gd name="T4" fmla="*/ 30 w 543"/>
                <a:gd name="T5" fmla="*/ 203 h 289"/>
                <a:gd name="T6" fmla="*/ 40 w 543"/>
                <a:gd name="T7" fmla="*/ 188 h 289"/>
                <a:gd name="T8" fmla="*/ 56 w 543"/>
                <a:gd name="T9" fmla="*/ 239 h 289"/>
                <a:gd name="T10" fmla="*/ 66 w 543"/>
                <a:gd name="T11" fmla="*/ 178 h 289"/>
                <a:gd name="T12" fmla="*/ 81 w 543"/>
                <a:gd name="T13" fmla="*/ 208 h 289"/>
                <a:gd name="T14" fmla="*/ 96 w 543"/>
                <a:gd name="T15" fmla="*/ 178 h 289"/>
                <a:gd name="T16" fmla="*/ 106 w 543"/>
                <a:gd name="T17" fmla="*/ 117 h 289"/>
                <a:gd name="T18" fmla="*/ 122 w 543"/>
                <a:gd name="T19" fmla="*/ 20 h 289"/>
                <a:gd name="T20" fmla="*/ 132 w 543"/>
                <a:gd name="T21" fmla="*/ 127 h 289"/>
                <a:gd name="T22" fmla="*/ 147 w 543"/>
                <a:gd name="T23" fmla="*/ 152 h 289"/>
                <a:gd name="T24" fmla="*/ 157 w 543"/>
                <a:gd name="T25" fmla="*/ 127 h 289"/>
                <a:gd name="T26" fmla="*/ 167 w 543"/>
                <a:gd name="T27" fmla="*/ 91 h 289"/>
                <a:gd name="T28" fmla="*/ 183 w 543"/>
                <a:gd name="T29" fmla="*/ 239 h 289"/>
                <a:gd name="T30" fmla="*/ 198 w 543"/>
                <a:gd name="T31" fmla="*/ 264 h 289"/>
                <a:gd name="T32" fmla="*/ 208 w 543"/>
                <a:gd name="T33" fmla="*/ 183 h 289"/>
                <a:gd name="T34" fmla="*/ 223 w 543"/>
                <a:gd name="T35" fmla="*/ 259 h 289"/>
                <a:gd name="T36" fmla="*/ 233 w 543"/>
                <a:gd name="T37" fmla="*/ 208 h 289"/>
                <a:gd name="T38" fmla="*/ 249 w 543"/>
                <a:gd name="T39" fmla="*/ 122 h 289"/>
                <a:gd name="T40" fmla="*/ 259 w 543"/>
                <a:gd name="T41" fmla="*/ 76 h 289"/>
                <a:gd name="T42" fmla="*/ 269 w 543"/>
                <a:gd name="T43" fmla="*/ 218 h 289"/>
                <a:gd name="T44" fmla="*/ 284 w 543"/>
                <a:gd name="T45" fmla="*/ 264 h 289"/>
                <a:gd name="T46" fmla="*/ 294 w 543"/>
                <a:gd name="T47" fmla="*/ 279 h 289"/>
                <a:gd name="T48" fmla="*/ 310 w 543"/>
                <a:gd name="T49" fmla="*/ 274 h 289"/>
                <a:gd name="T50" fmla="*/ 320 w 543"/>
                <a:gd name="T51" fmla="*/ 254 h 289"/>
                <a:gd name="T52" fmla="*/ 335 w 543"/>
                <a:gd name="T53" fmla="*/ 289 h 289"/>
                <a:gd name="T54" fmla="*/ 350 w 543"/>
                <a:gd name="T55" fmla="*/ 289 h 289"/>
                <a:gd name="T56" fmla="*/ 365 w 543"/>
                <a:gd name="T57" fmla="*/ 289 h 289"/>
                <a:gd name="T58" fmla="*/ 381 w 543"/>
                <a:gd name="T59" fmla="*/ 289 h 289"/>
                <a:gd name="T60" fmla="*/ 396 w 543"/>
                <a:gd name="T61" fmla="*/ 289 h 289"/>
                <a:gd name="T62" fmla="*/ 411 w 543"/>
                <a:gd name="T63" fmla="*/ 279 h 289"/>
                <a:gd name="T64" fmla="*/ 421 w 543"/>
                <a:gd name="T65" fmla="*/ 66 h 289"/>
                <a:gd name="T66" fmla="*/ 437 w 543"/>
                <a:gd name="T67" fmla="*/ 81 h 289"/>
                <a:gd name="T68" fmla="*/ 447 w 543"/>
                <a:gd name="T69" fmla="*/ 289 h 289"/>
                <a:gd name="T70" fmla="*/ 457 w 543"/>
                <a:gd name="T71" fmla="*/ 56 h 289"/>
                <a:gd name="T72" fmla="*/ 472 w 543"/>
                <a:gd name="T73" fmla="*/ 249 h 289"/>
                <a:gd name="T74" fmla="*/ 482 w 543"/>
                <a:gd name="T75" fmla="*/ 132 h 289"/>
                <a:gd name="T76" fmla="*/ 497 w 543"/>
                <a:gd name="T77" fmla="*/ 203 h 289"/>
                <a:gd name="T78" fmla="*/ 508 w 543"/>
                <a:gd name="T79" fmla="*/ 157 h 289"/>
                <a:gd name="T80" fmla="*/ 528 w 543"/>
                <a:gd name="T81" fmla="*/ 127 h 289"/>
                <a:gd name="T82" fmla="*/ 533 w 543"/>
                <a:gd name="T83" fmla="*/ 11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3" h="289">
                  <a:moveTo>
                    <a:pt x="0" y="203"/>
                  </a:moveTo>
                  <a:lnTo>
                    <a:pt x="0" y="264"/>
                  </a:lnTo>
                  <a:lnTo>
                    <a:pt x="5" y="244"/>
                  </a:lnTo>
                  <a:lnTo>
                    <a:pt x="10" y="218"/>
                  </a:lnTo>
                  <a:lnTo>
                    <a:pt x="15" y="198"/>
                  </a:lnTo>
                  <a:lnTo>
                    <a:pt x="20" y="178"/>
                  </a:lnTo>
                  <a:lnTo>
                    <a:pt x="20" y="289"/>
                  </a:lnTo>
                  <a:lnTo>
                    <a:pt x="25" y="259"/>
                  </a:lnTo>
                  <a:lnTo>
                    <a:pt x="30" y="203"/>
                  </a:lnTo>
                  <a:lnTo>
                    <a:pt x="35" y="218"/>
                  </a:lnTo>
                  <a:lnTo>
                    <a:pt x="40" y="213"/>
                  </a:lnTo>
                  <a:lnTo>
                    <a:pt x="40" y="188"/>
                  </a:lnTo>
                  <a:lnTo>
                    <a:pt x="45" y="254"/>
                  </a:lnTo>
                  <a:lnTo>
                    <a:pt x="51" y="284"/>
                  </a:lnTo>
                  <a:lnTo>
                    <a:pt x="56" y="239"/>
                  </a:lnTo>
                  <a:lnTo>
                    <a:pt x="61" y="157"/>
                  </a:lnTo>
                  <a:lnTo>
                    <a:pt x="66" y="132"/>
                  </a:lnTo>
                  <a:lnTo>
                    <a:pt x="66" y="178"/>
                  </a:lnTo>
                  <a:lnTo>
                    <a:pt x="71" y="239"/>
                  </a:lnTo>
                  <a:lnTo>
                    <a:pt x="76" y="289"/>
                  </a:lnTo>
                  <a:lnTo>
                    <a:pt x="81" y="208"/>
                  </a:lnTo>
                  <a:lnTo>
                    <a:pt x="86" y="56"/>
                  </a:lnTo>
                  <a:lnTo>
                    <a:pt x="91" y="71"/>
                  </a:lnTo>
                  <a:lnTo>
                    <a:pt x="96" y="178"/>
                  </a:lnTo>
                  <a:lnTo>
                    <a:pt x="101" y="132"/>
                  </a:lnTo>
                  <a:lnTo>
                    <a:pt x="106" y="25"/>
                  </a:lnTo>
                  <a:lnTo>
                    <a:pt x="106" y="117"/>
                  </a:lnTo>
                  <a:lnTo>
                    <a:pt x="111" y="188"/>
                  </a:lnTo>
                  <a:lnTo>
                    <a:pt x="117" y="0"/>
                  </a:lnTo>
                  <a:lnTo>
                    <a:pt x="122" y="20"/>
                  </a:lnTo>
                  <a:lnTo>
                    <a:pt x="127" y="35"/>
                  </a:lnTo>
                  <a:lnTo>
                    <a:pt x="127" y="30"/>
                  </a:lnTo>
                  <a:lnTo>
                    <a:pt x="132" y="127"/>
                  </a:lnTo>
                  <a:lnTo>
                    <a:pt x="137" y="234"/>
                  </a:lnTo>
                  <a:lnTo>
                    <a:pt x="142" y="132"/>
                  </a:lnTo>
                  <a:lnTo>
                    <a:pt x="147" y="152"/>
                  </a:lnTo>
                  <a:lnTo>
                    <a:pt x="147" y="157"/>
                  </a:lnTo>
                  <a:lnTo>
                    <a:pt x="152" y="81"/>
                  </a:lnTo>
                  <a:lnTo>
                    <a:pt x="157" y="127"/>
                  </a:lnTo>
                  <a:lnTo>
                    <a:pt x="162" y="71"/>
                  </a:lnTo>
                  <a:lnTo>
                    <a:pt x="167" y="56"/>
                  </a:lnTo>
                  <a:lnTo>
                    <a:pt x="167" y="91"/>
                  </a:lnTo>
                  <a:lnTo>
                    <a:pt x="172" y="188"/>
                  </a:lnTo>
                  <a:lnTo>
                    <a:pt x="178" y="269"/>
                  </a:lnTo>
                  <a:lnTo>
                    <a:pt x="183" y="239"/>
                  </a:lnTo>
                  <a:lnTo>
                    <a:pt x="188" y="244"/>
                  </a:lnTo>
                  <a:lnTo>
                    <a:pt x="193" y="289"/>
                  </a:lnTo>
                  <a:lnTo>
                    <a:pt x="198" y="264"/>
                  </a:lnTo>
                  <a:lnTo>
                    <a:pt x="203" y="173"/>
                  </a:lnTo>
                  <a:lnTo>
                    <a:pt x="208" y="127"/>
                  </a:lnTo>
                  <a:lnTo>
                    <a:pt x="208" y="183"/>
                  </a:lnTo>
                  <a:lnTo>
                    <a:pt x="213" y="157"/>
                  </a:lnTo>
                  <a:lnTo>
                    <a:pt x="218" y="178"/>
                  </a:lnTo>
                  <a:lnTo>
                    <a:pt x="223" y="259"/>
                  </a:lnTo>
                  <a:lnTo>
                    <a:pt x="228" y="239"/>
                  </a:lnTo>
                  <a:lnTo>
                    <a:pt x="228" y="234"/>
                  </a:lnTo>
                  <a:lnTo>
                    <a:pt x="233" y="208"/>
                  </a:lnTo>
                  <a:lnTo>
                    <a:pt x="238" y="132"/>
                  </a:lnTo>
                  <a:lnTo>
                    <a:pt x="244" y="122"/>
                  </a:lnTo>
                  <a:lnTo>
                    <a:pt x="249" y="122"/>
                  </a:lnTo>
                  <a:lnTo>
                    <a:pt x="249" y="157"/>
                  </a:lnTo>
                  <a:lnTo>
                    <a:pt x="254" y="168"/>
                  </a:lnTo>
                  <a:lnTo>
                    <a:pt x="259" y="76"/>
                  </a:lnTo>
                  <a:lnTo>
                    <a:pt x="264" y="107"/>
                  </a:lnTo>
                  <a:lnTo>
                    <a:pt x="269" y="127"/>
                  </a:lnTo>
                  <a:lnTo>
                    <a:pt x="269" y="218"/>
                  </a:lnTo>
                  <a:lnTo>
                    <a:pt x="274" y="284"/>
                  </a:lnTo>
                  <a:lnTo>
                    <a:pt x="279" y="279"/>
                  </a:lnTo>
                  <a:lnTo>
                    <a:pt x="284" y="264"/>
                  </a:lnTo>
                  <a:lnTo>
                    <a:pt x="289" y="229"/>
                  </a:lnTo>
                  <a:lnTo>
                    <a:pt x="294" y="264"/>
                  </a:lnTo>
                  <a:lnTo>
                    <a:pt x="294" y="279"/>
                  </a:lnTo>
                  <a:lnTo>
                    <a:pt x="299" y="284"/>
                  </a:lnTo>
                  <a:lnTo>
                    <a:pt x="304" y="274"/>
                  </a:lnTo>
                  <a:lnTo>
                    <a:pt x="310" y="274"/>
                  </a:lnTo>
                  <a:lnTo>
                    <a:pt x="315" y="274"/>
                  </a:lnTo>
                  <a:lnTo>
                    <a:pt x="315" y="264"/>
                  </a:lnTo>
                  <a:lnTo>
                    <a:pt x="320" y="254"/>
                  </a:lnTo>
                  <a:lnTo>
                    <a:pt x="325" y="289"/>
                  </a:lnTo>
                  <a:lnTo>
                    <a:pt x="330" y="289"/>
                  </a:lnTo>
                  <a:lnTo>
                    <a:pt x="335" y="289"/>
                  </a:lnTo>
                  <a:lnTo>
                    <a:pt x="340" y="218"/>
                  </a:lnTo>
                  <a:lnTo>
                    <a:pt x="345" y="152"/>
                  </a:lnTo>
                  <a:lnTo>
                    <a:pt x="350" y="289"/>
                  </a:lnTo>
                  <a:lnTo>
                    <a:pt x="355" y="289"/>
                  </a:lnTo>
                  <a:lnTo>
                    <a:pt x="360" y="289"/>
                  </a:lnTo>
                  <a:lnTo>
                    <a:pt x="365" y="289"/>
                  </a:lnTo>
                  <a:lnTo>
                    <a:pt x="371" y="289"/>
                  </a:lnTo>
                  <a:lnTo>
                    <a:pt x="376" y="289"/>
                  </a:lnTo>
                  <a:lnTo>
                    <a:pt x="381" y="289"/>
                  </a:lnTo>
                  <a:lnTo>
                    <a:pt x="386" y="289"/>
                  </a:lnTo>
                  <a:lnTo>
                    <a:pt x="391" y="289"/>
                  </a:lnTo>
                  <a:lnTo>
                    <a:pt x="396" y="289"/>
                  </a:lnTo>
                  <a:lnTo>
                    <a:pt x="401" y="284"/>
                  </a:lnTo>
                  <a:lnTo>
                    <a:pt x="406" y="274"/>
                  </a:lnTo>
                  <a:lnTo>
                    <a:pt x="411" y="279"/>
                  </a:lnTo>
                  <a:lnTo>
                    <a:pt x="416" y="244"/>
                  </a:lnTo>
                  <a:lnTo>
                    <a:pt x="416" y="132"/>
                  </a:lnTo>
                  <a:lnTo>
                    <a:pt x="421" y="66"/>
                  </a:lnTo>
                  <a:lnTo>
                    <a:pt x="426" y="56"/>
                  </a:lnTo>
                  <a:lnTo>
                    <a:pt x="431" y="56"/>
                  </a:lnTo>
                  <a:lnTo>
                    <a:pt x="437" y="81"/>
                  </a:lnTo>
                  <a:lnTo>
                    <a:pt x="437" y="132"/>
                  </a:lnTo>
                  <a:lnTo>
                    <a:pt x="442" y="203"/>
                  </a:lnTo>
                  <a:lnTo>
                    <a:pt x="447" y="289"/>
                  </a:lnTo>
                  <a:lnTo>
                    <a:pt x="452" y="274"/>
                  </a:lnTo>
                  <a:lnTo>
                    <a:pt x="457" y="183"/>
                  </a:lnTo>
                  <a:lnTo>
                    <a:pt x="457" y="56"/>
                  </a:lnTo>
                  <a:lnTo>
                    <a:pt x="462" y="71"/>
                  </a:lnTo>
                  <a:lnTo>
                    <a:pt x="467" y="168"/>
                  </a:lnTo>
                  <a:lnTo>
                    <a:pt x="472" y="249"/>
                  </a:lnTo>
                  <a:lnTo>
                    <a:pt x="477" y="178"/>
                  </a:lnTo>
                  <a:lnTo>
                    <a:pt x="477" y="91"/>
                  </a:lnTo>
                  <a:lnTo>
                    <a:pt x="482" y="132"/>
                  </a:lnTo>
                  <a:lnTo>
                    <a:pt x="487" y="193"/>
                  </a:lnTo>
                  <a:lnTo>
                    <a:pt x="492" y="229"/>
                  </a:lnTo>
                  <a:lnTo>
                    <a:pt x="497" y="203"/>
                  </a:lnTo>
                  <a:lnTo>
                    <a:pt x="503" y="178"/>
                  </a:lnTo>
                  <a:lnTo>
                    <a:pt x="503" y="152"/>
                  </a:lnTo>
                  <a:lnTo>
                    <a:pt x="508" y="157"/>
                  </a:lnTo>
                  <a:lnTo>
                    <a:pt x="513" y="152"/>
                  </a:lnTo>
                  <a:lnTo>
                    <a:pt x="518" y="81"/>
                  </a:lnTo>
                  <a:lnTo>
                    <a:pt x="528" y="127"/>
                  </a:lnTo>
                  <a:lnTo>
                    <a:pt x="523" y="127"/>
                  </a:lnTo>
                  <a:lnTo>
                    <a:pt x="528" y="127"/>
                  </a:lnTo>
                  <a:lnTo>
                    <a:pt x="533" y="117"/>
                  </a:lnTo>
                  <a:lnTo>
                    <a:pt x="538" y="46"/>
                  </a:lnTo>
                  <a:lnTo>
                    <a:pt x="543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00D74DE-A6C9-45B4-B251-B0F63D2DC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6563" y="1639888"/>
              <a:ext cx="846138" cy="346075"/>
            </a:xfrm>
            <a:custGeom>
              <a:avLst/>
              <a:gdLst>
                <a:gd name="T0" fmla="*/ 5 w 533"/>
                <a:gd name="T1" fmla="*/ 86 h 218"/>
                <a:gd name="T2" fmla="*/ 21 w 533"/>
                <a:gd name="T3" fmla="*/ 218 h 218"/>
                <a:gd name="T4" fmla="*/ 31 w 533"/>
                <a:gd name="T5" fmla="*/ 208 h 218"/>
                <a:gd name="T6" fmla="*/ 41 w 533"/>
                <a:gd name="T7" fmla="*/ 122 h 218"/>
                <a:gd name="T8" fmla="*/ 56 w 533"/>
                <a:gd name="T9" fmla="*/ 183 h 218"/>
                <a:gd name="T10" fmla="*/ 66 w 533"/>
                <a:gd name="T11" fmla="*/ 168 h 218"/>
                <a:gd name="T12" fmla="*/ 81 w 533"/>
                <a:gd name="T13" fmla="*/ 117 h 218"/>
                <a:gd name="T14" fmla="*/ 92 w 533"/>
                <a:gd name="T15" fmla="*/ 127 h 218"/>
                <a:gd name="T16" fmla="*/ 102 w 533"/>
                <a:gd name="T17" fmla="*/ 132 h 218"/>
                <a:gd name="T18" fmla="*/ 117 w 533"/>
                <a:gd name="T19" fmla="*/ 102 h 218"/>
                <a:gd name="T20" fmla="*/ 127 w 533"/>
                <a:gd name="T21" fmla="*/ 198 h 218"/>
                <a:gd name="T22" fmla="*/ 142 w 533"/>
                <a:gd name="T23" fmla="*/ 132 h 218"/>
                <a:gd name="T24" fmla="*/ 153 w 533"/>
                <a:gd name="T25" fmla="*/ 168 h 218"/>
                <a:gd name="T26" fmla="*/ 163 w 533"/>
                <a:gd name="T27" fmla="*/ 208 h 218"/>
                <a:gd name="T28" fmla="*/ 178 w 533"/>
                <a:gd name="T29" fmla="*/ 132 h 218"/>
                <a:gd name="T30" fmla="*/ 188 w 533"/>
                <a:gd name="T31" fmla="*/ 112 h 218"/>
                <a:gd name="T32" fmla="*/ 203 w 533"/>
                <a:gd name="T33" fmla="*/ 112 h 218"/>
                <a:gd name="T34" fmla="*/ 214 w 533"/>
                <a:gd name="T35" fmla="*/ 142 h 218"/>
                <a:gd name="T36" fmla="*/ 229 w 533"/>
                <a:gd name="T37" fmla="*/ 168 h 218"/>
                <a:gd name="T38" fmla="*/ 244 w 533"/>
                <a:gd name="T39" fmla="*/ 158 h 218"/>
                <a:gd name="T40" fmla="*/ 254 w 533"/>
                <a:gd name="T41" fmla="*/ 203 h 218"/>
                <a:gd name="T42" fmla="*/ 269 w 533"/>
                <a:gd name="T43" fmla="*/ 218 h 218"/>
                <a:gd name="T44" fmla="*/ 280 w 533"/>
                <a:gd name="T45" fmla="*/ 168 h 218"/>
                <a:gd name="T46" fmla="*/ 290 w 533"/>
                <a:gd name="T47" fmla="*/ 218 h 218"/>
                <a:gd name="T48" fmla="*/ 305 w 533"/>
                <a:gd name="T49" fmla="*/ 168 h 218"/>
                <a:gd name="T50" fmla="*/ 315 w 533"/>
                <a:gd name="T51" fmla="*/ 152 h 218"/>
                <a:gd name="T52" fmla="*/ 330 w 533"/>
                <a:gd name="T53" fmla="*/ 122 h 218"/>
                <a:gd name="T54" fmla="*/ 340 w 533"/>
                <a:gd name="T55" fmla="*/ 218 h 218"/>
                <a:gd name="T56" fmla="*/ 356 w 533"/>
                <a:gd name="T57" fmla="*/ 218 h 218"/>
                <a:gd name="T58" fmla="*/ 371 w 533"/>
                <a:gd name="T59" fmla="*/ 218 h 218"/>
                <a:gd name="T60" fmla="*/ 381 w 533"/>
                <a:gd name="T61" fmla="*/ 142 h 218"/>
                <a:gd name="T62" fmla="*/ 396 w 533"/>
                <a:gd name="T63" fmla="*/ 218 h 218"/>
                <a:gd name="T64" fmla="*/ 412 w 533"/>
                <a:gd name="T65" fmla="*/ 218 h 218"/>
                <a:gd name="T66" fmla="*/ 427 w 533"/>
                <a:gd name="T67" fmla="*/ 76 h 218"/>
                <a:gd name="T68" fmla="*/ 437 w 533"/>
                <a:gd name="T69" fmla="*/ 152 h 218"/>
                <a:gd name="T70" fmla="*/ 452 w 533"/>
                <a:gd name="T71" fmla="*/ 102 h 218"/>
                <a:gd name="T72" fmla="*/ 462 w 533"/>
                <a:gd name="T73" fmla="*/ 56 h 218"/>
                <a:gd name="T74" fmla="*/ 478 w 533"/>
                <a:gd name="T75" fmla="*/ 142 h 218"/>
                <a:gd name="T76" fmla="*/ 488 w 533"/>
                <a:gd name="T77" fmla="*/ 117 h 218"/>
                <a:gd name="T78" fmla="*/ 498 w 533"/>
                <a:gd name="T79" fmla="*/ 152 h 218"/>
                <a:gd name="T80" fmla="*/ 513 w 533"/>
                <a:gd name="T81" fmla="*/ 142 h 218"/>
                <a:gd name="T82" fmla="*/ 523 w 533"/>
                <a:gd name="T83" fmla="*/ 1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3" h="218">
                  <a:moveTo>
                    <a:pt x="0" y="0"/>
                  </a:moveTo>
                  <a:lnTo>
                    <a:pt x="0" y="31"/>
                  </a:lnTo>
                  <a:lnTo>
                    <a:pt x="5" y="86"/>
                  </a:lnTo>
                  <a:lnTo>
                    <a:pt x="10" y="112"/>
                  </a:lnTo>
                  <a:lnTo>
                    <a:pt x="15" y="193"/>
                  </a:lnTo>
                  <a:lnTo>
                    <a:pt x="21" y="218"/>
                  </a:lnTo>
                  <a:lnTo>
                    <a:pt x="21" y="213"/>
                  </a:lnTo>
                  <a:lnTo>
                    <a:pt x="26" y="208"/>
                  </a:lnTo>
                  <a:lnTo>
                    <a:pt x="31" y="208"/>
                  </a:lnTo>
                  <a:lnTo>
                    <a:pt x="36" y="198"/>
                  </a:lnTo>
                  <a:lnTo>
                    <a:pt x="41" y="183"/>
                  </a:lnTo>
                  <a:lnTo>
                    <a:pt x="41" y="122"/>
                  </a:lnTo>
                  <a:lnTo>
                    <a:pt x="46" y="168"/>
                  </a:lnTo>
                  <a:lnTo>
                    <a:pt x="51" y="198"/>
                  </a:lnTo>
                  <a:lnTo>
                    <a:pt x="56" y="183"/>
                  </a:lnTo>
                  <a:lnTo>
                    <a:pt x="61" y="218"/>
                  </a:lnTo>
                  <a:lnTo>
                    <a:pt x="61" y="193"/>
                  </a:lnTo>
                  <a:lnTo>
                    <a:pt x="66" y="168"/>
                  </a:lnTo>
                  <a:lnTo>
                    <a:pt x="71" y="158"/>
                  </a:lnTo>
                  <a:lnTo>
                    <a:pt x="76" y="97"/>
                  </a:lnTo>
                  <a:lnTo>
                    <a:pt x="81" y="117"/>
                  </a:lnTo>
                  <a:lnTo>
                    <a:pt x="81" y="122"/>
                  </a:lnTo>
                  <a:lnTo>
                    <a:pt x="87" y="117"/>
                  </a:lnTo>
                  <a:lnTo>
                    <a:pt x="92" y="127"/>
                  </a:lnTo>
                  <a:lnTo>
                    <a:pt x="97" y="142"/>
                  </a:lnTo>
                  <a:lnTo>
                    <a:pt x="102" y="168"/>
                  </a:lnTo>
                  <a:lnTo>
                    <a:pt x="102" y="132"/>
                  </a:lnTo>
                  <a:lnTo>
                    <a:pt x="107" y="86"/>
                  </a:lnTo>
                  <a:lnTo>
                    <a:pt x="112" y="81"/>
                  </a:lnTo>
                  <a:lnTo>
                    <a:pt x="117" y="102"/>
                  </a:lnTo>
                  <a:lnTo>
                    <a:pt x="122" y="142"/>
                  </a:lnTo>
                  <a:lnTo>
                    <a:pt x="122" y="193"/>
                  </a:lnTo>
                  <a:lnTo>
                    <a:pt x="127" y="198"/>
                  </a:lnTo>
                  <a:lnTo>
                    <a:pt x="132" y="158"/>
                  </a:lnTo>
                  <a:lnTo>
                    <a:pt x="137" y="137"/>
                  </a:lnTo>
                  <a:lnTo>
                    <a:pt x="142" y="132"/>
                  </a:lnTo>
                  <a:lnTo>
                    <a:pt x="142" y="142"/>
                  </a:lnTo>
                  <a:lnTo>
                    <a:pt x="147" y="147"/>
                  </a:lnTo>
                  <a:lnTo>
                    <a:pt x="153" y="168"/>
                  </a:lnTo>
                  <a:lnTo>
                    <a:pt x="158" y="218"/>
                  </a:lnTo>
                  <a:lnTo>
                    <a:pt x="163" y="218"/>
                  </a:lnTo>
                  <a:lnTo>
                    <a:pt x="163" y="208"/>
                  </a:lnTo>
                  <a:lnTo>
                    <a:pt x="168" y="178"/>
                  </a:lnTo>
                  <a:lnTo>
                    <a:pt x="173" y="147"/>
                  </a:lnTo>
                  <a:lnTo>
                    <a:pt x="178" y="132"/>
                  </a:lnTo>
                  <a:lnTo>
                    <a:pt x="183" y="112"/>
                  </a:lnTo>
                  <a:lnTo>
                    <a:pt x="188" y="107"/>
                  </a:lnTo>
                  <a:lnTo>
                    <a:pt x="188" y="112"/>
                  </a:lnTo>
                  <a:lnTo>
                    <a:pt x="193" y="102"/>
                  </a:lnTo>
                  <a:lnTo>
                    <a:pt x="198" y="107"/>
                  </a:lnTo>
                  <a:lnTo>
                    <a:pt x="203" y="112"/>
                  </a:lnTo>
                  <a:lnTo>
                    <a:pt x="208" y="112"/>
                  </a:lnTo>
                  <a:lnTo>
                    <a:pt x="208" y="127"/>
                  </a:lnTo>
                  <a:lnTo>
                    <a:pt x="214" y="142"/>
                  </a:lnTo>
                  <a:lnTo>
                    <a:pt x="219" y="173"/>
                  </a:lnTo>
                  <a:lnTo>
                    <a:pt x="224" y="163"/>
                  </a:lnTo>
                  <a:lnTo>
                    <a:pt x="229" y="168"/>
                  </a:lnTo>
                  <a:lnTo>
                    <a:pt x="234" y="81"/>
                  </a:lnTo>
                  <a:lnTo>
                    <a:pt x="239" y="86"/>
                  </a:lnTo>
                  <a:lnTo>
                    <a:pt x="244" y="158"/>
                  </a:lnTo>
                  <a:lnTo>
                    <a:pt x="249" y="193"/>
                  </a:lnTo>
                  <a:lnTo>
                    <a:pt x="249" y="173"/>
                  </a:lnTo>
                  <a:lnTo>
                    <a:pt x="254" y="203"/>
                  </a:lnTo>
                  <a:lnTo>
                    <a:pt x="259" y="178"/>
                  </a:lnTo>
                  <a:lnTo>
                    <a:pt x="264" y="193"/>
                  </a:lnTo>
                  <a:lnTo>
                    <a:pt x="269" y="218"/>
                  </a:lnTo>
                  <a:lnTo>
                    <a:pt x="269" y="198"/>
                  </a:lnTo>
                  <a:lnTo>
                    <a:pt x="274" y="173"/>
                  </a:lnTo>
                  <a:lnTo>
                    <a:pt x="280" y="168"/>
                  </a:lnTo>
                  <a:lnTo>
                    <a:pt x="285" y="142"/>
                  </a:lnTo>
                  <a:lnTo>
                    <a:pt x="290" y="183"/>
                  </a:lnTo>
                  <a:lnTo>
                    <a:pt x="290" y="218"/>
                  </a:lnTo>
                  <a:lnTo>
                    <a:pt x="295" y="213"/>
                  </a:lnTo>
                  <a:lnTo>
                    <a:pt x="300" y="183"/>
                  </a:lnTo>
                  <a:lnTo>
                    <a:pt x="305" y="168"/>
                  </a:lnTo>
                  <a:lnTo>
                    <a:pt x="310" y="218"/>
                  </a:lnTo>
                  <a:lnTo>
                    <a:pt x="310" y="193"/>
                  </a:lnTo>
                  <a:lnTo>
                    <a:pt x="315" y="152"/>
                  </a:lnTo>
                  <a:lnTo>
                    <a:pt x="320" y="168"/>
                  </a:lnTo>
                  <a:lnTo>
                    <a:pt x="325" y="127"/>
                  </a:lnTo>
                  <a:lnTo>
                    <a:pt x="330" y="122"/>
                  </a:lnTo>
                  <a:lnTo>
                    <a:pt x="330" y="218"/>
                  </a:lnTo>
                  <a:lnTo>
                    <a:pt x="335" y="218"/>
                  </a:lnTo>
                  <a:lnTo>
                    <a:pt x="340" y="218"/>
                  </a:lnTo>
                  <a:lnTo>
                    <a:pt x="346" y="218"/>
                  </a:lnTo>
                  <a:lnTo>
                    <a:pt x="351" y="218"/>
                  </a:lnTo>
                  <a:lnTo>
                    <a:pt x="356" y="218"/>
                  </a:lnTo>
                  <a:lnTo>
                    <a:pt x="361" y="218"/>
                  </a:lnTo>
                  <a:lnTo>
                    <a:pt x="366" y="218"/>
                  </a:lnTo>
                  <a:lnTo>
                    <a:pt x="371" y="218"/>
                  </a:lnTo>
                  <a:lnTo>
                    <a:pt x="371" y="178"/>
                  </a:lnTo>
                  <a:lnTo>
                    <a:pt x="376" y="102"/>
                  </a:lnTo>
                  <a:lnTo>
                    <a:pt x="381" y="142"/>
                  </a:lnTo>
                  <a:lnTo>
                    <a:pt x="386" y="218"/>
                  </a:lnTo>
                  <a:lnTo>
                    <a:pt x="391" y="218"/>
                  </a:lnTo>
                  <a:lnTo>
                    <a:pt x="396" y="218"/>
                  </a:lnTo>
                  <a:lnTo>
                    <a:pt x="401" y="218"/>
                  </a:lnTo>
                  <a:lnTo>
                    <a:pt x="407" y="218"/>
                  </a:lnTo>
                  <a:lnTo>
                    <a:pt x="412" y="218"/>
                  </a:lnTo>
                  <a:lnTo>
                    <a:pt x="417" y="218"/>
                  </a:lnTo>
                  <a:lnTo>
                    <a:pt x="422" y="163"/>
                  </a:lnTo>
                  <a:lnTo>
                    <a:pt x="427" y="76"/>
                  </a:lnTo>
                  <a:lnTo>
                    <a:pt x="432" y="142"/>
                  </a:lnTo>
                  <a:lnTo>
                    <a:pt x="437" y="193"/>
                  </a:lnTo>
                  <a:lnTo>
                    <a:pt x="437" y="152"/>
                  </a:lnTo>
                  <a:lnTo>
                    <a:pt x="442" y="142"/>
                  </a:lnTo>
                  <a:lnTo>
                    <a:pt x="447" y="117"/>
                  </a:lnTo>
                  <a:lnTo>
                    <a:pt x="452" y="102"/>
                  </a:lnTo>
                  <a:lnTo>
                    <a:pt x="457" y="76"/>
                  </a:lnTo>
                  <a:lnTo>
                    <a:pt x="457" y="71"/>
                  </a:lnTo>
                  <a:lnTo>
                    <a:pt x="462" y="56"/>
                  </a:lnTo>
                  <a:lnTo>
                    <a:pt x="467" y="46"/>
                  </a:lnTo>
                  <a:lnTo>
                    <a:pt x="473" y="91"/>
                  </a:lnTo>
                  <a:lnTo>
                    <a:pt x="478" y="142"/>
                  </a:lnTo>
                  <a:lnTo>
                    <a:pt x="478" y="152"/>
                  </a:lnTo>
                  <a:lnTo>
                    <a:pt x="483" y="142"/>
                  </a:lnTo>
                  <a:lnTo>
                    <a:pt x="488" y="117"/>
                  </a:lnTo>
                  <a:lnTo>
                    <a:pt x="493" y="137"/>
                  </a:lnTo>
                  <a:lnTo>
                    <a:pt x="498" y="168"/>
                  </a:lnTo>
                  <a:lnTo>
                    <a:pt x="498" y="152"/>
                  </a:lnTo>
                  <a:lnTo>
                    <a:pt x="503" y="173"/>
                  </a:lnTo>
                  <a:lnTo>
                    <a:pt x="508" y="142"/>
                  </a:lnTo>
                  <a:lnTo>
                    <a:pt x="513" y="142"/>
                  </a:lnTo>
                  <a:lnTo>
                    <a:pt x="518" y="178"/>
                  </a:lnTo>
                  <a:lnTo>
                    <a:pt x="518" y="112"/>
                  </a:lnTo>
                  <a:lnTo>
                    <a:pt x="523" y="117"/>
                  </a:lnTo>
                  <a:lnTo>
                    <a:pt x="528" y="102"/>
                  </a:lnTo>
                  <a:lnTo>
                    <a:pt x="533" y="1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5EE825C-6ECD-4CDC-8791-8F6E1C86A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2700" y="1616076"/>
              <a:ext cx="122238" cy="322263"/>
            </a:xfrm>
            <a:custGeom>
              <a:avLst/>
              <a:gdLst>
                <a:gd name="T0" fmla="*/ 0 w 77"/>
                <a:gd name="T1" fmla="*/ 132 h 203"/>
                <a:gd name="T2" fmla="*/ 6 w 77"/>
                <a:gd name="T3" fmla="*/ 132 h 203"/>
                <a:gd name="T4" fmla="*/ 6 w 77"/>
                <a:gd name="T5" fmla="*/ 91 h 203"/>
                <a:gd name="T6" fmla="*/ 11 w 77"/>
                <a:gd name="T7" fmla="*/ 91 h 203"/>
                <a:gd name="T8" fmla="*/ 16 w 77"/>
                <a:gd name="T9" fmla="*/ 106 h 203"/>
                <a:gd name="T10" fmla="*/ 21 w 77"/>
                <a:gd name="T11" fmla="*/ 147 h 203"/>
                <a:gd name="T12" fmla="*/ 26 w 77"/>
                <a:gd name="T13" fmla="*/ 167 h 203"/>
                <a:gd name="T14" fmla="*/ 26 w 77"/>
                <a:gd name="T15" fmla="*/ 142 h 203"/>
                <a:gd name="T16" fmla="*/ 31 w 77"/>
                <a:gd name="T17" fmla="*/ 162 h 203"/>
                <a:gd name="T18" fmla="*/ 36 w 77"/>
                <a:gd name="T19" fmla="*/ 203 h 203"/>
                <a:gd name="T20" fmla="*/ 41 w 77"/>
                <a:gd name="T21" fmla="*/ 162 h 203"/>
                <a:gd name="T22" fmla="*/ 46 w 77"/>
                <a:gd name="T23" fmla="*/ 101 h 203"/>
                <a:gd name="T24" fmla="*/ 46 w 77"/>
                <a:gd name="T25" fmla="*/ 112 h 203"/>
                <a:gd name="T26" fmla="*/ 51 w 77"/>
                <a:gd name="T27" fmla="*/ 157 h 203"/>
                <a:gd name="T28" fmla="*/ 56 w 77"/>
                <a:gd name="T29" fmla="*/ 157 h 203"/>
                <a:gd name="T30" fmla="*/ 61 w 77"/>
                <a:gd name="T31" fmla="*/ 157 h 203"/>
                <a:gd name="T32" fmla="*/ 67 w 77"/>
                <a:gd name="T33" fmla="*/ 117 h 203"/>
                <a:gd name="T34" fmla="*/ 67 w 77"/>
                <a:gd name="T35" fmla="*/ 76 h 203"/>
                <a:gd name="T36" fmla="*/ 72 w 77"/>
                <a:gd name="T37" fmla="*/ 40 h 203"/>
                <a:gd name="T38" fmla="*/ 77 w 77"/>
                <a:gd name="T3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203">
                  <a:moveTo>
                    <a:pt x="0" y="132"/>
                  </a:moveTo>
                  <a:lnTo>
                    <a:pt x="6" y="132"/>
                  </a:lnTo>
                  <a:lnTo>
                    <a:pt x="6" y="91"/>
                  </a:lnTo>
                  <a:lnTo>
                    <a:pt x="11" y="91"/>
                  </a:lnTo>
                  <a:lnTo>
                    <a:pt x="16" y="106"/>
                  </a:lnTo>
                  <a:lnTo>
                    <a:pt x="21" y="147"/>
                  </a:lnTo>
                  <a:lnTo>
                    <a:pt x="26" y="167"/>
                  </a:lnTo>
                  <a:lnTo>
                    <a:pt x="26" y="142"/>
                  </a:lnTo>
                  <a:lnTo>
                    <a:pt x="31" y="162"/>
                  </a:lnTo>
                  <a:lnTo>
                    <a:pt x="36" y="203"/>
                  </a:lnTo>
                  <a:lnTo>
                    <a:pt x="41" y="162"/>
                  </a:lnTo>
                  <a:lnTo>
                    <a:pt x="46" y="101"/>
                  </a:lnTo>
                  <a:lnTo>
                    <a:pt x="46" y="112"/>
                  </a:lnTo>
                  <a:lnTo>
                    <a:pt x="51" y="157"/>
                  </a:lnTo>
                  <a:lnTo>
                    <a:pt x="56" y="157"/>
                  </a:lnTo>
                  <a:lnTo>
                    <a:pt x="61" y="157"/>
                  </a:lnTo>
                  <a:lnTo>
                    <a:pt x="67" y="117"/>
                  </a:lnTo>
                  <a:lnTo>
                    <a:pt x="67" y="76"/>
                  </a:lnTo>
                  <a:lnTo>
                    <a:pt x="72" y="40"/>
                  </a:lnTo>
                  <a:lnTo>
                    <a:pt x="7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224ECC74-C072-4C8A-9E94-A8A5D6269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488" y="2559051"/>
              <a:ext cx="523875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range [m]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08450E60-FDEA-4537-BF19-261A0112E4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60725" y="1679575"/>
              <a:ext cx="5397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height [m]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BD485E0C-2CE5-4922-9D0A-F1510AAA7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000" y="987426"/>
              <a:ext cx="9842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VV SAR Geometry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14447A52-CA29-4553-A7BB-AF7C9B5A9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413" y="1171576"/>
              <a:ext cx="5216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A247C7F2-02D6-48D6-95D3-B5E7516B06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413" y="2398713"/>
              <a:ext cx="5216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F4A2A00E-FC86-45A9-BA2B-63B5880866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24938" y="1171576"/>
              <a:ext cx="0" cy="1227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EB553631-BD96-4FF4-8174-37D1FC01DC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8413" y="1171576"/>
              <a:ext cx="0" cy="1227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735E66EC-AE60-4C95-A6D7-52008D21D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413" y="2398713"/>
              <a:ext cx="5216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F100F871-DFF4-4C42-89BF-7342503429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8413" y="1171576"/>
              <a:ext cx="0" cy="1227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2">
              <a:extLst>
                <a:ext uri="{FF2B5EF4-FFF2-40B4-BE49-F238E27FC236}">
                  <a16:creationId xmlns:a16="http://schemas.microsoft.com/office/drawing/2014/main" id="{B2BF5EE0-DDA1-44D3-A4A9-D10C8C75D0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0813" y="2341563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5916D590-1EB7-490E-BD77-969804080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813" y="1171576"/>
              <a:ext cx="0" cy="492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4">
              <a:extLst>
                <a:ext uri="{FF2B5EF4-FFF2-40B4-BE49-F238E27FC236}">
                  <a16:creationId xmlns:a16="http://schemas.microsoft.com/office/drawing/2014/main" id="{756B99E2-02BD-4682-A97B-692818CD2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100" y="2422526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4400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Line 35">
              <a:extLst>
                <a:ext uri="{FF2B5EF4-FFF2-40B4-BE49-F238E27FC236}">
                  <a16:creationId xmlns:a16="http://schemas.microsoft.com/office/drawing/2014/main" id="{C908ADA7-1CF1-4B83-AF81-11FD44BE9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4413" y="2341563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6">
              <a:extLst>
                <a:ext uri="{FF2B5EF4-FFF2-40B4-BE49-F238E27FC236}">
                  <a16:creationId xmlns:a16="http://schemas.microsoft.com/office/drawing/2014/main" id="{15BA07C3-3C53-4BEF-8CFF-640AFA046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4413" y="1171576"/>
              <a:ext cx="0" cy="492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D6FFF353-47F2-41E5-8619-C484613A1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113" y="2422526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4600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0EF3290C-56C6-41C2-AF17-28073989B1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94363" y="2341563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F2914756-B361-472D-BF5E-D4CF00B7C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4363" y="1171576"/>
              <a:ext cx="0" cy="492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63919D71-1DDD-43C2-96CD-F5E2F28F3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650" y="2422526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4800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D3AD4AE1-6016-441E-9B80-43FA6D6A5D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7963" y="2341563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F3CC28D5-B198-4FF5-B263-0BD467560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7963" y="1171576"/>
              <a:ext cx="0" cy="492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3">
              <a:extLst>
                <a:ext uri="{FF2B5EF4-FFF2-40B4-BE49-F238E27FC236}">
                  <a16:creationId xmlns:a16="http://schemas.microsoft.com/office/drawing/2014/main" id="{2C9EECAE-8E1F-46CA-A8D2-57A49EB9B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63" y="2422526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ACCC4F06-C32A-48E2-8E0A-E2B1B0D14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9975" y="2341563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5">
              <a:extLst>
                <a:ext uri="{FF2B5EF4-FFF2-40B4-BE49-F238E27FC236}">
                  <a16:creationId xmlns:a16="http://schemas.microsoft.com/office/drawing/2014/main" id="{8E101D6F-C8C1-434E-B46E-5F3915CF9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9975" y="1171576"/>
              <a:ext cx="0" cy="492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6">
              <a:extLst>
                <a:ext uri="{FF2B5EF4-FFF2-40B4-BE49-F238E27FC236}">
                  <a16:creationId xmlns:a16="http://schemas.microsoft.com/office/drawing/2014/main" id="{FCD8C667-A03C-476A-8932-C477B0ECF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7263" y="2422526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5200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311EA0DC-22F3-4782-8B6F-36083159D1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81988" y="2341563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8">
              <a:extLst>
                <a:ext uri="{FF2B5EF4-FFF2-40B4-BE49-F238E27FC236}">
                  <a16:creationId xmlns:a16="http://schemas.microsoft.com/office/drawing/2014/main" id="{F88A6040-4978-4410-8C0A-B6055A682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1988" y="1171576"/>
              <a:ext cx="0" cy="492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9">
              <a:extLst>
                <a:ext uri="{FF2B5EF4-FFF2-40B4-BE49-F238E27FC236}">
                  <a16:creationId xmlns:a16="http://schemas.microsoft.com/office/drawing/2014/main" id="{E0A111D1-AB7D-45AE-B28A-61A10C007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9275" y="2422526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5400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Line 50">
              <a:extLst>
                <a:ext uri="{FF2B5EF4-FFF2-40B4-BE49-F238E27FC236}">
                  <a16:creationId xmlns:a16="http://schemas.microsoft.com/office/drawing/2014/main" id="{5BC7417E-963B-4172-823D-16D70E420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413" y="2389188"/>
              <a:ext cx="555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51">
              <a:extLst>
                <a:ext uri="{FF2B5EF4-FFF2-40B4-BE49-F238E27FC236}">
                  <a16:creationId xmlns:a16="http://schemas.microsoft.com/office/drawing/2014/main" id="{1944C048-32B1-4846-B649-1FFC05BCCA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5725" y="2389188"/>
              <a:ext cx="492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2">
              <a:extLst>
                <a:ext uri="{FF2B5EF4-FFF2-40B4-BE49-F238E27FC236}">
                  <a16:creationId xmlns:a16="http://schemas.microsoft.com/office/drawing/2014/main" id="{9FF19EE7-450F-4CAA-A9F2-FD9407D16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550" y="2325688"/>
              <a:ext cx="2095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-20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530032DC-50DA-40E2-ACC3-8F4CEB5D6F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413" y="1985963"/>
              <a:ext cx="555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4">
              <a:extLst>
                <a:ext uri="{FF2B5EF4-FFF2-40B4-BE49-F238E27FC236}">
                  <a16:creationId xmlns:a16="http://schemas.microsoft.com/office/drawing/2014/main" id="{CD257322-15E5-4676-9054-ADDADB71A5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5725" y="1985963"/>
              <a:ext cx="492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5">
              <a:extLst>
                <a:ext uri="{FF2B5EF4-FFF2-40B4-BE49-F238E27FC236}">
                  <a16:creationId xmlns:a16="http://schemas.microsoft.com/office/drawing/2014/main" id="{A5EA1774-46BA-41A8-BB0E-897C7B04C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1922463"/>
              <a:ext cx="112713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56">
              <a:extLst>
                <a:ext uri="{FF2B5EF4-FFF2-40B4-BE49-F238E27FC236}">
                  <a16:creationId xmlns:a16="http://schemas.microsoft.com/office/drawing/2014/main" id="{E78DC4B3-B609-4EDE-9BBA-423F604A5E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413" y="1574801"/>
              <a:ext cx="555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7">
              <a:extLst>
                <a:ext uri="{FF2B5EF4-FFF2-40B4-BE49-F238E27FC236}">
                  <a16:creationId xmlns:a16="http://schemas.microsoft.com/office/drawing/2014/main" id="{89A7ADA1-3A62-4C14-A65C-43FC28AFA5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5725" y="1574801"/>
              <a:ext cx="492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8">
              <a:extLst>
                <a:ext uri="{FF2B5EF4-FFF2-40B4-BE49-F238E27FC236}">
                  <a16:creationId xmlns:a16="http://schemas.microsoft.com/office/drawing/2014/main" id="{C9462D36-E7ED-4473-AEF2-BDFA10F21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300" y="1511301"/>
              <a:ext cx="169863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59">
              <a:extLst>
                <a:ext uri="{FF2B5EF4-FFF2-40B4-BE49-F238E27FC236}">
                  <a16:creationId xmlns:a16="http://schemas.microsoft.com/office/drawing/2014/main" id="{643EEF19-7D1E-4122-B338-5298186EC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413" y="1171576"/>
              <a:ext cx="555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60">
              <a:extLst>
                <a:ext uri="{FF2B5EF4-FFF2-40B4-BE49-F238E27FC236}">
                  <a16:creationId xmlns:a16="http://schemas.microsoft.com/office/drawing/2014/main" id="{5A0EC9C4-247F-4047-87A1-3C729FF2FD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5725" y="1171576"/>
              <a:ext cx="492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1">
              <a:extLst>
                <a:ext uri="{FF2B5EF4-FFF2-40B4-BE49-F238E27FC236}">
                  <a16:creationId xmlns:a16="http://schemas.microsoft.com/office/drawing/2014/main" id="{D002E4E3-2BF9-44E0-B2E4-BD25949DE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300" y="1108076"/>
              <a:ext cx="169863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62">
              <a:extLst>
                <a:ext uri="{FF2B5EF4-FFF2-40B4-BE49-F238E27FC236}">
                  <a16:creationId xmlns:a16="http://schemas.microsoft.com/office/drawing/2014/main" id="{B0806DBC-CE83-4EAD-A3E2-B6AC9BDFB2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413" y="1171576"/>
              <a:ext cx="5216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3">
              <a:extLst>
                <a:ext uri="{FF2B5EF4-FFF2-40B4-BE49-F238E27FC236}">
                  <a16:creationId xmlns:a16="http://schemas.microsoft.com/office/drawing/2014/main" id="{868AF84B-9E6B-41CB-B6A3-D699367A8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413" y="2398713"/>
              <a:ext cx="5216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4">
              <a:extLst>
                <a:ext uri="{FF2B5EF4-FFF2-40B4-BE49-F238E27FC236}">
                  <a16:creationId xmlns:a16="http://schemas.microsoft.com/office/drawing/2014/main" id="{A34C4A7B-4583-48F6-AF97-B42822D985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24938" y="1171576"/>
              <a:ext cx="0" cy="1227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5">
              <a:extLst>
                <a:ext uri="{FF2B5EF4-FFF2-40B4-BE49-F238E27FC236}">
                  <a16:creationId xmlns:a16="http://schemas.microsoft.com/office/drawing/2014/main" id="{8ADBB06C-F22E-4E7C-8C3E-C3C1C4DA6D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8413" y="1171576"/>
              <a:ext cx="0" cy="1227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2E0A6D50-984A-4D09-8DD9-6647A4DEC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2898776"/>
              <a:ext cx="5216525" cy="1225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3FA66D90-ACF6-407A-8AF2-222440B59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2898776"/>
              <a:ext cx="5216525" cy="12255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8" name="Picture 68">
              <a:extLst>
                <a:ext uri="{FF2B5EF4-FFF2-40B4-BE49-F238E27FC236}">
                  <a16:creationId xmlns:a16="http://schemas.microsoft.com/office/drawing/2014/main" id="{B5A1E017-C4F9-49BC-9CFD-4B0FD75B0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350" y="2898776"/>
              <a:ext cx="5216525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E02F7C1A-5C30-4A94-AA29-816792CFE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288" y="3221038"/>
              <a:ext cx="982663" cy="369888"/>
            </a:xfrm>
            <a:custGeom>
              <a:avLst/>
              <a:gdLst>
                <a:gd name="T0" fmla="*/ 5 w 619"/>
                <a:gd name="T1" fmla="*/ 0 h 233"/>
                <a:gd name="T2" fmla="*/ 15 w 619"/>
                <a:gd name="T3" fmla="*/ 0 h 233"/>
                <a:gd name="T4" fmla="*/ 25 w 619"/>
                <a:gd name="T5" fmla="*/ 0 h 233"/>
                <a:gd name="T6" fmla="*/ 35 w 619"/>
                <a:gd name="T7" fmla="*/ 5 h 233"/>
                <a:gd name="T8" fmla="*/ 45 w 619"/>
                <a:gd name="T9" fmla="*/ 5 h 233"/>
                <a:gd name="T10" fmla="*/ 56 w 619"/>
                <a:gd name="T11" fmla="*/ 5 h 233"/>
                <a:gd name="T12" fmla="*/ 66 w 619"/>
                <a:gd name="T13" fmla="*/ 5 h 233"/>
                <a:gd name="T14" fmla="*/ 76 w 619"/>
                <a:gd name="T15" fmla="*/ 10 h 233"/>
                <a:gd name="T16" fmla="*/ 81 w 619"/>
                <a:gd name="T17" fmla="*/ 45 h 233"/>
                <a:gd name="T18" fmla="*/ 86 w 619"/>
                <a:gd name="T19" fmla="*/ 15 h 233"/>
                <a:gd name="T20" fmla="*/ 96 w 619"/>
                <a:gd name="T21" fmla="*/ 66 h 233"/>
                <a:gd name="T22" fmla="*/ 101 w 619"/>
                <a:gd name="T23" fmla="*/ 76 h 233"/>
                <a:gd name="T24" fmla="*/ 111 w 619"/>
                <a:gd name="T25" fmla="*/ 81 h 233"/>
                <a:gd name="T26" fmla="*/ 122 w 619"/>
                <a:gd name="T27" fmla="*/ 86 h 233"/>
                <a:gd name="T28" fmla="*/ 132 w 619"/>
                <a:gd name="T29" fmla="*/ 86 h 233"/>
                <a:gd name="T30" fmla="*/ 142 w 619"/>
                <a:gd name="T31" fmla="*/ 91 h 233"/>
                <a:gd name="T32" fmla="*/ 152 w 619"/>
                <a:gd name="T33" fmla="*/ 96 h 233"/>
                <a:gd name="T34" fmla="*/ 162 w 619"/>
                <a:gd name="T35" fmla="*/ 101 h 233"/>
                <a:gd name="T36" fmla="*/ 172 w 619"/>
                <a:gd name="T37" fmla="*/ 101 h 233"/>
                <a:gd name="T38" fmla="*/ 183 w 619"/>
                <a:gd name="T39" fmla="*/ 106 h 233"/>
                <a:gd name="T40" fmla="*/ 193 w 619"/>
                <a:gd name="T41" fmla="*/ 111 h 233"/>
                <a:gd name="T42" fmla="*/ 198 w 619"/>
                <a:gd name="T43" fmla="*/ 111 h 233"/>
                <a:gd name="T44" fmla="*/ 208 w 619"/>
                <a:gd name="T45" fmla="*/ 111 h 233"/>
                <a:gd name="T46" fmla="*/ 218 w 619"/>
                <a:gd name="T47" fmla="*/ 106 h 233"/>
                <a:gd name="T48" fmla="*/ 228 w 619"/>
                <a:gd name="T49" fmla="*/ 106 h 233"/>
                <a:gd name="T50" fmla="*/ 238 w 619"/>
                <a:gd name="T51" fmla="*/ 106 h 233"/>
                <a:gd name="T52" fmla="*/ 249 w 619"/>
                <a:gd name="T53" fmla="*/ 111 h 233"/>
                <a:gd name="T54" fmla="*/ 259 w 619"/>
                <a:gd name="T55" fmla="*/ 117 h 233"/>
                <a:gd name="T56" fmla="*/ 269 w 619"/>
                <a:gd name="T57" fmla="*/ 122 h 233"/>
                <a:gd name="T58" fmla="*/ 279 w 619"/>
                <a:gd name="T59" fmla="*/ 122 h 233"/>
                <a:gd name="T60" fmla="*/ 289 w 619"/>
                <a:gd name="T61" fmla="*/ 127 h 233"/>
                <a:gd name="T62" fmla="*/ 299 w 619"/>
                <a:gd name="T63" fmla="*/ 127 h 233"/>
                <a:gd name="T64" fmla="*/ 310 w 619"/>
                <a:gd name="T65" fmla="*/ 127 h 233"/>
                <a:gd name="T66" fmla="*/ 320 w 619"/>
                <a:gd name="T67" fmla="*/ 127 h 233"/>
                <a:gd name="T68" fmla="*/ 330 w 619"/>
                <a:gd name="T69" fmla="*/ 132 h 233"/>
                <a:gd name="T70" fmla="*/ 340 w 619"/>
                <a:gd name="T71" fmla="*/ 132 h 233"/>
                <a:gd name="T72" fmla="*/ 355 w 619"/>
                <a:gd name="T73" fmla="*/ 142 h 233"/>
                <a:gd name="T74" fmla="*/ 365 w 619"/>
                <a:gd name="T75" fmla="*/ 152 h 233"/>
                <a:gd name="T76" fmla="*/ 381 w 619"/>
                <a:gd name="T77" fmla="*/ 162 h 233"/>
                <a:gd name="T78" fmla="*/ 391 w 619"/>
                <a:gd name="T79" fmla="*/ 162 h 233"/>
                <a:gd name="T80" fmla="*/ 401 w 619"/>
                <a:gd name="T81" fmla="*/ 167 h 233"/>
                <a:gd name="T82" fmla="*/ 411 w 619"/>
                <a:gd name="T83" fmla="*/ 167 h 233"/>
                <a:gd name="T84" fmla="*/ 421 w 619"/>
                <a:gd name="T85" fmla="*/ 167 h 233"/>
                <a:gd name="T86" fmla="*/ 431 w 619"/>
                <a:gd name="T87" fmla="*/ 172 h 233"/>
                <a:gd name="T88" fmla="*/ 442 w 619"/>
                <a:gd name="T89" fmla="*/ 188 h 233"/>
                <a:gd name="T90" fmla="*/ 452 w 619"/>
                <a:gd name="T91" fmla="*/ 188 h 233"/>
                <a:gd name="T92" fmla="*/ 462 w 619"/>
                <a:gd name="T93" fmla="*/ 188 h 233"/>
                <a:gd name="T94" fmla="*/ 472 w 619"/>
                <a:gd name="T95" fmla="*/ 193 h 233"/>
                <a:gd name="T96" fmla="*/ 482 w 619"/>
                <a:gd name="T97" fmla="*/ 193 h 233"/>
                <a:gd name="T98" fmla="*/ 492 w 619"/>
                <a:gd name="T99" fmla="*/ 198 h 233"/>
                <a:gd name="T100" fmla="*/ 508 w 619"/>
                <a:gd name="T101" fmla="*/ 208 h 233"/>
                <a:gd name="T102" fmla="*/ 508 w 619"/>
                <a:gd name="T103" fmla="*/ 208 h 233"/>
                <a:gd name="T104" fmla="*/ 518 w 619"/>
                <a:gd name="T105" fmla="*/ 208 h 233"/>
                <a:gd name="T106" fmla="*/ 528 w 619"/>
                <a:gd name="T107" fmla="*/ 208 h 233"/>
                <a:gd name="T108" fmla="*/ 538 w 619"/>
                <a:gd name="T109" fmla="*/ 213 h 233"/>
                <a:gd name="T110" fmla="*/ 548 w 619"/>
                <a:gd name="T111" fmla="*/ 218 h 233"/>
                <a:gd name="T112" fmla="*/ 558 w 619"/>
                <a:gd name="T113" fmla="*/ 218 h 233"/>
                <a:gd name="T114" fmla="*/ 574 w 619"/>
                <a:gd name="T115" fmla="*/ 228 h 233"/>
                <a:gd name="T116" fmla="*/ 584 w 619"/>
                <a:gd name="T117" fmla="*/ 228 h 233"/>
                <a:gd name="T118" fmla="*/ 594 w 619"/>
                <a:gd name="T119" fmla="*/ 233 h 233"/>
                <a:gd name="T120" fmla="*/ 604 w 619"/>
                <a:gd name="T121" fmla="*/ 233 h 233"/>
                <a:gd name="T122" fmla="*/ 614 w 619"/>
                <a:gd name="T12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9" h="233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1" y="5"/>
                  </a:lnTo>
                  <a:lnTo>
                    <a:pt x="56" y="5"/>
                  </a:lnTo>
                  <a:lnTo>
                    <a:pt x="61" y="5"/>
                  </a:lnTo>
                  <a:lnTo>
                    <a:pt x="66" y="5"/>
                  </a:lnTo>
                  <a:lnTo>
                    <a:pt x="71" y="5"/>
                  </a:lnTo>
                  <a:lnTo>
                    <a:pt x="76" y="10"/>
                  </a:lnTo>
                  <a:lnTo>
                    <a:pt x="81" y="10"/>
                  </a:lnTo>
                  <a:lnTo>
                    <a:pt x="81" y="45"/>
                  </a:lnTo>
                  <a:lnTo>
                    <a:pt x="86" y="51"/>
                  </a:lnTo>
                  <a:lnTo>
                    <a:pt x="86" y="15"/>
                  </a:lnTo>
                  <a:lnTo>
                    <a:pt x="91" y="66"/>
                  </a:lnTo>
                  <a:lnTo>
                    <a:pt x="96" y="66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106" y="81"/>
                  </a:lnTo>
                  <a:lnTo>
                    <a:pt x="111" y="81"/>
                  </a:lnTo>
                  <a:lnTo>
                    <a:pt x="117" y="86"/>
                  </a:lnTo>
                  <a:lnTo>
                    <a:pt x="122" y="86"/>
                  </a:lnTo>
                  <a:lnTo>
                    <a:pt x="127" y="86"/>
                  </a:lnTo>
                  <a:lnTo>
                    <a:pt x="132" y="86"/>
                  </a:lnTo>
                  <a:lnTo>
                    <a:pt x="137" y="86"/>
                  </a:lnTo>
                  <a:lnTo>
                    <a:pt x="142" y="91"/>
                  </a:lnTo>
                  <a:lnTo>
                    <a:pt x="147" y="91"/>
                  </a:lnTo>
                  <a:lnTo>
                    <a:pt x="152" y="96"/>
                  </a:lnTo>
                  <a:lnTo>
                    <a:pt x="157" y="101"/>
                  </a:lnTo>
                  <a:lnTo>
                    <a:pt x="162" y="101"/>
                  </a:lnTo>
                  <a:lnTo>
                    <a:pt x="167" y="101"/>
                  </a:lnTo>
                  <a:lnTo>
                    <a:pt x="172" y="101"/>
                  </a:lnTo>
                  <a:lnTo>
                    <a:pt x="177" y="106"/>
                  </a:lnTo>
                  <a:lnTo>
                    <a:pt x="183" y="106"/>
                  </a:lnTo>
                  <a:lnTo>
                    <a:pt x="188" y="111"/>
                  </a:lnTo>
                  <a:lnTo>
                    <a:pt x="193" y="111"/>
                  </a:lnTo>
                  <a:lnTo>
                    <a:pt x="203" y="111"/>
                  </a:lnTo>
                  <a:lnTo>
                    <a:pt x="198" y="111"/>
                  </a:lnTo>
                  <a:lnTo>
                    <a:pt x="203" y="111"/>
                  </a:lnTo>
                  <a:lnTo>
                    <a:pt x="208" y="111"/>
                  </a:lnTo>
                  <a:lnTo>
                    <a:pt x="213" y="106"/>
                  </a:lnTo>
                  <a:lnTo>
                    <a:pt x="218" y="106"/>
                  </a:lnTo>
                  <a:lnTo>
                    <a:pt x="223" y="106"/>
                  </a:lnTo>
                  <a:lnTo>
                    <a:pt x="228" y="106"/>
                  </a:lnTo>
                  <a:lnTo>
                    <a:pt x="233" y="106"/>
                  </a:lnTo>
                  <a:lnTo>
                    <a:pt x="238" y="106"/>
                  </a:lnTo>
                  <a:lnTo>
                    <a:pt x="244" y="111"/>
                  </a:lnTo>
                  <a:lnTo>
                    <a:pt x="249" y="111"/>
                  </a:lnTo>
                  <a:lnTo>
                    <a:pt x="254" y="111"/>
                  </a:lnTo>
                  <a:lnTo>
                    <a:pt x="259" y="117"/>
                  </a:lnTo>
                  <a:lnTo>
                    <a:pt x="264" y="122"/>
                  </a:lnTo>
                  <a:lnTo>
                    <a:pt x="269" y="122"/>
                  </a:lnTo>
                  <a:lnTo>
                    <a:pt x="274" y="122"/>
                  </a:lnTo>
                  <a:lnTo>
                    <a:pt x="279" y="122"/>
                  </a:lnTo>
                  <a:lnTo>
                    <a:pt x="284" y="127"/>
                  </a:lnTo>
                  <a:lnTo>
                    <a:pt x="289" y="127"/>
                  </a:lnTo>
                  <a:lnTo>
                    <a:pt x="294" y="127"/>
                  </a:lnTo>
                  <a:lnTo>
                    <a:pt x="299" y="127"/>
                  </a:lnTo>
                  <a:lnTo>
                    <a:pt x="304" y="127"/>
                  </a:lnTo>
                  <a:lnTo>
                    <a:pt x="310" y="127"/>
                  </a:lnTo>
                  <a:lnTo>
                    <a:pt x="315" y="127"/>
                  </a:lnTo>
                  <a:lnTo>
                    <a:pt x="320" y="127"/>
                  </a:lnTo>
                  <a:lnTo>
                    <a:pt x="325" y="132"/>
                  </a:lnTo>
                  <a:lnTo>
                    <a:pt x="330" y="132"/>
                  </a:lnTo>
                  <a:lnTo>
                    <a:pt x="335" y="132"/>
                  </a:lnTo>
                  <a:lnTo>
                    <a:pt x="340" y="132"/>
                  </a:lnTo>
                  <a:lnTo>
                    <a:pt x="345" y="132"/>
                  </a:lnTo>
                  <a:lnTo>
                    <a:pt x="355" y="142"/>
                  </a:lnTo>
                  <a:lnTo>
                    <a:pt x="360" y="142"/>
                  </a:lnTo>
                  <a:lnTo>
                    <a:pt x="365" y="152"/>
                  </a:lnTo>
                  <a:lnTo>
                    <a:pt x="370" y="152"/>
                  </a:lnTo>
                  <a:lnTo>
                    <a:pt x="381" y="162"/>
                  </a:lnTo>
                  <a:lnTo>
                    <a:pt x="386" y="162"/>
                  </a:lnTo>
                  <a:lnTo>
                    <a:pt x="391" y="162"/>
                  </a:lnTo>
                  <a:lnTo>
                    <a:pt x="396" y="167"/>
                  </a:lnTo>
                  <a:lnTo>
                    <a:pt x="401" y="167"/>
                  </a:lnTo>
                  <a:lnTo>
                    <a:pt x="406" y="167"/>
                  </a:lnTo>
                  <a:lnTo>
                    <a:pt x="411" y="167"/>
                  </a:lnTo>
                  <a:lnTo>
                    <a:pt x="416" y="167"/>
                  </a:lnTo>
                  <a:lnTo>
                    <a:pt x="421" y="167"/>
                  </a:lnTo>
                  <a:lnTo>
                    <a:pt x="426" y="172"/>
                  </a:lnTo>
                  <a:lnTo>
                    <a:pt x="431" y="172"/>
                  </a:lnTo>
                  <a:lnTo>
                    <a:pt x="442" y="183"/>
                  </a:lnTo>
                  <a:lnTo>
                    <a:pt x="442" y="188"/>
                  </a:lnTo>
                  <a:lnTo>
                    <a:pt x="447" y="188"/>
                  </a:lnTo>
                  <a:lnTo>
                    <a:pt x="452" y="188"/>
                  </a:lnTo>
                  <a:lnTo>
                    <a:pt x="457" y="193"/>
                  </a:lnTo>
                  <a:lnTo>
                    <a:pt x="462" y="188"/>
                  </a:lnTo>
                  <a:lnTo>
                    <a:pt x="467" y="193"/>
                  </a:lnTo>
                  <a:lnTo>
                    <a:pt x="472" y="193"/>
                  </a:lnTo>
                  <a:lnTo>
                    <a:pt x="477" y="193"/>
                  </a:lnTo>
                  <a:lnTo>
                    <a:pt x="482" y="193"/>
                  </a:lnTo>
                  <a:lnTo>
                    <a:pt x="487" y="198"/>
                  </a:lnTo>
                  <a:lnTo>
                    <a:pt x="492" y="198"/>
                  </a:lnTo>
                  <a:lnTo>
                    <a:pt x="497" y="198"/>
                  </a:lnTo>
                  <a:lnTo>
                    <a:pt x="508" y="208"/>
                  </a:lnTo>
                  <a:lnTo>
                    <a:pt x="503" y="208"/>
                  </a:lnTo>
                  <a:lnTo>
                    <a:pt x="508" y="208"/>
                  </a:lnTo>
                  <a:lnTo>
                    <a:pt x="513" y="208"/>
                  </a:lnTo>
                  <a:lnTo>
                    <a:pt x="518" y="208"/>
                  </a:lnTo>
                  <a:lnTo>
                    <a:pt x="523" y="208"/>
                  </a:lnTo>
                  <a:lnTo>
                    <a:pt x="528" y="208"/>
                  </a:lnTo>
                  <a:lnTo>
                    <a:pt x="533" y="213"/>
                  </a:lnTo>
                  <a:lnTo>
                    <a:pt x="538" y="213"/>
                  </a:lnTo>
                  <a:lnTo>
                    <a:pt x="543" y="213"/>
                  </a:lnTo>
                  <a:lnTo>
                    <a:pt x="548" y="218"/>
                  </a:lnTo>
                  <a:lnTo>
                    <a:pt x="553" y="218"/>
                  </a:lnTo>
                  <a:lnTo>
                    <a:pt x="558" y="218"/>
                  </a:lnTo>
                  <a:lnTo>
                    <a:pt x="563" y="218"/>
                  </a:lnTo>
                  <a:lnTo>
                    <a:pt x="574" y="228"/>
                  </a:lnTo>
                  <a:lnTo>
                    <a:pt x="579" y="228"/>
                  </a:lnTo>
                  <a:lnTo>
                    <a:pt x="584" y="228"/>
                  </a:lnTo>
                  <a:lnTo>
                    <a:pt x="589" y="228"/>
                  </a:lnTo>
                  <a:lnTo>
                    <a:pt x="594" y="233"/>
                  </a:lnTo>
                  <a:lnTo>
                    <a:pt x="599" y="233"/>
                  </a:lnTo>
                  <a:lnTo>
                    <a:pt x="604" y="233"/>
                  </a:lnTo>
                  <a:lnTo>
                    <a:pt x="609" y="233"/>
                  </a:lnTo>
                  <a:lnTo>
                    <a:pt x="614" y="233"/>
                  </a:lnTo>
                  <a:lnTo>
                    <a:pt x="619" y="233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E8B57DB5-7879-486A-B2C9-B4CB4C012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0" y="3590926"/>
              <a:ext cx="1000125" cy="138113"/>
            </a:xfrm>
            <a:custGeom>
              <a:avLst/>
              <a:gdLst>
                <a:gd name="T0" fmla="*/ 5 w 630"/>
                <a:gd name="T1" fmla="*/ 0 h 87"/>
                <a:gd name="T2" fmla="*/ 16 w 630"/>
                <a:gd name="T3" fmla="*/ 0 h 87"/>
                <a:gd name="T4" fmla="*/ 26 w 630"/>
                <a:gd name="T5" fmla="*/ 5 h 87"/>
                <a:gd name="T6" fmla="*/ 36 w 630"/>
                <a:gd name="T7" fmla="*/ 5 h 87"/>
                <a:gd name="T8" fmla="*/ 46 w 630"/>
                <a:gd name="T9" fmla="*/ 5 h 87"/>
                <a:gd name="T10" fmla="*/ 56 w 630"/>
                <a:gd name="T11" fmla="*/ 5 h 87"/>
                <a:gd name="T12" fmla="*/ 66 w 630"/>
                <a:gd name="T13" fmla="*/ 5 h 87"/>
                <a:gd name="T14" fmla="*/ 71 w 630"/>
                <a:gd name="T15" fmla="*/ 16 h 87"/>
                <a:gd name="T16" fmla="*/ 82 w 630"/>
                <a:gd name="T17" fmla="*/ 16 h 87"/>
                <a:gd name="T18" fmla="*/ 92 w 630"/>
                <a:gd name="T19" fmla="*/ 16 h 87"/>
                <a:gd name="T20" fmla="*/ 102 w 630"/>
                <a:gd name="T21" fmla="*/ 16 h 87"/>
                <a:gd name="T22" fmla="*/ 112 w 630"/>
                <a:gd name="T23" fmla="*/ 16 h 87"/>
                <a:gd name="T24" fmla="*/ 122 w 630"/>
                <a:gd name="T25" fmla="*/ 16 h 87"/>
                <a:gd name="T26" fmla="*/ 132 w 630"/>
                <a:gd name="T27" fmla="*/ 21 h 87"/>
                <a:gd name="T28" fmla="*/ 143 w 630"/>
                <a:gd name="T29" fmla="*/ 26 h 87"/>
                <a:gd name="T30" fmla="*/ 153 w 630"/>
                <a:gd name="T31" fmla="*/ 21 h 87"/>
                <a:gd name="T32" fmla="*/ 163 w 630"/>
                <a:gd name="T33" fmla="*/ 21 h 87"/>
                <a:gd name="T34" fmla="*/ 173 w 630"/>
                <a:gd name="T35" fmla="*/ 21 h 87"/>
                <a:gd name="T36" fmla="*/ 183 w 630"/>
                <a:gd name="T37" fmla="*/ 21 h 87"/>
                <a:gd name="T38" fmla="*/ 193 w 630"/>
                <a:gd name="T39" fmla="*/ 21 h 87"/>
                <a:gd name="T40" fmla="*/ 204 w 630"/>
                <a:gd name="T41" fmla="*/ 26 h 87"/>
                <a:gd name="T42" fmla="*/ 214 w 630"/>
                <a:gd name="T43" fmla="*/ 26 h 87"/>
                <a:gd name="T44" fmla="*/ 224 w 630"/>
                <a:gd name="T45" fmla="*/ 26 h 87"/>
                <a:gd name="T46" fmla="*/ 234 w 630"/>
                <a:gd name="T47" fmla="*/ 26 h 87"/>
                <a:gd name="T48" fmla="*/ 244 w 630"/>
                <a:gd name="T49" fmla="*/ 26 h 87"/>
                <a:gd name="T50" fmla="*/ 254 w 630"/>
                <a:gd name="T51" fmla="*/ 21 h 87"/>
                <a:gd name="T52" fmla="*/ 264 w 630"/>
                <a:gd name="T53" fmla="*/ 21 h 87"/>
                <a:gd name="T54" fmla="*/ 275 w 630"/>
                <a:gd name="T55" fmla="*/ 26 h 87"/>
                <a:gd name="T56" fmla="*/ 280 w 630"/>
                <a:gd name="T57" fmla="*/ 26 h 87"/>
                <a:gd name="T58" fmla="*/ 290 w 630"/>
                <a:gd name="T59" fmla="*/ 26 h 87"/>
                <a:gd name="T60" fmla="*/ 300 w 630"/>
                <a:gd name="T61" fmla="*/ 26 h 87"/>
                <a:gd name="T62" fmla="*/ 310 w 630"/>
                <a:gd name="T63" fmla="*/ 31 h 87"/>
                <a:gd name="T64" fmla="*/ 320 w 630"/>
                <a:gd name="T65" fmla="*/ 36 h 87"/>
                <a:gd name="T66" fmla="*/ 330 w 630"/>
                <a:gd name="T67" fmla="*/ 36 h 87"/>
                <a:gd name="T68" fmla="*/ 341 w 630"/>
                <a:gd name="T69" fmla="*/ 36 h 87"/>
                <a:gd name="T70" fmla="*/ 351 w 630"/>
                <a:gd name="T71" fmla="*/ 41 h 87"/>
                <a:gd name="T72" fmla="*/ 361 w 630"/>
                <a:gd name="T73" fmla="*/ 41 h 87"/>
                <a:gd name="T74" fmla="*/ 371 w 630"/>
                <a:gd name="T75" fmla="*/ 41 h 87"/>
                <a:gd name="T76" fmla="*/ 381 w 630"/>
                <a:gd name="T77" fmla="*/ 41 h 87"/>
                <a:gd name="T78" fmla="*/ 391 w 630"/>
                <a:gd name="T79" fmla="*/ 41 h 87"/>
                <a:gd name="T80" fmla="*/ 402 w 630"/>
                <a:gd name="T81" fmla="*/ 41 h 87"/>
                <a:gd name="T82" fmla="*/ 412 w 630"/>
                <a:gd name="T83" fmla="*/ 46 h 87"/>
                <a:gd name="T84" fmla="*/ 422 w 630"/>
                <a:gd name="T85" fmla="*/ 46 h 87"/>
                <a:gd name="T86" fmla="*/ 437 w 630"/>
                <a:gd name="T87" fmla="*/ 56 h 87"/>
                <a:gd name="T88" fmla="*/ 437 w 630"/>
                <a:gd name="T89" fmla="*/ 56 h 87"/>
                <a:gd name="T90" fmla="*/ 447 w 630"/>
                <a:gd name="T91" fmla="*/ 56 h 87"/>
                <a:gd name="T92" fmla="*/ 457 w 630"/>
                <a:gd name="T93" fmla="*/ 56 h 87"/>
                <a:gd name="T94" fmla="*/ 468 w 630"/>
                <a:gd name="T95" fmla="*/ 61 h 87"/>
                <a:gd name="T96" fmla="*/ 478 w 630"/>
                <a:gd name="T97" fmla="*/ 66 h 87"/>
                <a:gd name="T98" fmla="*/ 488 w 630"/>
                <a:gd name="T99" fmla="*/ 66 h 87"/>
                <a:gd name="T100" fmla="*/ 498 w 630"/>
                <a:gd name="T101" fmla="*/ 66 h 87"/>
                <a:gd name="T102" fmla="*/ 513 w 630"/>
                <a:gd name="T103" fmla="*/ 77 h 87"/>
                <a:gd name="T104" fmla="*/ 523 w 630"/>
                <a:gd name="T105" fmla="*/ 77 h 87"/>
                <a:gd name="T106" fmla="*/ 534 w 630"/>
                <a:gd name="T107" fmla="*/ 77 h 87"/>
                <a:gd name="T108" fmla="*/ 544 w 630"/>
                <a:gd name="T109" fmla="*/ 77 h 87"/>
                <a:gd name="T110" fmla="*/ 554 w 630"/>
                <a:gd name="T111" fmla="*/ 77 h 87"/>
                <a:gd name="T112" fmla="*/ 564 w 630"/>
                <a:gd name="T113" fmla="*/ 77 h 87"/>
                <a:gd name="T114" fmla="*/ 574 w 630"/>
                <a:gd name="T115" fmla="*/ 82 h 87"/>
                <a:gd name="T116" fmla="*/ 584 w 630"/>
                <a:gd name="T117" fmla="*/ 82 h 87"/>
                <a:gd name="T118" fmla="*/ 595 w 630"/>
                <a:gd name="T119" fmla="*/ 82 h 87"/>
                <a:gd name="T120" fmla="*/ 605 w 630"/>
                <a:gd name="T121" fmla="*/ 82 h 87"/>
                <a:gd name="T122" fmla="*/ 615 w 630"/>
                <a:gd name="T123" fmla="*/ 87 h 87"/>
                <a:gd name="T124" fmla="*/ 625 w 630"/>
                <a:gd name="T12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0" h="87">
                  <a:moveTo>
                    <a:pt x="0" y="0"/>
                  </a:moveTo>
                  <a:lnTo>
                    <a:pt x="5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56" y="5"/>
                  </a:lnTo>
                  <a:lnTo>
                    <a:pt x="61" y="5"/>
                  </a:lnTo>
                  <a:lnTo>
                    <a:pt x="66" y="5"/>
                  </a:lnTo>
                  <a:lnTo>
                    <a:pt x="77" y="16"/>
                  </a:lnTo>
                  <a:lnTo>
                    <a:pt x="71" y="16"/>
                  </a:lnTo>
                  <a:lnTo>
                    <a:pt x="77" y="16"/>
                  </a:lnTo>
                  <a:lnTo>
                    <a:pt x="82" y="16"/>
                  </a:lnTo>
                  <a:lnTo>
                    <a:pt x="87" y="16"/>
                  </a:lnTo>
                  <a:lnTo>
                    <a:pt x="92" y="16"/>
                  </a:lnTo>
                  <a:lnTo>
                    <a:pt x="97" y="16"/>
                  </a:lnTo>
                  <a:lnTo>
                    <a:pt x="102" y="16"/>
                  </a:lnTo>
                  <a:lnTo>
                    <a:pt x="107" y="16"/>
                  </a:lnTo>
                  <a:lnTo>
                    <a:pt x="112" y="16"/>
                  </a:lnTo>
                  <a:lnTo>
                    <a:pt x="117" y="16"/>
                  </a:lnTo>
                  <a:lnTo>
                    <a:pt x="122" y="16"/>
                  </a:lnTo>
                  <a:lnTo>
                    <a:pt x="127" y="21"/>
                  </a:lnTo>
                  <a:lnTo>
                    <a:pt x="132" y="21"/>
                  </a:lnTo>
                  <a:lnTo>
                    <a:pt x="137" y="26"/>
                  </a:lnTo>
                  <a:lnTo>
                    <a:pt x="143" y="26"/>
                  </a:lnTo>
                  <a:lnTo>
                    <a:pt x="148" y="21"/>
                  </a:lnTo>
                  <a:lnTo>
                    <a:pt x="153" y="21"/>
                  </a:lnTo>
                  <a:lnTo>
                    <a:pt x="158" y="21"/>
                  </a:lnTo>
                  <a:lnTo>
                    <a:pt x="163" y="21"/>
                  </a:lnTo>
                  <a:lnTo>
                    <a:pt x="168" y="21"/>
                  </a:lnTo>
                  <a:lnTo>
                    <a:pt x="173" y="21"/>
                  </a:lnTo>
                  <a:lnTo>
                    <a:pt x="178" y="21"/>
                  </a:lnTo>
                  <a:lnTo>
                    <a:pt x="183" y="21"/>
                  </a:lnTo>
                  <a:lnTo>
                    <a:pt x="188" y="21"/>
                  </a:lnTo>
                  <a:lnTo>
                    <a:pt x="193" y="21"/>
                  </a:lnTo>
                  <a:lnTo>
                    <a:pt x="198" y="21"/>
                  </a:lnTo>
                  <a:lnTo>
                    <a:pt x="204" y="26"/>
                  </a:lnTo>
                  <a:lnTo>
                    <a:pt x="209" y="26"/>
                  </a:lnTo>
                  <a:lnTo>
                    <a:pt x="214" y="26"/>
                  </a:lnTo>
                  <a:lnTo>
                    <a:pt x="219" y="26"/>
                  </a:lnTo>
                  <a:lnTo>
                    <a:pt x="224" y="26"/>
                  </a:lnTo>
                  <a:lnTo>
                    <a:pt x="229" y="26"/>
                  </a:lnTo>
                  <a:lnTo>
                    <a:pt x="234" y="26"/>
                  </a:lnTo>
                  <a:lnTo>
                    <a:pt x="239" y="21"/>
                  </a:lnTo>
                  <a:lnTo>
                    <a:pt x="244" y="26"/>
                  </a:lnTo>
                  <a:lnTo>
                    <a:pt x="249" y="26"/>
                  </a:lnTo>
                  <a:lnTo>
                    <a:pt x="254" y="21"/>
                  </a:lnTo>
                  <a:lnTo>
                    <a:pt x="259" y="26"/>
                  </a:lnTo>
                  <a:lnTo>
                    <a:pt x="264" y="21"/>
                  </a:lnTo>
                  <a:lnTo>
                    <a:pt x="270" y="26"/>
                  </a:lnTo>
                  <a:lnTo>
                    <a:pt x="275" y="26"/>
                  </a:lnTo>
                  <a:lnTo>
                    <a:pt x="285" y="26"/>
                  </a:lnTo>
                  <a:lnTo>
                    <a:pt x="280" y="26"/>
                  </a:lnTo>
                  <a:lnTo>
                    <a:pt x="285" y="26"/>
                  </a:lnTo>
                  <a:lnTo>
                    <a:pt x="290" y="26"/>
                  </a:lnTo>
                  <a:lnTo>
                    <a:pt x="295" y="26"/>
                  </a:lnTo>
                  <a:lnTo>
                    <a:pt x="300" y="26"/>
                  </a:lnTo>
                  <a:lnTo>
                    <a:pt x="305" y="26"/>
                  </a:lnTo>
                  <a:lnTo>
                    <a:pt x="310" y="31"/>
                  </a:lnTo>
                  <a:lnTo>
                    <a:pt x="315" y="36"/>
                  </a:lnTo>
                  <a:lnTo>
                    <a:pt x="320" y="36"/>
                  </a:lnTo>
                  <a:lnTo>
                    <a:pt x="325" y="36"/>
                  </a:lnTo>
                  <a:lnTo>
                    <a:pt x="330" y="36"/>
                  </a:lnTo>
                  <a:lnTo>
                    <a:pt x="336" y="36"/>
                  </a:lnTo>
                  <a:lnTo>
                    <a:pt x="341" y="36"/>
                  </a:lnTo>
                  <a:lnTo>
                    <a:pt x="346" y="41"/>
                  </a:lnTo>
                  <a:lnTo>
                    <a:pt x="351" y="41"/>
                  </a:lnTo>
                  <a:lnTo>
                    <a:pt x="356" y="41"/>
                  </a:lnTo>
                  <a:lnTo>
                    <a:pt x="361" y="41"/>
                  </a:lnTo>
                  <a:lnTo>
                    <a:pt x="366" y="41"/>
                  </a:lnTo>
                  <a:lnTo>
                    <a:pt x="371" y="41"/>
                  </a:lnTo>
                  <a:lnTo>
                    <a:pt x="376" y="41"/>
                  </a:lnTo>
                  <a:lnTo>
                    <a:pt x="381" y="41"/>
                  </a:lnTo>
                  <a:lnTo>
                    <a:pt x="386" y="41"/>
                  </a:lnTo>
                  <a:lnTo>
                    <a:pt x="391" y="41"/>
                  </a:lnTo>
                  <a:lnTo>
                    <a:pt x="397" y="41"/>
                  </a:lnTo>
                  <a:lnTo>
                    <a:pt x="402" y="41"/>
                  </a:lnTo>
                  <a:lnTo>
                    <a:pt x="407" y="46"/>
                  </a:lnTo>
                  <a:lnTo>
                    <a:pt x="412" y="46"/>
                  </a:lnTo>
                  <a:lnTo>
                    <a:pt x="417" y="46"/>
                  </a:lnTo>
                  <a:lnTo>
                    <a:pt x="422" y="46"/>
                  </a:lnTo>
                  <a:lnTo>
                    <a:pt x="427" y="46"/>
                  </a:lnTo>
                  <a:lnTo>
                    <a:pt x="437" y="56"/>
                  </a:lnTo>
                  <a:lnTo>
                    <a:pt x="432" y="56"/>
                  </a:lnTo>
                  <a:lnTo>
                    <a:pt x="437" y="56"/>
                  </a:lnTo>
                  <a:lnTo>
                    <a:pt x="442" y="56"/>
                  </a:lnTo>
                  <a:lnTo>
                    <a:pt x="447" y="56"/>
                  </a:lnTo>
                  <a:lnTo>
                    <a:pt x="452" y="56"/>
                  </a:lnTo>
                  <a:lnTo>
                    <a:pt x="457" y="56"/>
                  </a:lnTo>
                  <a:lnTo>
                    <a:pt x="463" y="56"/>
                  </a:lnTo>
                  <a:lnTo>
                    <a:pt x="468" y="61"/>
                  </a:lnTo>
                  <a:lnTo>
                    <a:pt x="473" y="61"/>
                  </a:lnTo>
                  <a:lnTo>
                    <a:pt x="478" y="66"/>
                  </a:lnTo>
                  <a:lnTo>
                    <a:pt x="483" y="66"/>
                  </a:lnTo>
                  <a:lnTo>
                    <a:pt x="488" y="66"/>
                  </a:lnTo>
                  <a:lnTo>
                    <a:pt x="493" y="66"/>
                  </a:lnTo>
                  <a:lnTo>
                    <a:pt x="498" y="66"/>
                  </a:lnTo>
                  <a:lnTo>
                    <a:pt x="508" y="77"/>
                  </a:lnTo>
                  <a:lnTo>
                    <a:pt x="513" y="77"/>
                  </a:lnTo>
                  <a:lnTo>
                    <a:pt x="518" y="77"/>
                  </a:lnTo>
                  <a:lnTo>
                    <a:pt x="523" y="77"/>
                  </a:lnTo>
                  <a:lnTo>
                    <a:pt x="529" y="77"/>
                  </a:lnTo>
                  <a:lnTo>
                    <a:pt x="534" y="77"/>
                  </a:lnTo>
                  <a:lnTo>
                    <a:pt x="539" y="77"/>
                  </a:lnTo>
                  <a:lnTo>
                    <a:pt x="544" y="77"/>
                  </a:lnTo>
                  <a:lnTo>
                    <a:pt x="549" y="77"/>
                  </a:lnTo>
                  <a:lnTo>
                    <a:pt x="554" y="77"/>
                  </a:lnTo>
                  <a:lnTo>
                    <a:pt x="559" y="77"/>
                  </a:lnTo>
                  <a:lnTo>
                    <a:pt x="564" y="77"/>
                  </a:lnTo>
                  <a:lnTo>
                    <a:pt x="569" y="77"/>
                  </a:lnTo>
                  <a:lnTo>
                    <a:pt x="574" y="82"/>
                  </a:lnTo>
                  <a:lnTo>
                    <a:pt x="579" y="82"/>
                  </a:lnTo>
                  <a:lnTo>
                    <a:pt x="584" y="82"/>
                  </a:lnTo>
                  <a:lnTo>
                    <a:pt x="590" y="82"/>
                  </a:lnTo>
                  <a:lnTo>
                    <a:pt x="595" y="82"/>
                  </a:lnTo>
                  <a:lnTo>
                    <a:pt x="600" y="82"/>
                  </a:lnTo>
                  <a:lnTo>
                    <a:pt x="605" y="82"/>
                  </a:lnTo>
                  <a:lnTo>
                    <a:pt x="610" y="82"/>
                  </a:lnTo>
                  <a:lnTo>
                    <a:pt x="615" y="87"/>
                  </a:lnTo>
                  <a:lnTo>
                    <a:pt x="620" y="87"/>
                  </a:lnTo>
                  <a:lnTo>
                    <a:pt x="625" y="87"/>
                  </a:lnTo>
                  <a:lnTo>
                    <a:pt x="630" y="8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B897B289-3E3A-44F7-BE80-2489F3FC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3729038"/>
              <a:ext cx="976313" cy="144463"/>
            </a:xfrm>
            <a:custGeom>
              <a:avLst/>
              <a:gdLst>
                <a:gd name="T0" fmla="*/ 5 w 615"/>
                <a:gd name="T1" fmla="*/ 0 h 91"/>
                <a:gd name="T2" fmla="*/ 15 w 615"/>
                <a:gd name="T3" fmla="*/ 0 h 91"/>
                <a:gd name="T4" fmla="*/ 26 w 615"/>
                <a:gd name="T5" fmla="*/ 0 h 91"/>
                <a:gd name="T6" fmla="*/ 36 w 615"/>
                <a:gd name="T7" fmla="*/ 0 h 91"/>
                <a:gd name="T8" fmla="*/ 46 w 615"/>
                <a:gd name="T9" fmla="*/ 0 h 91"/>
                <a:gd name="T10" fmla="*/ 56 w 615"/>
                <a:gd name="T11" fmla="*/ 0 h 91"/>
                <a:gd name="T12" fmla="*/ 66 w 615"/>
                <a:gd name="T13" fmla="*/ 0 h 91"/>
                <a:gd name="T14" fmla="*/ 71 w 615"/>
                <a:gd name="T15" fmla="*/ 10 h 91"/>
                <a:gd name="T16" fmla="*/ 81 w 615"/>
                <a:gd name="T17" fmla="*/ 10 h 91"/>
                <a:gd name="T18" fmla="*/ 92 w 615"/>
                <a:gd name="T19" fmla="*/ 10 h 91"/>
                <a:gd name="T20" fmla="*/ 102 w 615"/>
                <a:gd name="T21" fmla="*/ 10 h 91"/>
                <a:gd name="T22" fmla="*/ 112 w 615"/>
                <a:gd name="T23" fmla="*/ 15 h 91"/>
                <a:gd name="T24" fmla="*/ 122 w 615"/>
                <a:gd name="T25" fmla="*/ 15 h 91"/>
                <a:gd name="T26" fmla="*/ 132 w 615"/>
                <a:gd name="T27" fmla="*/ 15 h 91"/>
                <a:gd name="T28" fmla="*/ 142 w 615"/>
                <a:gd name="T29" fmla="*/ 15 h 91"/>
                <a:gd name="T30" fmla="*/ 153 w 615"/>
                <a:gd name="T31" fmla="*/ 20 h 91"/>
                <a:gd name="T32" fmla="*/ 158 w 615"/>
                <a:gd name="T33" fmla="*/ 20 h 91"/>
                <a:gd name="T34" fmla="*/ 168 w 615"/>
                <a:gd name="T35" fmla="*/ 20 h 91"/>
                <a:gd name="T36" fmla="*/ 178 w 615"/>
                <a:gd name="T37" fmla="*/ 20 h 91"/>
                <a:gd name="T38" fmla="*/ 188 w 615"/>
                <a:gd name="T39" fmla="*/ 20 h 91"/>
                <a:gd name="T40" fmla="*/ 198 w 615"/>
                <a:gd name="T41" fmla="*/ 20 h 91"/>
                <a:gd name="T42" fmla="*/ 208 w 615"/>
                <a:gd name="T43" fmla="*/ 20 h 91"/>
                <a:gd name="T44" fmla="*/ 213 w 615"/>
                <a:gd name="T45" fmla="*/ 30 h 91"/>
                <a:gd name="T46" fmla="*/ 224 w 615"/>
                <a:gd name="T47" fmla="*/ 30 h 91"/>
                <a:gd name="T48" fmla="*/ 234 w 615"/>
                <a:gd name="T49" fmla="*/ 35 h 91"/>
                <a:gd name="T50" fmla="*/ 244 w 615"/>
                <a:gd name="T51" fmla="*/ 35 h 91"/>
                <a:gd name="T52" fmla="*/ 254 w 615"/>
                <a:gd name="T53" fmla="*/ 35 h 91"/>
                <a:gd name="T54" fmla="*/ 264 w 615"/>
                <a:gd name="T55" fmla="*/ 35 h 91"/>
                <a:gd name="T56" fmla="*/ 274 w 615"/>
                <a:gd name="T57" fmla="*/ 40 h 91"/>
                <a:gd name="T58" fmla="*/ 285 w 615"/>
                <a:gd name="T59" fmla="*/ 40 h 91"/>
                <a:gd name="T60" fmla="*/ 295 w 615"/>
                <a:gd name="T61" fmla="*/ 40 h 91"/>
                <a:gd name="T62" fmla="*/ 300 w 615"/>
                <a:gd name="T63" fmla="*/ 51 h 91"/>
                <a:gd name="T64" fmla="*/ 310 w 615"/>
                <a:gd name="T65" fmla="*/ 51 h 91"/>
                <a:gd name="T66" fmla="*/ 320 w 615"/>
                <a:gd name="T67" fmla="*/ 51 h 91"/>
                <a:gd name="T68" fmla="*/ 330 w 615"/>
                <a:gd name="T69" fmla="*/ 51 h 91"/>
                <a:gd name="T70" fmla="*/ 340 w 615"/>
                <a:gd name="T71" fmla="*/ 51 h 91"/>
                <a:gd name="T72" fmla="*/ 351 w 615"/>
                <a:gd name="T73" fmla="*/ 56 h 91"/>
                <a:gd name="T74" fmla="*/ 361 w 615"/>
                <a:gd name="T75" fmla="*/ 56 h 91"/>
                <a:gd name="T76" fmla="*/ 371 w 615"/>
                <a:gd name="T77" fmla="*/ 56 h 91"/>
                <a:gd name="T78" fmla="*/ 381 w 615"/>
                <a:gd name="T79" fmla="*/ 56 h 91"/>
                <a:gd name="T80" fmla="*/ 391 w 615"/>
                <a:gd name="T81" fmla="*/ 61 h 91"/>
                <a:gd name="T82" fmla="*/ 401 w 615"/>
                <a:gd name="T83" fmla="*/ 61 h 91"/>
                <a:gd name="T84" fmla="*/ 412 w 615"/>
                <a:gd name="T85" fmla="*/ 61 h 91"/>
                <a:gd name="T86" fmla="*/ 422 w 615"/>
                <a:gd name="T87" fmla="*/ 61 h 91"/>
                <a:gd name="T88" fmla="*/ 432 w 615"/>
                <a:gd name="T89" fmla="*/ 61 h 91"/>
                <a:gd name="T90" fmla="*/ 442 w 615"/>
                <a:gd name="T91" fmla="*/ 61 h 91"/>
                <a:gd name="T92" fmla="*/ 452 w 615"/>
                <a:gd name="T93" fmla="*/ 61 h 91"/>
                <a:gd name="T94" fmla="*/ 462 w 615"/>
                <a:gd name="T95" fmla="*/ 61 h 91"/>
                <a:gd name="T96" fmla="*/ 473 w 615"/>
                <a:gd name="T97" fmla="*/ 61 h 91"/>
                <a:gd name="T98" fmla="*/ 483 w 615"/>
                <a:gd name="T99" fmla="*/ 66 h 91"/>
                <a:gd name="T100" fmla="*/ 493 w 615"/>
                <a:gd name="T101" fmla="*/ 71 h 91"/>
                <a:gd name="T102" fmla="*/ 503 w 615"/>
                <a:gd name="T103" fmla="*/ 71 h 91"/>
                <a:gd name="T104" fmla="*/ 513 w 615"/>
                <a:gd name="T105" fmla="*/ 76 h 91"/>
                <a:gd name="T106" fmla="*/ 523 w 615"/>
                <a:gd name="T107" fmla="*/ 76 h 91"/>
                <a:gd name="T108" fmla="*/ 533 w 615"/>
                <a:gd name="T109" fmla="*/ 76 h 91"/>
                <a:gd name="T110" fmla="*/ 544 w 615"/>
                <a:gd name="T111" fmla="*/ 76 h 91"/>
                <a:gd name="T112" fmla="*/ 554 w 615"/>
                <a:gd name="T113" fmla="*/ 81 h 91"/>
                <a:gd name="T114" fmla="*/ 564 w 615"/>
                <a:gd name="T115" fmla="*/ 81 h 91"/>
                <a:gd name="T116" fmla="*/ 574 w 615"/>
                <a:gd name="T117" fmla="*/ 81 h 91"/>
                <a:gd name="T118" fmla="*/ 584 w 615"/>
                <a:gd name="T119" fmla="*/ 81 h 91"/>
                <a:gd name="T120" fmla="*/ 589 w 615"/>
                <a:gd name="T121" fmla="*/ 91 h 91"/>
                <a:gd name="T122" fmla="*/ 594 w 615"/>
                <a:gd name="T123" fmla="*/ 81 h 91"/>
                <a:gd name="T124" fmla="*/ 610 w 615"/>
                <a:gd name="T12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5" h="91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5"/>
                  </a:lnTo>
                  <a:lnTo>
                    <a:pt x="71" y="10"/>
                  </a:lnTo>
                  <a:lnTo>
                    <a:pt x="76" y="5"/>
                  </a:lnTo>
                  <a:lnTo>
                    <a:pt x="81" y="10"/>
                  </a:lnTo>
                  <a:lnTo>
                    <a:pt x="86" y="10"/>
                  </a:lnTo>
                  <a:lnTo>
                    <a:pt x="92" y="10"/>
                  </a:lnTo>
                  <a:lnTo>
                    <a:pt x="97" y="10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5"/>
                  </a:lnTo>
                  <a:lnTo>
                    <a:pt x="117" y="15"/>
                  </a:lnTo>
                  <a:lnTo>
                    <a:pt x="122" y="15"/>
                  </a:lnTo>
                  <a:lnTo>
                    <a:pt x="127" y="15"/>
                  </a:lnTo>
                  <a:lnTo>
                    <a:pt x="132" y="15"/>
                  </a:lnTo>
                  <a:lnTo>
                    <a:pt x="137" y="15"/>
                  </a:lnTo>
                  <a:lnTo>
                    <a:pt x="142" y="15"/>
                  </a:lnTo>
                  <a:lnTo>
                    <a:pt x="147" y="20"/>
                  </a:lnTo>
                  <a:lnTo>
                    <a:pt x="153" y="20"/>
                  </a:lnTo>
                  <a:lnTo>
                    <a:pt x="163" y="20"/>
                  </a:lnTo>
                  <a:lnTo>
                    <a:pt x="158" y="20"/>
                  </a:lnTo>
                  <a:lnTo>
                    <a:pt x="163" y="20"/>
                  </a:lnTo>
                  <a:lnTo>
                    <a:pt x="168" y="20"/>
                  </a:lnTo>
                  <a:lnTo>
                    <a:pt x="173" y="20"/>
                  </a:lnTo>
                  <a:lnTo>
                    <a:pt x="178" y="20"/>
                  </a:lnTo>
                  <a:lnTo>
                    <a:pt x="183" y="20"/>
                  </a:lnTo>
                  <a:lnTo>
                    <a:pt x="188" y="20"/>
                  </a:lnTo>
                  <a:lnTo>
                    <a:pt x="193" y="20"/>
                  </a:lnTo>
                  <a:lnTo>
                    <a:pt x="198" y="20"/>
                  </a:lnTo>
                  <a:lnTo>
                    <a:pt x="203" y="20"/>
                  </a:lnTo>
                  <a:lnTo>
                    <a:pt x="208" y="20"/>
                  </a:lnTo>
                  <a:lnTo>
                    <a:pt x="208" y="30"/>
                  </a:lnTo>
                  <a:lnTo>
                    <a:pt x="213" y="30"/>
                  </a:lnTo>
                  <a:lnTo>
                    <a:pt x="219" y="30"/>
                  </a:lnTo>
                  <a:lnTo>
                    <a:pt x="224" y="30"/>
                  </a:lnTo>
                  <a:lnTo>
                    <a:pt x="229" y="30"/>
                  </a:lnTo>
                  <a:lnTo>
                    <a:pt x="234" y="35"/>
                  </a:lnTo>
                  <a:lnTo>
                    <a:pt x="239" y="35"/>
                  </a:lnTo>
                  <a:lnTo>
                    <a:pt x="244" y="35"/>
                  </a:lnTo>
                  <a:lnTo>
                    <a:pt x="249" y="35"/>
                  </a:lnTo>
                  <a:lnTo>
                    <a:pt x="254" y="35"/>
                  </a:lnTo>
                  <a:lnTo>
                    <a:pt x="259" y="40"/>
                  </a:lnTo>
                  <a:lnTo>
                    <a:pt x="264" y="35"/>
                  </a:lnTo>
                  <a:lnTo>
                    <a:pt x="269" y="40"/>
                  </a:lnTo>
                  <a:lnTo>
                    <a:pt x="274" y="40"/>
                  </a:lnTo>
                  <a:lnTo>
                    <a:pt x="279" y="40"/>
                  </a:lnTo>
                  <a:lnTo>
                    <a:pt x="285" y="40"/>
                  </a:lnTo>
                  <a:lnTo>
                    <a:pt x="290" y="40"/>
                  </a:lnTo>
                  <a:lnTo>
                    <a:pt x="295" y="40"/>
                  </a:lnTo>
                  <a:lnTo>
                    <a:pt x="295" y="51"/>
                  </a:lnTo>
                  <a:lnTo>
                    <a:pt x="300" y="51"/>
                  </a:lnTo>
                  <a:lnTo>
                    <a:pt x="305" y="51"/>
                  </a:lnTo>
                  <a:lnTo>
                    <a:pt x="310" y="51"/>
                  </a:lnTo>
                  <a:lnTo>
                    <a:pt x="315" y="51"/>
                  </a:lnTo>
                  <a:lnTo>
                    <a:pt x="320" y="51"/>
                  </a:lnTo>
                  <a:lnTo>
                    <a:pt x="325" y="51"/>
                  </a:lnTo>
                  <a:lnTo>
                    <a:pt x="330" y="51"/>
                  </a:lnTo>
                  <a:lnTo>
                    <a:pt x="335" y="51"/>
                  </a:lnTo>
                  <a:lnTo>
                    <a:pt x="340" y="51"/>
                  </a:lnTo>
                  <a:lnTo>
                    <a:pt x="346" y="51"/>
                  </a:lnTo>
                  <a:lnTo>
                    <a:pt x="351" y="56"/>
                  </a:lnTo>
                  <a:lnTo>
                    <a:pt x="356" y="56"/>
                  </a:lnTo>
                  <a:lnTo>
                    <a:pt x="361" y="56"/>
                  </a:lnTo>
                  <a:lnTo>
                    <a:pt x="366" y="56"/>
                  </a:lnTo>
                  <a:lnTo>
                    <a:pt x="371" y="56"/>
                  </a:lnTo>
                  <a:lnTo>
                    <a:pt x="376" y="61"/>
                  </a:lnTo>
                  <a:lnTo>
                    <a:pt x="381" y="56"/>
                  </a:lnTo>
                  <a:lnTo>
                    <a:pt x="386" y="61"/>
                  </a:lnTo>
                  <a:lnTo>
                    <a:pt x="391" y="61"/>
                  </a:lnTo>
                  <a:lnTo>
                    <a:pt x="396" y="61"/>
                  </a:lnTo>
                  <a:lnTo>
                    <a:pt x="401" y="61"/>
                  </a:lnTo>
                  <a:lnTo>
                    <a:pt x="406" y="61"/>
                  </a:lnTo>
                  <a:lnTo>
                    <a:pt x="412" y="61"/>
                  </a:lnTo>
                  <a:lnTo>
                    <a:pt x="417" y="61"/>
                  </a:lnTo>
                  <a:lnTo>
                    <a:pt x="422" y="61"/>
                  </a:lnTo>
                  <a:lnTo>
                    <a:pt x="427" y="61"/>
                  </a:lnTo>
                  <a:lnTo>
                    <a:pt x="432" y="61"/>
                  </a:lnTo>
                  <a:lnTo>
                    <a:pt x="437" y="61"/>
                  </a:lnTo>
                  <a:lnTo>
                    <a:pt x="442" y="61"/>
                  </a:lnTo>
                  <a:lnTo>
                    <a:pt x="447" y="61"/>
                  </a:lnTo>
                  <a:lnTo>
                    <a:pt x="452" y="61"/>
                  </a:lnTo>
                  <a:lnTo>
                    <a:pt x="457" y="61"/>
                  </a:lnTo>
                  <a:lnTo>
                    <a:pt x="462" y="61"/>
                  </a:lnTo>
                  <a:lnTo>
                    <a:pt x="467" y="61"/>
                  </a:lnTo>
                  <a:lnTo>
                    <a:pt x="473" y="61"/>
                  </a:lnTo>
                  <a:lnTo>
                    <a:pt x="478" y="61"/>
                  </a:lnTo>
                  <a:lnTo>
                    <a:pt x="483" y="66"/>
                  </a:lnTo>
                  <a:lnTo>
                    <a:pt x="488" y="71"/>
                  </a:lnTo>
                  <a:lnTo>
                    <a:pt x="493" y="71"/>
                  </a:lnTo>
                  <a:lnTo>
                    <a:pt x="498" y="71"/>
                  </a:lnTo>
                  <a:lnTo>
                    <a:pt x="503" y="71"/>
                  </a:lnTo>
                  <a:lnTo>
                    <a:pt x="508" y="71"/>
                  </a:lnTo>
                  <a:lnTo>
                    <a:pt x="513" y="76"/>
                  </a:lnTo>
                  <a:lnTo>
                    <a:pt x="518" y="76"/>
                  </a:lnTo>
                  <a:lnTo>
                    <a:pt x="523" y="76"/>
                  </a:lnTo>
                  <a:lnTo>
                    <a:pt x="528" y="76"/>
                  </a:lnTo>
                  <a:lnTo>
                    <a:pt x="533" y="76"/>
                  </a:lnTo>
                  <a:lnTo>
                    <a:pt x="539" y="76"/>
                  </a:lnTo>
                  <a:lnTo>
                    <a:pt x="544" y="76"/>
                  </a:lnTo>
                  <a:lnTo>
                    <a:pt x="549" y="81"/>
                  </a:lnTo>
                  <a:lnTo>
                    <a:pt x="554" y="81"/>
                  </a:lnTo>
                  <a:lnTo>
                    <a:pt x="559" y="81"/>
                  </a:lnTo>
                  <a:lnTo>
                    <a:pt x="564" y="81"/>
                  </a:lnTo>
                  <a:lnTo>
                    <a:pt x="569" y="81"/>
                  </a:lnTo>
                  <a:lnTo>
                    <a:pt x="574" y="81"/>
                  </a:lnTo>
                  <a:lnTo>
                    <a:pt x="579" y="81"/>
                  </a:lnTo>
                  <a:lnTo>
                    <a:pt x="584" y="81"/>
                  </a:lnTo>
                  <a:lnTo>
                    <a:pt x="589" y="86"/>
                  </a:lnTo>
                  <a:lnTo>
                    <a:pt x="589" y="91"/>
                  </a:lnTo>
                  <a:lnTo>
                    <a:pt x="594" y="86"/>
                  </a:lnTo>
                  <a:lnTo>
                    <a:pt x="594" y="81"/>
                  </a:lnTo>
                  <a:lnTo>
                    <a:pt x="605" y="91"/>
                  </a:lnTo>
                  <a:lnTo>
                    <a:pt x="610" y="91"/>
                  </a:lnTo>
                  <a:lnTo>
                    <a:pt x="615" y="9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F536AEEE-5EEF-46BB-AC38-157489574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388" y="3810001"/>
              <a:ext cx="1008063" cy="96838"/>
            </a:xfrm>
            <a:custGeom>
              <a:avLst/>
              <a:gdLst>
                <a:gd name="T0" fmla="*/ 5 w 635"/>
                <a:gd name="T1" fmla="*/ 40 h 61"/>
                <a:gd name="T2" fmla="*/ 15 w 635"/>
                <a:gd name="T3" fmla="*/ 40 h 61"/>
                <a:gd name="T4" fmla="*/ 25 w 635"/>
                <a:gd name="T5" fmla="*/ 40 h 61"/>
                <a:gd name="T6" fmla="*/ 35 w 635"/>
                <a:gd name="T7" fmla="*/ 40 h 61"/>
                <a:gd name="T8" fmla="*/ 45 w 635"/>
                <a:gd name="T9" fmla="*/ 40 h 61"/>
                <a:gd name="T10" fmla="*/ 56 w 635"/>
                <a:gd name="T11" fmla="*/ 40 h 61"/>
                <a:gd name="T12" fmla="*/ 66 w 635"/>
                <a:gd name="T13" fmla="*/ 40 h 61"/>
                <a:gd name="T14" fmla="*/ 76 w 635"/>
                <a:gd name="T15" fmla="*/ 40 h 61"/>
                <a:gd name="T16" fmla="*/ 86 w 635"/>
                <a:gd name="T17" fmla="*/ 40 h 61"/>
                <a:gd name="T18" fmla="*/ 96 w 635"/>
                <a:gd name="T19" fmla="*/ 50 h 61"/>
                <a:gd name="T20" fmla="*/ 106 w 635"/>
                <a:gd name="T21" fmla="*/ 50 h 61"/>
                <a:gd name="T22" fmla="*/ 117 w 635"/>
                <a:gd name="T23" fmla="*/ 45 h 61"/>
                <a:gd name="T24" fmla="*/ 127 w 635"/>
                <a:gd name="T25" fmla="*/ 45 h 61"/>
                <a:gd name="T26" fmla="*/ 137 w 635"/>
                <a:gd name="T27" fmla="*/ 45 h 61"/>
                <a:gd name="T28" fmla="*/ 147 w 635"/>
                <a:gd name="T29" fmla="*/ 45 h 61"/>
                <a:gd name="T30" fmla="*/ 157 w 635"/>
                <a:gd name="T31" fmla="*/ 50 h 61"/>
                <a:gd name="T32" fmla="*/ 172 w 635"/>
                <a:gd name="T33" fmla="*/ 61 h 61"/>
                <a:gd name="T34" fmla="*/ 183 w 635"/>
                <a:gd name="T35" fmla="*/ 61 h 61"/>
                <a:gd name="T36" fmla="*/ 193 w 635"/>
                <a:gd name="T37" fmla="*/ 61 h 61"/>
                <a:gd name="T38" fmla="*/ 203 w 635"/>
                <a:gd name="T39" fmla="*/ 61 h 61"/>
                <a:gd name="T40" fmla="*/ 213 w 635"/>
                <a:gd name="T41" fmla="*/ 61 h 61"/>
                <a:gd name="T42" fmla="*/ 223 w 635"/>
                <a:gd name="T43" fmla="*/ 50 h 61"/>
                <a:gd name="T44" fmla="*/ 233 w 635"/>
                <a:gd name="T45" fmla="*/ 50 h 61"/>
                <a:gd name="T46" fmla="*/ 244 w 635"/>
                <a:gd name="T47" fmla="*/ 50 h 61"/>
                <a:gd name="T48" fmla="*/ 254 w 635"/>
                <a:gd name="T49" fmla="*/ 45 h 61"/>
                <a:gd name="T50" fmla="*/ 264 w 635"/>
                <a:gd name="T51" fmla="*/ 40 h 61"/>
                <a:gd name="T52" fmla="*/ 274 w 635"/>
                <a:gd name="T53" fmla="*/ 40 h 61"/>
                <a:gd name="T54" fmla="*/ 284 w 635"/>
                <a:gd name="T55" fmla="*/ 40 h 61"/>
                <a:gd name="T56" fmla="*/ 294 w 635"/>
                <a:gd name="T57" fmla="*/ 30 h 61"/>
                <a:gd name="T58" fmla="*/ 304 w 635"/>
                <a:gd name="T59" fmla="*/ 30 h 61"/>
                <a:gd name="T60" fmla="*/ 315 w 635"/>
                <a:gd name="T61" fmla="*/ 30 h 61"/>
                <a:gd name="T62" fmla="*/ 325 w 635"/>
                <a:gd name="T63" fmla="*/ 25 h 61"/>
                <a:gd name="T64" fmla="*/ 335 w 635"/>
                <a:gd name="T65" fmla="*/ 25 h 61"/>
                <a:gd name="T66" fmla="*/ 345 w 635"/>
                <a:gd name="T67" fmla="*/ 25 h 61"/>
                <a:gd name="T68" fmla="*/ 355 w 635"/>
                <a:gd name="T69" fmla="*/ 25 h 61"/>
                <a:gd name="T70" fmla="*/ 365 w 635"/>
                <a:gd name="T71" fmla="*/ 25 h 61"/>
                <a:gd name="T72" fmla="*/ 376 w 635"/>
                <a:gd name="T73" fmla="*/ 20 h 61"/>
                <a:gd name="T74" fmla="*/ 386 w 635"/>
                <a:gd name="T75" fmla="*/ 20 h 61"/>
                <a:gd name="T76" fmla="*/ 396 w 635"/>
                <a:gd name="T77" fmla="*/ 20 h 61"/>
                <a:gd name="T78" fmla="*/ 406 w 635"/>
                <a:gd name="T79" fmla="*/ 20 h 61"/>
                <a:gd name="T80" fmla="*/ 416 w 635"/>
                <a:gd name="T81" fmla="*/ 20 h 61"/>
                <a:gd name="T82" fmla="*/ 426 w 635"/>
                <a:gd name="T83" fmla="*/ 20 h 61"/>
                <a:gd name="T84" fmla="*/ 437 w 635"/>
                <a:gd name="T85" fmla="*/ 20 h 61"/>
                <a:gd name="T86" fmla="*/ 447 w 635"/>
                <a:gd name="T87" fmla="*/ 10 h 61"/>
                <a:gd name="T88" fmla="*/ 457 w 635"/>
                <a:gd name="T89" fmla="*/ 10 h 61"/>
                <a:gd name="T90" fmla="*/ 467 w 635"/>
                <a:gd name="T91" fmla="*/ 5 h 61"/>
                <a:gd name="T92" fmla="*/ 477 w 635"/>
                <a:gd name="T93" fmla="*/ 5 h 61"/>
                <a:gd name="T94" fmla="*/ 487 w 635"/>
                <a:gd name="T95" fmla="*/ 5 h 61"/>
                <a:gd name="T96" fmla="*/ 497 w 635"/>
                <a:gd name="T97" fmla="*/ 5 h 61"/>
                <a:gd name="T98" fmla="*/ 508 w 635"/>
                <a:gd name="T99" fmla="*/ 5 h 61"/>
                <a:gd name="T100" fmla="*/ 518 w 635"/>
                <a:gd name="T101" fmla="*/ 0 h 61"/>
                <a:gd name="T102" fmla="*/ 528 w 635"/>
                <a:gd name="T103" fmla="*/ 0 h 61"/>
                <a:gd name="T104" fmla="*/ 538 w 635"/>
                <a:gd name="T105" fmla="*/ 5 h 61"/>
                <a:gd name="T106" fmla="*/ 548 w 635"/>
                <a:gd name="T107" fmla="*/ 10 h 61"/>
                <a:gd name="T108" fmla="*/ 558 w 635"/>
                <a:gd name="T109" fmla="*/ 10 h 61"/>
                <a:gd name="T110" fmla="*/ 569 w 635"/>
                <a:gd name="T111" fmla="*/ 10 h 61"/>
                <a:gd name="T112" fmla="*/ 579 w 635"/>
                <a:gd name="T113" fmla="*/ 10 h 61"/>
                <a:gd name="T114" fmla="*/ 589 w 635"/>
                <a:gd name="T115" fmla="*/ 10 h 61"/>
                <a:gd name="T116" fmla="*/ 599 w 635"/>
                <a:gd name="T117" fmla="*/ 10 h 61"/>
                <a:gd name="T118" fmla="*/ 609 w 635"/>
                <a:gd name="T119" fmla="*/ 10 h 61"/>
                <a:gd name="T120" fmla="*/ 614 w 635"/>
                <a:gd name="T121" fmla="*/ 20 h 61"/>
                <a:gd name="T122" fmla="*/ 619 w 635"/>
                <a:gd name="T123" fmla="*/ 10 h 61"/>
                <a:gd name="T124" fmla="*/ 630 w 635"/>
                <a:gd name="T125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5" h="61">
                  <a:moveTo>
                    <a:pt x="0" y="40"/>
                  </a:moveTo>
                  <a:lnTo>
                    <a:pt x="5" y="40"/>
                  </a:lnTo>
                  <a:lnTo>
                    <a:pt x="10" y="40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5" y="40"/>
                  </a:lnTo>
                  <a:lnTo>
                    <a:pt x="30" y="40"/>
                  </a:lnTo>
                  <a:lnTo>
                    <a:pt x="35" y="40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51" y="40"/>
                  </a:lnTo>
                  <a:lnTo>
                    <a:pt x="56" y="40"/>
                  </a:lnTo>
                  <a:lnTo>
                    <a:pt x="61" y="40"/>
                  </a:lnTo>
                  <a:lnTo>
                    <a:pt x="66" y="40"/>
                  </a:lnTo>
                  <a:lnTo>
                    <a:pt x="71" y="40"/>
                  </a:lnTo>
                  <a:lnTo>
                    <a:pt x="76" y="40"/>
                  </a:lnTo>
                  <a:lnTo>
                    <a:pt x="81" y="40"/>
                  </a:lnTo>
                  <a:lnTo>
                    <a:pt x="86" y="40"/>
                  </a:lnTo>
                  <a:lnTo>
                    <a:pt x="91" y="45"/>
                  </a:lnTo>
                  <a:lnTo>
                    <a:pt x="96" y="50"/>
                  </a:lnTo>
                  <a:lnTo>
                    <a:pt x="101" y="55"/>
                  </a:lnTo>
                  <a:lnTo>
                    <a:pt x="106" y="50"/>
                  </a:lnTo>
                  <a:lnTo>
                    <a:pt x="111" y="45"/>
                  </a:lnTo>
                  <a:lnTo>
                    <a:pt x="117" y="45"/>
                  </a:lnTo>
                  <a:lnTo>
                    <a:pt x="122" y="45"/>
                  </a:lnTo>
                  <a:lnTo>
                    <a:pt x="127" y="45"/>
                  </a:lnTo>
                  <a:lnTo>
                    <a:pt x="132" y="45"/>
                  </a:lnTo>
                  <a:lnTo>
                    <a:pt x="137" y="45"/>
                  </a:lnTo>
                  <a:lnTo>
                    <a:pt x="142" y="45"/>
                  </a:lnTo>
                  <a:lnTo>
                    <a:pt x="147" y="45"/>
                  </a:lnTo>
                  <a:lnTo>
                    <a:pt x="152" y="45"/>
                  </a:lnTo>
                  <a:lnTo>
                    <a:pt x="157" y="50"/>
                  </a:lnTo>
                  <a:lnTo>
                    <a:pt x="167" y="61"/>
                  </a:lnTo>
                  <a:lnTo>
                    <a:pt x="172" y="61"/>
                  </a:lnTo>
                  <a:lnTo>
                    <a:pt x="177" y="61"/>
                  </a:lnTo>
                  <a:lnTo>
                    <a:pt x="183" y="61"/>
                  </a:lnTo>
                  <a:lnTo>
                    <a:pt x="188" y="61"/>
                  </a:lnTo>
                  <a:lnTo>
                    <a:pt x="193" y="61"/>
                  </a:lnTo>
                  <a:lnTo>
                    <a:pt x="198" y="61"/>
                  </a:lnTo>
                  <a:lnTo>
                    <a:pt x="203" y="61"/>
                  </a:lnTo>
                  <a:lnTo>
                    <a:pt x="208" y="61"/>
                  </a:lnTo>
                  <a:lnTo>
                    <a:pt x="213" y="61"/>
                  </a:lnTo>
                  <a:lnTo>
                    <a:pt x="218" y="55"/>
                  </a:lnTo>
                  <a:lnTo>
                    <a:pt x="223" y="50"/>
                  </a:lnTo>
                  <a:lnTo>
                    <a:pt x="228" y="50"/>
                  </a:lnTo>
                  <a:lnTo>
                    <a:pt x="233" y="50"/>
                  </a:lnTo>
                  <a:lnTo>
                    <a:pt x="238" y="50"/>
                  </a:lnTo>
                  <a:lnTo>
                    <a:pt x="244" y="50"/>
                  </a:lnTo>
                  <a:lnTo>
                    <a:pt x="249" y="45"/>
                  </a:lnTo>
                  <a:lnTo>
                    <a:pt x="254" y="45"/>
                  </a:lnTo>
                  <a:lnTo>
                    <a:pt x="259" y="45"/>
                  </a:lnTo>
                  <a:lnTo>
                    <a:pt x="264" y="40"/>
                  </a:lnTo>
                  <a:lnTo>
                    <a:pt x="269" y="40"/>
                  </a:lnTo>
                  <a:lnTo>
                    <a:pt x="274" y="40"/>
                  </a:lnTo>
                  <a:lnTo>
                    <a:pt x="279" y="40"/>
                  </a:lnTo>
                  <a:lnTo>
                    <a:pt x="284" y="40"/>
                  </a:lnTo>
                  <a:lnTo>
                    <a:pt x="289" y="35"/>
                  </a:lnTo>
                  <a:lnTo>
                    <a:pt x="294" y="30"/>
                  </a:lnTo>
                  <a:lnTo>
                    <a:pt x="299" y="30"/>
                  </a:lnTo>
                  <a:lnTo>
                    <a:pt x="304" y="30"/>
                  </a:lnTo>
                  <a:lnTo>
                    <a:pt x="310" y="30"/>
                  </a:lnTo>
                  <a:lnTo>
                    <a:pt x="315" y="30"/>
                  </a:lnTo>
                  <a:lnTo>
                    <a:pt x="320" y="25"/>
                  </a:lnTo>
                  <a:lnTo>
                    <a:pt x="325" y="25"/>
                  </a:lnTo>
                  <a:lnTo>
                    <a:pt x="330" y="25"/>
                  </a:lnTo>
                  <a:lnTo>
                    <a:pt x="335" y="25"/>
                  </a:lnTo>
                  <a:lnTo>
                    <a:pt x="340" y="25"/>
                  </a:lnTo>
                  <a:lnTo>
                    <a:pt x="345" y="25"/>
                  </a:lnTo>
                  <a:lnTo>
                    <a:pt x="350" y="25"/>
                  </a:lnTo>
                  <a:lnTo>
                    <a:pt x="355" y="25"/>
                  </a:lnTo>
                  <a:lnTo>
                    <a:pt x="360" y="25"/>
                  </a:lnTo>
                  <a:lnTo>
                    <a:pt x="365" y="25"/>
                  </a:lnTo>
                  <a:lnTo>
                    <a:pt x="370" y="25"/>
                  </a:lnTo>
                  <a:lnTo>
                    <a:pt x="376" y="20"/>
                  </a:lnTo>
                  <a:lnTo>
                    <a:pt x="381" y="20"/>
                  </a:lnTo>
                  <a:lnTo>
                    <a:pt x="386" y="20"/>
                  </a:lnTo>
                  <a:lnTo>
                    <a:pt x="391" y="20"/>
                  </a:lnTo>
                  <a:lnTo>
                    <a:pt x="396" y="20"/>
                  </a:lnTo>
                  <a:lnTo>
                    <a:pt x="401" y="20"/>
                  </a:lnTo>
                  <a:lnTo>
                    <a:pt x="406" y="20"/>
                  </a:lnTo>
                  <a:lnTo>
                    <a:pt x="411" y="20"/>
                  </a:lnTo>
                  <a:lnTo>
                    <a:pt x="416" y="20"/>
                  </a:lnTo>
                  <a:lnTo>
                    <a:pt x="421" y="20"/>
                  </a:lnTo>
                  <a:lnTo>
                    <a:pt x="426" y="20"/>
                  </a:lnTo>
                  <a:lnTo>
                    <a:pt x="431" y="20"/>
                  </a:lnTo>
                  <a:lnTo>
                    <a:pt x="437" y="20"/>
                  </a:lnTo>
                  <a:lnTo>
                    <a:pt x="442" y="15"/>
                  </a:lnTo>
                  <a:lnTo>
                    <a:pt x="447" y="10"/>
                  </a:lnTo>
                  <a:lnTo>
                    <a:pt x="452" y="10"/>
                  </a:lnTo>
                  <a:lnTo>
                    <a:pt x="457" y="10"/>
                  </a:lnTo>
                  <a:lnTo>
                    <a:pt x="462" y="10"/>
                  </a:lnTo>
                  <a:lnTo>
                    <a:pt x="467" y="5"/>
                  </a:lnTo>
                  <a:lnTo>
                    <a:pt x="472" y="5"/>
                  </a:lnTo>
                  <a:lnTo>
                    <a:pt x="477" y="5"/>
                  </a:lnTo>
                  <a:lnTo>
                    <a:pt x="482" y="5"/>
                  </a:lnTo>
                  <a:lnTo>
                    <a:pt x="487" y="5"/>
                  </a:lnTo>
                  <a:lnTo>
                    <a:pt x="492" y="5"/>
                  </a:lnTo>
                  <a:lnTo>
                    <a:pt x="497" y="5"/>
                  </a:lnTo>
                  <a:lnTo>
                    <a:pt x="503" y="5"/>
                  </a:lnTo>
                  <a:lnTo>
                    <a:pt x="508" y="5"/>
                  </a:lnTo>
                  <a:lnTo>
                    <a:pt x="513" y="5"/>
                  </a:lnTo>
                  <a:lnTo>
                    <a:pt x="518" y="0"/>
                  </a:lnTo>
                  <a:lnTo>
                    <a:pt x="523" y="5"/>
                  </a:lnTo>
                  <a:lnTo>
                    <a:pt x="528" y="0"/>
                  </a:lnTo>
                  <a:lnTo>
                    <a:pt x="533" y="5"/>
                  </a:lnTo>
                  <a:lnTo>
                    <a:pt x="538" y="5"/>
                  </a:lnTo>
                  <a:lnTo>
                    <a:pt x="543" y="10"/>
                  </a:lnTo>
                  <a:lnTo>
                    <a:pt x="548" y="10"/>
                  </a:lnTo>
                  <a:lnTo>
                    <a:pt x="553" y="10"/>
                  </a:lnTo>
                  <a:lnTo>
                    <a:pt x="558" y="10"/>
                  </a:lnTo>
                  <a:lnTo>
                    <a:pt x="563" y="10"/>
                  </a:lnTo>
                  <a:lnTo>
                    <a:pt x="569" y="10"/>
                  </a:lnTo>
                  <a:lnTo>
                    <a:pt x="574" y="10"/>
                  </a:lnTo>
                  <a:lnTo>
                    <a:pt x="579" y="10"/>
                  </a:lnTo>
                  <a:lnTo>
                    <a:pt x="584" y="10"/>
                  </a:lnTo>
                  <a:lnTo>
                    <a:pt x="589" y="10"/>
                  </a:lnTo>
                  <a:lnTo>
                    <a:pt x="594" y="10"/>
                  </a:lnTo>
                  <a:lnTo>
                    <a:pt x="599" y="10"/>
                  </a:lnTo>
                  <a:lnTo>
                    <a:pt x="604" y="10"/>
                  </a:lnTo>
                  <a:lnTo>
                    <a:pt x="609" y="10"/>
                  </a:lnTo>
                  <a:lnTo>
                    <a:pt x="614" y="15"/>
                  </a:lnTo>
                  <a:lnTo>
                    <a:pt x="614" y="20"/>
                  </a:lnTo>
                  <a:lnTo>
                    <a:pt x="614" y="15"/>
                  </a:lnTo>
                  <a:lnTo>
                    <a:pt x="619" y="10"/>
                  </a:lnTo>
                  <a:lnTo>
                    <a:pt x="624" y="10"/>
                  </a:lnTo>
                  <a:lnTo>
                    <a:pt x="630" y="10"/>
                  </a:lnTo>
                  <a:lnTo>
                    <a:pt x="635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4CEDA688-A373-42EB-A4F7-8CB98FF37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0" y="3810001"/>
              <a:ext cx="1016000" cy="192088"/>
            </a:xfrm>
            <a:custGeom>
              <a:avLst/>
              <a:gdLst>
                <a:gd name="T0" fmla="*/ 5 w 640"/>
                <a:gd name="T1" fmla="*/ 10 h 121"/>
                <a:gd name="T2" fmla="*/ 15 w 640"/>
                <a:gd name="T3" fmla="*/ 10 h 121"/>
                <a:gd name="T4" fmla="*/ 25 w 640"/>
                <a:gd name="T5" fmla="*/ 10 h 121"/>
                <a:gd name="T6" fmla="*/ 35 w 640"/>
                <a:gd name="T7" fmla="*/ 5 h 121"/>
                <a:gd name="T8" fmla="*/ 45 w 640"/>
                <a:gd name="T9" fmla="*/ 5 h 121"/>
                <a:gd name="T10" fmla="*/ 55 w 640"/>
                <a:gd name="T11" fmla="*/ 5 h 121"/>
                <a:gd name="T12" fmla="*/ 66 w 640"/>
                <a:gd name="T13" fmla="*/ 0 h 121"/>
                <a:gd name="T14" fmla="*/ 76 w 640"/>
                <a:gd name="T15" fmla="*/ 0 h 121"/>
                <a:gd name="T16" fmla="*/ 86 w 640"/>
                <a:gd name="T17" fmla="*/ 0 h 121"/>
                <a:gd name="T18" fmla="*/ 96 w 640"/>
                <a:gd name="T19" fmla="*/ 0 h 121"/>
                <a:gd name="T20" fmla="*/ 106 w 640"/>
                <a:gd name="T21" fmla="*/ 0 h 121"/>
                <a:gd name="T22" fmla="*/ 116 w 640"/>
                <a:gd name="T23" fmla="*/ 0 h 121"/>
                <a:gd name="T24" fmla="*/ 127 w 640"/>
                <a:gd name="T25" fmla="*/ 0 h 121"/>
                <a:gd name="T26" fmla="*/ 137 w 640"/>
                <a:gd name="T27" fmla="*/ 5 h 121"/>
                <a:gd name="T28" fmla="*/ 147 w 640"/>
                <a:gd name="T29" fmla="*/ 5 h 121"/>
                <a:gd name="T30" fmla="*/ 157 w 640"/>
                <a:gd name="T31" fmla="*/ 5 h 121"/>
                <a:gd name="T32" fmla="*/ 167 w 640"/>
                <a:gd name="T33" fmla="*/ 10 h 121"/>
                <a:gd name="T34" fmla="*/ 177 w 640"/>
                <a:gd name="T35" fmla="*/ 10 h 121"/>
                <a:gd name="T36" fmla="*/ 188 w 640"/>
                <a:gd name="T37" fmla="*/ 10 h 121"/>
                <a:gd name="T38" fmla="*/ 203 w 640"/>
                <a:gd name="T39" fmla="*/ 20 h 121"/>
                <a:gd name="T40" fmla="*/ 213 w 640"/>
                <a:gd name="T41" fmla="*/ 25 h 121"/>
                <a:gd name="T42" fmla="*/ 223 w 640"/>
                <a:gd name="T43" fmla="*/ 25 h 121"/>
                <a:gd name="T44" fmla="*/ 233 w 640"/>
                <a:gd name="T45" fmla="*/ 25 h 121"/>
                <a:gd name="T46" fmla="*/ 243 w 640"/>
                <a:gd name="T47" fmla="*/ 25 h 121"/>
                <a:gd name="T48" fmla="*/ 254 w 640"/>
                <a:gd name="T49" fmla="*/ 30 h 121"/>
                <a:gd name="T50" fmla="*/ 269 w 640"/>
                <a:gd name="T51" fmla="*/ 40 h 121"/>
                <a:gd name="T52" fmla="*/ 279 w 640"/>
                <a:gd name="T53" fmla="*/ 45 h 121"/>
                <a:gd name="T54" fmla="*/ 289 w 640"/>
                <a:gd name="T55" fmla="*/ 50 h 121"/>
                <a:gd name="T56" fmla="*/ 299 w 640"/>
                <a:gd name="T57" fmla="*/ 50 h 121"/>
                <a:gd name="T58" fmla="*/ 309 w 640"/>
                <a:gd name="T59" fmla="*/ 50 h 121"/>
                <a:gd name="T60" fmla="*/ 314 w 640"/>
                <a:gd name="T61" fmla="*/ 61 h 121"/>
                <a:gd name="T62" fmla="*/ 325 w 640"/>
                <a:gd name="T63" fmla="*/ 61 h 121"/>
                <a:gd name="T64" fmla="*/ 335 w 640"/>
                <a:gd name="T65" fmla="*/ 61 h 121"/>
                <a:gd name="T66" fmla="*/ 345 w 640"/>
                <a:gd name="T67" fmla="*/ 66 h 121"/>
                <a:gd name="T68" fmla="*/ 355 w 640"/>
                <a:gd name="T69" fmla="*/ 66 h 121"/>
                <a:gd name="T70" fmla="*/ 365 w 640"/>
                <a:gd name="T71" fmla="*/ 66 h 121"/>
                <a:gd name="T72" fmla="*/ 375 w 640"/>
                <a:gd name="T73" fmla="*/ 66 h 121"/>
                <a:gd name="T74" fmla="*/ 386 w 640"/>
                <a:gd name="T75" fmla="*/ 71 h 121"/>
                <a:gd name="T76" fmla="*/ 396 w 640"/>
                <a:gd name="T77" fmla="*/ 71 h 121"/>
                <a:gd name="T78" fmla="*/ 411 w 640"/>
                <a:gd name="T79" fmla="*/ 81 h 121"/>
                <a:gd name="T80" fmla="*/ 421 w 640"/>
                <a:gd name="T81" fmla="*/ 81 h 121"/>
                <a:gd name="T82" fmla="*/ 431 w 640"/>
                <a:gd name="T83" fmla="*/ 81 h 121"/>
                <a:gd name="T84" fmla="*/ 441 w 640"/>
                <a:gd name="T85" fmla="*/ 81 h 121"/>
                <a:gd name="T86" fmla="*/ 452 w 640"/>
                <a:gd name="T87" fmla="*/ 81 h 121"/>
                <a:gd name="T88" fmla="*/ 462 w 640"/>
                <a:gd name="T89" fmla="*/ 86 h 121"/>
                <a:gd name="T90" fmla="*/ 472 w 640"/>
                <a:gd name="T91" fmla="*/ 86 h 121"/>
                <a:gd name="T92" fmla="*/ 482 w 640"/>
                <a:gd name="T93" fmla="*/ 86 h 121"/>
                <a:gd name="T94" fmla="*/ 492 w 640"/>
                <a:gd name="T95" fmla="*/ 86 h 121"/>
                <a:gd name="T96" fmla="*/ 502 w 640"/>
                <a:gd name="T97" fmla="*/ 86 h 121"/>
                <a:gd name="T98" fmla="*/ 513 w 640"/>
                <a:gd name="T99" fmla="*/ 86 h 121"/>
                <a:gd name="T100" fmla="*/ 523 w 640"/>
                <a:gd name="T101" fmla="*/ 86 h 121"/>
                <a:gd name="T102" fmla="*/ 533 w 640"/>
                <a:gd name="T103" fmla="*/ 91 h 121"/>
                <a:gd name="T104" fmla="*/ 543 w 640"/>
                <a:gd name="T105" fmla="*/ 91 h 121"/>
                <a:gd name="T106" fmla="*/ 553 w 640"/>
                <a:gd name="T107" fmla="*/ 91 h 121"/>
                <a:gd name="T108" fmla="*/ 568 w 640"/>
                <a:gd name="T109" fmla="*/ 101 h 121"/>
                <a:gd name="T110" fmla="*/ 579 w 640"/>
                <a:gd name="T111" fmla="*/ 101 h 121"/>
                <a:gd name="T112" fmla="*/ 589 w 640"/>
                <a:gd name="T113" fmla="*/ 106 h 121"/>
                <a:gd name="T114" fmla="*/ 599 w 640"/>
                <a:gd name="T115" fmla="*/ 106 h 121"/>
                <a:gd name="T116" fmla="*/ 609 w 640"/>
                <a:gd name="T117" fmla="*/ 111 h 121"/>
                <a:gd name="T118" fmla="*/ 619 w 640"/>
                <a:gd name="T119" fmla="*/ 111 h 121"/>
                <a:gd name="T120" fmla="*/ 629 w 640"/>
                <a:gd name="T121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0" h="121">
                  <a:moveTo>
                    <a:pt x="0" y="10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7" y="5"/>
                  </a:lnTo>
                  <a:lnTo>
                    <a:pt x="142" y="5"/>
                  </a:lnTo>
                  <a:lnTo>
                    <a:pt x="147" y="5"/>
                  </a:lnTo>
                  <a:lnTo>
                    <a:pt x="152" y="5"/>
                  </a:lnTo>
                  <a:lnTo>
                    <a:pt x="157" y="5"/>
                  </a:lnTo>
                  <a:lnTo>
                    <a:pt x="162" y="10"/>
                  </a:lnTo>
                  <a:lnTo>
                    <a:pt x="167" y="10"/>
                  </a:lnTo>
                  <a:lnTo>
                    <a:pt x="172" y="10"/>
                  </a:lnTo>
                  <a:lnTo>
                    <a:pt x="177" y="10"/>
                  </a:lnTo>
                  <a:lnTo>
                    <a:pt x="182" y="10"/>
                  </a:lnTo>
                  <a:lnTo>
                    <a:pt x="188" y="10"/>
                  </a:lnTo>
                  <a:lnTo>
                    <a:pt x="198" y="20"/>
                  </a:lnTo>
                  <a:lnTo>
                    <a:pt x="203" y="20"/>
                  </a:lnTo>
                  <a:lnTo>
                    <a:pt x="208" y="20"/>
                  </a:lnTo>
                  <a:lnTo>
                    <a:pt x="213" y="25"/>
                  </a:lnTo>
                  <a:lnTo>
                    <a:pt x="218" y="25"/>
                  </a:lnTo>
                  <a:lnTo>
                    <a:pt x="223" y="25"/>
                  </a:lnTo>
                  <a:lnTo>
                    <a:pt x="228" y="25"/>
                  </a:lnTo>
                  <a:lnTo>
                    <a:pt x="233" y="25"/>
                  </a:lnTo>
                  <a:lnTo>
                    <a:pt x="238" y="25"/>
                  </a:lnTo>
                  <a:lnTo>
                    <a:pt x="243" y="25"/>
                  </a:lnTo>
                  <a:lnTo>
                    <a:pt x="248" y="25"/>
                  </a:lnTo>
                  <a:lnTo>
                    <a:pt x="254" y="30"/>
                  </a:lnTo>
                  <a:lnTo>
                    <a:pt x="259" y="30"/>
                  </a:lnTo>
                  <a:lnTo>
                    <a:pt x="269" y="40"/>
                  </a:lnTo>
                  <a:lnTo>
                    <a:pt x="274" y="40"/>
                  </a:lnTo>
                  <a:lnTo>
                    <a:pt x="279" y="45"/>
                  </a:lnTo>
                  <a:lnTo>
                    <a:pt x="284" y="45"/>
                  </a:lnTo>
                  <a:lnTo>
                    <a:pt x="289" y="50"/>
                  </a:lnTo>
                  <a:lnTo>
                    <a:pt x="294" y="50"/>
                  </a:lnTo>
                  <a:lnTo>
                    <a:pt x="299" y="50"/>
                  </a:lnTo>
                  <a:lnTo>
                    <a:pt x="304" y="50"/>
                  </a:lnTo>
                  <a:lnTo>
                    <a:pt x="309" y="50"/>
                  </a:lnTo>
                  <a:lnTo>
                    <a:pt x="309" y="61"/>
                  </a:lnTo>
                  <a:lnTo>
                    <a:pt x="314" y="61"/>
                  </a:lnTo>
                  <a:lnTo>
                    <a:pt x="320" y="61"/>
                  </a:lnTo>
                  <a:lnTo>
                    <a:pt x="325" y="61"/>
                  </a:lnTo>
                  <a:lnTo>
                    <a:pt x="330" y="61"/>
                  </a:lnTo>
                  <a:lnTo>
                    <a:pt x="335" y="61"/>
                  </a:lnTo>
                  <a:lnTo>
                    <a:pt x="340" y="66"/>
                  </a:lnTo>
                  <a:lnTo>
                    <a:pt x="345" y="66"/>
                  </a:lnTo>
                  <a:lnTo>
                    <a:pt x="350" y="66"/>
                  </a:lnTo>
                  <a:lnTo>
                    <a:pt x="355" y="66"/>
                  </a:lnTo>
                  <a:lnTo>
                    <a:pt x="360" y="66"/>
                  </a:lnTo>
                  <a:lnTo>
                    <a:pt x="365" y="66"/>
                  </a:lnTo>
                  <a:lnTo>
                    <a:pt x="370" y="66"/>
                  </a:lnTo>
                  <a:lnTo>
                    <a:pt x="375" y="66"/>
                  </a:lnTo>
                  <a:lnTo>
                    <a:pt x="381" y="71"/>
                  </a:lnTo>
                  <a:lnTo>
                    <a:pt x="386" y="71"/>
                  </a:lnTo>
                  <a:lnTo>
                    <a:pt x="391" y="71"/>
                  </a:lnTo>
                  <a:lnTo>
                    <a:pt x="396" y="71"/>
                  </a:lnTo>
                  <a:lnTo>
                    <a:pt x="401" y="71"/>
                  </a:lnTo>
                  <a:lnTo>
                    <a:pt x="411" y="81"/>
                  </a:lnTo>
                  <a:lnTo>
                    <a:pt x="416" y="81"/>
                  </a:lnTo>
                  <a:lnTo>
                    <a:pt x="421" y="81"/>
                  </a:lnTo>
                  <a:lnTo>
                    <a:pt x="426" y="81"/>
                  </a:lnTo>
                  <a:lnTo>
                    <a:pt x="431" y="81"/>
                  </a:lnTo>
                  <a:lnTo>
                    <a:pt x="436" y="81"/>
                  </a:lnTo>
                  <a:lnTo>
                    <a:pt x="441" y="81"/>
                  </a:lnTo>
                  <a:lnTo>
                    <a:pt x="447" y="81"/>
                  </a:lnTo>
                  <a:lnTo>
                    <a:pt x="452" y="81"/>
                  </a:lnTo>
                  <a:lnTo>
                    <a:pt x="457" y="81"/>
                  </a:lnTo>
                  <a:lnTo>
                    <a:pt x="462" y="86"/>
                  </a:lnTo>
                  <a:lnTo>
                    <a:pt x="467" y="86"/>
                  </a:lnTo>
                  <a:lnTo>
                    <a:pt x="472" y="86"/>
                  </a:lnTo>
                  <a:lnTo>
                    <a:pt x="477" y="86"/>
                  </a:lnTo>
                  <a:lnTo>
                    <a:pt x="482" y="86"/>
                  </a:lnTo>
                  <a:lnTo>
                    <a:pt x="487" y="86"/>
                  </a:lnTo>
                  <a:lnTo>
                    <a:pt x="492" y="86"/>
                  </a:lnTo>
                  <a:lnTo>
                    <a:pt x="497" y="86"/>
                  </a:lnTo>
                  <a:lnTo>
                    <a:pt x="502" y="86"/>
                  </a:lnTo>
                  <a:lnTo>
                    <a:pt x="507" y="86"/>
                  </a:lnTo>
                  <a:lnTo>
                    <a:pt x="513" y="86"/>
                  </a:lnTo>
                  <a:lnTo>
                    <a:pt x="518" y="86"/>
                  </a:lnTo>
                  <a:lnTo>
                    <a:pt x="523" y="86"/>
                  </a:lnTo>
                  <a:lnTo>
                    <a:pt x="528" y="91"/>
                  </a:lnTo>
                  <a:lnTo>
                    <a:pt x="533" y="91"/>
                  </a:lnTo>
                  <a:lnTo>
                    <a:pt x="538" y="91"/>
                  </a:lnTo>
                  <a:lnTo>
                    <a:pt x="543" y="91"/>
                  </a:lnTo>
                  <a:lnTo>
                    <a:pt x="548" y="91"/>
                  </a:lnTo>
                  <a:lnTo>
                    <a:pt x="553" y="91"/>
                  </a:lnTo>
                  <a:lnTo>
                    <a:pt x="558" y="91"/>
                  </a:lnTo>
                  <a:lnTo>
                    <a:pt x="568" y="101"/>
                  </a:lnTo>
                  <a:lnTo>
                    <a:pt x="574" y="101"/>
                  </a:lnTo>
                  <a:lnTo>
                    <a:pt x="579" y="101"/>
                  </a:lnTo>
                  <a:lnTo>
                    <a:pt x="584" y="101"/>
                  </a:lnTo>
                  <a:lnTo>
                    <a:pt x="589" y="106"/>
                  </a:lnTo>
                  <a:lnTo>
                    <a:pt x="594" y="106"/>
                  </a:lnTo>
                  <a:lnTo>
                    <a:pt x="599" y="106"/>
                  </a:lnTo>
                  <a:lnTo>
                    <a:pt x="604" y="111"/>
                  </a:lnTo>
                  <a:lnTo>
                    <a:pt x="609" y="111"/>
                  </a:lnTo>
                  <a:lnTo>
                    <a:pt x="614" y="111"/>
                  </a:lnTo>
                  <a:lnTo>
                    <a:pt x="619" y="111"/>
                  </a:lnTo>
                  <a:lnTo>
                    <a:pt x="624" y="111"/>
                  </a:lnTo>
                  <a:lnTo>
                    <a:pt x="629" y="111"/>
                  </a:lnTo>
                  <a:lnTo>
                    <a:pt x="640" y="1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EC1C731D-4FA4-45B5-B73E-75A5ECAE4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7450" y="4002088"/>
              <a:ext cx="209550" cy="9525"/>
            </a:xfrm>
            <a:custGeom>
              <a:avLst/>
              <a:gdLst>
                <a:gd name="T0" fmla="*/ 0 w 132"/>
                <a:gd name="T1" fmla="*/ 0 h 6"/>
                <a:gd name="T2" fmla="*/ 5 w 132"/>
                <a:gd name="T3" fmla="*/ 0 h 6"/>
                <a:gd name="T4" fmla="*/ 10 w 132"/>
                <a:gd name="T5" fmla="*/ 0 h 6"/>
                <a:gd name="T6" fmla="*/ 15 w 132"/>
                <a:gd name="T7" fmla="*/ 0 h 6"/>
                <a:gd name="T8" fmla="*/ 20 w 132"/>
                <a:gd name="T9" fmla="*/ 6 h 6"/>
                <a:gd name="T10" fmla="*/ 25 w 132"/>
                <a:gd name="T11" fmla="*/ 6 h 6"/>
                <a:gd name="T12" fmla="*/ 30 w 132"/>
                <a:gd name="T13" fmla="*/ 0 h 6"/>
                <a:gd name="T14" fmla="*/ 35 w 132"/>
                <a:gd name="T15" fmla="*/ 6 h 6"/>
                <a:gd name="T16" fmla="*/ 40 w 132"/>
                <a:gd name="T17" fmla="*/ 6 h 6"/>
                <a:gd name="T18" fmla="*/ 45 w 132"/>
                <a:gd name="T19" fmla="*/ 6 h 6"/>
                <a:gd name="T20" fmla="*/ 50 w 132"/>
                <a:gd name="T21" fmla="*/ 0 h 6"/>
                <a:gd name="T22" fmla="*/ 55 w 132"/>
                <a:gd name="T23" fmla="*/ 0 h 6"/>
                <a:gd name="T24" fmla="*/ 60 w 132"/>
                <a:gd name="T25" fmla="*/ 0 h 6"/>
                <a:gd name="T26" fmla="*/ 66 w 132"/>
                <a:gd name="T27" fmla="*/ 0 h 6"/>
                <a:gd name="T28" fmla="*/ 71 w 132"/>
                <a:gd name="T29" fmla="*/ 0 h 6"/>
                <a:gd name="T30" fmla="*/ 76 w 132"/>
                <a:gd name="T31" fmla="*/ 0 h 6"/>
                <a:gd name="T32" fmla="*/ 81 w 132"/>
                <a:gd name="T33" fmla="*/ 0 h 6"/>
                <a:gd name="T34" fmla="*/ 86 w 132"/>
                <a:gd name="T35" fmla="*/ 0 h 6"/>
                <a:gd name="T36" fmla="*/ 91 w 132"/>
                <a:gd name="T37" fmla="*/ 0 h 6"/>
                <a:gd name="T38" fmla="*/ 96 w 132"/>
                <a:gd name="T39" fmla="*/ 6 h 6"/>
                <a:gd name="T40" fmla="*/ 101 w 132"/>
                <a:gd name="T41" fmla="*/ 6 h 6"/>
                <a:gd name="T42" fmla="*/ 106 w 132"/>
                <a:gd name="T43" fmla="*/ 6 h 6"/>
                <a:gd name="T44" fmla="*/ 111 w 132"/>
                <a:gd name="T45" fmla="*/ 6 h 6"/>
                <a:gd name="T46" fmla="*/ 116 w 132"/>
                <a:gd name="T47" fmla="*/ 6 h 6"/>
                <a:gd name="T48" fmla="*/ 121 w 132"/>
                <a:gd name="T49" fmla="*/ 6 h 6"/>
                <a:gd name="T50" fmla="*/ 127 w 132"/>
                <a:gd name="T51" fmla="*/ 6 h 6"/>
                <a:gd name="T52" fmla="*/ 132 w 132"/>
                <a:gd name="T5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2" h="6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6"/>
                  </a:lnTo>
                  <a:lnTo>
                    <a:pt x="25" y="6"/>
                  </a:lnTo>
                  <a:lnTo>
                    <a:pt x="30" y="0"/>
                  </a:lnTo>
                  <a:lnTo>
                    <a:pt x="35" y="6"/>
                  </a:lnTo>
                  <a:lnTo>
                    <a:pt x="40" y="6"/>
                  </a:lnTo>
                  <a:lnTo>
                    <a:pt x="45" y="6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6" y="6"/>
                  </a:lnTo>
                  <a:lnTo>
                    <a:pt x="101" y="6"/>
                  </a:lnTo>
                  <a:lnTo>
                    <a:pt x="106" y="6"/>
                  </a:lnTo>
                  <a:lnTo>
                    <a:pt x="111" y="6"/>
                  </a:lnTo>
                  <a:lnTo>
                    <a:pt x="116" y="6"/>
                  </a:lnTo>
                  <a:lnTo>
                    <a:pt x="121" y="6"/>
                  </a:lnTo>
                  <a:lnTo>
                    <a:pt x="127" y="6"/>
                  </a:lnTo>
                  <a:lnTo>
                    <a:pt x="132" y="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5">
              <a:extLst>
                <a:ext uri="{FF2B5EF4-FFF2-40B4-BE49-F238E27FC236}">
                  <a16:creationId xmlns:a16="http://schemas.microsoft.com/office/drawing/2014/main" id="{F7EEEEC1-BA38-49FC-8342-B0A57E2D5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625" y="4284663"/>
              <a:ext cx="903288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ground range [m]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6">
              <a:extLst>
                <a:ext uri="{FF2B5EF4-FFF2-40B4-BE49-F238E27FC236}">
                  <a16:creationId xmlns:a16="http://schemas.microsoft.com/office/drawing/2014/main" id="{A3CB5241-4BD1-4EF4-9AE4-494A80C40A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36913" y="3403600"/>
              <a:ext cx="5397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height [m]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7">
              <a:extLst>
                <a:ext uri="{FF2B5EF4-FFF2-40B4-BE49-F238E27FC236}">
                  <a16:creationId xmlns:a16="http://schemas.microsoft.com/office/drawing/2014/main" id="{1EBFD8BB-F7FB-4A19-9E2E-12B89C518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1850" y="2713038"/>
              <a:ext cx="1128713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VV Ground Geometry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Line 78">
              <a:extLst>
                <a:ext uri="{FF2B5EF4-FFF2-40B4-BE49-F238E27FC236}">
                  <a16:creationId xmlns:a16="http://schemas.microsoft.com/office/drawing/2014/main" id="{0EBC6152-7470-4FB9-87CF-74E194645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2898776"/>
              <a:ext cx="5216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79">
              <a:extLst>
                <a:ext uri="{FF2B5EF4-FFF2-40B4-BE49-F238E27FC236}">
                  <a16:creationId xmlns:a16="http://schemas.microsoft.com/office/drawing/2014/main" id="{607785E5-8219-448C-AE39-6564A2B5A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4124326"/>
              <a:ext cx="5216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80">
              <a:extLst>
                <a:ext uri="{FF2B5EF4-FFF2-40B4-BE49-F238E27FC236}">
                  <a16:creationId xmlns:a16="http://schemas.microsoft.com/office/drawing/2014/main" id="{6D4B9094-4EDE-47CD-8855-D2DA5C9677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32875" y="2898776"/>
              <a:ext cx="0" cy="12255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81">
              <a:extLst>
                <a:ext uri="{FF2B5EF4-FFF2-40B4-BE49-F238E27FC236}">
                  <a16:creationId xmlns:a16="http://schemas.microsoft.com/office/drawing/2014/main" id="{8D1A2592-8C38-41D1-BDD0-F422A72A4E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6350" y="2898776"/>
              <a:ext cx="0" cy="12255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82">
              <a:extLst>
                <a:ext uri="{FF2B5EF4-FFF2-40B4-BE49-F238E27FC236}">
                  <a16:creationId xmlns:a16="http://schemas.microsoft.com/office/drawing/2014/main" id="{5C4902F6-3854-48DA-A226-62244F0F55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4124326"/>
              <a:ext cx="5216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83">
              <a:extLst>
                <a:ext uri="{FF2B5EF4-FFF2-40B4-BE49-F238E27FC236}">
                  <a16:creationId xmlns:a16="http://schemas.microsoft.com/office/drawing/2014/main" id="{5191A1F2-742B-41B5-A7F9-4D808D5E84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6350" y="2898776"/>
              <a:ext cx="0" cy="12255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84">
              <a:extLst>
                <a:ext uri="{FF2B5EF4-FFF2-40B4-BE49-F238E27FC236}">
                  <a16:creationId xmlns:a16="http://schemas.microsoft.com/office/drawing/2014/main" id="{92EF0D01-40CE-40E6-8042-B93F8BCA9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513" y="4067176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85">
              <a:extLst>
                <a:ext uri="{FF2B5EF4-FFF2-40B4-BE49-F238E27FC236}">
                  <a16:creationId xmlns:a16="http://schemas.microsoft.com/office/drawing/2014/main" id="{60E0679E-95D3-4B99-BE18-9DCB40882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513" y="2898776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6">
              <a:extLst>
                <a:ext uri="{FF2B5EF4-FFF2-40B4-BE49-F238E27FC236}">
                  <a16:creationId xmlns:a16="http://schemas.microsoft.com/office/drawing/2014/main" id="{7CFE11EA-9F71-4ECE-A580-0E9A7031B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4148138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2200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Line 87">
              <a:extLst>
                <a:ext uri="{FF2B5EF4-FFF2-40B4-BE49-F238E27FC236}">
                  <a16:creationId xmlns:a16="http://schemas.microsoft.com/office/drawing/2014/main" id="{662FE909-632D-490B-AAEE-DE30CE0E1C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5200" y="4067176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88">
              <a:extLst>
                <a:ext uri="{FF2B5EF4-FFF2-40B4-BE49-F238E27FC236}">
                  <a16:creationId xmlns:a16="http://schemas.microsoft.com/office/drawing/2014/main" id="{C40417BC-BB74-4157-9BD8-A030488C7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5200" y="2898776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AFC80635-193E-4783-B2A4-962676B7C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488" y="4148138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2400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Line 90">
              <a:extLst>
                <a:ext uri="{FF2B5EF4-FFF2-40B4-BE49-F238E27FC236}">
                  <a16:creationId xmlns:a16="http://schemas.microsoft.com/office/drawing/2014/main" id="{CB0C2468-7008-4CB4-929C-CFED55237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2888" y="4067176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91">
              <a:extLst>
                <a:ext uri="{FF2B5EF4-FFF2-40B4-BE49-F238E27FC236}">
                  <a16:creationId xmlns:a16="http://schemas.microsoft.com/office/drawing/2014/main" id="{CF7FB9B4-6AA5-4946-BB51-34FD2A3F7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2888" y="2898776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92">
              <a:extLst>
                <a:ext uri="{FF2B5EF4-FFF2-40B4-BE49-F238E27FC236}">
                  <a16:creationId xmlns:a16="http://schemas.microsoft.com/office/drawing/2014/main" id="{5A53FAB9-A777-4398-A9F9-40ABF7CE6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175" y="4148138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2600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Line 93">
              <a:extLst>
                <a:ext uri="{FF2B5EF4-FFF2-40B4-BE49-F238E27FC236}">
                  <a16:creationId xmlns:a16="http://schemas.microsoft.com/office/drawing/2014/main" id="{EDABD625-8D78-4A93-90A5-5B0352361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72163" y="4067176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4">
              <a:extLst>
                <a:ext uri="{FF2B5EF4-FFF2-40B4-BE49-F238E27FC236}">
                  <a16:creationId xmlns:a16="http://schemas.microsoft.com/office/drawing/2014/main" id="{1AD9B12F-36AF-4B69-BA86-1CC9B5322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2163" y="2898776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5">
              <a:extLst>
                <a:ext uri="{FF2B5EF4-FFF2-40B4-BE49-F238E27FC236}">
                  <a16:creationId xmlns:a16="http://schemas.microsoft.com/office/drawing/2014/main" id="{FA4238AC-7958-4019-92F2-42256CF8A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450" y="4148138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2800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Line 96">
              <a:extLst>
                <a:ext uri="{FF2B5EF4-FFF2-40B4-BE49-F238E27FC236}">
                  <a16:creationId xmlns:a16="http://schemas.microsoft.com/office/drawing/2014/main" id="{3B822441-1189-4E7C-9294-99F36A102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9850" y="4067176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97">
              <a:extLst>
                <a:ext uri="{FF2B5EF4-FFF2-40B4-BE49-F238E27FC236}">
                  <a16:creationId xmlns:a16="http://schemas.microsoft.com/office/drawing/2014/main" id="{6A2E1CCE-05FA-4AF4-8C40-1D06F5E0B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9850" y="2898776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8">
              <a:extLst>
                <a:ext uri="{FF2B5EF4-FFF2-40B4-BE49-F238E27FC236}">
                  <a16:creationId xmlns:a16="http://schemas.microsoft.com/office/drawing/2014/main" id="{D5CD766E-0F4A-485E-AF19-20763DE85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7138" y="4148138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Line 99">
              <a:extLst>
                <a:ext uri="{FF2B5EF4-FFF2-40B4-BE49-F238E27FC236}">
                  <a16:creationId xmlns:a16="http://schemas.microsoft.com/office/drawing/2014/main" id="{1F827FB8-770A-4E01-AAA1-BA2F1E82B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69125" y="4067176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00">
              <a:extLst>
                <a:ext uri="{FF2B5EF4-FFF2-40B4-BE49-F238E27FC236}">
                  <a16:creationId xmlns:a16="http://schemas.microsoft.com/office/drawing/2014/main" id="{7913B0CD-8609-4F6A-B8FD-BF49FE35B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9125" y="2898776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01">
              <a:extLst>
                <a:ext uri="{FF2B5EF4-FFF2-40B4-BE49-F238E27FC236}">
                  <a16:creationId xmlns:a16="http://schemas.microsoft.com/office/drawing/2014/main" id="{B85D9750-D77B-4FE1-A5A7-04F78C635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4148138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3200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Line 102">
              <a:extLst>
                <a:ext uri="{FF2B5EF4-FFF2-40B4-BE49-F238E27FC236}">
                  <a16:creationId xmlns:a16="http://schemas.microsoft.com/office/drawing/2014/main" id="{5F04B01D-4AD6-44E6-B282-D077D5A506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16813" y="4067176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103">
              <a:extLst>
                <a:ext uri="{FF2B5EF4-FFF2-40B4-BE49-F238E27FC236}">
                  <a16:creationId xmlns:a16="http://schemas.microsoft.com/office/drawing/2014/main" id="{569BCF35-E270-4E7B-B12E-BB4163D1B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6813" y="2898776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4">
              <a:extLst>
                <a:ext uri="{FF2B5EF4-FFF2-40B4-BE49-F238E27FC236}">
                  <a16:creationId xmlns:a16="http://schemas.microsoft.com/office/drawing/2014/main" id="{979FAD0B-91F1-4DB1-81E2-57A220CA6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100" y="4148138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3400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Line 105">
              <a:extLst>
                <a:ext uri="{FF2B5EF4-FFF2-40B4-BE49-F238E27FC236}">
                  <a16:creationId xmlns:a16="http://schemas.microsoft.com/office/drawing/2014/main" id="{C917E394-7760-4A6D-985A-DD792D4768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56563" y="4067176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06">
              <a:extLst>
                <a:ext uri="{FF2B5EF4-FFF2-40B4-BE49-F238E27FC236}">
                  <a16:creationId xmlns:a16="http://schemas.microsoft.com/office/drawing/2014/main" id="{70A7D8D2-32AD-438C-B749-EBED77802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2898776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7">
              <a:extLst>
                <a:ext uri="{FF2B5EF4-FFF2-40B4-BE49-F238E27FC236}">
                  <a16:creationId xmlns:a16="http://schemas.microsoft.com/office/drawing/2014/main" id="{1891595E-D713-418D-85CF-63DC0A9FE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3850" y="4148138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3600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Line 108">
              <a:extLst>
                <a:ext uri="{FF2B5EF4-FFF2-40B4-BE49-F238E27FC236}">
                  <a16:creationId xmlns:a16="http://schemas.microsoft.com/office/drawing/2014/main" id="{504BA726-6755-4DD7-BEAB-0A90DF0C49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05838" y="4067176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09">
              <a:extLst>
                <a:ext uri="{FF2B5EF4-FFF2-40B4-BE49-F238E27FC236}">
                  <a16:creationId xmlns:a16="http://schemas.microsoft.com/office/drawing/2014/main" id="{38B3E1AA-8AC2-4034-AFFB-76A092B16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5838" y="2898776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10">
              <a:extLst>
                <a:ext uri="{FF2B5EF4-FFF2-40B4-BE49-F238E27FC236}">
                  <a16:creationId xmlns:a16="http://schemas.microsoft.com/office/drawing/2014/main" id="{9461DA97-95AC-43BF-B5C7-C6240AFCD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1538" y="4148138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3800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Line 111">
              <a:extLst>
                <a:ext uri="{FF2B5EF4-FFF2-40B4-BE49-F238E27FC236}">
                  <a16:creationId xmlns:a16="http://schemas.microsoft.com/office/drawing/2014/main" id="{64131935-3974-4C31-833E-2EEF7B489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4116388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12">
              <a:extLst>
                <a:ext uri="{FF2B5EF4-FFF2-40B4-BE49-F238E27FC236}">
                  <a16:creationId xmlns:a16="http://schemas.microsoft.com/office/drawing/2014/main" id="{CF6C0190-113B-4768-BAB3-161F8D35E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5725" y="4116388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13">
              <a:extLst>
                <a:ext uri="{FF2B5EF4-FFF2-40B4-BE49-F238E27FC236}">
                  <a16:creationId xmlns:a16="http://schemas.microsoft.com/office/drawing/2014/main" id="{D3FF96B5-76C6-4B57-AD09-BF8AD5345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738" y="4051301"/>
              <a:ext cx="233363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Line 114">
              <a:extLst>
                <a:ext uri="{FF2B5EF4-FFF2-40B4-BE49-F238E27FC236}">
                  <a16:creationId xmlns:a16="http://schemas.microsoft.com/office/drawing/2014/main" id="{B543FBAC-A6D4-4342-B0B5-2C10C9077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3906838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15">
              <a:extLst>
                <a:ext uri="{FF2B5EF4-FFF2-40B4-BE49-F238E27FC236}">
                  <a16:creationId xmlns:a16="http://schemas.microsoft.com/office/drawing/2014/main" id="{EAFA18DD-E555-461B-928D-2686A0D589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5725" y="3906838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6">
              <a:extLst>
                <a:ext uri="{FF2B5EF4-FFF2-40B4-BE49-F238E27FC236}">
                  <a16:creationId xmlns:a16="http://schemas.microsoft.com/office/drawing/2014/main" id="{70C88F3A-7C5E-4CE5-BEA8-0945F3380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738" y="3841751"/>
              <a:ext cx="233363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Line 117">
              <a:extLst>
                <a:ext uri="{FF2B5EF4-FFF2-40B4-BE49-F238E27FC236}">
                  <a16:creationId xmlns:a16="http://schemas.microsoft.com/office/drawing/2014/main" id="{69A7353C-C8A3-4A7A-A682-F3FFBADD2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3687763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18">
              <a:extLst>
                <a:ext uri="{FF2B5EF4-FFF2-40B4-BE49-F238E27FC236}">
                  <a16:creationId xmlns:a16="http://schemas.microsoft.com/office/drawing/2014/main" id="{0805AEAA-B7DF-4815-90C4-77256CAF83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5725" y="3687763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9">
              <a:extLst>
                <a:ext uri="{FF2B5EF4-FFF2-40B4-BE49-F238E27FC236}">
                  <a16:creationId xmlns:a16="http://schemas.microsoft.com/office/drawing/2014/main" id="{4DE6B867-E6F8-4381-8FBF-FBC132253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738" y="3624263"/>
              <a:ext cx="233363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Line 120">
              <a:extLst>
                <a:ext uri="{FF2B5EF4-FFF2-40B4-BE49-F238E27FC236}">
                  <a16:creationId xmlns:a16="http://schemas.microsoft.com/office/drawing/2014/main" id="{F77AA5BD-9E63-45BE-9834-80AFCA678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3478213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21">
              <a:extLst>
                <a:ext uri="{FF2B5EF4-FFF2-40B4-BE49-F238E27FC236}">
                  <a16:creationId xmlns:a16="http://schemas.microsoft.com/office/drawing/2014/main" id="{FC1E0E1C-8572-4FF1-8B87-C5FD5CDAAD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5725" y="3478213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22">
              <a:extLst>
                <a:ext uri="{FF2B5EF4-FFF2-40B4-BE49-F238E27FC236}">
                  <a16:creationId xmlns:a16="http://schemas.microsoft.com/office/drawing/2014/main" id="{B81B851B-963D-43CD-A6C7-CB2D6702B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738" y="3414713"/>
              <a:ext cx="233363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Line 123">
              <a:extLst>
                <a:ext uri="{FF2B5EF4-FFF2-40B4-BE49-F238E27FC236}">
                  <a16:creationId xmlns:a16="http://schemas.microsoft.com/office/drawing/2014/main" id="{DB93C2D7-02B3-4FCF-A2CA-1744F6659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3260726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24">
              <a:extLst>
                <a:ext uri="{FF2B5EF4-FFF2-40B4-BE49-F238E27FC236}">
                  <a16:creationId xmlns:a16="http://schemas.microsoft.com/office/drawing/2014/main" id="{51F59EF7-3F4D-4B4C-9524-2C179023A5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5725" y="3260726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25">
              <a:extLst>
                <a:ext uri="{FF2B5EF4-FFF2-40B4-BE49-F238E27FC236}">
                  <a16:creationId xmlns:a16="http://schemas.microsoft.com/office/drawing/2014/main" id="{D0A520BD-325F-432C-AFB2-1A3C59B4E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738" y="3195638"/>
              <a:ext cx="233363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Line 126">
              <a:extLst>
                <a:ext uri="{FF2B5EF4-FFF2-40B4-BE49-F238E27FC236}">
                  <a16:creationId xmlns:a16="http://schemas.microsoft.com/office/drawing/2014/main" id="{8E59D817-7D79-4F2F-B383-A9111E10C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3043238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27">
              <a:extLst>
                <a:ext uri="{FF2B5EF4-FFF2-40B4-BE49-F238E27FC236}">
                  <a16:creationId xmlns:a16="http://schemas.microsoft.com/office/drawing/2014/main" id="{2DA369A9-A31F-4540-A47C-232D1FB34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5725" y="3043238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28">
              <a:extLst>
                <a:ext uri="{FF2B5EF4-FFF2-40B4-BE49-F238E27FC236}">
                  <a16:creationId xmlns:a16="http://schemas.microsoft.com/office/drawing/2014/main" id="{2538CBB6-50BF-4B01-B364-DEF1D2F3B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738" y="2978151"/>
              <a:ext cx="233363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Line 129">
              <a:extLst>
                <a:ext uri="{FF2B5EF4-FFF2-40B4-BE49-F238E27FC236}">
                  <a16:creationId xmlns:a16="http://schemas.microsoft.com/office/drawing/2014/main" id="{A31B1D9A-29FD-4FCD-804E-58B59F08F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2898776"/>
              <a:ext cx="5216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130">
              <a:extLst>
                <a:ext uri="{FF2B5EF4-FFF2-40B4-BE49-F238E27FC236}">
                  <a16:creationId xmlns:a16="http://schemas.microsoft.com/office/drawing/2014/main" id="{5EBD3634-E717-4283-98C4-356E9A9AE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4124326"/>
              <a:ext cx="5216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131">
              <a:extLst>
                <a:ext uri="{FF2B5EF4-FFF2-40B4-BE49-F238E27FC236}">
                  <a16:creationId xmlns:a16="http://schemas.microsoft.com/office/drawing/2014/main" id="{A6A5E15E-DE31-4703-BDE3-2BBB88D362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32875" y="2898776"/>
              <a:ext cx="0" cy="12255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132">
              <a:extLst>
                <a:ext uri="{FF2B5EF4-FFF2-40B4-BE49-F238E27FC236}">
                  <a16:creationId xmlns:a16="http://schemas.microsoft.com/office/drawing/2014/main" id="{C18534B5-0A50-4E99-B936-C1774D7ABC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6350" y="2898776"/>
              <a:ext cx="0" cy="12255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33">
              <a:extLst>
                <a:ext uri="{FF2B5EF4-FFF2-40B4-BE49-F238E27FC236}">
                  <a16:creationId xmlns:a16="http://schemas.microsoft.com/office/drawing/2014/main" id="{681828FD-F25D-4096-89CF-7C2C471FB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4616451"/>
              <a:ext cx="5216525" cy="12334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34">
              <a:extLst>
                <a:ext uri="{FF2B5EF4-FFF2-40B4-BE49-F238E27FC236}">
                  <a16:creationId xmlns:a16="http://schemas.microsoft.com/office/drawing/2014/main" id="{F636FC02-6837-4107-9ECD-0322D3535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4616451"/>
              <a:ext cx="5216525" cy="12334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5" name="Picture 135">
              <a:extLst>
                <a:ext uri="{FF2B5EF4-FFF2-40B4-BE49-F238E27FC236}">
                  <a16:creationId xmlns:a16="http://schemas.microsoft.com/office/drawing/2014/main" id="{245D311C-9A99-4A7D-AED2-690AFDF14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350" y="4616451"/>
              <a:ext cx="5216525" cy="123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Freeform 136">
              <a:extLst>
                <a:ext uri="{FF2B5EF4-FFF2-40B4-BE49-F238E27FC236}">
                  <a16:creationId xmlns:a16="http://schemas.microsoft.com/office/drawing/2014/main" id="{96B6454F-ED99-48B5-BA99-535E63D11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350" y="5430838"/>
              <a:ext cx="1023938" cy="0"/>
            </a:xfrm>
            <a:custGeom>
              <a:avLst/>
              <a:gdLst>
                <a:gd name="T0" fmla="*/ 10 w 645"/>
                <a:gd name="T1" fmla="*/ 25 w 645"/>
                <a:gd name="T2" fmla="*/ 40 w 645"/>
                <a:gd name="T3" fmla="*/ 56 w 645"/>
                <a:gd name="T4" fmla="*/ 71 w 645"/>
                <a:gd name="T5" fmla="*/ 86 w 645"/>
                <a:gd name="T6" fmla="*/ 101 w 645"/>
                <a:gd name="T7" fmla="*/ 116 w 645"/>
                <a:gd name="T8" fmla="*/ 132 w 645"/>
                <a:gd name="T9" fmla="*/ 147 w 645"/>
                <a:gd name="T10" fmla="*/ 162 w 645"/>
                <a:gd name="T11" fmla="*/ 177 w 645"/>
                <a:gd name="T12" fmla="*/ 193 w 645"/>
                <a:gd name="T13" fmla="*/ 208 w 645"/>
                <a:gd name="T14" fmla="*/ 223 w 645"/>
                <a:gd name="T15" fmla="*/ 238 w 645"/>
                <a:gd name="T16" fmla="*/ 254 w 645"/>
                <a:gd name="T17" fmla="*/ 269 w 645"/>
                <a:gd name="T18" fmla="*/ 284 w 645"/>
                <a:gd name="T19" fmla="*/ 299 w 645"/>
                <a:gd name="T20" fmla="*/ 315 w 645"/>
                <a:gd name="T21" fmla="*/ 330 w 645"/>
                <a:gd name="T22" fmla="*/ 345 w 645"/>
                <a:gd name="T23" fmla="*/ 360 w 645"/>
                <a:gd name="T24" fmla="*/ 375 w 645"/>
                <a:gd name="T25" fmla="*/ 391 w 645"/>
                <a:gd name="T26" fmla="*/ 406 w 645"/>
                <a:gd name="T27" fmla="*/ 421 w 645"/>
                <a:gd name="T28" fmla="*/ 436 w 645"/>
                <a:gd name="T29" fmla="*/ 452 w 645"/>
                <a:gd name="T30" fmla="*/ 467 w 645"/>
                <a:gd name="T31" fmla="*/ 482 w 645"/>
                <a:gd name="T32" fmla="*/ 497 w 645"/>
                <a:gd name="T33" fmla="*/ 513 w 645"/>
                <a:gd name="T34" fmla="*/ 528 w 645"/>
                <a:gd name="T35" fmla="*/ 543 w 645"/>
                <a:gd name="T36" fmla="*/ 558 w 645"/>
                <a:gd name="T37" fmla="*/ 574 w 645"/>
                <a:gd name="T38" fmla="*/ 589 w 645"/>
                <a:gd name="T39" fmla="*/ 604 w 645"/>
                <a:gd name="T40" fmla="*/ 619 w 645"/>
                <a:gd name="T41" fmla="*/ 635 w 6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645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4" y="0"/>
                  </a:lnTo>
                  <a:lnTo>
                    <a:pt x="299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5" y="0"/>
                  </a:lnTo>
                  <a:lnTo>
                    <a:pt x="340" y="0"/>
                  </a:lnTo>
                  <a:lnTo>
                    <a:pt x="345" y="0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60" y="0"/>
                  </a:lnTo>
                  <a:lnTo>
                    <a:pt x="365" y="0"/>
                  </a:lnTo>
                  <a:lnTo>
                    <a:pt x="370" y="0"/>
                  </a:lnTo>
                  <a:lnTo>
                    <a:pt x="375" y="0"/>
                  </a:lnTo>
                  <a:lnTo>
                    <a:pt x="381" y="0"/>
                  </a:lnTo>
                  <a:lnTo>
                    <a:pt x="386" y="0"/>
                  </a:lnTo>
                  <a:lnTo>
                    <a:pt x="391" y="0"/>
                  </a:lnTo>
                  <a:lnTo>
                    <a:pt x="396" y="0"/>
                  </a:lnTo>
                  <a:lnTo>
                    <a:pt x="401" y="0"/>
                  </a:lnTo>
                  <a:lnTo>
                    <a:pt x="406" y="0"/>
                  </a:lnTo>
                  <a:lnTo>
                    <a:pt x="411" y="0"/>
                  </a:lnTo>
                  <a:lnTo>
                    <a:pt x="416" y="0"/>
                  </a:lnTo>
                  <a:lnTo>
                    <a:pt x="421" y="0"/>
                  </a:lnTo>
                  <a:lnTo>
                    <a:pt x="426" y="0"/>
                  </a:lnTo>
                  <a:lnTo>
                    <a:pt x="431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7" y="0"/>
                  </a:lnTo>
                  <a:lnTo>
                    <a:pt x="452" y="0"/>
                  </a:lnTo>
                  <a:lnTo>
                    <a:pt x="457" y="0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7" y="0"/>
                  </a:lnTo>
                  <a:lnTo>
                    <a:pt x="482" y="0"/>
                  </a:lnTo>
                  <a:lnTo>
                    <a:pt x="487" y="0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2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3" y="0"/>
                  </a:lnTo>
                  <a:lnTo>
                    <a:pt x="528" y="0"/>
                  </a:lnTo>
                  <a:lnTo>
                    <a:pt x="533" y="0"/>
                  </a:lnTo>
                  <a:lnTo>
                    <a:pt x="538" y="0"/>
                  </a:lnTo>
                  <a:lnTo>
                    <a:pt x="543" y="0"/>
                  </a:lnTo>
                  <a:lnTo>
                    <a:pt x="548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8" y="0"/>
                  </a:lnTo>
                  <a:lnTo>
                    <a:pt x="574" y="0"/>
                  </a:lnTo>
                  <a:lnTo>
                    <a:pt x="579" y="0"/>
                  </a:lnTo>
                  <a:lnTo>
                    <a:pt x="584" y="0"/>
                  </a:lnTo>
                  <a:lnTo>
                    <a:pt x="589" y="0"/>
                  </a:lnTo>
                  <a:lnTo>
                    <a:pt x="594" y="0"/>
                  </a:lnTo>
                  <a:lnTo>
                    <a:pt x="599" y="0"/>
                  </a:lnTo>
                  <a:lnTo>
                    <a:pt x="604" y="0"/>
                  </a:lnTo>
                  <a:lnTo>
                    <a:pt x="609" y="0"/>
                  </a:lnTo>
                  <a:lnTo>
                    <a:pt x="614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29" y="0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FE4A4062-A6BC-48CF-8EC3-536176E0F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5430838"/>
              <a:ext cx="1023938" cy="0"/>
            </a:xfrm>
            <a:custGeom>
              <a:avLst/>
              <a:gdLst>
                <a:gd name="T0" fmla="*/ 10 w 645"/>
                <a:gd name="T1" fmla="*/ 25 w 645"/>
                <a:gd name="T2" fmla="*/ 40 w 645"/>
                <a:gd name="T3" fmla="*/ 56 w 645"/>
                <a:gd name="T4" fmla="*/ 71 w 645"/>
                <a:gd name="T5" fmla="*/ 86 w 645"/>
                <a:gd name="T6" fmla="*/ 101 w 645"/>
                <a:gd name="T7" fmla="*/ 116 w 645"/>
                <a:gd name="T8" fmla="*/ 132 w 645"/>
                <a:gd name="T9" fmla="*/ 147 w 645"/>
                <a:gd name="T10" fmla="*/ 162 w 645"/>
                <a:gd name="T11" fmla="*/ 177 w 645"/>
                <a:gd name="T12" fmla="*/ 193 w 645"/>
                <a:gd name="T13" fmla="*/ 208 w 645"/>
                <a:gd name="T14" fmla="*/ 223 w 645"/>
                <a:gd name="T15" fmla="*/ 238 w 645"/>
                <a:gd name="T16" fmla="*/ 254 w 645"/>
                <a:gd name="T17" fmla="*/ 269 w 645"/>
                <a:gd name="T18" fmla="*/ 284 w 645"/>
                <a:gd name="T19" fmla="*/ 299 w 645"/>
                <a:gd name="T20" fmla="*/ 315 w 645"/>
                <a:gd name="T21" fmla="*/ 330 w 645"/>
                <a:gd name="T22" fmla="*/ 345 w 645"/>
                <a:gd name="T23" fmla="*/ 360 w 645"/>
                <a:gd name="T24" fmla="*/ 376 w 645"/>
                <a:gd name="T25" fmla="*/ 391 w 645"/>
                <a:gd name="T26" fmla="*/ 406 w 645"/>
                <a:gd name="T27" fmla="*/ 421 w 645"/>
                <a:gd name="T28" fmla="*/ 436 w 645"/>
                <a:gd name="T29" fmla="*/ 452 w 645"/>
                <a:gd name="T30" fmla="*/ 467 w 645"/>
                <a:gd name="T31" fmla="*/ 482 w 645"/>
                <a:gd name="T32" fmla="*/ 497 w 645"/>
                <a:gd name="T33" fmla="*/ 513 w 645"/>
                <a:gd name="T34" fmla="*/ 528 w 645"/>
                <a:gd name="T35" fmla="*/ 543 w 645"/>
                <a:gd name="T36" fmla="*/ 558 w 645"/>
                <a:gd name="T37" fmla="*/ 574 w 645"/>
                <a:gd name="T38" fmla="*/ 589 w 645"/>
                <a:gd name="T39" fmla="*/ 604 w 645"/>
                <a:gd name="T40" fmla="*/ 619 w 645"/>
                <a:gd name="T41" fmla="*/ 635 w 6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645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4" y="0"/>
                  </a:lnTo>
                  <a:lnTo>
                    <a:pt x="299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5" y="0"/>
                  </a:lnTo>
                  <a:lnTo>
                    <a:pt x="340" y="0"/>
                  </a:lnTo>
                  <a:lnTo>
                    <a:pt x="345" y="0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60" y="0"/>
                  </a:lnTo>
                  <a:lnTo>
                    <a:pt x="365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1" y="0"/>
                  </a:lnTo>
                  <a:lnTo>
                    <a:pt x="386" y="0"/>
                  </a:lnTo>
                  <a:lnTo>
                    <a:pt x="391" y="0"/>
                  </a:lnTo>
                  <a:lnTo>
                    <a:pt x="396" y="0"/>
                  </a:lnTo>
                  <a:lnTo>
                    <a:pt x="401" y="0"/>
                  </a:lnTo>
                  <a:lnTo>
                    <a:pt x="406" y="0"/>
                  </a:lnTo>
                  <a:lnTo>
                    <a:pt x="411" y="0"/>
                  </a:lnTo>
                  <a:lnTo>
                    <a:pt x="416" y="0"/>
                  </a:lnTo>
                  <a:lnTo>
                    <a:pt x="421" y="0"/>
                  </a:lnTo>
                  <a:lnTo>
                    <a:pt x="426" y="0"/>
                  </a:lnTo>
                  <a:lnTo>
                    <a:pt x="431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7" y="0"/>
                  </a:lnTo>
                  <a:lnTo>
                    <a:pt x="452" y="0"/>
                  </a:lnTo>
                  <a:lnTo>
                    <a:pt x="457" y="0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7" y="0"/>
                  </a:lnTo>
                  <a:lnTo>
                    <a:pt x="482" y="0"/>
                  </a:lnTo>
                  <a:lnTo>
                    <a:pt x="487" y="0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2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3" y="0"/>
                  </a:lnTo>
                  <a:lnTo>
                    <a:pt x="528" y="0"/>
                  </a:lnTo>
                  <a:lnTo>
                    <a:pt x="533" y="0"/>
                  </a:lnTo>
                  <a:lnTo>
                    <a:pt x="538" y="0"/>
                  </a:lnTo>
                  <a:lnTo>
                    <a:pt x="543" y="0"/>
                  </a:lnTo>
                  <a:lnTo>
                    <a:pt x="548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9" y="0"/>
                  </a:lnTo>
                  <a:lnTo>
                    <a:pt x="574" y="0"/>
                  </a:lnTo>
                  <a:lnTo>
                    <a:pt x="579" y="0"/>
                  </a:lnTo>
                  <a:lnTo>
                    <a:pt x="584" y="0"/>
                  </a:lnTo>
                  <a:lnTo>
                    <a:pt x="589" y="0"/>
                  </a:lnTo>
                  <a:lnTo>
                    <a:pt x="594" y="0"/>
                  </a:lnTo>
                  <a:lnTo>
                    <a:pt x="599" y="0"/>
                  </a:lnTo>
                  <a:lnTo>
                    <a:pt x="604" y="0"/>
                  </a:lnTo>
                  <a:lnTo>
                    <a:pt x="609" y="0"/>
                  </a:lnTo>
                  <a:lnTo>
                    <a:pt x="614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29" y="0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8">
              <a:extLst>
                <a:ext uri="{FF2B5EF4-FFF2-40B4-BE49-F238E27FC236}">
                  <a16:creationId xmlns:a16="http://schemas.microsoft.com/office/drawing/2014/main" id="{6BA09B0A-2432-4E4D-9ABE-0333F2310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225" y="5430838"/>
              <a:ext cx="1023938" cy="0"/>
            </a:xfrm>
            <a:custGeom>
              <a:avLst/>
              <a:gdLst>
                <a:gd name="T0" fmla="*/ 10 w 645"/>
                <a:gd name="T1" fmla="*/ 25 w 645"/>
                <a:gd name="T2" fmla="*/ 40 w 645"/>
                <a:gd name="T3" fmla="*/ 56 w 645"/>
                <a:gd name="T4" fmla="*/ 71 w 645"/>
                <a:gd name="T5" fmla="*/ 86 w 645"/>
                <a:gd name="T6" fmla="*/ 101 w 645"/>
                <a:gd name="T7" fmla="*/ 117 w 645"/>
                <a:gd name="T8" fmla="*/ 132 w 645"/>
                <a:gd name="T9" fmla="*/ 147 w 645"/>
                <a:gd name="T10" fmla="*/ 162 w 645"/>
                <a:gd name="T11" fmla="*/ 177 w 645"/>
                <a:gd name="T12" fmla="*/ 193 w 645"/>
                <a:gd name="T13" fmla="*/ 208 w 645"/>
                <a:gd name="T14" fmla="*/ 223 w 645"/>
                <a:gd name="T15" fmla="*/ 238 w 645"/>
                <a:gd name="T16" fmla="*/ 254 w 645"/>
                <a:gd name="T17" fmla="*/ 269 w 645"/>
                <a:gd name="T18" fmla="*/ 284 w 645"/>
                <a:gd name="T19" fmla="*/ 299 w 645"/>
                <a:gd name="T20" fmla="*/ 315 w 645"/>
                <a:gd name="T21" fmla="*/ 330 w 645"/>
                <a:gd name="T22" fmla="*/ 345 w 645"/>
                <a:gd name="T23" fmla="*/ 360 w 645"/>
                <a:gd name="T24" fmla="*/ 376 w 645"/>
                <a:gd name="T25" fmla="*/ 391 w 645"/>
                <a:gd name="T26" fmla="*/ 406 w 645"/>
                <a:gd name="T27" fmla="*/ 421 w 645"/>
                <a:gd name="T28" fmla="*/ 437 w 645"/>
                <a:gd name="T29" fmla="*/ 452 w 645"/>
                <a:gd name="T30" fmla="*/ 467 w 645"/>
                <a:gd name="T31" fmla="*/ 482 w 645"/>
                <a:gd name="T32" fmla="*/ 497 w 645"/>
                <a:gd name="T33" fmla="*/ 513 w 645"/>
                <a:gd name="T34" fmla="*/ 528 w 645"/>
                <a:gd name="T35" fmla="*/ 543 w 645"/>
                <a:gd name="T36" fmla="*/ 558 w 645"/>
                <a:gd name="T37" fmla="*/ 574 w 645"/>
                <a:gd name="T38" fmla="*/ 589 w 645"/>
                <a:gd name="T39" fmla="*/ 604 w 645"/>
                <a:gd name="T40" fmla="*/ 619 w 645"/>
                <a:gd name="T41" fmla="*/ 635 w 6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645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4" y="0"/>
                  </a:lnTo>
                  <a:lnTo>
                    <a:pt x="299" y="0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5" y="0"/>
                  </a:lnTo>
                  <a:lnTo>
                    <a:pt x="340" y="0"/>
                  </a:lnTo>
                  <a:lnTo>
                    <a:pt x="345" y="0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60" y="0"/>
                  </a:lnTo>
                  <a:lnTo>
                    <a:pt x="365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1" y="0"/>
                  </a:lnTo>
                  <a:lnTo>
                    <a:pt x="386" y="0"/>
                  </a:lnTo>
                  <a:lnTo>
                    <a:pt x="391" y="0"/>
                  </a:lnTo>
                  <a:lnTo>
                    <a:pt x="396" y="0"/>
                  </a:lnTo>
                  <a:lnTo>
                    <a:pt x="401" y="0"/>
                  </a:lnTo>
                  <a:lnTo>
                    <a:pt x="406" y="0"/>
                  </a:lnTo>
                  <a:lnTo>
                    <a:pt x="411" y="0"/>
                  </a:lnTo>
                  <a:lnTo>
                    <a:pt x="416" y="0"/>
                  </a:lnTo>
                  <a:lnTo>
                    <a:pt x="421" y="0"/>
                  </a:lnTo>
                  <a:lnTo>
                    <a:pt x="426" y="0"/>
                  </a:lnTo>
                  <a:lnTo>
                    <a:pt x="431" y="0"/>
                  </a:lnTo>
                  <a:lnTo>
                    <a:pt x="437" y="0"/>
                  </a:lnTo>
                  <a:lnTo>
                    <a:pt x="442" y="0"/>
                  </a:lnTo>
                  <a:lnTo>
                    <a:pt x="447" y="0"/>
                  </a:lnTo>
                  <a:lnTo>
                    <a:pt x="452" y="0"/>
                  </a:lnTo>
                  <a:lnTo>
                    <a:pt x="457" y="0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7" y="0"/>
                  </a:lnTo>
                  <a:lnTo>
                    <a:pt x="482" y="0"/>
                  </a:lnTo>
                  <a:lnTo>
                    <a:pt x="487" y="0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3" y="0"/>
                  </a:lnTo>
                  <a:lnTo>
                    <a:pt x="528" y="0"/>
                  </a:lnTo>
                  <a:lnTo>
                    <a:pt x="533" y="0"/>
                  </a:lnTo>
                  <a:lnTo>
                    <a:pt x="538" y="0"/>
                  </a:lnTo>
                  <a:lnTo>
                    <a:pt x="543" y="0"/>
                  </a:lnTo>
                  <a:lnTo>
                    <a:pt x="548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9" y="0"/>
                  </a:lnTo>
                  <a:lnTo>
                    <a:pt x="574" y="0"/>
                  </a:lnTo>
                  <a:lnTo>
                    <a:pt x="579" y="0"/>
                  </a:lnTo>
                  <a:lnTo>
                    <a:pt x="584" y="0"/>
                  </a:lnTo>
                  <a:lnTo>
                    <a:pt x="589" y="0"/>
                  </a:lnTo>
                  <a:lnTo>
                    <a:pt x="594" y="0"/>
                  </a:lnTo>
                  <a:lnTo>
                    <a:pt x="599" y="0"/>
                  </a:lnTo>
                  <a:lnTo>
                    <a:pt x="604" y="0"/>
                  </a:lnTo>
                  <a:lnTo>
                    <a:pt x="609" y="0"/>
                  </a:lnTo>
                  <a:lnTo>
                    <a:pt x="614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9">
              <a:extLst>
                <a:ext uri="{FF2B5EF4-FFF2-40B4-BE49-F238E27FC236}">
                  <a16:creationId xmlns:a16="http://schemas.microsoft.com/office/drawing/2014/main" id="{7313A08E-3C6E-43CC-971C-B1FB2A83D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430838"/>
              <a:ext cx="1023938" cy="0"/>
            </a:xfrm>
            <a:custGeom>
              <a:avLst/>
              <a:gdLst>
                <a:gd name="T0" fmla="*/ 10 w 645"/>
                <a:gd name="T1" fmla="*/ 25 w 645"/>
                <a:gd name="T2" fmla="*/ 40 w 645"/>
                <a:gd name="T3" fmla="*/ 56 w 645"/>
                <a:gd name="T4" fmla="*/ 71 w 645"/>
                <a:gd name="T5" fmla="*/ 86 w 645"/>
                <a:gd name="T6" fmla="*/ 101 w 645"/>
                <a:gd name="T7" fmla="*/ 117 w 645"/>
                <a:gd name="T8" fmla="*/ 132 w 645"/>
                <a:gd name="T9" fmla="*/ 147 w 645"/>
                <a:gd name="T10" fmla="*/ 162 w 645"/>
                <a:gd name="T11" fmla="*/ 178 w 645"/>
                <a:gd name="T12" fmla="*/ 193 w 645"/>
                <a:gd name="T13" fmla="*/ 208 w 645"/>
                <a:gd name="T14" fmla="*/ 223 w 645"/>
                <a:gd name="T15" fmla="*/ 238 w 645"/>
                <a:gd name="T16" fmla="*/ 254 w 645"/>
                <a:gd name="T17" fmla="*/ 269 w 645"/>
                <a:gd name="T18" fmla="*/ 284 w 645"/>
                <a:gd name="T19" fmla="*/ 299 w 645"/>
                <a:gd name="T20" fmla="*/ 315 w 645"/>
                <a:gd name="T21" fmla="*/ 330 w 645"/>
                <a:gd name="T22" fmla="*/ 345 w 645"/>
                <a:gd name="T23" fmla="*/ 360 w 645"/>
                <a:gd name="T24" fmla="*/ 376 w 645"/>
                <a:gd name="T25" fmla="*/ 391 w 645"/>
                <a:gd name="T26" fmla="*/ 406 w 645"/>
                <a:gd name="T27" fmla="*/ 421 w 645"/>
                <a:gd name="T28" fmla="*/ 437 w 645"/>
                <a:gd name="T29" fmla="*/ 452 w 645"/>
                <a:gd name="T30" fmla="*/ 467 w 645"/>
                <a:gd name="T31" fmla="*/ 482 w 645"/>
                <a:gd name="T32" fmla="*/ 497 w 645"/>
                <a:gd name="T33" fmla="*/ 513 w 645"/>
                <a:gd name="T34" fmla="*/ 528 w 645"/>
                <a:gd name="T35" fmla="*/ 543 w 645"/>
                <a:gd name="T36" fmla="*/ 558 w 645"/>
                <a:gd name="T37" fmla="*/ 574 w 645"/>
                <a:gd name="T38" fmla="*/ 589 w 645"/>
                <a:gd name="T39" fmla="*/ 604 w 645"/>
                <a:gd name="T40" fmla="*/ 619 w 645"/>
                <a:gd name="T41" fmla="*/ 635 w 6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645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4" y="0"/>
                  </a:lnTo>
                  <a:lnTo>
                    <a:pt x="299" y="0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5" y="0"/>
                  </a:lnTo>
                  <a:lnTo>
                    <a:pt x="340" y="0"/>
                  </a:lnTo>
                  <a:lnTo>
                    <a:pt x="345" y="0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60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6" y="0"/>
                  </a:lnTo>
                  <a:lnTo>
                    <a:pt x="381" y="0"/>
                  </a:lnTo>
                  <a:lnTo>
                    <a:pt x="386" y="0"/>
                  </a:lnTo>
                  <a:lnTo>
                    <a:pt x="391" y="0"/>
                  </a:lnTo>
                  <a:lnTo>
                    <a:pt x="396" y="0"/>
                  </a:lnTo>
                  <a:lnTo>
                    <a:pt x="401" y="0"/>
                  </a:lnTo>
                  <a:lnTo>
                    <a:pt x="406" y="0"/>
                  </a:lnTo>
                  <a:lnTo>
                    <a:pt x="411" y="0"/>
                  </a:lnTo>
                  <a:lnTo>
                    <a:pt x="416" y="0"/>
                  </a:lnTo>
                  <a:lnTo>
                    <a:pt x="421" y="0"/>
                  </a:lnTo>
                  <a:lnTo>
                    <a:pt x="426" y="0"/>
                  </a:lnTo>
                  <a:lnTo>
                    <a:pt x="431" y="0"/>
                  </a:lnTo>
                  <a:lnTo>
                    <a:pt x="437" y="0"/>
                  </a:lnTo>
                  <a:lnTo>
                    <a:pt x="442" y="0"/>
                  </a:lnTo>
                  <a:lnTo>
                    <a:pt x="447" y="0"/>
                  </a:lnTo>
                  <a:lnTo>
                    <a:pt x="452" y="0"/>
                  </a:lnTo>
                  <a:lnTo>
                    <a:pt x="457" y="0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7" y="0"/>
                  </a:lnTo>
                  <a:lnTo>
                    <a:pt x="482" y="0"/>
                  </a:lnTo>
                  <a:lnTo>
                    <a:pt x="487" y="0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3" y="0"/>
                  </a:lnTo>
                  <a:lnTo>
                    <a:pt x="528" y="0"/>
                  </a:lnTo>
                  <a:lnTo>
                    <a:pt x="533" y="0"/>
                  </a:lnTo>
                  <a:lnTo>
                    <a:pt x="538" y="0"/>
                  </a:lnTo>
                  <a:lnTo>
                    <a:pt x="543" y="0"/>
                  </a:lnTo>
                  <a:lnTo>
                    <a:pt x="548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69" y="0"/>
                  </a:lnTo>
                  <a:lnTo>
                    <a:pt x="574" y="0"/>
                  </a:lnTo>
                  <a:lnTo>
                    <a:pt x="579" y="0"/>
                  </a:lnTo>
                  <a:lnTo>
                    <a:pt x="584" y="0"/>
                  </a:lnTo>
                  <a:lnTo>
                    <a:pt x="589" y="0"/>
                  </a:lnTo>
                  <a:lnTo>
                    <a:pt x="594" y="0"/>
                  </a:lnTo>
                  <a:lnTo>
                    <a:pt x="599" y="0"/>
                  </a:lnTo>
                  <a:lnTo>
                    <a:pt x="604" y="0"/>
                  </a:lnTo>
                  <a:lnTo>
                    <a:pt x="609" y="0"/>
                  </a:lnTo>
                  <a:lnTo>
                    <a:pt x="614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0">
              <a:extLst>
                <a:ext uri="{FF2B5EF4-FFF2-40B4-BE49-F238E27FC236}">
                  <a16:creationId xmlns:a16="http://schemas.microsoft.com/office/drawing/2014/main" id="{D8A02407-8549-4D07-BE49-1C883077F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5430838"/>
              <a:ext cx="1023938" cy="0"/>
            </a:xfrm>
            <a:custGeom>
              <a:avLst/>
              <a:gdLst>
                <a:gd name="T0" fmla="*/ 10 w 645"/>
                <a:gd name="T1" fmla="*/ 25 w 645"/>
                <a:gd name="T2" fmla="*/ 40 w 645"/>
                <a:gd name="T3" fmla="*/ 56 w 645"/>
                <a:gd name="T4" fmla="*/ 71 w 645"/>
                <a:gd name="T5" fmla="*/ 86 w 645"/>
                <a:gd name="T6" fmla="*/ 101 w 645"/>
                <a:gd name="T7" fmla="*/ 117 w 645"/>
                <a:gd name="T8" fmla="*/ 132 w 645"/>
                <a:gd name="T9" fmla="*/ 147 w 645"/>
                <a:gd name="T10" fmla="*/ 162 w 645"/>
                <a:gd name="T11" fmla="*/ 178 w 645"/>
                <a:gd name="T12" fmla="*/ 193 w 645"/>
                <a:gd name="T13" fmla="*/ 208 w 645"/>
                <a:gd name="T14" fmla="*/ 223 w 645"/>
                <a:gd name="T15" fmla="*/ 238 w 645"/>
                <a:gd name="T16" fmla="*/ 254 w 645"/>
                <a:gd name="T17" fmla="*/ 269 w 645"/>
                <a:gd name="T18" fmla="*/ 284 w 645"/>
                <a:gd name="T19" fmla="*/ 299 w 645"/>
                <a:gd name="T20" fmla="*/ 315 w 645"/>
                <a:gd name="T21" fmla="*/ 330 w 645"/>
                <a:gd name="T22" fmla="*/ 345 w 645"/>
                <a:gd name="T23" fmla="*/ 360 w 645"/>
                <a:gd name="T24" fmla="*/ 376 w 645"/>
                <a:gd name="T25" fmla="*/ 391 w 645"/>
                <a:gd name="T26" fmla="*/ 406 w 645"/>
                <a:gd name="T27" fmla="*/ 421 w 645"/>
                <a:gd name="T28" fmla="*/ 437 w 645"/>
                <a:gd name="T29" fmla="*/ 452 w 645"/>
                <a:gd name="T30" fmla="*/ 467 w 645"/>
                <a:gd name="T31" fmla="*/ 482 w 645"/>
                <a:gd name="T32" fmla="*/ 498 w 645"/>
                <a:gd name="T33" fmla="*/ 513 w 645"/>
                <a:gd name="T34" fmla="*/ 528 w 645"/>
                <a:gd name="T35" fmla="*/ 543 w 645"/>
                <a:gd name="T36" fmla="*/ 558 w 645"/>
                <a:gd name="T37" fmla="*/ 574 w 645"/>
                <a:gd name="T38" fmla="*/ 589 w 645"/>
                <a:gd name="T39" fmla="*/ 604 w 645"/>
                <a:gd name="T40" fmla="*/ 619 w 645"/>
                <a:gd name="T41" fmla="*/ 635 w 6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645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4" y="0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5" y="0"/>
                  </a:lnTo>
                  <a:lnTo>
                    <a:pt x="340" y="0"/>
                  </a:lnTo>
                  <a:lnTo>
                    <a:pt x="345" y="0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60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6" y="0"/>
                  </a:lnTo>
                  <a:lnTo>
                    <a:pt x="381" y="0"/>
                  </a:lnTo>
                  <a:lnTo>
                    <a:pt x="386" y="0"/>
                  </a:lnTo>
                  <a:lnTo>
                    <a:pt x="391" y="0"/>
                  </a:lnTo>
                  <a:lnTo>
                    <a:pt x="396" y="0"/>
                  </a:lnTo>
                  <a:lnTo>
                    <a:pt x="401" y="0"/>
                  </a:lnTo>
                  <a:lnTo>
                    <a:pt x="406" y="0"/>
                  </a:lnTo>
                  <a:lnTo>
                    <a:pt x="411" y="0"/>
                  </a:lnTo>
                  <a:lnTo>
                    <a:pt x="416" y="0"/>
                  </a:lnTo>
                  <a:lnTo>
                    <a:pt x="421" y="0"/>
                  </a:lnTo>
                  <a:lnTo>
                    <a:pt x="426" y="0"/>
                  </a:lnTo>
                  <a:lnTo>
                    <a:pt x="431" y="0"/>
                  </a:lnTo>
                  <a:lnTo>
                    <a:pt x="437" y="0"/>
                  </a:lnTo>
                  <a:lnTo>
                    <a:pt x="442" y="0"/>
                  </a:lnTo>
                  <a:lnTo>
                    <a:pt x="447" y="0"/>
                  </a:lnTo>
                  <a:lnTo>
                    <a:pt x="452" y="0"/>
                  </a:lnTo>
                  <a:lnTo>
                    <a:pt x="457" y="0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7" y="0"/>
                  </a:lnTo>
                  <a:lnTo>
                    <a:pt x="482" y="0"/>
                  </a:lnTo>
                  <a:lnTo>
                    <a:pt x="487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3" y="0"/>
                  </a:lnTo>
                  <a:lnTo>
                    <a:pt x="528" y="0"/>
                  </a:lnTo>
                  <a:lnTo>
                    <a:pt x="533" y="0"/>
                  </a:lnTo>
                  <a:lnTo>
                    <a:pt x="538" y="0"/>
                  </a:lnTo>
                  <a:lnTo>
                    <a:pt x="543" y="0"/>
                  </a:lnTo>
                  <a:lnTo>
                    <a:pt x="548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69" y="0"/>
                  </a:lnTo>
                  <a:lnTo>
                    <a:pt x="574" y="0"/>
                  </a:lnTo>
                  <a:lnTo>
                    <a:pt x="579" y="0"/>
                  </a:lnTo>
                  <a:lnTo>
                    <a:pt x="584" y="0"/>
                  </a:lnTo>
                  <a:lnTo>
                    <a:pt x="589" y="0"/>
                  </a:lnTo>
                  <a:lnTo>
                    <a:pt x="594" y="0"/>
                  </a:lnTo>
                  <a:lnTo>
                    <a:pt x="599" y="0"/>
                  </a:lnTo>
                  <a:lnTo>
                    <a:pt x="604" y="0"/>
                  </a:lnTo>
                  <a:lnTo>
                    <a:pt x="609" y="0"/>
                  </a:lnTo>
                  <a:lnTo>
                    <a:pt x="614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1">
              <a:extLst>
                <a:ext uri="{FF2B5EF4-FFF2-40B4-BE49-F238E27FC236}">
                  <a16:creationId xmlns:a16="http://schemas.microsoft.com/office/drawing/2014/main" id="{2F71DF4B-C445-4F4C-A9A7-7FF16321B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038" y="5430838"/>
              <a:ext cx="88900" cy="0"/>
            </a:xfrm>
            <a:custGeom>
              <a:avLst/>
              <a:gdLst>
                <a:gd name="T0" fmla="*/ 0 w 56"/>
                <a:gd name="T1" fmla="*/ 5 w 56"/>
                <a:gd name="T2" fmla="*/ 10 w 56"/>
                <a:gd name="T3" fmla="*/ 15 w 56"/>
                <a:gd name="T4" fmla="*/ 20 w 56"/>
                <a:gd name="T5" fmla="*/ 25 w 56"/>
                <a:gd name="T6" fmla="*/ 30 w 56"/>
                <a:gd name="T7" fmla="*/ 35 w 56"/>
                <a:gd name="T8" fmla="*/ 40 w 56"/>
                <a:gd name="T9" fmla="*/ 46 w 56"/>
                <a:gd name="T10" fmla="*/ 51 w 56"/>
                <a:gd name="T11" fmla="*/ 56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</a:cxnLst>
              <a:rect l="0" t="0" r="r" b="b"/>
              <a:pathLst>
                <a:path w="56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2">
              <a:extLst>
                <a:ext uri="{FF2B5EF4-FFF2-40B4-BE49-F238E27FC236}">
                  <a16:creationId xmlns:a16="http://schemas.microsoft.com/office/drawing/2014/main" id="{EDE6C94A-C0FF-4FA4-9079-3B35119DC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288" y="5276851"/>
              <a:ext cx="644525" cy="153988"/>
            </a:xfrm>
            <a:custGeom>
              <a:avLst/>
              <a:gdLst>
                <a:gd name="T0" fmla="*/ 10 w 406"/>
                <a:gd name="T1" fmla="*/ 25 h 97"/>
                <a:gd name="T2" fmla="*/ 20 w 406"/>
                <a:gd name="T3" fmla="*/ 0 h 97"/>
                <a:gd name="T4" fmla="*/ 35 w 406"/>
                <a:gd name="T5" fmla="*/ 10 h 97"/>
                <a:gd name="T6" fmla="*/ 51 w 406"/>
                <a:gd name="T7" fmla="*/ 10 h 97"/>
                <a:gd name="T8" fmla="*/ 66 w 406"/>
                <a:gd name="T9" fmla="*/ 46 h 97"/>
                <a:gd name="T10" fmla="*/ 71 w 406"/>
                <a:gd name="T11" fmla="*/ 86 h 97"/>
                <a:gd name="T12" fmla="*/ 81 w 406"/>
                <a:gd name="T13" fmla="*/ 56 h 97"/>
                <a:gd name="T14" fmla="*/ 86 w 406"/>
                <a:gd name="T15" fmla="*/ 66 h 97"/>
                <a:gd name="T16" fmla="*/ 101 w 406"/>
                <a:gd name="T17" fmla="*/ 71 h 97"/>
                <a:gd name="T18" fmla="*/ 106 w 406"/>
                <a:gd name="T19" fmla="*/ 25 h 97"/>
                <a:gd name="T20" fmla="*/ 117 w 406"/>
                <a:gd name="T21" fmla="*/ 81 h 97"/>
                <a:gd name="T22" fmla="*/ 122 w 406"/>
                <a:gd name="T23" fmla="*/ 86 h 97"/>
                <a:gd name="T24" fmla="*/ 132 w 406"/>
                <a:gd name="T25" fmla="*/ 61 h 97"/>
                <a:gd name="T26" fmla="*/ 137 w 406"/>
                <a:gd name="T27" fmla="*/ 46 h 97"/>
                <a:gd name="T28" fmla="*/ 147 w 406"/>
                <a:gd name="T29" fmla="*/ 20 h 97"/>
                <a:gd name="T30" fmla="*/ 152 w 406"/>
                <a:gd name="T31" fmla="*/ 46 h 97"/>
                <a:gd name="T32" fmla="*/ 162 w 406"/>
                <a:gd name="T33" fmla="*/ 41 h 97"/>
                <a:gd name="T34" fmla="*/ 167 w 406"/>
                <a:gd name="T35" fmla="*/ 15 h 97"/>
                <a:gd name="T36" fmla="*/ 183 w 406"/>
                <a:gd name="T37" fmla="*/ 15 h 97"/>
                <a:gd name="T38" fmla="*/ 188 w 406"/>
                <a:gd name="T39" fmla="*/ 31 h 97"/>
                <a:gd name="T40" fmla="*/ 203 w 406"/>
                <a:gd name="T41" fmla="*/ 15 h 97"/>
                <a:gd name="T42" fmla="*/ 208 w 406"/>
                <a:gd name="T43" fmla="*/ 20 h 97"/>
                <a:gd name="T44" fmla="*/ 213 w 406"/>
                <a:gd name="T45" fmla="*/ 41 h 97"/>
                <a:gd name="T46" fmla="*/ 223 w 406"/>
                <a:gd name="T47" fmla="*/ 15 h 97"/>
                <a:gd name="T48" fmla="*/ 238 w 406"/>
                <a:gd name="T49" fmla="*/ 41 h 97"/>
                <a:gd name="T50" fmla="*/ 249 w 406"/>
                <a:gd name="T51" fmla="*/ 20 h 97"/>
                <a:gd name="T52" fmla="*/ 254 w 406"/>
                <a:gd name="T53" fmla="*/ 20 h 97"/>
                <a:gd name="T54" fmla="*/ 269 w 406"/>
                <a:gd name="T55" fmla="*/ 10 h 97"/>
                <a:gd name="T56" fmla="*/ 284 w 406"/>
                <a:gd name="T57" fmla="*/ 15 h 97"/>
                <a:gd name="T58" fmla="*/ 294 w 406"/>
                <a:gd name="T59" fmla="*/ 10 h 97"/>
                <a:gd name="T60" fmla="*/ 304 w 406"/>
                <a:gd name="T61" fmla="*/ 15 h 97"/>
                <a:gd name="T62" fmla="*/ 310 w 406"/>
                <a:gd name="T63" fmla="*/ 46 h 97"/>
                <a:gd name="T64" fmla="*/ 320 w 406"/>
                <a:gd name="T65" fmla="*/ 92 h 97"/>
                <a:gd name="T66" fmla="*/ 325 w 406"/>
                <a:gd name="T67" fmla="*/ 86 h 97"/>
                <a:gd name="T68" fmla="*/ 330 w 406"/>
                <a:gd name="T69" fmla="*/ 25 h 97"/>
                <a:gd name="T70" fmla="*/ 340 w 406"/>
                <a:gd name="T71" fmla="*/ 31 h 97"/>
                <a:gd name="T72" fmla="*/ 350 w 406"/>
                <a:gd name="T73" fmla="*/ 76 h 97"/>
                <a:gd name="T74" fmla="*/ 355 w 406"/>
                <a:gd name="T75" fmla="*/ 10 h 97"/>
                <a:gd name="T76" fmla="*/ 360 w 406"/>
                <a:gd name="T77" fmla="*/ 51 h 97"/>
                <a:gd name="T78" fmla="*/ 370 w 406"/>
                <a:gd name="T79" fmla="*/ 15 h 97"/>
                <a:gd name="T80" fmla="*/ 386 w 406"/>
                <a:gd name="T81" fmla="*/ 10 h 97"/>
                <a:gd name="T82" fmla="*/ 396 w 406"/>
                <a:gd name="T83" fmla="*/ 1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6" h="97">
                  <a:moveTo>
                    <a:pt x="0" y="20"/>
                  </a:moveTo>
                  <a:lnTo>
                    <a:pt x="5" y="25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5" y="5"/>
                  </a:lnTo>
                  <a:lnTo>
                    <a:pt x="20" y="0"/>
                  </a:lnTo>
                  <a:lnTo>
                    <a:pt x="25" y="5"/>
                  </a:lnTo>
                  <a:lnTo>
                    <a:pt x="30" y="10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45" y="10"/>
                  </a:lnTo>
                  <a:lnTo>
                    <a:pt x="51" y="10"/>
                  </a:lnTo>
                  <a:lnTo>
                    <a:pt x="61" y="20"/>
                  </a:lnTo>
                  <a:lnTo>
                    <a:pt x="61" y="36"/>
                  </a:lnTo>
                  <a:lnTo>
                    <a:pt x="66" y="46"/>
                  </a:lnTo>
                  <a:lnTo>
                    <a:pt x="66" y="76"/>
                  </a:lnTo>
                  <a:lnTo>
                    <a:pt x="71" y="97"/>
                  </a:lnTo>
                  <a:lnTo>
                    <a:pt x="71" y="86"/>
                  </a:lnTo>
                  <a:lnTo>
                    <a:pt x="76" y="81"/>
                  </a:lnTo>
                  <a:lnTo>
                    <a:pt x="76" y="51"/>
                  </a:lnTo>
                  <a:lnTo>
                    <a:pt x="81" y="56"/>
                  </a:lnTo>
                  <a:lnTo>
                    <a:pt x="81" y="97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96" y="92"/>
                  </a:lnTo>
                  <a:lnTo>
                    <a:pt x="96" y="76"/>
                  </a:lnTo>
                  <a:lnTo>
                    <a:pt x="101" y="71"/>
                  </a:lnTo>
                  <a:lnTo>
                    <a:pt x="101" y="36"/>
                  </a:lnTo>
                  <a:lnTo>
                    <a:pt x="106" y="15"/>
                  </a:lnTo>
                  <a:lnTo>
                    <a:pt x="106" y="25"/>
                  </a:lnTo>
                  <a:lnTo>
                    <a:pt x="111" y="31"/>
                  </a:lnTo>
                  <a:lnTo>
                    <a:pt x="111" y="66"/>
                  </a:lnTo>
                  <a:lnTo>
                    <a:pt x="117" y="81"/>
                  </a:lnTo>
                  <a:lnTo>
                    <a:pt x="117" y="97"/>
                  </a:lnTo>
                  <a:lnTo>
                    <a:pt x="122" y="92"/>
                  </a:lnTo>
                  <a:lnTo>
                    <a:pt x="122" y="86"/>
                  </a:lnTo>
                  <a:lnTo>
                    <a:pt x="127" y="76"/>
                  </a:lnTo>
                  <a:lnTo>
                    <a:pt x="127" y="66"/>
                  </a:lnTo>
                  <a:lnTo>
                    <a:pt x="132" y="61"/>
                  </a:lnTo>
                  <a:lnTo>
                    <a:pt x="132" y="56"/>
                  </a:lnTo>
                  <a:lnTo>
                    <a:pt x="137" y="51"/>
                  </a:lnTo>
                  <a:lnTo>
                    <a:pt x="137" y="46"/>
                  </a:lnTo>
                  <a:lnTo>
                    <a:pt x="142" y="41"/>
                  </a:lnTo>
                  <a:lnTo>
                    <a:pt x="142" y="25"/>
                  </a:lnTo>
                  <a:lnTo>
                    <a:pt x="147" y="20"/>
                  </a:lnTo>
                  <a:lnTo>
                    <a:pt x="147" y="25"/>
                  </a:lnTo>
                  <a:lnTo>
                    <a:pt x="152" y="31"/>
                  </a:lnTo>
                  <a:lnTo>
                    <a:pt x="152" y="46"/>
                  </a:lnTo>
                  <a:lnTo>
                    <a:pt x="157" y="51"/>
                  </a:lnTo>
                  <a:lnTo>
                    <a:pt x="157" y="46"/>
                  </a:lnTo>
                  <a:lnTo>
                    <a:pt x="162" y="41"/>
                  </a:lnTo>
                  <a:lnTo>
                    <a:pt x="162" y="31"/>
                  </a:lnTo>
                  <a:lnTo>
                    <a:pt x="167" y="25"/>
                  </a:lnTo>
                  <a:lnTo>
                    <a:pt x="167" y="15"/>
                  </a:lnTo>
                  <a:lnTo>
                    <a:pt x="172" y="15"/>
                  </a:lnTo>
                  <a:lnTo>
                    <a:pt x="177" y="10"/>
                  </a:lnTo>
                  <a:lnTo>
                    <a:pt x="183" y="15"/>
                  </a:lnTo>
                  <a:lnTo>
                    <a:pt x="183" y="20"/>
                  </a:lnTo>
                  <a:lnTo>
                    <a:pt x="188" y="25"/>
                  </a:lnTo>
                  <a:lnTo>
                    <a:pt x="188" y="31"/>
                  </a:lnTo>
                  <a:lnTo>
                    <a:pt x="188" y="20"/>
                  </a:lnTo>
                  <a:lnTo>
                    <a:pt x="193" y="15"/>
                  </a:lnTo>
                  <a:lnTo>
                    <a:pt x="203" y="15"/>
                  </a:lnTo>
                  <a:lnTo>
                    <a:pt x="198" y="15"/>
                  </a:lnTo>
                  <a:lnTo>
                    <a:pt x="203" y="15"/>
                  </a:lnTo>
                  <a:lnTo>
                    <a:pt x="208" y="20"/>
                  </a:lnTo>
                  <a:lnTo>
                    <a:pt x="208" y="31"/>
                  </a:lnTo>
                  <a:lnTo>
                    <a:pt x="218" y="41"/>
                  </a:lnTo>
                  <a:lnTo>
                    <a:pt x="213" y="41"/>
                  </a:lnTo>
                  <a:lnTo>
                    <a:pt x="218" y="36"/>
                  </a:lnTo>
                  <a:lnTo>
                    <a:pt x="223" y="31"/>
                  </a:lnTo>
                  <a:lnTo>
                    <a:pt x="223" y="15"/>
                  </a:lnTo>
                  <a:lnTo>
                    <a:pt x="228" y="20"/>
                  </a:lnTo>
                  <a:lnTo>
                    <a:pt x="228" y="31"/>
                  </a:lnTo>
                  <a:lnTo>
                    <a:pt x="238" y="41"/>
                  </a:lnTo>
                  <a:lnTo>
                    <a:pt x="233" y="41"/>
                  </a:lnTo>
                  <a:lnTo>
                    <a:pt x="238" y="31"/>
                  </a:lnTo>
                  <a:lnTo>
                    <a:pt x="249" y="20"/>
                  </a:lnTo>
                  <a:lnTo>
                    <a:pt x="244" y="20"/>
                  </a:lnTo>
                  <a:lnTo>
                    <a:pt x="249" y="20"/>
                  </a:lnTo>
                  <a:lnTo>
                    <a:pt x="254" y="20"/>
                  </a:lnTo>
                  <a:lnTo>
                    <a:pt x="259" y="15"/>
                  </a:lnTo>
                  <a:lnTo>
                    <a:pt x="264" y="15"/>
                  </a:lnTo>
                  <a:lnTo>
                    <a:pt x="269" y="10"/>
                  </a:lnTo>
                  <a:lnTo>
                    <a:pt x="274" y="10"/>
                  </a:lnTo>
                  <a:lnTo>
                    <a:pt x="279" y="10"/>
                  </a:lnTo>
                  <a:lnTo>
                    <a:pt x="284" y="15"/>
                  </a:lnTo>
                  <a:lnTo>
                    <a:pt x="284" y="10"/>
                  </a:lnTo>
                  <a:lnTo>
                    <a:pt x="289" y="5"/>
                  </a:lnTo>
                  <a:lnTo>
                    <a:pt x="294" y="10"/>
                  </a:lnTo>
                  <a:lnTo>
                    <a:pt x="299" y="15"/>
                  </a:lnTo>
                  <a:lnTo>
                    <a:pt x="299" y="20"/>
                  </a:lnTo>
                  <a:lnTo>
                    <a:pt x="304" y="15"/>
                  </a:lnTo>
                  <a:lnTo>
                    <a:pt x="304" y="20"/>
                  </a:lnTo>
                  <a:lnTo>
                    <a:pt x="310" y="25"/>
                  </a:lnTo>
                  <a:lnTo>
                    <a:pt x="310" y="46"/>
                  </a:lnTo>
                  <a:lnTo>
                    <a:pt x="315" y="61"/>
                  </a:lnTo>
                  <a:lnTo>
                    <a:pt x="315" y="81"/>
                  </a:lnTo>
                  <a:lnTo>
                    <a:pt x="320" y="92"/>
                  </a:lnTo>
                  <a:lnTo>
                    <a:pt x="320" y="97"/>
                  </a:lnTo>
                  <a:lnTo>
                    <a:pt x="320" y="92"/>
                  </a:lnTo>
                  <a:lnTo>
                    <a:pt x="325" y="86"/>
                  </a:lnTo>
                  <a:lnTo>
                    <a:pt x="325" y="46"/>
                  </a:lnTo>
                  <a:lnTo>
                    <a:pt x="330" y="36"/>
                  </a:lnTo>
                  <a:lnTo>
                    <a:pt x="330" y="25"/>
                  </a:lnTo>
                  <a:lnTo>
                    <a:pt x="340" y="10"/>
                  </a:lnTo>
                  <a:lnTo>
                    <a:pt x="335" y="10"/>
                  </a:lnTo>
                  <a:lnTo>
                    <a:pt x="340" y="31"/>
                  </a:lnTo>
                  <a:lnTo>
                    <a:pt x="345" y="41"/>
                  </a:lnTo>
                  <a:lnTo>
                    <a:pt x="345" y="66"/>
                  </a:lnTo>
                  <a:lnTo>
                    <a:pt x="350" y="76"/>
                  </a:lnTo>
                  <a:lnTo>
                    <a:pt x="350" y="25"/>
                  </a:lnTo>
                  <a:lnTo>
                    <a:pt x="355" y="15"/>
                  </a:lnTo>
                  <a:lnTo>
                    <a:pt x="355" y="10"/>
                  </a:lnTo>
                  <a:lnTo>
                    <a:pt x="355" y="20"/>
                  </a:lnTo>
                  <a:lnTo>
                    <a:pt x="360" y="31"/>
                  </a:lnTo>
                  <a:lnTo>
                    <a:pt x="360" y="51"/>
                  </a:lnTo>
                  <a:lnTo>
                    <a:pt x="365" y="41"/>
                  </a:lnTo>
                  <a:lnTo>
                    <a:pt x="365" y="20"/>
                  </a:lnTo>
                  <a:lnTo>
                    <a:pt x="370" y="15"/>
                  </a:lnTo>
                  <a:lnTo>
                    <a:pt x="376" y="20"/>
                  </a:lnTo>
                  <a:lnTo>
                    <a:pt x="381" y="15"/>
                  </a:lnTo>
                  <a:lnTo>
                    <a:pt x="386" y="10"/>
                  </a:lnTo>
                  <a:lnTo>
                    <a:pt x="391" y="5"/>
                  </a:lnTo>
                  <a:lnTo>
                    <a:pt x="396" y="0"/>
                  </a:lnTo>
                  <a:lnTo>
                    <a:pt x="396" y="10"/>
                  </a:lnTo>
                  <a:lnTo>
                    <a:pt x="401" y="10"/>
                  </a:lnTo>
                  <a:lnTo>
                    <a:pt x="406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3">
              <a:extLst>
                <a:ext uri="{FF2B5EF4-FFF2-40B4-BE49-F238E27FC236}">
                  <a16:creationId xmlns:a16="http://schemas.microsoft.com/office/drawing/2014/main" id="{C6F855B4-F754-4BD9-ABC3-03F11417C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3" y="5035551"/>
              <a:ext cx="644525" cy="395288"/>
            </a:xfrm>
            <a:custGeom>
              <a:avLst/>
              <a:gdLst>
                <a:gd name="T0" fmla="*/ 5 w 406"/>
                <a:gd name="T1" fmla="*/ 177 h 249"/>
                <a:gd name="T2" fmla="*/ 20 w 406"/>
                <a:gd name="T3" fmla="*/ 162 h 249"/>
                <a:gd name="T4" fmla="*/ 25 w 406"/>
                <a:gd name="T5" fmla="*/ 172 h 249"/>
                <a:gd name="T6" fmla="*/ 31 w 406"/>
                <a:gd name="T7" fmla="*/ 218 h 249"/>
                <a:gd name="T8" fmla="*/ 41 w 406"/>
                <a:gd name="T9" fmla="*/ 218 h 249"/>
                <a:gd name="T10" fmla="*/ 46 w 406"/>
                <a:gd name="T11" fmla="*/ 183 h 249"/>
                <a:gd name="T12" fmla="*/ 51 w 406"/>
                <a:gd name="T13" fmla="*/ 188 h 249"/>
                <a:gd name="T14" fmla="*/ 66 w 406"/>
                <a:gd name="T15" fmla="*/ 183 h 249"/>
                <a:gd name="T16" fmla="*/ 76 w 406"/>
                <a:gd name="T17" fmla="*/ 177 h 249"/>
                <a:gd name="T18" fmla="*/ 86 w 406"/>
                <a:gd name="T19" fmla="*/ 193 h 249"/>
                <a:gd name="T20" fmla="*/ 97 w 406"/>
                <a:gd name="T21" fmla="*/ 172 h 249"/>
                <a:gd name="T22" fmla="*/ 107 w 406"/>
                <a:gd name="T23" fmla="*/ 183 h 249"/>
                <a:gd name="T24" fmla="*/ 117 w 406"/>
                <a:gd name="T25" fmla="*/ 198 h 249"/>
                <a:gd name="T26" fmla="*/ 122 w 406"/>
                <a:gd name="T27" fmla="*/ 223 h 249"/>
                <a:gd name="T28" fmla="*/ 137 w 406"/>
                <a:gd name="T29" fmla="*/ 177 h 249"/>
                <a:gd name="T30" fmla="*/ 142 w 406"/>
                <a:gd name="T31" fmla="*/ 167 h 249"/>
                <a:gd name="T32" fmla="*/ 147 w 406"/>
                <a:gd name="T33" fmla="*/ 157 h 249"/>
                <a:gd name="T34" fmla="*/ 157 w 406"/>
                <a:gd name="T35" fmla="*/ 172 h 249"/>
                <a:gd name="T36" fmla="*/ 168 w 406"/>
                <a:gd name="T37" fmla="*/ 198 h 249"/>
                <a:gd name="T38" fmla="*/ 178 w 406"/>
                <a:gd name="T39" fmla="*/ 183 h 249"/>
                <a:gd name="T40" fmla="*/ 193 w 406"/>
                <a:gd name="T41" fmla="*/ 172 h 249"/>
                <a:gd name="T42" fmla="*/ 203 w 406"/>
                <a:gd name="T43" fmla="*/ 172 h 249"/>
                <a:gd name="T44" fmla="*/ 218 w 406"/>
                <a:gd name="T45" fmla="*/ 172 h 249"/>
                <a:gd name="T46" fmla="*/ 229 w 406"/>
                <a:gd name="T47" fmla="*/ 193 h 249"/>
                <a:gd name="T48" fmla="*/ 239 w 406"/>
                <a:gd name="T49" fmla="*/ 198 h 249"/>
                <a:gd name="T50" fmla="*/ 254 w 406"/>
                <a:gd name="T51" fmla="*/ 208 h 249"/>
                <a:gd name="T52" fmla="*/ 259 w 406"/>
                <a:gd name="T53" fmla="*/ 249 h 249"/>
                <a:gd name="T54" fmla="*/ 274 w 406"/>
                <a:gd name="T55" fmla="*/ 249 h 249"/>
                <a:gd name="T56" fmla="*/ 290 w 406"/>
                <a:gd name="T57" fmla="*/ 249 h 249"/>
                <a:gd name="T58" fmla="*/ 305 w 406"/>
                <a:gd name="T59" fmla="*/ 249 h 249"/>
                <a:gd name="T60" fmla="*/ 320 w 406"/>
                <a:gd name="T61" fmla="*/ 238 h 249"/>
                <a:gd name="T62" fmla="*/ 325 w 406"/>
                <a:gd name="T63" fmla="*/ 162 h 249"/>
                <a:gd name="T64" fmla="*/ 335 w 406"/>
                <a:gd name="T65" fmla="*/ 50 h 249"/>
                <a:gd name="T66" fmla="*/ 340 w 406"/>
                <a:gd name="T67" fmla="*/ 127 h 249"/>
                <a:gd name="T68" fmla="*/ 345 w 406"/>
                <a:gd name="T69" fmla="*/ 147 h 249"/>
                <a:gd name="T70" fmla="*/ 356 w 406"/>
                <a:gd name="T71" fmla="*/ 35 h 249"/>
                <a:gd name="T72" fmla="*/ 361 w 406"/>
                <a:gd name="T73" fmla="*/ 71 h 249"/>
                <a:gd name="T74" fmla="*/ 366 w 406"/>
                <a:gd name="T75" fmla="*/ 5 h 249"/>
                <a:gd name="T76" fmla="*/ 376 w 406"/>
                <a:gd name="T77" fmla="*/ 61 h 249"/>
                <a:gd name="T78" fmla="*/ 381 w 406"/>
                <a:gd name="T79" fmla="*/ 45 h 249"/>
                <a:gd name="T80" fmla="*/ 391 w 406"/>
                <a:gd name="T81" fmla="*/ 122 h 249"/>
                <a:gd name="T82" fmla="*/ 396 w 406"/>
                <a:gd name="T83" fmla="*/ 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6" h="249">
                  <a:moveTo>
                    <a:pt x="0" y="162"/>
                  </a:moveTo>
                  <a:lnTo>
                    <a:pt x="5" y="167"/>
                  </a:lnTo>
                  <a:lnTo>
                    <a:pt x="5" y="177"/>
                  </a:lnTo>
                  <a:lnTo>
                    <a:pt x="10" y="183"/>
                  </a:lnTo>
                  <a:lnTo>
                    <a:pt x="10" y="172"/>
                  </a:lnTo>
                  <a:lnTo>
                    <a:pt x="20" y="162"/>
                  </a:lnTo>
                  <a:lnTo>
                    <a:pt x="15" y="162"/>
                  </a:lnTo>
                  <a:lnTo>
                    <a:pt x="20" y="167"/>
                  </a:lnTo>
                  <a:lnTo>
                    <a:pt x="25" y="172"/>
                  </a:lnTo>
                  <a:lnTo>
                    <a:pt x="25" y="177"/>
                  </a:lnTo>
                  <a:lnTo>
                    <a:pt x="31" y="193"/>
                  </a:lnTo>
                  <a:lnTo>
                    <a:pt x="31" y="218"/>
                  </a:lnTo>
                  <a:lnTo>
                    <a:pt x="36" y="233"/>
                  </a:lnTo>
                  <a:lnTo>
                    <a:pt x="36" y="223"/>
                  </a:lnTo>
                  <a:lnTo>
                    <a:pt x="41" y="218"/>
                  </a:lnTo>
                  <a:lnTo>
                    <a:pt x="41" y="208"/>
                  </a:lnTo>
                  <a:lnTo>
                    <a:pt x="46" y="193"/>
                  </a:lnTo>
                  <a:lnTo>
                    <a:pt x="46" y="183"/>
                  </a:lnTo>
                  <a:lnTo>
                    <a:pt x="46" y="188"/>
                  </a:lnTo>
                  <a:lnTo>
                    <a:pt x="56" y="188"/>
                  </a:lnTo>
                  <a:lnTo>
                    <a:pt x="51" y="188"/>
                  </a:lnTo>
                  <a:lnTo>
                    <a:pt x="56" y="188"/>
                  </a:lnTo>
                  <a:lnTo>
                    <a:pt x="61" y="188"/>
                  </a:lnTo>
                  <a:lnTo>
                    <a:pt x="66" y="183"/>
                  </a:lnTo>
                  <a:lnTo>
                    <a:pt x="76" y="172"/>
                  </a:lnTo>
                  <a:lnTo>
                    <a:pt x="71" y="172"/>
                  </a:lnTo>
                  <a:lnTo>
                    <a:pt x="76" y="177"/>
                  </a:lnTo>
                  <a:lnTo>
                    <a:pt x="81" y="188"/>
                  </a:lnTo>
                  <a:lnTo>
                    <a:pt x="81" y="198"/>
                  </a:lnTo>
                  <a:lnTo>
                    <a:pt x="86" y="193"/>
                  </a:lnTo>
                  <a:lnTo>
                    <a:pt x="91" y="188"/>
                  </a:lnTo>
                  <a:lnTo>
                    <a:pt x="91" y="177"/>
                  </a:lnTo>
                  <a:lnTo>
                    <a:pt x="97" y="172"/>
                  </a:lnTo>
                  <a:lnTo>
                    <a:pt x="102" y="172"/>
                  </a:lnTo>
                  <a:lnTo>
                    <a:pt x="107" y="177"/>
                  </a:lnTo>
                  <a:lnTo>
                    <a:pt x="107" y="183"/>
                  </a:lnTo>
                  <a:lnTo>
                    <a:pt x="112" y="188"/>
                  </a:lnTo>
                  <a:lnTo>
                    <a:pt x="112" y="193"/>
                  </a:lnTo>
                  <a:lnTo>
                    <a:pt x="117" y="198"/>
                  </a:lnTo>
                  <a:lnTo>
                    <a:pt x="117" y="203"/>
                  </a:lnTo>
                  <a:lnTo>
                    <a:pt x="122" y="208"/>
                  </a:lnTo>
                  <a:lnTo>
                    <a:pt x="122" y="223"/>
                  </a:lnTo>
                  <a:lnTo>
                    <a:pt x="127" y="223"/>
                  </a:lnTo>
                  <a:lnTo>
                    <a:pt x="127" y="193"/>
                  </a:lnTo>
                  <a:lnTo>
                    <a:pt x="137" y="177"/>
                  </a:lnTo>
                  <a:lnTo>
                    <a:pt x="132" y="177"/>
                  </a:lnTo>
                  <a:lnTo>
                    <a:pt x="137" y="183"/>
                  </a:lnTo>
                  <a:lnTo>
                    <a:pt x="142" y="167"/>
                  </a:lnTo>
                  <a:lnTo>
                    <a:pt x="142" y="172"/>
                  </a:lnTo>
                  <a:lnTo>
                    <a:pt x="142" y="167"/>
                  </a:lnTo>
                  <a:lnTo>
                    <a:pt x="147" y="157"/>
                  </a:lnTo>
                  <a:lnTo>
                    <a:pt x="152" y="162"/>
                  </a:lnTo>
                  <a:lnTo>
                    <a:pt x="157" y="167"/>
                  </a:lnTo>
                  <a:lnTo>
                    <a:pt x="157" y="172"/>
                  </a:lnTo>
                  <a:lnTo>
                    <a:pt x="163" y="177"/>
                  </a:lnTo>
                  <a:lnTo>
                    <a:pt x="163" y="203"/>
                  </a:lnTo>
                  <a:lnTo>
                    <a:pt x="168" y="198"/>
                  </a:lnTo>
                  <a:lnTo>
                    <a:pt x="173" y="193"/>
                  </a:lnTo>
                  <a:lnTo>
                    <a:pt x="173" y="188"/>
                  </a:lnTo>
                  <a:lnTo>
                    <a:pt x="178" y="183"/>
                  </a:lnTo>
                  <a:lnTo>
                    <a:pt x="183" y="188"/>
                  </a:lnTo>
                  <a:lnTo>
                    <a:pt x="183" y="183"/>
                  </a:lnTo>
                  <a:lnTo>
                    <a:pt x="193" y="172"/>
                  </a:lnTo>
                  <a:lnTo>
                    <a:pt x="193" y="167"/>
                  </a:lnTo>
                  <a:lnTo>
                    <a:pt x="198" y="167"/>
                  </a:lnTo>
                  <a:lnTo>
                    <a:pt x="203" y="172"/>
                  </a:lnTo>
                  <a:lnTo>
                    <a:pt x="208" y="172"/>
                  </a:lnTo>
                  <a:lnTo>
                    <a:pt x="213" y="172"/>
                  </a:lnTo>
                  <a:lnTo>
                    <a:pt x="218" y="172"/>
                  </a:lnTo>
                  <a:lnTo>
                    <a:pt x="224" y="177"/>
                  </a:lnTo>
                  <a:lnTo>
                    <a:pt x="229" y="183"/>
                  </a:lnTo>
                  <a:lnTo>
                    <a:pt x="229" y="193"/>
                  </a:lnTo>
                  <a:lnTo>
                    <a:pt x="239" y="203"/>
                  </a:lnTo>
                  <a:lnTo>
                    <a:pt x="234" y="203"/>
                  </a:lnTo>
                  <a:lnTo>
                    <a:pt x="239" y="198"/>
                  </a:lnTo>
                  <a:lnTo>
                    <a:pt x="244" y="203"/>
                  </a:lnTo>
                  <a:lnTo>
                    <a:pt x="249" y="198"/>
                  </a:lnTo>
                  <a:lnTo>
                    <a:pt x="254" y="208"/>
                  </a:lnTo>
                  <a:lnTo>
                    <a:pt x="254" y="233"/>
                  </a:lnTo>
                  <a:lnTo>
                    <a:pt x="259" y="238"/>
                  </a:lnTo>
                  <a:lnTo>
                    <a:pt x="259" y="249"/>
                  </a:lnTo>
                  <a:lnTo>
                    <a:pt x="264" y="244"/>
                  </a:lnTo>
                  <a:lnTo>
                    <a:pt x="269" y="244"/>
                  </a:lnTo>
                  <a:lnTo>
                    <a:pt x="274" y="249"/>
                  </a:lnTo>
                  <a:lnTo>
                    <a:pt x="279" y="249"/>
                  </a:lnTo>
                  <a:lnTo>
                    <a:pt x="284" y="249"/>
                  </a:lnTo>
                  <a:lnTo>
                    <a:pt x="290" y="249"/>
                  </a:lnTo>
                  <a:lnTo>
                    <a:pt x="295" y="249"/>
                  </a:lnTo>
                  <a:lnTo>
                    <a:pt x="300" y="249"/>
                  </a:lnTo>
                  <a:lnTo>
                    <a:pt x="305" y="249"/>
                  </a:lnTo>
                  <a:lnTo>
                    <a:pt x="310" y="249"/>
                  </a:lnTo>
                  <a:lnTo>
                    <a:pt x="315" y="244"/>
                  </a:lnTo>
                  <a:lnTo>
                    <a:pt x="320" y="238"/>
                  </a:lnTo>
                  <a:lnTo>
                    <a:pt x="320" y="233"/>
                  </a:lnTo>
                  <a:lnTo>
                    <a:pt x="325" y="213"/>
                  </a:lnTo>
                  <a:lnTo>
                    <a:pt x="325" y="162"/>
                  </a:lnTo>
                  <a:lnTo>
                    <a:pt x="330" y="122"/>
                  </a:lnTo>
                  <a:lnTo>
                    <a:pt x="330" y="61"/>
                  </a:lnTo>
                  <a:lnTo>
                    <a:pt x="335" y="50"/>
                  </a:lnTo>
                  <a:lnTo>
                    <a:pt x="335" y="45"/>
                  </a:lnTo>
                  <a:lnTo>
                    <a:pt x="335" y="86"/>
                  </a:lnTo>
                  <a:lnTo>
                    <a:pt x="340" y="127"/>
                  </a:lnTo>
                  <a:lnTo>
                    <a:pt x="340" y="244"/>
                  </a:lnTo>
                  <a:lnTo>
                    <a:pt x="345" y="213"/>
                  </a:lnTo>
                  <a:lnTo>
                    <a:pt x="345" y="147"/>
                  </a:lnTo>
                  <a:lnTo>
                    <a:pt x="350" y="81"/>
                  </a:lnTo>
                  <a:lnTo>
                    <a:pt x="350" y="0"/>
                  </a:lnTo>
                  <a:lnTo>
                    <a:pt x="356" y="35"/>
                  </a:lnTo>
                  <a:lnTo>
                    <a:pt x="356" y="50"/>
                  </a:lnTo>
                  <a:lnTo>
                    <a:pt x="361" y="61"/>
                  </a:lnTo>
                  <a:lnTo>
                    <a:pt x="361" y="71"/>
                  </a:lnTo>
                  <a:lnTo>
                    <a:pt x="361" y="45"/>
                  </a:lnTo>
                  <a:lnTo>
                    <a:pt x="366" y="25"/>
                  </a:lnTo>
                  <a:lnTo>
                    <a:pt x="366" y="5"/>
                  </a:lnTo>
                  <a:lnTo>
                    <a:pt x="371" y="10"/>
                  </a:lnTo>
                  <a:lnTo>
                    <a:pt x="371" y="40"/>
                  </a:lnTo>
                  <a:lnTo>
                    <a:pt x="376" y="61"/>
                  </a:lnTo>
                  <a:lnTo>
                    <a:pt x="376" y="96"/>
                  </a:lnTo>
                  <a:lnTo>
                    <a:pt x="381" y="117"/>
                  </a:lnTo>
                  <a:lnTo>
                    <a:pt x="381" y="45"/>
                  </a:lnTo>
                  <a:lnTo>
                    <a:pt x="386" y="15"/>
                  </a:lnTo>
                  <a:lnTo>
                    <a:pt x="386" y="86"/>
                  </a:lnTo>
                  <a:lnTo>
                    <a:pt x="391" y="122"/>
                  </a:lnTo>
                  <a:lnTo>
                    <a:pt x="391" y="172"/>
                  </a:lnTo>
                  <a:lnTo>
                    <a:pt x="396" y="152"/>
                  </a:lnTo>
                  <a:lnTo>
                    <a:pt x="396" y="56"/>
                  </a:lnTo>
                  <a:lnTo>
                    <a:pt x="401" y="45"/>
                  </a:lnTo>
                  <a:lnTo>
                    <a:pt x="406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4">
              <a:extLst>
                <a:ext uri="{FF2B5EF4-FFF2-40B4-BE49-F238E27FC236}">
                  <a16:creationId xmlns:a16="http://schemas.microsoft.com/office/drawing/2014/main" id="{B09F3932-168C-4641-AF4C-B89653D22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4954588"/>
              <a:ext cx="523875" cy="476250"/>
            </a:xfrm>
            <a:custGeom>
              <a:avLst/>
              <a:gdLst>
                <a:gd name="T0" fmla="*/ 5 w 330"/>
                <a:gd name="T1" fmla="*/ 173 h 300"/>
                <a:gd name="T2" fmla="*/ 11 w 330"/>
                <a:gd name="T3" fmla="*/ 86 h 300"/>
                <a:gd name="T4" fmla="*/ 16 w 330"/>
                <a:gd name="T5" fmla="*/ 132 h 300"/>
                <a:gd name="T6" fmla="*/ 26 w 330"/>
                <a:gd name="T7" fmla="*/ 162 h 300"/>
                <a:gd name="T8" fmla="*/ 31 w 330"/>
                <a:gd name="T9" fmla="*/ 157 h 300"/>
                <a:gd name="T10" fmla="*/ 41 w 330"/>
                <a:gd name="T11" fmla="*/ 264 h 300"/>
                <a:gd name="T12" fmla="*/ 46 w 330"/>
                <a:gd name="T13" fmla="*/ 147 h 300"/>
                <a:gd name="T14" fmla="*/ 56 w 330"/>
                <a:gd name="T15" fmla="*/ 218 h 300"/>
                <a:gd name="T16" fmla="*/ 61 w 330"/>
                <a:gd name="T17" fmla="*/ 295 h 300"/>
                <a:gd name="T18" fmla="*/ 71 w 330"/>
                <a:gd name="T19" fmla="*/ 152 h 300"/>
                <a:gd name="T20" fmla="*/ 77 w 330"/>
                <a:gd name="T21" fmla="*/ 259 h 300"/>
                <a:gd name="T22" fmla="*/ 87 w 330"/>
                <a:gd name="T23" fmla="*/ 254 h 300"/>
                <a:gd name="T24" fmla="*/ 92 w 330"/>
                <a:gd name="T25" fmla="*/ 300 h 300"/>
                <a:gd name="T26" fmla="*/ 107 w 330"/>
                <a:gd name="T27" fmla="*/ 300 h 300"/>
                <a:gd name="T28" fmla="*/ 117 w 330"/>
                <a:gd name="T29" fmla="*/ 178 h 300"/>
                <a:gd name="T30" fmla="*/ 127 w 330"/>
                <a:gd name="T31" fmla="*/ 122 h 300"/>
                <a:gd name="T32" fmla="*/ 132 w 330"/>
                <a:gd name="T33" fmla="*/ 218 h 300"/>
                <a:gd name="T34" fmla="*/ 137 w 330"/>
                <a:gd name="T35" fmla="*/ 269 h 300"/>
                <a:gd name="T36" fmla="*/ 148 w 330"/>
                <a:gd name="T37" fmla="*/ 137 h 300"/>
                <a:gd name="T38" fmla="*/ 153 w 330"/>
                <a:gd name="T39" fmla="*/ 137 h 300"/>
                <a:gd name="T40" fmla="*/ 158 w 330"/>
                <a:gd name="T41" fmla="*/ 254 h 300"/>
                <a:gd name="T42" fmla="*/ 163 w 330"/>
                <a:gd name="T43" fmla="*/ 188 h 300"/>
                <a:gd name="T44" fmla="*/ 173 w 330"/>
                <a:gd name="T45" fmla="*/ 137 h 300"/>
                <a:gd name="T46" fmla="*/ 183 w 330"/>
                <a:gd name="T47" fmla="*/ 208 h 300"/>
                <a:gd name="T48" fmla="*/ 193 w 330"/>
                <a:gd name="T49" fmla="*/ 188 h 300"/>
                <a:gd name="T50" fmla="*/ 204 w 330"/>
                <a:gd name="T51" fmla="*/ 122 h 300"/>
                <a:gd name="T52" fmla="*/ 209 w 330"/>
                <a:gd name="T53" fmla="*/ 284 h 300"/>
                <a:gd name="T54" fmla="*/ 219 w 330"/>
                <a:gd name="T55" fmla="*/ 127 h 300"/>
                <a:gd name="T56" fmla="*/ 229 w 330"/>
                <a:gd name="T57" fmla="*/ 71 h 300"/>
                <a:gd name="T58" fmla="*/ 239 w 330"/>
                <a:gd name="T59" fmla="*/ 81 h 300"/>
                <a:gd name="T60" fmla="*/ 244 w 330"/>
                <a:gd name="T61" fmla="*/ 56 h 300"/>
                <a:gd name="T62" fmla="*/ 249 w 330"/>
                <a:gd name="T63" fmla="*/ 46 h 300"/>
                <a:gd name="T64" fmla="*/ 259 w 330"/>
                <a:gd name="T65" fmla="*/ 66 h 300"/>
                <a:gd name="T66" fmla="*/ 264 w 330"/>
                <a:gd name="T67" fmla="*/ 91 h 300"/>
                <a:gd name="T68" fmla="*/ 275 w 330"/>
                <a:gd name="T69" fmla="*/ 41 h 300"/>
                <a:gd name="T70" fmla="*/ 285 w 330"/>
                <a:gd name="T71" fmla="*/ 66 h 300"/>
                <a:gd name="T72" fmla="*/ 295 w 330"/>
                <a:gd name="T73" fmla="*/ 10 h 300"/>
                <a:gd name="T74" fmla="*/ 300 w 330"/>
                <a:gd name="T75" fmla="*/ 41 h 300"/>
                <a:gd name="T76" fmla="*/ 305 w 330"/>
                <a:gd name="T77" fmla="*/ 244 h 300"/>
                <a:gd name="T78" fmla="*/ 310 w 330"/>
                <a:gd name="T79" fmla="*/ 264 h 300"/>
                <a:gd name="T80" fmla="*/ 320 w 330"/>
                <a:gd name="T81" fmla="*/ 168 h 300"/>
                <a:gd name="T82" fmla="*/ 325 w 330"/>
                <a:gd name="T83" fmla="*/ 20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300">
                  <a:moveTo>
                    <a:pt x="0" y="122"/>
                  </a:moveTo>
                  <a:lnTo>
                    <a:pt x="0" y="147"/>
                  </a:lnTo>
                  <a:lnTo>
                    <a:pt x="5" y="173"/>
                  </a:lnTo>
                  <a:lnTo>
                    <a:pt x="5" y="213"/>
                  </a:lnTo>
                  <a:lnTo>
                    <a:pt x="11" y="162"/>
                  </a:lnTo>
                  <a:lnTo>
                    <a:pt x="11" y="86"/>
                  </a:lnTo>
                  <a:lnTo>
                    <a:pt x="11" y="96"/>
                  </a:lnTo>
                  <a:lnTo>
                    <a:pt x="16" y="107"/>
                  </a:lnTo>
                  <a:lnTo>
                    <a:pt x="16" y="132"/>
                  </a:lnTo>
                  <a:lnTo>
                    <a:pt x="21" y="142"/>
                  </a:lnTo>
                  <a:lnTo>
                    <a:pt x="21" y="157"/>
                  </a:lnTo>
                  <a:lnTo>
                    <a:pt x="26" y="162"/>
                  </a:lnTo>
                  <a:lnTo>
                    <a:pt x="26" y="127"/>
                  </a:lnTo>
                  <a:lnTo>
                    <a:pt x="31" y="122"/>
                  </a:lnTo>
                  <a:lnTo>
                    <a:pt x="31" y="157"/>
                  </a:lnTo>
                  <a:lnTo>
                    <a:pt x="36" y="193"/>
                  </a:lnTo>
                  <a:lnTo>
                    <a:pt x="36" y="279"/>
                  </a:lnTo>
                  <a:lnTo>
                    <a:pt x="41" y="264"/>
                  </a:lnTo>
                  <a:lnTo>
                    <a:pt x="41" y="223"/>
                  </a:lnTo>
                  <a:lnTo>
                    <a:pt x="46" y="203"/>
                  </a:lnTo>
                  <a:lnTo>
                    <a:pt x="46" y="147"/>
                  </a:lnTo>
                  <a:lnTo>
                    <a:pt x="51" y="117"/>
                  </a:lnTo>
                  <a:lnTo>
                    <a:pt x="51" y="198"/>
                  </a:lnTo>
                  <a:lnTo>
                    <a:pt x="56" y="218"/>
                  </a:lnTo>
                  <a:lnTo>
                    <a:pt x="56" y="254"/>
                  </a:lnTo>
                  <a:lnTo>
                    <a:pt x="61" y="269"/>
                  </a:lnTo>
                  <a:lnTo>
                    <a:pt x="61" y="295"/>
                  </a:lnTo>
                  <a:lnTo>
                    <a:pt x="66" y="254"/>
                  </a:lnTo>
                  <a:lnTo>
                    <a:pt x="66" y="183"/>
                  </a:lnTo>
                  <a:lnTo>
                    <a:pt x="71" y="152"/>
                  </a:lnTo>
                  <a:lnTo>
                    <a:pt x="71" y="127"/>
                  </a:lnTo>
                  <a:lnTo>
                    <a:pt x="77" y="213"/>
                  </a:lnTo>
                  <a:lnTo>
                    <a:pt x="77" y="259"/>
                  </a:lnTo>
                  <a:lnTo>
                    <a:pt x="82" y="269"/>
                  </a:lnTo>
                  <a:lnTo>
                    <a:pt x="82" y="259"/>
                  </a:lnTo>
                  <a:lnTo>
                    <a:pt x="87" y="254"/>
                  </a:lnTo>
                  <a:lnTo>
                    <a:pt x="87" y="279"/>
                  </a:lnTo>
                  <a:lnTo>
                    <a:pt x="92" y="289"/>
                  </a:lnTo>
                  <a:lnTo>
                    <a:pt x="92" y="300"/>
                  </a:lnTo>
                  <a:lnTo>
                    <a:pt x="97" y="300"/>
                  </a:lnTo>
                  <a:lnTo>
                    <a:pt x="102" y="300"/>
                  </a:lnTo>
                  <a:lnTo>
                    <a:pt x="107" y="300"/>
                  </a:lnTo>
                  <a:lnTo>
                    <a:pt x="112" y="295"/>
                  </a:lnTo>
                  <a:lnTo>
                    <a:pt x="117" y="274"/>
                  </a:lnTo>
                  <a:lnTo>
                    <a:pt x="117" y="178"/>
                  </a:lnTo>
                  <a:lnTo>
                    <a:pt x="122" y="122"/>
                  </a:lnTo>
                  <a:lnTo>
                    <a:pt x="122" y="117"/>
                  </a:lnTo>
                  <a:lnTo>
                    <a:pt x="127" y="122"/>
                  </a:lnTo>
                  <a:lnTo>
                    <a:pt x="127" y="142"/>
                  </a:lnTo>
                  <a:lnTo>
                    <a:pt x="132" y="168"/>
                  </a:lnTo>
                  <a:lnTo>
                    <a:pt x="132" y="218"/>
                  </a:lnTo>
                  <a:lnTo>
                    <a:pt x="137" y="249"/>
                  </a:lnTo>
                  <a:lnTo>
                    <a:pt x="137" y="279"/>
                  </a:lnTo>
                  <a:lnTo>
                    <a:pt x="137" y="269"/>
                  </a:lnTo>
                  <a:lnTo>
                    <a:pt x="143" y="239"/>
                  </a:lnTo>
                  <a:lnTo>
                    <a:pt x="143" y="173"/>
                  </a:lnTo>
                  <a:lnTo>
                    <a:pt x="148" y="137"/>
                  </a:lnTo>
                  <a:lnTo>
                    <a:pt x="148" y="117"/>
                  </a:lnTo>
                  <a:lnTo>
                    <a:pt x="148" y="127"/>
                  </a:lnTo>
                  <a:lnTo>
                    <a:pt x="153" y="137"/>
                  </a:lnTo>
                  <a:lnTo>
                    <a:pt x="153" y="213"/>
                  </a:lnTo>
                  <a:lnTo>
                    <a:pt x="158" y="234"/>
                  </a:lnTo>
                  <a:lnTo>
                    <a:pt x="158" y="254"/>
                  </a:lnTo>
                  <a:lnTo>
                    <a:pt x="158" y="249"/>
                  </a:lnTo>
                  <a:lnTo>
                    <a:pt x="163" y="234"/>
                  </a:lnTo>
                  <a:lnTo>
                    <a:pt x="163" y="188"/>
                  </a:lnTo>
                  <a:lnTo>
                    <a:pt x="168" y="162"/>
                  </a:lnTo>
                  <a:lnTo>
                    <a:pt x="168" y="142"/>
                  </a:lnTo>
                  <a:lnTo>
                    <a:pt x="173" y="137"/>
                  </a:lnTo>
                  <a:lnTo>
                    <a:pt x="173" y="183"/>
                  </a:lnTo>
                  <a:lnTo>
                    <a:pt x="178" y="213"/>
                  </a:lnTo>
                  <a:lnTo>
                    <a:pt x="183" y="208"/>
                  </a:lnTo>
                  <a:lnTo>
                    <a:pt x="188" y="213"/>
                  </a:lnTo>
                  <a:lnTo>
                    <a:pt x="188" y="234"/>
                  </a:lnTo>
                  <a:lnTo>
                    <a:pt x="193" y="188"/>
                  </a:lnTo>
                  <a:lnTo>
                    <a:pt x="193" y="137"/>
                  </a:lnTo>
                  <a:lnTo>
                    <a:pt x="198" y="101"/>
                  </a:lnTo>
                  <a:lnTo>
                    <a:pt x="204" y="122"/>
                  </a:lnTo>
                  <a:lnTo>
                    <a:pt x="204" y="188"/>
                  </a:lnTo>
                  <a:lnTo>
                    <a:pt x="209" y="228"/>
                  </a:lnTo>
                  <a:lnTo>
                    <a:pt x="209" y="284"/>
                  </a:lnTo>
                  <a:lnTo>
                    <a:pt x="214" y="234"/>
                  </a:lnTo>
                  <a:lnTo>
                    <a:pt x="214" y="147"/>
                  </a:lnTo>
                  <a:lnTo>
                    <a:pt x="219" y="127"/>
                  </a:lnTo>
                  <a:lnTo>
                    <a:pt x="224" y="107"/>
                  </a:lnTo>
                  <a:lnTo>
                    <a:pt x="224" y="66"/>
                  </a:lnTo>
                  <a:lnTo>
                    <a:pt x="229" y="71"/>
                  </a:lnTo>
                  <a:lnTo>
                    <a:pt x="234" y="66"/>
                  </a:lnTo>
                  <a:lnTo>
                    <a:pt x="234" y="71"/>
                  </a:lnTo>
                  <a:lnTo>
                    <a:pt x="239" y="81"/>
                  </a:lnTo>
                  <a:lnTo>
                    <a:pt x="239" y="86"/>
                  </a:lnTo>
                  <a:lnTo>
                    <a:pt x="239" y="61"/>
                  </a:lnTo>
                  <a:lnTo>
                    <a:pt x="244" y="56"/>
                  </a:lnTo>
                  <a:lnTo>
                    <a:pt x="249" y="51"/>
                  </a:lnTo>
                  <a:lnTo>
                    <a:pt x="249" y="41"/>
                  </a:lnTo>
                  <a:lnTo>
                    <a:pt x="249" y="46"/>
                  </a:lnTo>
                  <a:lnTo>
                    <a:pt x="254" y="51"/>
                  </a:lnTo>
                  <a:lnTo>
                    <a:pt x="254" y="61"/>
                  </a:lnTo>
                  <a:lnTo>
                    <a:pt x="259" y="66"/>
                  </a:lnTo>
                  <a:lnTo>
                    <a:pt x="259" y="76"/>
                  </a:lnTo>
                  <a:lnTo>
                    <a:pt x="270" y="91"/>
                  </a:lnTo>
                  <a:lnTo>
                    <a:pt x="264" y="91"/>
                  </a:lnTo>
                  <a:lnTo>
                    <a:pt x="270" y="46"/>
                  </a:lnTo>
                  <a:lnTo>
                    <a:pt x="275" y="30"/>
                  </a:lnTo>
                  <a:lnTo>
                    <a:pt x="275" y="41"/>
                  </a:lnTo>
                  <a:lnTo>
                    <a:pt x="280" y="51"/>
                  </a:lnTo>
                  <a:lnTo>
                    <a:pt x="280" y="61"/>
                  </a:lnTo>
                  <a:lnTo>
                    <a:pt x="285" y="66"/>
                  </a:lnTo>
                  <a:lnTo>
                    <a:pt x="285" y="20"/>
                  </a:lnTo>
                  <a:lnTo>
                    <a:pt x="290" y="20"/>
                  </a:lnTo>
                  <a:lnTo>
                    <a:pt x="295" y="10"/>
                  </a:lnTo>
                  <a:lnTo>
                    <a:pt x="295" y="0"/>
                  </a:lnTo>
                  <a:lnTo>
                    <a:pt x="295" y="10"/>
                  </a:lnTo>
                  <a:lnTo>
                    <a:pt x="300" y="41"/>
                  </a:lnTo>
                  <a:lnTo>
                    <a:pt x="300" y="127"/>
                  </a:lnTo>
                  <a:lnTo>
                    <a:pt x="305" y="178"/>
                  </a:lnTo>
                  <a:lnTo>
                    <a:pt x="305" y="244"/>
                  </a:lnTo>
                  <a:lnTo>
                    <a:pt x="310" y="269"/>
                  </a:lnTo>
                  <a:lnTo>
                    <a:pt x="310" y="279"/>
                  </a:lnTo>
                  <a:lnTo>
                    <a:pt x="310" y="264"/>
                  </a:lnTo>
                  <a:lnTo>
                    <a:pt x="315" y="228"/>
                  </a:lnTo>
                  <a:lnTo>
                    <a:pt x="315" y="178"/>
                  </a:lnTo>
                  <a:lnTo>
                    <a:pt x="320" y="168"/>
                  </a:lnTo>
                  <a:lnTo>
                    <a:pt x="320" y="162"/>
                  </a:lnTo>
                  <a:lnTo>
                    <a:pt x="320" y="183"/>
                  </a:lnTo>
                  <a:lnTo>
                    <a:pt x="325" y="208"/>
                  </a:lnTo>
                  <a:lnTo>
                    <a:pt x="325" y="117"/>
                  </a:lnTo>
                  <a:lnTo>
                    <a:pt x="330" y="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5">
              <a:extLst>
                <a:ext uri="{FF2B5EF4-FFF2-40B4-BE49-F238E27FC236}">
                  <a16:creationId xmlns:a16="http://schemas.microsoft.com/office/drawing/2014/main" id="{B7A9581F-5CA0-4E21-A52B-28992BD86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5010151"/>
              <a:ext cx="500063" cy="355600"/>
            </a:xfrm>
            <a:custGeom>
              <a:avLst/>
              <a:gdLst>
                <a:gd name="T0" fmla="*/ 6 w 315"/>
                <a:gd name="T1" fmla="*/ 97 h 224"/>
                <a:gd name="T2" fmla="*/ 11 w 315"/>
                <a:gd name="T3" fmla="*/ 11 h 224"/>
                <a:gd name="T4" fmla="*/ 21 w 315"/>
                <a:gd name="T5" fmla="*/ 6 h 224"/>
                <a:gd name="T6" fmla="*/ 26 w 315"/>
                <a:gd name="T7" fmla="*/ 92 h 224"/>
                <a:gd name="T8" fmla="*/ 36 w 315"/>
                <a:gd name="T9" fmla="*/ 61 h 224"/>
                <a:gd name="T10" fmla="*/ 41 w 315"/>
                <a:gd name="T11" fmla="*/ 36 h 224"/>
                <a:gd name="T12" fmla="*/ 51 w 315"/>
                <a:gd name="T13" fmla="*/ 46 h 224"/>
                <a:gd name="T14" fmla="*/ 56 w 315"/>
                <a:gd name="T15" fmla="*/ 143 h 224"/>
                <a:gd name="T16" fmla="*/ 67 w 315"/>
                <a:gd name="T17" fmla="*/ 158 h 224"/>
                <a:gd name="T18" fmla="*/ 77 w 315"/>
                <a:gd name="T19" fmla="*/ 97 h 224"/>
                <a:gd name="T20" fmla="*/ 82 w 315"/>
                <a:gd name="T21" fmla="*/ 46 h 224"/>
                <a:gd name="T22" fmla="*/ 87 w 315"/>
                <a:gd name="T23" fmla="*/ 127 h 224"/>
                <a:gd name="T24" fmla="*/ 97 w 315"/>
                <a:gd name="T25" fmla="*/ 82 h 224"/>
                <a:gd name="T26" fmla="*/ 102 w 315"/>
                <a:gd name="T27" fmla="*/ 102 h 224"/>
                <a:gd name="T28" fmla="*/ 107 w 315"/>
                <a:gd name="T29" fmla="*/ 173 h 224"/>
                <a:gd name="T30" fmla="*/ 117 w 315"/>
                <a:gd name="T31" fmla="*/ 224 h 224"/>
                <a:gd name="T32" fmla="*/ 122 w 315"/>
                <a:gd name="T33" fmla="*/ 117 h 224"/>
                <a:gd name="T34" fmla="*/ 133 w 315"/>
                <a:gd name="T35" fmla="*/ 193 h 224"/>
                <a:gd name="T36" fmla="*/ 138 w 315"/>
                <a:gd name="T37" fmla="*/ 153 h 224"/>
                <a:gd name="T38" fmla="*/ 143 w 315"/>
                <a:gd name="T39" fmla="*/ 183 h 224"/>
                <a:gd name="T40" fmla="*/ 153 w 315"/>
                <a:gd name="T41" fmla="*/ 138 h 224"/>
                <a:gd name="T42" fmla="*/ 158 w 315"/>
                <a:gd name="T43" fmla="*/ 148 h 224"/>
                <a:gd name="T44" fmla="*/ 168 w 315"/>
                <a:gd name="T45" fmla="*/ 183 h 224"/>
                <a:gd name="T46" fmla="*/ 173 w 315"/>
                <a:gd name="T47" fmla="*/ 97 h 224"/>
                <a:gd name="T48" fmla="*/ 183 w 315"/>
                <a:gd name="T49" fmla="*/ 117 h 224"/>
                <a:gd name="T50" fmla="*/ 188 w 315"/>
                <a:gd name="T51" fmla="*/ 127 h 224"/>
                <a:gd name="T52" fmla="*/ 193 w 315"/>
                <a:gd name="T53" fmla="*/ 158 h 224"/>
                <a:gd name="T54" fmla="*/ 204 w 315"/>
                <a:gd name="T55" fmla="*/ 199 h 224"/>
                <a:gd name="T56" fmla="*/ 214 w 315"/>
                <a:gd name="T57" fmla="*/ 122 h 224"/>
                <a:gd name="T58" fmla="*/ 219 w 315"/>
                <a:gd name="T59" fmla="*/ 183 h 224"/>
                <a:gd name="T60" fmla="*/ 224 w 315"/>
                <a:gd name="T61" fmla="*/ 148 h 224"/>
                <a:gd name="T62" fmla="*/ 234 w 315"/>
                <a:gd name="T63" fmla="*/ 214 h 224"/>
                <a:gd name="T64" fmla="*/ 239 w 315"/>
                <a:gd name="T65" fmla="*/ 133 h 224"/>
                <a:gd name="T66" fmla="*/ 249 w 315"/>
                <a:gd name="T67" fmla="*/ 122 h 224"/>
                <a:gd name="T68" fmla="*/ 254 w 315"/>
                <a:gd name="T69" fmla="*/ 204 h 224"/>
                <a:gd name="T70" fmla="*/ 260 w 315"/>
                <a:gd name="T71" fmla="*/ 199 h 224"/>
                <a:gd name="T72" fmla="*/ 265 w 315"/>
                <a:gd name="T73" fmla="*/ 183 h 224"/>
                <a:gd name="T74" fmla="*/ 275 w 315"/>
                <a:gd name="T75" fmla="*/ 153 h 224"/>
                <a:gd name="T76" fmla="*/ 285 w 315"/>
                <a:gd name="T77" fmla="*/ 138 h 224"/>
                <a:gd name="T78" fmla="*/ 290 w 315"/>
                <a:gd name="T79" fmla="*/ 87 h 224"/>
                <a:gd name="T80" fmla="*/ 300 w 315"/>
                <a:gd name="T81" fmla="*/ 122 h 224"/>
                <a:gd name="T82" fmla="*/ 305 w 315"/>
                <a:gd name="T83" fmla="*/ 14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" h="224">
                  <a:moveTo>
                    <a:pt x="0" y="21"/>
                  </a:moveTo>
                  <a:lnTo>
                    <a:pt x="0" y="66"/>
                  </a:lnTo>
                  <a:lnTo>
                    <a:pt x="6" y="97"/>
                  </a:lnTo>
                  <a:lnTo>
                    <a:pt x="6" y="168"/>
                  </a:lnTo>
                  <a:lnTo>
                    <a:pt x="11" y="138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21" y="6"/>
                  </a:lnTo>
                  <a:lnTo>
                    <a:pt x="21" y="26"/>
                  </a:lnTo>
                  <a:lnTo>
                    <a:pt x="26" y="51"/>
                  </a:lnTo>
                  <a:lnTo>
                    <a:pt x="26" y="92"/>
                  </a:lnTo>
                  <a:lnTo>
                    <a:pt x="31" y="107"/>
                  </a:lnTo>
                  <a:lnTo>
                    <a:pt x="31" y="82"/>
                  </a:lnTo>
                  <a:lnTo>
                    <a:pt x="36" y="61"/>
                  </a:lnTo>
                  <a:lnTo>
                    <a:pt x="36" y="31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46" y="31"/>
                  </a:lnTo>
                  <a:lnTo>
                    <a:pt x="46" y="21"/>
                  </a:lnTo>
                  <a:lnTo>
                    <a:pt x="51" y="46"/>
                  </a:lnTo>
                  <a:lnTo>
                    <a:pt x="51" y="112"/>
                  </a:lnTo>
                  <a:lnTo>
                    <a:pt x="56" y="138"/>
                  </a:lnTo>
                  <a:lnTo>
                    <a:pt x="56" y="143"/>
                  </a:lnTo>
                  <a:lnTo>
                    <a:pt x="61" y="153"/>
                  </a:lnTo>
                  <a:lnTo>
                    <a:pt x="61" y="163"/>
                  </a:lnTo>
                  <a:lnTo>
                    <a:pt x="67" y="158"/>
                  </a:lnTo>
                  <a:lnTo>
                    <a:pt x="72" y="153"/>
                  </a:lnTo>
                  <a:lnTo>
                    <a:pt x="72" y="122"/>
                  </a:lnTo>
                  <a:lnTo>
                    <a:pt x="77" y="97"/>
                  </a:lnTo>
                  <a:lnTo>
                    <a:pt x="77" y="56"/>
                  </a:lnTo>
                  <a:lnTo>
                    <a:pt x="82" y="51"/>
                  </a:lnTo>
                  <a:lnTo>
                    <a:pt x="82" y="46"/>
                  </a:lnTo>
                  <a:lnTo>
                    <a:pt x="82" y="66"/>
                  </a:lnTo>
                  <a:lnTo>
                    <a:pt x="87" y="87"/>
                  </a:lnTo>
                  <a:lnTo>
                    <a:pt x="87" y="127"/>
                  </a:lnTo>
                  <a:lnTo>
                    <a:pt x="92" y="143"/>
                  </a:lnTo>
                  <a:lnTo>
                    <a:pt x="92" y="102"/>
                  </a:lnTo>
                  <a:lnTo>
                    <a:pt x="97" y="82"/>
                  </a:lnTo>
                  <a:lnTo>
                    <a:pt x="97" y="56"/>
                  </a:lnTo>
                  <a:lnTo>
                    <a:pt x="97" y="77"/>
                  </a:lnTo>
                  <a:lnTo>
                    <a:pt x="102" y="102"/>
                  </a:lnTo>
                  <a:lnTo>
                    <a:pt x="102" y="138"/>
                  </a:lnTo>
                  <a:lnTo>
                    <a:pt x="107" y="153"/>
                  </a:lnTo>
                  <a:lnTo>
                    <a:pt x="107" y="173"/>
                  </a:lnTo>
                  <a:lnTo>
                    <a:pt x="112" y="188"/>
                  </a:lnTo>
                  <a:lnTo>
                    <a:pt x="112" y="224"/>
                  </a:lnTo>
                  <a:lnTo>
                    <a:pt x="117" y="224"/>
                  </a:lnTo>
                  <a:lnTo>
                    <a:pt x="117" y="199"/>
                  </a:lnTo>
                  <a:lnTo>
                    <a:pt x="122" y="163"/>
                  </a:lnTo>
                  <a:lnTo>
                    <a:pt x="122" y="117"/>
                  </a:lnTo>
                  <a:lnTo>
                    <a:pt x="127" y="138"/>
                  </a:lnTo>
                  <a:lnTo>
                    <a:pt x="127" y="178"/>
                  </a:lnTo>
                  <a:lnTo>
                    <a:pt x="133" y="193"/>
                  </a:lnTo>
                  <a:lnTo>
                    <a:pt x="133" y="204"/>
                  </a:lnTo>
                  <a:lnTo>
                    <a:pt x="133" y="178"/>
                  </a:lnTo>
                  <a:lnTo>
                    <a:pt x="138" y="153"/>
                  </a:lnTo>
                  <a:lnTo>
                    <a:pt x="138" y="173"/>
                  </a:lnTo>
                  <a:lnTo>
                    <a:pt x="143" y="188"/>
                  </a:lnTo>
                  <a:lnTo>
                    <a:pt x="143" y="183"/>
                  </a:lnTo>
                  <a:lnTo>
                    <a:pt x="148" y="168"/>
                  </a:lnTo>
                  <a:lnTo>
                    <a:pt x="148" y="127"/>
                  </a:lnTo>
                  <a:lnTo>
                    <a:pt x="153" y="138"/>
                  </a:lnTo>
                  <a:lnTo>
                    <a:pt x="153" y="148"/>
                  </a:lnTo>
                  <a:lnTo>
                    <a:pt x="163" y="148"/>
                  </a:lnTo>
                  <a:lnTo>
                    <a:pt x="158" y="148"/>
                  </a:lnTo>
                  <a:lnTo>
                    <a:pt x="163" y="158"/>
                  </a:lnTo>
                  <a:lnTo>
                    <a:pt x="168" y="173"/>
                  </a:lnTo>
                  <a:lnTo>
                    <a:pt x="168" y="183"/>
                  </a:lnTo>
                  <a:lnTo>
                    <a:pt x="168" y="163"/>
                  </a:lnTo>
                  <a:lnTo>
                    <a:pt x="173" y="127"/>
                  </a:lnTo>
                  <a:lnTo>
                    <a:pt x="173" y="97"/>
                  </a:lnTo>
                  <a:lnTo>
                    <a:pt x="178" y="102"/>
                  </a:lnTo>
                  <a:lnTo>
                    <a:pt x="178" y="107"/>
                  </a:lnTo>
                  <a:lnTo>
                    <a:pt x="183" y="117"/>
                  </a:lnTo>
                  <a:lnTo>
                    <a:pt x="183" y="138"/>
                  </a:lnTo>
                  <a:lnTo>
                    <a:pt x="188" y="122"/>
                  </a:lnTo>
                  <a:lnTo>
                    <a:pt x="188" y="127"/>
                  </a:lnTo>
                  <a:lnTo>
                    <a:pt x="188" y="122"/>
                  </a:lnTo>
                  <a:lnTo>
                    <a:pt x="193" y="117"/>
                  </a:lnTo>
                  <a:lnTo>
                    <a:pt x="193" y="158"/>
                  </a:lnTo>
                  <a:lnTo>
                    <a:pt x="199" y="178"/>
                  </a:lnTo>
                  <a:lnTo>
                    <a:pt x="199" y="193"/>
                  </a:lnTo>
                  <a:lnTo>
                    <a:pt x="204" y="199"/>
                  </a:lnTo>
                  <a:lnTo>
                    <a:pt x="209" y="173"/>
                  </a:lnTo>
                  <a:lnTo>
                    <a:pt x="209" y="122"/>
                  </a:lnTo>
                  <a:lnTo>
                    <a:pt x="214" y="122"/>
                  </a:lnTo>
                  <a:lnTo>
                    <a:pt x="214" y="163"/>
                  </a:lnTo>
                  <a:lnTo>
                    <a:pt x="219" y="173"/>
                  </a:lnTo>
                  <a:lnTo>
                    <a:pt x="219" y="183"/>
                  </a:lnTo>
                  <a:lnTo>
                    <a:pt x="224" y="163"/>
                  </a:lnTo>
                  <a:lnTo>
                    <a:pt x="224" y="143"/>
                  </a:lnTo>
                  <a:lnTo>
                    <a:pt x="224" y="148"/>
                  </a:lnTo>
                  <a:lnTo>
                    <a:pt x="229" y="163"/>
                  </a:lnTo>
                  <a:lnTo>
                    <a:pt x="229" y="199"/>
                  </a:lnTo>
                  <a:lnTo>
                    <a:pt x="234" y="214"/>
                  </a:lnTo>
                  <a:lnTo>
                    <a:pt x="234" y="168"/>
                  </a:lnTo>
                  <a:lnTo>
                    <a:pt x="239" y="143"/>
                  </a:lnTo>
                  <a:lnTo>
                    <a:pt x="239" y="133"/>
                  </a:lnTo>
                  <a:lnTo>
                    <a:pt x="244" y="122"/>
                  </a:lnTo>
                  <a:lnTo>
                    <a:pt x="244" y="107"/>
                  </a:lnTo>
                  <a:lnTo>
                    <a:pt x="249" y="122"/>
                  </a:lnTo>
                  <a:lnTo>
                    <a:pt x="249" y="138"/>
                  </a:lnTo>
                  <a:lnTo>
                    <a:pt x="254" y="173"/>
                  </a:lnTo>
                  <a:lnTo>
                    <a:pt x="254" y="204"/>
                  </a:lnTo>
                  <a:lnTo>
                    <a:pt x="254" y="193"/>
                  </a:lnTo>
                  <a:lnTo>
                    <a:pt x="260" y="188"/>
                  </a:lnTo>
                  <a:lnTo>
                    <a:pt x="260" y="199"/>
                  </a:lnTo>
                  <a:lnTo>
                    <a:pt x="265" y="209"/>
                  </a:lnTo>
                  <a:lnTo>
                    <a:pt x="265" y="214"/>
                  </a:lnTo>
                  <a:lnTo>
                    <a:pt x="265" y="183"/>
                  </a:lnTo>
                  <a:lnTo>
                    <a:pt x="270" y="168"/>
                  </a:lnTo>
                  <a:lnTo>
                    <a:pt x="270" y="148"/>
                  </a:lnTo>
                  <a:lnTo>
                    <a:pt x="275" y="153"/>
                  </a:lnTo>
                  <a:lnTo>
                    <a:pt x="280" y="163"/>
                  </a:lnTo>
                  <a:lnTo>
                    <a:pt x="280" y="153"/>
                  </a:lnTo>
                  <a:lnTo>
                    <a:pt x="285" y="138"/>
                  </a:lnTo>
                  <a:lnTo>
                    <a:pt x="285" y="82"/>
                  </a:lnTo>
                  <a:lnTo>
                    <a:pt x="290" y="56"/>
                  </a:lnTo>
                  <a:lnTo>
                    <a:pt x="290" y="87"/>
                  </a:lnTo>
                  <a:lnTo>
                    <a:pt x="295" y="97"/>
                  </a:lnTo>
                  <a:lnTo>
                    <a:pt x="295" y="117"/>
                  </a:lnTo>
                  <a:lnTo>
                    <a:pt x="300" y="122"/>
                  </a:lnTo>
                  <a:lnTo>
                    <a:pt x="300" y="127"/>
                  </a:lnTo>
                  <a:lnTo>
                    <a:pt x="305" y="138"/>
                  </a:lnTo>
                  <a:lnTo>
                    <a:pt x="305" y="143"/>
                  </a:lnTo>
                  <a:lnTo>
                    <a:pt x="305" y="127"/>
                  </a:lnTo>
                  <a:lnTo>
                    <a:pt x="315" y="10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6">
              <a:extLst>
                <a:ext uri="{FF2B5EF4-FFF2-40B4-BE49-F238E27FC236}">
                  <a16:creationId xmlns:a16="http://schemas.microsoft.com/office/drawing/2014/main" id="{B1EF1B49-BFA2-43E0-B52A-D574C64FC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5" y="5059363"/>
              <a:ext cx="484188" cy="371475"/>
            </a:xfrm>
            <a:custGeom>
              <a:avLst/>
              <a:gdLst>
                <a:gd name="T0" fmla="*/ 0 w 305"/>
                <a:gd name="T1" fmla="*/ 46 h 234"/>
                <a:gd name="T2" fmla="*/ 11 w 305"/>
                <a:gd name="T3" fmla="*/ 91 h 234"/>
                <a:gd name="T4" fmla="*/ 16 w 305"/>
                <a:gd name="T5" fmla="*/ 229 h 234"/>
                <a:gd name="T6" fmla="*/ 26 w 305"/>
                <a:gd name="T7" fmla="*/ 178 h 234"/>
                <a:gd name="T8" fmla="*/ 31 w 305"/>
                <a:gd name="T9" fmla="*/ 71 h 234"/>
                <a:gd name="T10" fmla="*/ 41 w 305"/>
                <a:gd name="T11" fmla="*/ 132 h 234"/>
                <a:gd name="T12" fmla="*/ 46 w 305"/>
                <a:gd name="T13" fmla="*/ 147 h 234"/>
                <a:gd name="T14" fmla="*/ 56 w 305"/>
                <a:gd name="T15" fmla="*/ 178 h 234"/>
                <a:gd name="T16" fmla="*/ 61 w 305"/>
                <a:gd name="T17" fmla="*/ 91 h 234"/>
                <a:gd name="T18" fmla="*/ 66 w 305"/>
                <a:gd name="T19" fmla="*/ 5 h 234"/>
                <a:gd name="T20" fmla="*/ 77 w 305"/>
                <a:gd name="T21" fmla="*/ 41 h 234"/>
                <a:gd name="T22" fmla="*/ 87 w 305"/>
                <a:gd name="T23" fmla="*/ 25 h 234"/>
                <a:gd name="T24" fmla="*/ 92 w 305"/>
                <a:gd name="T25" fmla="*/ 132 h 234"/>
                <a:gd name="T26" fmla="*/ 97 w 305"/>
                <a:gd name="T27" fmla="*/ 183 h 234"/>
                <a:gd name="T28" fmla="*/ 107 w 305"/>
                <a:gd name="T29" fmla="*/ 71 h 234"/>
                <a:gd name="T30" fmla="*/ 112 w 305"/>
                <a:gd name="T31" fmla="*/ 122 h 234"/>
                <a:gd name="T32" fmla="*/ 122 w 305"/>
                <a:gd name="T33" fmla="*/ 193 h 234"/>
                <a:gd name="T34" fmla="*/ 127 w 305"/>
                <a:gd name="T35" fmla="*/ 203 h 234"/>
                <a:gd name="T36" fmla="*/ 138 w 305"/>
                <a:gd name="T37" fmla="*/ 152 h 234"/>
                <a:gd name="T38" fmla="*/ 143 w 305"/>
                <a:gd name="T39" fmla="*/ 173 h 234"/>
                <a:gd name="T40" fmla="*/ 148 w 305"/>
                <a:gd name="T41" fmla="*/ 157 h 234"/>
                <a:gd name="T42" fmla="*/ 158 w 305"/>
                <a:gd name="T43" fmla="*/ 234 h 234"/>
                <a:gd name="T44" fmla="*/ 163 w 305"/>
                <a:gd name="T45" fmla="*/ 198 h 234"/>
                <a:gd name="T46" fmla="*/ 173 w 305"/>
                <a:gd name="T47" fmla="*/ 147 h 234"/>
                <a:gd name="T48" fmla="*/ 178 w 305"/>
                <a:gd name="T49" fmla="*/ 76 h 234"/>
                <a:gd name="T50" fmla="*/ 188 w 305"/>
                <a:gd name="T51" fmla="*/ 91 h 234"/>
                <a:gd name="T52" fmla="*/ 198 w 305"/>
                <a:gd name="T53" fmla="*/ 157 h 234"/>
                <a:gd name="T54" fmla="*/ 204 w 305"/>
                <a:gd name="T55" fmla="*/ 152 h 234"/>
                <a:gd name="T56" fmla="*/ 209 w 305"/>
                <a:gd name="T57" fmla="*/ 147 h 234"/>
                <a:gd name="T58" fmla="*/ 219 w 305"/>
                <a:gd name="T59" fmla="*/ 122 h 234"/>
                <a:gd name="T60" fmla="*/ 224 w 305"/>
                <a:gd name="T61" fmla="*/ 71 h 234"/>
                <a:gd name="T62" fmla="*/ 229 w 305"/>
                <a:gd name="T63" fmla="*/ 107 h 234"/>
                <a:gd name="T64" fmla="*/ 234 w 305"/>
                <a:gd name="T65" fmla="*/ 132 h 234"/>
                <a:gd name="T66" fmla="*/ 244 w 305"/>
                <a:gd name="T67" fmla="*/ 86 h 234"/>
                <a:gd name="T68" fmla="*/ 249 w 305"/>
                <a:gd name="T69" fmla="*/ 56 h 234"/>
                <a:gd name="T70" fmla="*/ 254 w 305"/>
                <a:gd name="T71" fmla="*/ 51 h 234"/>
                <a:gd name="T72" fmla="*/ 265 w 305"/>
                <a:gd name="T73" fmla="*/ 96 h 234"/>
                <a:gd name="T74" fmla="*/ 270 w 305"/>
                <a:gd name="T75" fmla="*/ 81 h 234"/>
                <a:gd name="T76" fmla="*/ 275 w 305"/>
                <a:gd name="T77" fmla="*/ 188 h 234"/>
                <a:gd name="T78" fmla="*/ 285 w 305"/>
                <a:gd name="T79" fmla="*/ 107 h 234"/>
                <a:gd name="T80" fmla="*/ 290 w 305"/>
                <a:gd name="T81" fmla="*/ 193 h 234"/>
                <a:gd name="T82" fmla="*/ 300 w 305"/>
                <a:gd name="T8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5" h="234">
                  <a:moveTo>
                    <a:pt x="0" y="71"/>
                  </a:moveTo>
                  <a:lnTo>
                    <a:pt x="0" y="35"/>
                  </a:lnTo>
                  <a:lnTo>
                    <a:pt x="0" y="46"/>
                  </a:lnTo>
                  <a:lnTo>
                    <a:pt x="5" y="56"/>
                  </a:lnTo>
                  <a:lnTo>
                    <a:pt x="5" y="81"/>
                  </a:lnTo>
                  <a:lnTo>
                    <a:pt x="11" y="91"/>
                  </a:lnTo>
                  <a:lnTo>
                    <a:pt x="11" y="117"/>
                  </a:lnTo>
                  <a:lnTo>
                    <a:pt x="16" y="142"/>
                  </a:lnTo>
                  <a:lnTo>
                    <a:pt x="16" y="229"/>
                  </a:lnTo>
                  <a:lnTo>
                    <a:pt x="21" y="223"/>
                  </a:lnTo>
                  <a:lnTo>
                    <a:pt x="21" y="213"/>
                  </a:lnTo>
                  <a:lnTo>
                    <a:pt x="26" y="178"/>
                  </a:lnTo>
                  <a:lnTo>
                    <a:pt x="26" y="76"/>
                  </a:lnTo>
                  <a:lnTo>
                    <a:pt x="31" y="61"/>
                  </a:lnTo>
                  <a:lnTo>
                    <a:pt x="31" y="71"/>
                  </a:lnTo>
                  <a:lnTo>
                    <a:pt x="36" y="81"/>
                  </a:lnTo>
                  <a:lnTo>
                    <a:pt x="36" y="107"/>
                  </a:lnTo>
                  <a:lnTo>
                    <a:pt x="41" y="132"/>
                  </a:lnTo>
                  <a:lnTo>
                    <a:pt x="41" y="188"/>
                  </a:lnTo>
                  <a:lnTo>
                    <a:pt x="46" y="168"/>
                  </a:lnTo>
                  <a:lnTo>
                    <a:pt x="46" y="147"/>
                  </a:lnTo>
                  <a:lnTo>
                    <a:pt x="51" y="152"/>
                  </a:lnTo>
                  <a:lnTo>
                    <a:pt x="51" y="168"/>
                  </a:lnTo>
                  <a:lnTo>
                    <a:pt x="56" y="178"/>
                  </a:lnTo>
                  <a:lnTo>
                    <a:pt x="56" y="193"/>
                  </a:lnTo>
                  <a:lnTo>
                    <a:pt x="61" y="193"/>
                  </a:lnTo>
                  <a:lnTo>
                    <a:pt x="61" y="91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66" y="5"/>
                  </a:lnTo>
                  <a:lnTo>
                    <a:pt x="71" y="10"/>
                  </a:lnTo>
                  <a:lnTo>
                    <a:pt x="77" y="20"/>
                  </a:lnTo>
                  <a:lnTo>
                    <a:pt x="77" y="41"/>
                  </a:lnTo>
                  <a:lnTo>
                    <a:pt x="82" y="30"/>
                  </a:lnTo>
                  <a:lnTo>
                    <a:pt x="82" y="20"/>
                  </a:lnTo>
                  <a:lnTo>
                    <a:pt x="87" y="25"/>
                  </a:lnTo>
                  <a:lnTo>
                    <a:pt x="87" y="66"/>
                  </a:lnTo>
                  <a:lnTo>
                    <a:pt x="92" y="86"/>
                  </a:lnTo>
                  <a:lnTo>
                    <a:pt x="92" y="132"/>
                  </a:lnTo>
                  <a:lnTo>
                    <a:pt x="97" y="162"/>
                  </a:lnTo>
                  <a:lnTo>
                    <a:pt x="97" y="193"/>
                  </a:lnTo>
                  <a:lnTo>
                    <a:pt x="97" y="183"/>
                  </a:lnTo>
                  <a:lnTo>
                    <a:pt x="102" y="173"/>
                  </a:lnTo>
                  <a:lnTo>
                    <a:pt x="102" y="112"/>
                  </a:lnTo>
                  <a:lnTo>
                    <a:pt x="107" y="71"/>
                  </a:lnTo>
                  <a:lnTo>
                    <a:pt x="107" y="102"/>
                  </a:lnTo>
                  <a:lnTo>
                    <a:pt x="112" y="112"/>
                  </a:lnTo>
                  <a:lnTo>
                    <a:pt x="112" y="122"/>
                  </a:lnTo>
                  <a:lnTo>
                    <a:pt x="117" y="147"/>
                  </a:lnTo>
                  <a:lnTo>
                    <a:pt x="117" y="188"/>
                  </a:lnTo>
                  <a:lnTo>
                    <a:pt x="122" y="193"/>
                  </a:lnTo>
                  <a:lnTo>
                    <a:pt x="122" y="208"/>
                  </a:lnTo>
                  <a:lnTo>
                    <a:pt x="127" y="213"/>
                  </a:lnTo>
                  <a:lnTo>
                    <a:pt x="127" y="203"/>
                  </a:lnTo>
                  <a:lnTo>
                    <a:pt x="132" y="178"/>
                  </a:lnTo>
                  <a:lnTo>
                    <a:pt x="132" y="152"/>
                  </a:lnTo>
                  <a:lnTo>
                    <a:pt x="138" y="152"/>
                  </a:lnTo>
                  <a:lnTo>
                    <a:pt x="138" y="203"/>
                  </a:lnTo>
                  <a:lnTo>
                    <a:pt x="143" y="223"/>
                  </a:lnTo>
                  <a:lnTo>
                    <a:pt x="143" y="173"/>
                  </a:lnTo>
                  <a:lnTo>
                    <a:pt x="148" y="152"/>
                  </a:lnTo>
                  <a:lnTo>
                    <a:pt x="148" y="147"/>
                  </a:lnTo>
                  <a:lnTo>
                    <a:pt x="148" y="157"/>
                  </a:lnTo>
                  <a:lnTo>
                    <a:pt x="153" y="168"/>
                  </a:lnTo>
                  <a:lnTo>
                    <a:pt x="153" y="223"/>
                  </a:lnTo>
                  <a:lnTo>
                    <a:pt x="158" y="234"/>
                  </a:lnTo>
                  <a:lnTo>
                    <a:pt x="158" y="229"/>
                  </a:lnTo>
                  <a:lnTo>
                    <a:pt x="163" y="218"/>
                  </a:lnTo>
                  <a:lnTo>
                    <a:pt x="163" y="198"/>
                  </a:lnTo>
                  <a:lnTo>
                    <a:pt x="168" y="188"/>
                  </a:lnTo>
                  <a:lnTo>
                    <a:pt x="168" y="152"/>
                  </a:lnTo>
                  <a:lnTo>
                    <a:pt x="173" y="147"/>
                  </a:lnTo>
                  <a:lnTo>
                    <a:pt x="173" y="132"/>
                  </a:lnTo>
                  <a:lnTo>
                    <a:pt x="178" y="117"/>
                  </a:lnTo>
                  <a:lnTo>
                    <a:pt x="178" y="76"/>
                  </a:lnTo>
                  <a:lnTo>
                    <a:pt x="183" y="66"/>
                  </a:lnTo>
                  <a:lnTo>
                    <a:pt x="188" y="71"/>
                  </a:lnTo>
                  <a:lnTo>
                    <a:pt x="188" y="91"/>
                  </a:lnTo>
                  <a:lnTo>
                    <a:pt x="193" y="107"/>
                  </a:lnTo>
                  <a:lnTo>
                    <a:pt x="193" y="137"/>
                  </a:lnTo>
                  <a:lnTo>
                    <a:pt x="198" y="157"/>
                  </a:lnTo>
                  <a:lnTo>
                    <a:pt x="198" y="178"/>
                  </a:lnTo>
                  <a:lnTo>
                    <a:pt x="198" y="168"/>
                  </a:lnTo>
                  <a:lnTo>
                    <a:pt x="204" y="152"/>
                  </a:lnTo>
                  <a:lnTo>
                    <a:pt x="204" y="132"/>
                  </a:lnTo>
                  <a:lnTo>
                    <a:pt x="209" y="122"/>
                  </a:lnTo>
                  <a:lnTo>
                    <a:pt x="209" y="147"/>
                  </a:lnTo>
                  <a:lnTo>
                    <a:pt x="214" y="152"/>
                  </a:lnTo>
                  <a:lnTo>
                    <a:pt x="214" y="137"/>
                  </a:lnTo>
                  <a:lnTo>
                    <a:pt x="219" y="122"/>
                  </a:lnTo>
                  <a:lnTo>
                    <a:pt x="219" y="91"/>
                  </a:lnTo>
                  <a:lnTo>
                    <a:pt x="224" y="81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9" y="86"/>
                  </a:lnTo>
                  <a:lnTo>
                    <a:pt x="229" y="107"/>
                  </a:lnTo>
                  <a:lnTo>
                    <a:pt x="234" y="127"/>
                  </a:lnTo>
                  <a:lnTo>
                    <a:pt x="234" y="137"/>
                  </a:lnTo>
                  <a:lnTo>
                    <a:pt x="234" y="132"/>
                  </a:lnTo>
                  <a:lnTo>
                    <a:pt x="239" y="122"/>
                  </a:lnTo>
                  <a:lnTo>
                    <a:pt x="239" y="91"/>
                  </a:lnTo>
                  <a:lnTo>
                    <a:pt x="244" y="86"/>
                  </a:lnTo>
                  <a:lnTo>
                    <a:pt x="244" y="127"/>
                  </a:lnTo>
                  <a:lnTo>
                    <a:pt x="249" y="102"/>
                  </a:lnTo>
                  <a:lnTo>
                    <a:pt x="249" y="56"/>
                  </a:lnTo>
                  <a:lnTo>
                    <a:pt x="254" y="51"/>
                  </a:lnTo>
                  <a:lnTo>
                    <a:pt x="254" y="46"/>
                  </a:lnTo>
                  <a:lnTo>
                    <a:pt x="254" y="51"/>
                  </a:lnTo>
                  <a:lnTo>
                    <a:pt x="259" y="56"/>
                  </a:lnTo>
                  <a:lnTo>
                    <a:pt x="259" y="81"/>
                  </a:lnTo>
                  <a:lnTo>
                    <a:pt x="265" y="96"/>
                  </a:lnTo>
                  <a:lnTo>
                    <a:pt x="265" y="107"/>
                  </a:lnTo>
                  <a:lnTo>
                    <a:pt x="270" y="96"/>
                  </a:lnTo>
                  <a:lnTo>
                    <a:pt x="270" y="81"/>
                  </a:lnTo>
                  <a:lnTo>
                    <a:pt x="270" y="86"/>
                  </a:lnTo>
                  <a:lnTo>
                    <a:pt x="275" y="132"/>
                  </a:lnTo>
                  <a:lnTo>
                    <a:pt x="275" y="188"/>
                  </a:lnTo>
                  <a:lnTo>
                    <a:pt x="280" y="168"/>
                  </a:lnTo>
                  <a:lnTo>
                    <a:pt x="280" y="107"/>
                  </a:lnTo>
                  <a:lnTo>
                    <a:pt x="285" y="107"/>
                  </a:lnTo>
                  <a:lnTo>
                    <a:pt x="285" y="122"/>
                  </a:lnTo>
                  <a:lnTo>
                    <a:pt x="290" y="137"/>
                  </a:lnTo>
                  <a:lnTo>
                    <a:pt x="290" y="193"/>
                  </a:lnTo>
                  <a:lnTo>
                    <a:pt x="295" y="229"/>
                  </a:lnTo>
                  <a:lnTo>
                    <a:pt x="295" y="234"/>
                  </a:lnTo>
                  <a:lnTo>
                    <a:pt x="300" y="229"/>
                  </a:lnTo>
                  <a:lnTo>
                    <a:pt x="300" y="198"/>
                  </a:lnTo>
                  <a:lnTo>
                    <a:pt x="305" y="16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7">
              <a:extLst>
                <a:ext uri="{FF2B5EF4-FFF2-40B4-BE49-F238E27FC236}">
                  <a16:creationId xmlns:a16="http://schemas.microsoft.com/office/drawing/2014/main" id="{CAE809FE-BEF8-40CC-8AD9-F25C00AA7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5043488"/>
              <a:ext cx="508000" cy="387350"/>
            </a:xfrm>
            <a:custGeom>
              <a:avLst/>
              <a:gdLst>
                <a:gd name="T0" fmla="*/ 5 w 320"/>
                <a:gd name="T1" fmla="*/ 203 h 244"/>
                <a:gd name="T2" fmla="*/ 10 w 320"/>
                <a:gd name="T3" fmla="*/ 208 h 244"/>
                <a:gd name="T4" fmla="*/ 20 w 320"/>
                <a:gd name="T5" fmla="*/ 152 h 244"/>
                <a:gd name="T6" fmla="*/ 26 w 320"/>
                <a:gd name="T7" fmla="*/ 213 h 244"/>
                <a:gd name="T8" fmla="*/ 36 w 320"/>
                <a:gd name="T9" fmla="*/ 193 h 244"/>
                <a:gd name="T10" fmla="*/ 46 w 320"/>
                <a:gd name="T11" fmla="*/ 152 h 244"/>
                <a:gd name="T12" fmla="*/ 51 w 320"/>
                <a:gd name="T13" fmla="*/ 178 h 244"/>
                <a:gd name="T14" fmla="*/ 61 w 320"/>
                <a:gd name="T15" fmla="*/ 117 h 244"/>
                <a:gd name="T16" fmla="*/ 66 w 320"/>
                <a:gd name="T17" fmla="*/ 106 h 244"/>
                <a:gd name="T18" fmla="*/ 76 w 320"/>
                <a:gd name="T19" fmla="*/ 137 h 244"/>
                <a:gd name="T20" fmla="*/ 81 w 320"/>
                <a:gd name="T21" fmla="*/ 152 h 244"/>
                <a:gd name="T22" fmla="*/ 92 w 320"/>
                <a:gd name="T23" fmla="*/ 233 h 244"/>
                <a:gd name="T24" fmla="*/ 97 w 320"/>
                <a:gd name="T25" fmla="*/ 91 h 244"/>
                <a:gd name="T26" fmla="*/ 107 w 320"/>
                <a:gd name="T27" fmla="*/ 112 h 244"/>
                <a:gd name="T28" fmla="*/ 112 w 320"/>
                <a:gd name="T29" fmla="*/ 76 h 244"/>
                <a:gd name="T30" fmla="*/ 122 w 320"/>
                <a:gd name="T31" fmla="*/ 172 h 244"/>
                <a:gd name="T32" fmla="*/ 127 w 320"/>
                <a:gd name="T33" fmla="*/ 223 h 244"/>
                <a:gd name="T34" fmla="*/ 132 w 320"/>
                <a:gd name="T35" fmla="*/ 213 h 244"/>
                <a:gd name="T36" fmla="*/ 142 w 320"/>
                <a:gd name="T37" fmla="*/ 244 h 244"/>
                <a:gd name="T38" fmla="*/ 158 w 320"/>
                <a:gd name="T39" fmla="*/ 223 h 244"/>
                <a:gd name="T40" fmla="*/ 163 w 320"/>
                <a:gd name="T41" fmla="*/ 203 h 244"/>
                <a:gd name="T42" fmla="*/ 168 w 320"/>
                <a:gd name="T43" fmla="*/ 10 h 244"/>
                <a:gd name="T44" fmla="*/ 178 w 320"/>
                <a:gd name="T45" fmla="*/ 10 h 244"/>
                <a:gd name="T46" fmla="*/ 183 w 320"/>
                <a:gd name="T47" fmla="*/ 86 h 244"/>
                <a:gd name="T48" fmla="*/ 188 w 320"/>
                <a:gd name="T49" fmla="*/ 51 h 244"/>
                <a:gd name="T50" fmla="*/ 198 w 320"/>
                <a:gd name="T51" fmla="*/ 223 h 244"/>
                <a:gd name="T52" fmla="*/ 203 w 320"/>
                <a:gd name="T53" fmla="*/ 193 h 244"/>
                <a:gd name="T54" fmla="*/ 213 w 320"/>
                <a:gd name="T55" fmla="*/ 10 h 244"/>
                <a:gd name="T56" fmla="*/ 224 w 320"/>
                <a:gd name="T57" fmla="*/ 66 h 244"/>
                <a:gd name="T58" fmla="*/ 229 w 320"/>
                <a:gd name="T59" fmla="*/ 76 h 244"/>
                <a:gd name="T60" fmla="*/ 239 w 320"/>
                <a:gd name="T61" fmla="*/ 91 h 244"/>
                <a:gd name="T62" fmla="*/ 244 w 320"/>
                <a:gd name="T63" fmla="*/ 223 h 244"/>
                <a:gd name="T64" fmla="*/ 254 w 320"/>
                <a:gd name="T65" fmla="*/ 167 h 244"/>
                <a:gd name="T66" fmla="*/ 259 w 320"/>
                <a:gd name="T67" fmla="*/ 81 h 244"/>
                <a:gd name="T68" fmla="*/ 264 w 320"/>
                <a:gd name="T69" fmla="*/ 51 h 244"/>
                <a:gd name="T70" fmla="*/ 274 w 320"/>
                <a:gd name="T71" fmla="*/ 203 h 244"/>
                <a:gd name="T72" fmla="*/ 279 w 320"/>
                <a:gd name="T73" fmla="*/ 20 h 244"/>
                <a:gd name="T74" fmla="*/ 285 w 320"/>
                <a:gd name="T75" fmla="*/ 91 h 244"/>
                <a:gd name="T76" fmla="*/ 295 w 320"/>
                <a:gd name="T77" fmla="*/ 142 h 244"/>
                <a:gd name="T78" fmla="*/ 305 w 320"/>
                <a:gd name="T79" fmla="*/ 223 h 244"/>
                <a:gd name="T80" fmla="*/ 310 w 320"/>
                <a:gd name="T81" fmla="*/ 223 h 244"/>
                <a:gd name="T82" fmla="*/ 315 w 320"/>
                <a:gd name="T83" fmla="*/ 22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0" h="244">
                  <a:moveTo>
                    <a:pt x="0" y="172"/>
                  </a:moveTo>
                  <a:lnTo>
                    <a:pt x="0" y="198"/>
                  </a:lnTo>
                  <a:lnTo>
                    <a:pt x="5" y="203"/>
                  </a:lnTo>
                  <a:lnTo>
                    <a:pt x="10" y="213"/>
                  </a:lnTo>
                  <a:lnTo>
                    <a:pt x="10" y="218"/>
                  </a:lnTo>
                  <a:lnTo>
                    <a:pt x="10" y="208"/>
                  </a:lnTo>
                  <a:lnTo>
                    <a:pt x="15" y="198"/>
                  </a:lnTo>
                  <a:lnTo>
                    <a:pt x="15" y="167"/>
                  </a:lnTo>
                  <a:lnTo>
                    <a:pt x="20" y="152"/>
                  </a:lnTo>
                  <a:lnTo>
                    <a:pt x="20" y="172"/>
                  </a:lnTo>
                  <a:lnTo>
                    <a:pt x="26" y="193"/>
                  </a:lnTo>
                  <a:lnTo>
                    <a:pt x="26" y="213"/>
                  </a:lnTo>
                  <a:lnTo>
                    <a:pt x="31" y="223"/>
                  </a:lnTo>
                  <a:lnTo>
                    <a:pt x="31" y="218"/>
                  </a:lnTo>
                  <a:lnTo>
                    <a:pt x="36" y="193"/>
                  </a:lnTo>
                  <a:lnTo>
                    <a:pt x="36" y="147"/>
                  </a:lnTo>
                  <a:lnTo>
                    <a:pt x="41" y="132"/>
                  </a:lnTo>
                  <a:lnTo>
                    <a:pt x="46" y="152"/>
                  </a:lnTo>
                  <a:lnTo>
                    <a:pt x="46" y="198"/>
                  </a:lnTo>
                  <a:lnTo>
                    <a:pt x="51" y="193"/>
                  </a:lnTo>
                  <a:lnTo>
                    <a:pt x="51" y="178"/>
                  </a:lnTo>
                  <a:lnTo>
                    <a:pt x="56" y="157"/>
                  </a:lnTo>
                  <a:lnTo>
                    <a:pt x="56" y="132"/>
                  </a:lnTo>
                  <a:lnTo>
                    <a:pt x="61" y="117"/>
                  </a:lnTo>
                  <a:lnTo>
                    <a:pt x="61" y="81"/>
                  </a:lnTo>
                  <a:lnTo>
                    <a:pt x="66" y="81"/>
                  </a:lnTo>
                  <a:lnTo>
                    <a:pt x="66" y="106"/>
                  </a:lnTo>
                  <a:lnTo>
                    <a:pt x="71" y="112"/>
                  </a:lnTo>
                  <a:lnTo>
                    <a:pt x="71" y="127"/>
                  </a:lnTo>
                  <a:lnTo>
                    <a:pt x="76" y="137"/>
                  </a:lnTo>
                  <a:lnTo>
                    <a:pt x="76" y="213"/>
                  </a:lnTo>
                  <a:lnTo>
                    <a:pt x="81" y="193"/>
                  </a:lnTo>
                  <a:lnTo>
                    <a:pt x="81" y="152"/>
                  </a:lnTo>
                  <a:lnTo>
                    <a:pt x="86" y="147"/>
                  </a:lnTo>
                  <a:lnTo>
                    <a:pt x="86" y="203"/>
                  </a:lnTo>
                  <a:lnTo>
                    <a:pt x="92" y="233"/>
                  </a:lnTo>
                  <a:lnTo>
                    <a:pt x="92" y="183"/>
                  </a:lnTo>
                  <a:lnTo>
                    <a:pt x="97" y="147"/>
                  </a:lnTo>
                  <a:lnTo>
                    <a:pt x="97" y="91"/>
                  </a:lnTo>
                  <a:lnTo>
                    <a:pt x="102" y="101"/>
                  </a:lnTo>
                  <a:lnTo>
                    <a:pt x="102" y="117"/>
                  </a:lnTo>
                  <a:lnTo>
                    <a:pt x="107" y="112"/>
                  </a:lnTo>
                  <a:lnTo>
                    <a:pt x="107" y="76"/>
                  </a:lnTo>
                  <a:lnTo>
                    <a:pt x="112" y="56"/>
                  </a:lnTo>
                  <a:lnTo>
                    <a:pt x="112" y="76"/>
                  </a:lnTo>
                  <a:lnTo>
                    <a:pt x="117" y="101"/>
                  </a:lnTo>
                  <a:lnTo>
                    <a:pt x="117" y="137"/>
                  </a:lnTo>
                  <a:lnTo>
                    <a:pt x="122" y="172"/>
                  </a:lnTo>
                  <a:lnTo>
                    <a:pt x="122" y="233"/>
                  </a:lnTo>
                  <a:lnTo>
                    <a:pt x="127" y="228"/>
                  </a:lnTo>
                  <a:lnTo>
                    <a:pt x="127" y="223"/>
                  </a:lnTo>
                  <a:lnTo>
                    <a:pt x="132" y="213"/>
                  </a:lnTo>
                  <a:lnTo>
                    <a:pt x="132" y="203"/>
                  </a:lnTo>
                  <a:lnTo>
                    <a:pt x="132" y="213"/>
                  </a:lnTo>
                  <a:lnTo>
                    <a:pt x="137" y="223"/>
                  </a:lnTo>
                  <a:lnTo>
                    <a:pt x="137" y="239"/>
                  </a:lnTo>
                  <a:lnTo>
                    <a:pt x="142" y="244"/>
                  </a:lnTo>
                  <a:lnTo>
                    <a:pt x="147" y="244"/>
                  </a:lnTo>
                  <a:lnTo>
                    <a:pt x="153" y="239"/>
                  </a:lnTo>
                  <a:lnTo>
                    <a:pt x="158" y="223"/>
                  </a:lnTo>
                  <a:lnTo>
                    <a:pt x="158" y="228"/>
                  </a:lnTo>
                  <a:lnTo>
                    <a:pt x="158" y="223"/>
                  </a:lnTo>
                  <a:lnTo>
                    <a:pt x="163" y="203"/>
                  </a:lnTo>
                  <a:lnTo>
                    <a:pt x="163" y="117"/>
                  </a:lnTo>
                  <a:lnTo>
                    <a:pt x="168" y="71"/>
                  </a:lnTo>
                  <a:lnTo>
                    <a:pt x="168" y="10"/>
                  </a:lnTo>
                  <a:lnTo>
                    <a:pt x="173" y="0"/>
                  </a:lnTo>
                  <a:lnTo>
                    <a:pt x="173" y="5"/>
                  </a:lnTo>
                  <a:lnTo>
                    <a:pt x="178" y="10"/>
                  </a:lnTo>
                  <a:lnTo>
                    <a:pt x="178" y="35"/>
                  </a:lnTo>
                  <a:lnTo>
                    <a:pt x="183" y="51"/>
                  </a:lnTo>
                  <a:lnTo>
                    <a:pt x="183" y="86"/>
                  </a:lnTo>
                  <a:lnTo>
                    <a:pt x="188" y="61"/>
                  </a:lnTo>
                  <a:lnTo>
                    <a:pt x="188" y="40"/>
                  </a:lnTo>
                  <a:lnTo>
                    <a:pt x="188" y="51"/>
                  </a:lnTo>
                  <a:lnTo>
                    <a:pt x="193" y="66"/>
                  </a:lnTo>
                  <a:lnTo>
                    <a:pt x="193" y="208"/>
                  </a:lnTo>
                  <a:lnTo>
                    <a:pt x="198" y="223"/>
                  </a:lnTo>
                  <a:lnTo>
                    <a:pt x="198" y="233"/>
                  </a:lnTo>
                  <a:lnTo>
                    <a:pt x="198" y="223"/>
                  </a:lnTo>
                  <a:lnTo>
                    <a:pt x="203" y="193"/>
                  </a:lnTo>
                  <a:lnTo>
                    <a:pt x="203" y="96"/>
                  </a:lnTo>
                  <a:lnTo>
                    <a:pt x="213" y="5"/>
                  </a:lnTo>
                  <a:lnTo>
                    <a:pt x="213" y="10"/>
                  </a:lnTo>
                  <a:lnTo>
                    <a:pt x="219" y="15"/>
                  </a:lnTo>
                  <a:lnTo>
                    <a:pt x="219" y="45"/>
                  </a:lnTo>
                  <a:lnTo>
                    <a:pt x="224" y="66"/>
                  </a:lnTo>
                  <a:lnTo>
                    <a:pt x="224" y="101"/>
                  </a:lnTo>
                  <a:lnTo>
                    <a:pt x="229" y="106"/>
                  </a:lnTo>
                  <a:lnTo>
                    <a:pt x="229" y="76"/>
                  </a:lnTo>
                  <a:lnTo>
                    <a:pt x="234" y="56"/>
                  </a:lnTo>
                  <a:lnTo>
                    <a:pt x="234" y="66"/>
                  </a:lnTo>
                  <a:lnTo>
                    <a:pt x="239" y="91"/>
                  </a:lnTo>
                  <a:lnTo>
                    <a:pt x="239" y="157"/>
                  </a:lnTo>
                  <a:lnTo>
                    <a:pt x="244" y="183"/>
                  </a:lnTo>
                  <a:lnTo>
                    <a:pt x="244" y="223"/>
                  </a:lnTo>
                  <a:lnTo>
                    <a:pt x="249" y="239"/>
                  </a:lnTo>
                  <a:lnTo>
                    <a:pt x="249" y="198"/>
                  </a:lnTo>
                  <a:lnTo>
                    <a:pt x="254" y="167"/>
                  </a:lnTo>
                  <a:lnTo>
                    <a:pt x="254" y="86"/>
                  </a:lnTo>
                  <a:lnTo>
                    <a:pt x="259" y="117"/>
                  </a:lnTo>
                  <a:lnTo>
                    <a:pt x="259" y="81"/>
                  </a:lnTo>
                  <a:lnTo>
                    <a:pt x="264" y="56"/>
                  </a:lnTo>
                  <a:lnTo>
                    <a:pt x="264" y="30"/>
                  </a:lnTo>
                  <a:lnTo>
                    <a:pt x="264" y="51"/>
                  </a:lnTo>
                  <a:lnTo>
                    <a:pt x="269" y="71"/>
                  </a:lnTo>
                  <a:lnTo>
                    <a:pt x="269" y="188"/>
                  </a:lnTo>
                  <a:lnTo>
                    <a:pt x="274" y="203"/>
                  </a:lnTo>
                  <a:lnTo>
                    <a:pt x="274" y="137"/>
                  </a:lnTo>
                  <a:lnTo>
                    <a:pt x="279" y="81"/>
                  </a:lnTo>
                  <a:lnTo>
                    <a:pt x="279" y="20"/>
                  </a:lnTo>
                  <a:lnTo>
                    <a:pt x="279" y="25"/>
                  </a:lnTo>
                  <a:lnTo>
                    <a:pt x="285" y="40"/>
                  </a:lnTo>
                  <a:lnTo>
                    <a:pt x="285" y="91"/>
                  </a:lnTo>
                  <a:lnTo>
                    <a:pt x="290" y="117"/>
                  </a:lnTo>
                  <a:lnTo>
                    <a:pt x="290" y="142"/>
                  </a:lnTo>
                  <a:lnTo>
                    <a:pt x="295" y="142"/>
                  </a:lnTo>
                  <a:lnTo>
                    <a:pt x="300" y="147"/>
                  </a:lnTo>
                  <a:lnTo>
                    <a:pt x="300" y="188"/>
                  </a:lnTo>
                  <a:lnTo>
                    <a:pt x="305" y="223"/>
                  </a:lnTo>
                  <a:lnTo>
                    <a:pt x="305" y="228"/>
                  </a:lnTo>
                  <a:lnTo>
                    <a:pt x="305" y="223"/>
                  </a:lnTo>
                  <a:lnTo>
                    <a:pt x="310" y="223"/>
                  </a:lnTo>
                  <a:lnTo>
                    <a:pt x="310" y="233"/>
                  </a:lnTo>
                  <a:lnTo>
                    <a:pt x="315" y="239"/>
                  </a:lnTo>
                  <a:lnTo>
                    <a:pt x="315" y="228"/>
                  </a:lnTo>
                  <a:lnTo>
                    <a:pt x="320" y="223"/>
                  </a:lnTo>
                  <a:lnTo>
                    <a:pt x="320" y="20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8">
              <a:extLst>
                <a:ext uri="{FF2B5EF4-FFF2-40B4-BE49-F238E27FC236}">
                  <a16:creationId xmlns:a16="http://schemas.microsoft.com/office/drawing/2014/main" id="{288502D1-9693-4F30-9E44-DC93BFF6D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63" y="4986338"/>
              <a:ext cx="492125" cy="444500"/>
            </a:xfrm>
            <a:custGeom>
              <a:avLst/>
              <a:gdLst>
                <a:gd name="T0" fmla="*/ 5 w 310"/>
                <a:gd name="T1" fmla="*/ 208 h 280"/>
                <a:gd name="T2" fmla="*/ 15 w 310"/>
                <a:gd name="T3" fmla="*/ 158 h 280"/>
                <a:gd name="T4" fmla="*/ 20 w 310"/>
                <a:gd name="T5" fmla="*/ 158 h 280"/>
                <a:gd name="T6" fmla="*/ 26 w 310"/>
                <a:gd name="T7" fmla="*/ 254 h 280"/>
                <a:gd name="T8" fmla="*/ 36 w 310"/>
                <a:gd name="T9" fmla="*/ 198 h 280"/>
                <a:gd name="T10" fmla="*/ 41 w 310"/>
                <a:gd name="T11" fmla="*/ 153 h 280"/>
                <a:gd name="T12" fmla="*/ 56 w 310"/>
                <a:gd name="T13" fmla="*/ 148 h 280"/>
                <a:gd name="T14" fmla="*/ 61 w 310"/>
                <a:gd name="T15" fmla="*/ 214 h 280"/>
                <a:gd name="T16" fmla="*/ 66 w 310"/>
                <a:gd name="T17" fmla="*/ 208 h 280"/>
                <a:gd name="T18" fmla="*/ 76 w 310"/>
                <a:gd name="T19" fmla="*/ 163 h 280"/>
                <a:gd name="T20" fmla="*/ 81 w 310"/>
                <a:gd name="T21" fmla="*/ 168 h 280"/>
                <a:gd name="T22" fmla="*/ 86 w 310"/>
                <a:gd name="T23" fmla="*/ 214 h 280"/>
                <a:gd name="T24" fmla="*/ 97 w 310"/>
                <a:gd name="T25" fmla="*/ 219 h 280"/>
                <a:gd name="T26" fmla="*/ 102 w 310"/>
                <a:gd name="T27" fmla="*/ 254 h 280"/>
                <a:gd name="T28" fmla="*/ 112 w 310"/>
                <a:gd name="T29" fmla="*/ 208 h 280"/>
                <a:gd name="T30" fmla="*/ 117 w 310"/>
                <a:gd name="T31" fmla="*/ 280 h 280"/>
                <a:gd name="T32" fmla="*/ 127 w 310"/>
                <a:gd name="T33" fmla="*/ 264 h 280"/>
                <a:gd name="T34" fmla="*/ 137 w 310"/>
                <a:gd name="T35" fmla="*/ 208 h 280"/>
                <a:gd name="T36" fmla="*/ 142 w 310"/>
                <a:gd name="T37" fmla="*/ 198 h 280"/>
                <a:gd name="T38" fmla="*/ 147 w 310"/>
                <a:gd name="T39" fmla="*/ 254 h 280"/>
                <a:gd name="T40" fmla="*/ 152 w 310"/>
                <a:gd name="T41" fmla="*/ 214 h 280"/>
                <a:gd name="T42" fmla="*/ 163 w 310"/>
                <a:gd name="T43" fmla="*/ 188 h 280"/>
                <a:gd name="T44" fmla="*/ 168 w 310"/>
                <a:gd name="T45" fmla="*/ 269 h 280"/>
                <a:gd name="T46" fmla="*/ 178 w 310"/>
                <a:gd name="T47" fmla="*/ 198 h 280"/>
                <a:gd name="T48" fmla="*/ 183 w 310"/>
                <a:gd name="T49" fmla="*/ 203 h 280"/>
                <a:gd name="T50" fmla="*/ 193 w 310"/>
                <a:gd name="T51" fmla="*/ 219 h 280"/>
                <a:gd name="T52" fmla="*/ 198 w 310"/>
                <a:gd name="T53" fmla="*/ 244 h 280"/>
                <a:gd name="T54" fmla="*/ 208 w 310"/>
                <a:gd name="T55" fmla="*/ 137 h 280"/>
                <a:gd name="T56" fmla="*/ 213 w 310"/>
                <a:gd name="T57" fmla="*/ 163 h 280"/>
                <a:gd name="T58" fmla="*/ 219 w 310"/>
                <a:gd name="T59" fmla="*/ 280 h 280"/>
                <a:gd name="T60" fmla="*/ 229 w 310"/>
                <a:gd name="T61" fmla="*/ 122 h 280"/>
                <a:gd name="T62" fmla="*/ 239 w 310"/>
                <a:gd name="T63" fmla="*/ 61 h 280"/>
                <a:gd name="T64" fmla="*/ 244 w 310"/>
                <a:gd name="T65" fmla="*/ 117 h 280"/>
                <a:gd name="T66" fmla="*/ 254 w 310"/>
                <a:gd name="T67" fmla="*/ 46 h 280"/>
                <a:gd name="T68" fmla="*/ 259 w 310"/>
                <a:gd name="T69" fmla="*/ 173 h 280"/>
                <a:gd name="T70" fmla="*/ 264 w 310"/>
                <a:gd name="T71" fmla="*/ 0 h 280"/>
                <a:gd name="T72" fmla="*/ 269 w 310"/>
                <a:gd name="T73" fmla="*/ 26 h 280"/>
                <a:gd name="T74" fmla="*/ 279 w 310"/>
                <a:gd name="T75" fmla="*/ 107 h 280"/>
                <a:gd name="T76" fmla="*/ 285 w 310"/>
                <a:gd name="T77" fmla="*/ 208 h 280"/>
                <a:gd name="T78" fmla="*/ 290 w 310"/>
                <a:gd name="T79" fmla="*/ 142 h 280"/>
                <a:gd name="T80" fmla="*/ 300 w 310"/>
                <a:gd name="T81" fmla="*/ 112 h 280"/>
                <a:gd name="T82" fmla="*/ 305 w 310"/>
                <a:gd name="T83" fmla="*/ 6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0" h="280">
                  <a:moveTo>
                    <a:pt x="0" y="239"/>
                  </a:moveTo>
                  <a:lnTo>
                    <a:pt x="5" y="234"/>
                  </a:lnTo>
                  <a:lnTo>
                    <a:pt x="5" y="208"/>
                  </a:lnTo>
                  <a:lnTo>
                    <a:pt x="10" y="203"/>
                  </a:lnTo>
                  <a:lnTo>
                    <a:pt x="10" y="183"/>
                  </a:lnTo>
                  <a:lnTo>
                    <a:pt x="15" y="158"/>
                  </a:lnTo>
                  <a:lnTo>
                    <a:pt x="15" y="132"/>
                  </a:lnTo>
                  <a:lnTo>
                    <a:pt x="15" y="148"/>
                  </a:lnTo>
                  <a:lnTo>
                    <a:pt x="20" y="158"/>
                  </a:lnTo>
                  <a:lnTo>
                    <a:pt x="20" y="208"/>
                  </a:lnTo>
                  <a:lnTo>
                    <a:pt x="26" y="229"/>
                  </a:lnTo>
                  <a:lnTo>
                    <a:pt x="26" y="254"/>
                  </a:lnTo>
                  <a:lnTo>
                    <a:pt x="31" y="244"/>
                  </a:lnTo>
                  <a:lnTo>
                    <a:pt x="31" y="219"/>
                  </a:lnTo>
                  <a:lnTo>
                    <a:pt x="36" y="198"/>
                  </a:lnTo>
                  <a:lnTo>
                    <a:pt x="36" y="142"/>
                  </a:lnTo>
                  <a:lnTo>
                    <a:pt x="41" y="148"/>
                  </a:lnTo>
                  <a:lnTo>
                    <a:pt x="41" y="153"/>
                  </a:lnTo>
                  <a:lnTo>
                    <a:pt x="51" y="153"/>
                  </a:lnTo>
                  <a:lnTo>
                    <a:pt x="51" y="148"/>
                  </a:lnTo>
                  <a:lnTo>
                    <a:pt x="56" y="148"/>
                  </a:lnTo>
                  <a:lnTo>
                    <a:pt x="56" y="183"/>
                  </a:lnTo>
                  <a:lnTo>
                    <a:pt x="61" y="198"/>
                  </a:lnTo>
                  <a:lnTo>
                    <a:pt x="61" y="214"/>
                  </a:lnTo>
                  <a:lnTo>
                    <a:pt x="66" y="208"/>
                  </a:lnTo>
                  <a:lnTo>
                    <a:pt x="66" y="203"/>
                  </a:lnTo>
                  <a:lnTo>
                    <a:pt x="66" y="208"/>
                  </a:lnTo>
                  <a:lnTo>
                    <a:pt x="71" y="214"/>
                  </a:lnTo>
                  <a:lnTo>
                    <a:pt x="71" y="183"/>
                  </a:lnTo>
                  <a:lnTo>
                    <a:pt x="76" y="163"/>
                  </a:lnTo>
                  <a:lnTo>
                    <a:pt x="76" y="142"/>
                  </a:lnTo>
                  <a:lnTo>
                    <a:pt x="76" y="153"/>
                  </a:lnTo>
                  <a:lnTo>
                    <a:pt x="81" y="168"/>
                  </a:lnTo>
                  <a:lnTo>
                    <a:pt x="81" y="208"/>
                  </a:lnTo>
                  <a:lnTo>
                    <a:pt x="86" y="219"/>
                  </a:lnTo>
                  <a:lnTo>
                    <a:pt x="86" y="214"/>
                  </a:lnTo>
                  <a:lnTo>
                    <a:pt x="92" y="203"/>
                  </a:lnTo>
                  <a:lnTo>
                    <a:pt x="92" y="224"/>
                  </a:lnTo>
                  <a:lnTo>
                    <a:pt x="97" y="219"/>
                  </a:lnTo>
                  <a:lnTo>
                    <a:pt x="97" y="203"/>
                  </a:lnTo>
                  <a:lnTo>
                    <a:pt x="102" y="224"/>
                  </a:lnTo>
                  <a:lnTo>
                    <a:pt x="102" y="254"/>
                  </a:lnTo>
                  <a:lnTo>
                    <a:pt x="107" y="249"/>
                  </a:lnTo>
                  <a:lnTo>
                    <a:pt x="107" y="229"/>
                  </a:lnTo>
                  <a:lnTo>
                    <a:pt x="112" y="208"/>
                  </a:lnTo>
                  <a:lnTo>
                    <a:pt x="112" y="203"/>
                  </a:lnTo>
                  <a:lnTo>
                    <a:pt x="112" y="239"/>
                  </a:lnTo>
                  <a:lnTo>
                    <a:pt x="117" y="280"/>
                  </a:lnTo>
                  <a:lnTo>
                    <a:pt x="122" y="280"/>
                  </a:lnTo>
                  <a:lnTo>
                    <a:pt x="127" y="280"/>
                  </a:lnTo>
                  <a:lnTo>
                    <a:pt x="127" y="264"/>
                  </a:lnTo>
                  <a:lnTo>
                    <a:pt x="132" y="249"/>
                  </a:lnTo>
                  <a:lnTo>
                    <a:pt x="132" y="214"/>
                  </a:lnTo>
                  <a:lnTo>
                    <a:pt x="137" y="208"/>
                  </a:lnTo>
                  <a:lnTo>
                    <a:pt x="137" y="239"/>
                  </a:lnTo>
                  <a:lnTo>
                    <a:pt x="142" y="219"/>
                  </a:lnTo>
                  <a:lnTo>
                    <a:pt x="142" y="198"/>
                  </a:lnTo>
                  <a:lnTo>
                    <a:pt x="142" y="214"/>
                  </a:lnTo>
                  <a:lnTo>
                    <a:pt x="147" y="239"/>
                  </a:lnTo>
                  <a:lnTo>
                    <a:pt x="147" y="254"/>
                  </a:lnTo>
                  <a:lnTo>
                    <a:pt x="147" y="244"/>
                  </a:lnTo>
                  <a:lnTo>
                    <a:pt x="152" y="239"/>
                  </a:lnTo>
                  <a:lnTo>
                    <a:pt x="152" y="214"/>
                  </a:lnTo>
                  <a:lnTo>
                    <a:pt x="158" y="208"/>
                  </a:lnTo>
                  <a:lnTo>
                    <a:pt x="158" y="193"/>
                  </a:lnTo>
                  <a:lnTo>
                    <a:pt x="163" y="188"/>
                  </a:lnTo>
                  <a:lnTo>
                    <a:pt x="163" y="173"/>
                  </a:lnTo>
                  <a:lnTo>
                    <a:pt x="168" y="224"/>
                  </a:lnTo>
                  <a:lnTo>
                    <a:pt x="168" y="269"/>
                  </a:lnTo>
                  <a:lnTo>
                    <a:pt x="173" y="259"/>
                  </a:lnTo>
                  <a:lnTo>
                    <a:pt x="173" y="214"/>
                  </a:lnTo>
                  <a:lnTo>
                    <a:pt x="178" y="198"/>
                  </a:lnTo>
                  <a:lnTo>
                    <a:pt x="178" y="214"/>
                  </a:lnTo>
                  <a:lnTo>
                    <a:pt x="183" y="208"/>
                  </a:lnTo>
                  <a:lnTo>
                    <a:pt x="183" y="203"/>
                  </a:lnTo>
                  <a:lnTo>
                    <a:pt x="188" y="198"/>
                  </a:lnTo>
                  <a:lnTo>
                    <a:pt x="188" y="188"/>
                  </a:lnTo>
                  <a:lnTo>
                    <a:pt x="193" y="219"/>
                  </a:lnTo>
                  <a:lnTo>
                    <a:pt x="193" y="259"/>
                  </a:lnTo>
                  <a:lnTo>
                    <a:pt x="198" y="275"/>
                  </a:lnTo>
                  <a:lnTo>
                    <a:pt x="198" y="244"/>
                  </a:lnTo>
                  <a:lnTo>
                    <a:pt x="203" y="219"/>
                  </a:lnTo>
                  <a:lnTo>
                    <a:pt x="203" y="148"/>
                  </a:lnTo>
                  <a:lnTo>
                    <a:pt x="208" y="137"/>
                  </a:lnTo>
                  <a:lnTo>
                    <a:pt x="208" y="127"/>
                  </a:lnTo>
                  <a:lnTo>
                    <a:pt x="208" y="142"/>
                  </a:lnTo>
                  <a:lnTo>
                    <a:pt x="213" y="163"/>
                  </a:lnTo>
                  <a:lnTo>
                    <a:pt x="213" y="208"/>
                  </a:lnTo>
                  <a:lnTo>
                    <a:pt x="219" y="234"/>
                  </a:lnTo>
                  <a:lnTo>
                    <a:pt x="219" y="280"/>
                  </a:lnTo>
                  <a:lnTo>
                    <a:pt x="224" y="244"/>
                  </a:lnTo>
                  <a:lnTo>
                    <a:pt x="224" y="168"/>
                  </a:lnTo>
                  <a:lnTo>
                    <a:pt x="229" y="122"/>
                  </a:lnTo>
                  <a:lnTo>
                    <a:pt x="229" y="46"/>
                  </a:lnTo>
                  <a:lnTo>
                    <a:pt x="234" y="51"/>
                  </a:lnTo>
                  <a:lnTo>
                    <a:pt x="239" y="61"/>
                  </a:lnTo>
                  <a:lnTo>
                    <a:pt x="239" y="142"/>
                  </a:lnTo>
                  <a:lnTo>
                    <a:pt x="244" y="163"/>
                  </a:lnTo>
                  <a:lnTo>
                    <a:pt x="244" y="117"/>
                  </a:lnTo>
                  <a:lnTo>
                    <a:pt x="249" y="87"/>
                  </a:lnTo>
                  <a:lnTo>
                    <a:pt x="249" y="26"/>
                  </a:lnTo>
                  <a:lnTo>
                    <a:pt x="254" y="46"/>
                  </a:lnTo>
                  <a:lnTo>
                    <a:pt x="254" y="122"/>
                  </a:lnTo>
                  <a:lnTo>
                    <a:pt x="259" y="153"/>
                  </a:lnTo>
                  <a:lnTo>
                    <a:pt x="259" y="173"/>
                  </a:lnTo>
                  <a:lnTo>
                    <a:pt x="259" y="87"/>
                  </a:lnTo>
                  <a:lnTo>
                    <a:pt x="264" y="5"/>
                  </a:lnTo>
                  <a:lnTo>
                    <a:pt x="264" y="0"/>
                  </a:lnTo>
                  <a:lnTo>
                    <a:pt x="264" y="5"/>
                  </a:lnTo>
                  <a:lnTo>
                    <a:pt x="269" y="15"/>
                  </a:lnTo>
                  <a:lnTo>
                    <a:pt x="269" y="26"/>
                  </a:lnTo>
                  <a:lnTo>
                    <a:pt x="274" y="21"/>
                  </a:lnTo>
                  <a:lnTo>
                    <a:pt x="274" y="66"/>
                  </a:lnTo>
                  <a:lnTo>
                    <a:pt x="279" y="107"/>
                  </a:lnTo>
                  <a:lnTo>
                    <a:pt x="279" y="153"/>
                  </a:lnTo>
                  <a:lnTo>
                    <a:pt x="285" y="203"/>
                  </a:lnTo>
                  <a:lnTo>
                    <a:pt x="285" y="208"/>
                  </a:lnTo>
                  <a:lnTo>
                    <a:pt x="285" y="158"/>
                  </a:lnTo>
                  <a:lnTo>
                    <a:pt x="290" y="122"/>
                  </a:lnTo>
                  <a:lnTo>
                    <a:pt x="290" y="142"/>
                  </a:lnTo>
                  <a:lnTo>
                    <a:pt x="295" y="148"/>
                  </a:lnTo>
                  <a:lnTo>
                    <a:pt x="295" y="132"/>
                  </a:lnTo>
                  <a:lnTo>
                    <a:pt x="300" y="112"/>
                  </a:lnTo>
                  <a:lnTo>
                    <a:pt x="300" y="81"/>
                  </a:lnTo>
                  <a:lnTo>
                    <a:pt x="305" y="117"/>
                  </a:lnTo>
                  <a:lnTo>
                    <a:pt x="305" y="66"/>
                  </a:lnTo>
                  <a:lnTo>
                    <a:pt x="310" y="56"/>
                  </a:lnTo>
                  <a:lnTo>
                    <a:pt x="310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9">
              <a:extLst>
                <a:ext uri="{FF2B5EF4-FFF2-40B4-BE49-F238E27FC236}">
                  <a16:creationId xmlns:a16="http://schemas.microsoft.com/office/drawing/2014/main" id="{0660F508-217E-42BB-BEA1-71F94C399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1588" y="5059363"/>
              <a:ext cx="573088" cy="371475"/>
            </a:xfrm>
            <a:custGeom>
              <a:avLst/>
              <a:gdLst>
                <a:gd name="T0" fmla="*/ 5 w 361"/>
                <a:gd name="T1" fmla="*/ 91 h 234"/>
                <a:gd name="T2" fmla="*/ 15 w 361"/>
                <a:gd name="T3" fmla="*/ 188 h 234"/>
                <a:gd name="T4" fmla="*/ 20 w 361"/>
                <a:gd name="T5" fmla="*/ 193 h 234"/>
                <a:gd name="T6" fmla="*/ 25 w 361"/>
                <a:gd name="T7" fmla="*/ 223 h 234"/>
                <a:gd name="T8" fmla="*/ 35 w 361"/>
                <a:gd name="T9" fmla="*/ 112 h 234"/>
                <a:gd name="T10" fmla="*/ 41 w 361"/>
                <a:gd name="T11" fmla="*/ 122 h 234"/>
                <a:gd name="T12" fmla="*/ 51 w 361"/>
                <a:gd name="T13" fmla="*/ 137 h 234"/>
                <a:gd name="T14" fmla="*/ 56 w 361"/>
                <a:gd name="T15" fmla="*/ 183 h 234"/>
                <a:gd name="T16" fmla="*/ 66 w 361"/>
                <a:gd name="T17" fmla="*/ 147 h 234"/>
                <a:gd name="T18" fmla="*/ 71 w 361"/>
                <a:gd name="T19" fmla="*/ 71 h 234"/>
                <a:gd name="T20" fmla="*/ 81 w 361"/>
                <a:gd name="T21" fmla="*/ 91 h 234"/>
                <a:gd name="T22" fmla="*/ 86 w 361"/>
                <a:gd name="T23" fmla="*/ 30 h 234"/>
                <a:gd name="T24" fmla="*/ 96 w 361"/>
                <a:gd name="T25" fmla="*/ 66 h 234"/>
                <a:gd name="T26" fmla="*/ 102 w 361"/>
                <a:gd name="T27" fmla="*/ 223 h 234"/>
                <a:gd name="T28" fmla="*/ 112 w 361"/>
                <a:gd name="T29" fmla="*/ 213 h 234"/>
                <a:gd name="T30" fmla="*/ 117 w 361"/>
                <a:gd name="T31" fmla="*/ 208 h 234"/>
                <a:gd name="T32" fmla="*/ 127 w 361"/>
                <a:gd name="T33" fmla="*/ 223 h 234"/>
                <a:gd name="T34" fmla="*/ 142 w 361"/>
                <a:gd name="T35" fmla="*/ 218 h 234"/>
                <a:gd name="T36" fmla="*/ 147 w 361"/>
                <a:gd name="T37" fmla="*/ 218 h 234"/>
                <a:gd name="T38" fmla="*/ 162 w 361"/>
                <a:gd name="T39" fmla="*/ 234 h 234"/>
                <a:gd name="T40" fmla="*/ 173 w 361"/>
                <a:gd name="T41" fmla="*/ 142 h 234"/>
                <a:gd name="T42" fmla="*/ 178 w 361"/>
                <a:gd name="T43" fmla="*/ 193 h 234"/>
                <a:gd name="T44" fmla="*/ 188 w 361"/>
                <a:gd name="T45" fmla="*/ 234 h 234"/>
                <a:gd name="T46" fmla="*/ 203 w 361"/>
                <a:gd name="T47" fmla="*/ 234 h 234"/>
                <a:gd name="T48" fmla="*/ 218 w 361"/>
                <a:gd name="T49" fmla="*/ 234 h 234"/>
                <a:gd name="T50" fmla="*/ 234 w 361"/>
                <a:gd name="T51" fmla="*/ 213 h 234"/>
                <a:gd name="T52" fmla="*/ 244 w 361"/>
                <a:gd name="T53" fmla="*/ 46 h 234"/>
                <a:gd name="T54" fmla="*/ 254 w 361"/>
                <a:gd name="T55" fmla="*/ 15 h 234"/>
                <a:gd name="T56" fmla="*/ 259 w 361"/>
                <a:gd name="T57" fmla="*/ 96 h 234"/>
                <a:gd name="T58" fmla="*/ 269 w 361"/>
                <a:gd name="T59" fmla="*/ 234 h 234"/>
                <a:gd name="T60" fmla="*/ 274 w 361"/>
                <a:gd name="T61" fmla="*/ 25 h 234"/>
                <a:gd name="T62" fmla="*/ 284 w 361"/>
                <a:gd name="T63" fmla="*/ 76 h 234"/>
                <a:gd name="T64" fmla="*/ 289 w 361"/>
                <a:gd name="T65" fmla="*/ 132 h 234"/>
                <a:gd name="T66" fmla="*/ 300 w 361"/>
                <a:gd name="T67" fmla="*/ 66 h 234"/>
                <a:gd name="T68" fmla="*/ 305 w 361"/>
                <a:gd name="T69" fmla="*/ 173 h 234"/>
                <a:gd name="T70" fmla="*/ 310 w 361"/>
                <a:gd name="T71" fmla="*/ 127 h 234"/>
                <a:gd name="T72" fmla="*/ 320 w 361"/>
                <a:gd name="T73" fmla="*/ 102 h 234"/>
                <a:gd name="T74" fmla="*/ 325 w 361"/>
                <a:gd name="T75" fmla="*/ 35 h 234"/>
                <a:gd name="T76" fmla="*/ 330 w 361"/>
                <a:gd name="T77" fmla="*/ 76 h 234"/>
                <a:gd name="T78" fmla="*/ 340 w 361"/>
                <a:gd name="T79" fmla="*/ 30 h 234"/>
                <a:gd name="T80" fmla="*/ 350 w 361"/>
                <a:gd name="T81" fmla="*/ 25 h 234"/>
                <a:gd name="T82" fmla="*/ 355 w 361"/>
                <a:gd name="T83" fmla="*/ 10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1" h="234">
                  <a:moveTo>
                    <a:pt x="0" y="0"/>
                  </a:moveTo>
                  <a:lnTo>
                    <a:pt x="5" y="15"/>
                  </a:lnTo>
                  <a:lnTo>
                    <a:pt x="5" y="91"/>
                  </a:lnTo>
                  <a:lnTo>
                    <a:pt x="10" y="137"/>
                  </a:lnTo>
                  <a:lnTo>
                    <a:pt x="10" y="208"/>
                  </a:lnTo>
                  <a:lnTo>
                    <a:pt x="15" y="188"/>
                  </a:lnTo>
                  <a:lnTo>
                    <a:pt x="15" y="193"/>
                  </a:lnTo>
                  <a:lnTo>
                    <a:pt x="15" y="188"/>
                  </a:lnTo>
                  <a:lnTo>
                    <a:pt x="20" y="193"/>
                  </a:lnTo>
                  <a:lnTo>
                    <a:pt x="25" y="213"/>
                  </a:lnTo>
                  <a:lnTo>
                    <a:pt x="25" y="234"/>
                  </a:lnTo>
                  <a:lnTo>
                    <a:pt x="25" y="223"/>
                  </a:lnTo>
                  <a:lnTo>
                    <a:pt x="30" y="213"/>
                  </a:lnTo>
                  <a:lnTo>
                    <a:pt x="30" y="147"/>
                  </a:lnTo>
                  <a:lnTo>
                    <a:pt x="35" y="112"/>
                  </a:lnTo>
                  <a:lnTo>
                    <a:pt x="35" y="76"/>
                  </a:lnTo>
                  <a:lnTo>
                    <a:pt x="41" y="102"/>
                  </a:lnTo>
                  <a:lnTo>
                    <a:pt x="41" y="122"/>
                  </a:lnTo>
                  <a:lnTo>
                    <a:pt x="46" y="112"/>
                  </a:lnTo>
                  <a:lnTo>
                    <a:pt x="46" y="117"/>
                  </a:lnTo>
                  <a:lnTo>
                    <a:pt x="51" y="137"/>
                  </a:lnTo>
                  <a:lnTo>
                    <a:pt x="51" y="203"/>
                  </a:lnTo>
                  <a:lnTo>
                    <a:pt x="56" y="198"/>
                  </a:lnTo>
                  <a:lnTo>
                    <a:pt x="56" y="183"/>
                  </a:lnTo>
                  <a:lnTo>
                    <a:pt x="61" y="183"/>
                  </a:lnTo>
                  <a:lnTo>
                    <a:pt x="61" y="162"/>
                  </a:lnTo>
                  <a:lnTo>
                    <a:pt x="66" y="147"/>
                  </a:lnTo>
                  <a:lnTo>
                    <a:pt x="66" y="112"/>
                  </a:lnTo>
                  <a:lnTo>
                    <a:pt x="71" y="76"/>
                  </a:lnTo>
                  <a:lnTo>
                    <a:pt x="71" y="71"/>
                  </a:lnTo>
                  <a:lnTo>
                    <a:pt x="76" y="66"/>
                  </a:lnTo>
                  <a:lnTo>
                    <a:pt x="76" y="76"/>
                  </a:lnTo>
                  <a:lnTo>
                    <a:pt x="81" y="91"/>
                  </a:lnTo>
                  <a:lnTo>
                    <a:pt x="81" y="112"/>
                  </a:lnTo>
                  <a:lnTo>
                    <a:pt x="86" y="112"/>
                  </a:lnTo>
                  <a:lnTo>
                    <a:pt x="86" y="30"/>
                  </a:lnTo>
                  <a:lnTo>
                    <a:pt x="91" y="35"/>
                  </a:lnTo>
                  <a:lnTo>
                    <a:pt x="91" y="56"/>
                  </a:lnTo>
                  <a:lnTo>
                    <a:pt x="96" y="66"/>
                  </a:lnTo>
                  <a:lnTo>
                    <a:pt x="96" y="127"/>
                  </a:lnTo>
                  <a:lnTo>
                    <a:pt x="102" y="168"/>
                  </a:lnTo>
                  <a:lnTo>
                    <a:pt x="102" y="223"/>
                  </a:lnTo>
                  <a:lnTo>
                    <a:pt x="107" y="229"/>
                  </a:lnTo>
                  <a:lnTo>
                    <a:pt x="107" y="223"/>
                  </a:lnTo>
                  <a:lnTo>
                    <a:pt x="112" y="213"/>
                  </a:lnTo>
                  <a:lnTo>
                    <a:pt x="112" y="188"/>
                  </a:lnTo>
                  <a:lnTo>
                    <a:pt x="117" y="178"/>
                  </a:lnTo>
                  <a:lnTo>
                    <a:pt x="117" y="208"/>
                  </a:lnTo>
                  <a:lnTo>
                    <a:pt x="122" y="218"/>
                  </a:lnTo>
                  <a:lnTo>
                    <a:pt x="122" y="229"/>
                  </a:lnTo>
                  <a:lnTo>
                    <a:pt x="127" y="223"/>
                  </a:lnTo>
                  <a:lnTo>
                    <a:pt x="132" y="223"/>
                  </a:lnTo>
                  <a:lnTo>
                    <a:pt x="137" y="223"/>
                  </a:lnTo>
                  <a:lnTo>
                    <a:pt x="142" y="218"/>
                  </a:lnTo>
                  <a:lnTo>
                    <a:pt x="142" y="208"/>
                  </a:lnTo>
                  <a:lnTo>
                    <a:pt x="147" y="203"/>
                  </a:lnTo>
                  <a:lnTo>
                    <a:pt x="147" y="218"/>
                  </a:lnTo>
                  <a:lnTo>
                    <a:pt x="152" y="234"/>
                  </a:lnTo>
                  <a:lnTo>
                    <a:pt x="157" y="234"/>
                  </a:lnTo>
                  <a:lnTo>
                    <a:pt x="162" y="234"/>
                  </a:lnTo>
                  <a:lnTo>
                    <a:pt x="168" y="213"/>
                  </a:lnTo>
                  <a:lnTo>
                    <a:pt x="168" y="173"/>
                  </a:lnTo>
                  <a:lnTo>
                    <a:pt x="173" y="142"/>
                  </a:lnTo>
                  <a:lnTo>
                    <a:pt x="173" y="112"/>
                  </a:lnTo>
                  <a:lnTo>
                    <a:pt x="173" y="132"/>
                  </a:lnTo>
                  <a:lnTo>
                    <a:pt x="178" y="193"/>
                  </a:lnTo>
                  <a:lnTo>
                    <a:pt x="178" y="234"/>
                  </a:lnTo>
                  <a:lnTo>
                    <a:pt x="183" y="234"/>
                  </a:lnTo>
                  <a:lnTo>
                    <a:pt x="188" y="234"/>
                  </a:lnTo>
                  <a:lnTo>
                    <a:pt x="193" y="234"/>
                  </a:lnTo>
                  <a:lnTo>
                    <a:pt x="198" y="234"/>
                  </a:lnTo>
                  <a:lnTo>
                    <a:pt x="203" y="234"/>
                  </a:lnTo>
                  <a:lnTo>
                    <a:pt x="208" y="234"/>
                  </a:lnTo>
                  <a:lnTo>
                    <a:pt x="213" y="234"/>
                  </a:lnTo>
                  <a:lnTo>
                    <a:pt x="218" y="234"/>
                  </a:lnTo>
                  <a:lnTo>
                    <a:pt x="223" y="234"/>
                  </a:lnTo>
                  <a:lnTo>
                    <a:pt x="234" y="223"/>
                  </a:lnTo>
                  <a:lnTo>
                    <a:pt x="234" y="213"/>
                  </a:lnTo>
                  <a:lnTo>
                    <a:pt x="239" y="198"/>
                  </a:lnTo>
                  <a:lnTo>
                    <a:pt x="239" y="102"/>
                  </a:lnTo>
                  <a:lnTo>
                    <a:pt x="244" y="46"/>
                  </a:lnTo>
                  <a:lnTo>
                    <a:pt x="244" y="5"/>
                  </a:lnTo>
                  <a:lnTo>
                    <a:pt x="249" y="5"/>
                  </a:lnTo>
                  <a:lnTo>
                    <a:pt x="254" y="15"/>
                  </a:lnTo>
                  <a:lnTo>
                    <a:pt x="254" y="46"/>
                  </a:lnTo>
                  <a:lnTo>
                    <a:pt x="259" y="71"/>
                  </a:lnTo>
                  <a:lnTo>
                    <a:pt x="259" y="96"/>
                  </a:lnTo>
                  <a:lnTo>
                    <a:pt x="264" y="127"/>
                  </a:lnTo>
                  <a:lnTo>
                    <a:pt x="264" y="198"/>
                  </a:lnTo>
                  <a:lnTo>
                    <a:pt x="269" y="234"/>
                  </a:lnTo>
                  <a:lnTo>
                    <a:pt x="269" y="183"/>
                  </a:lnTo>
                  <a:lnTo>
                    <a:pt x="274" y="142"/>
                  </a:lnTo>
                  <a:lnTo>
                    <a:pt x="274" y="25"/>
                  </a:lnTo>
                  <a:lnTo>
                    <a:pt x="279" y="5"/>
                  </a:lnTo>
                  <a:lnTo>
                    <a:pt x="279" y="30"/>
                  </a:lnTo>
                  <a:lnTo>
                    <a:pt x="284" y="76"/>
                  </a:lnTo>
                  <a:lnTo>
                    <a:pt x="284" y="157"/>
                  </a:lnTo>
                  <a:lnTo>
                    <a:pt x="289" y="193"/>
                  </a:lnTo>
                  <a:lnTo>
                    <a:pt x="289" y="132"/>
                  </a:lnTo>
                  <a:lnTo>
                    <a:pt x="295" y="96"/>
                  </a:lnTo>
                  <a:lnTo>
                    <a:pt x="295" y="46"/>
                  </a:lnTo>
                  <a:lnTo>
                    <a:pt x="300" y="66"/>
                  </a:lnTo>
                  <a:lnTo>
                    <a:pt x="300" y="142"/>
                  </a:lnTo>
                  <a:lnTo>
                    <a:pt x="305" y="157"/>
                  </a:lnTo>
                  <a:lnTo>
                    <a:pt x="305" y="173"/>
                  </a:lnTo>
                  <a:lnTo>
                    <a:pt x="305" y="162"/>
                  </a:lnTo>
                  <a:lnTo>
                    <a:pt x="310" y="152"/>
                  </a:lnTo>
                  <a:lnTo>
                    <a:pt x="310" y="127"/>
                  </a:lnTo>
                  <a:lnTo>
                    <a:pt x="315" y="117"/>
                  </a:lnTo>
                  <a:lnTo>
                    <a:pt x="315" y="96"/>
                  </a:lnTo>
                  <a:lnTo>
                    <a:pt x="320" y="102"/>
                  </a:lnTo>
                  <a:lnTo>
                    <a:pt x="320" y="96"/>
                  </a:lnTo>
                  <a:lnTo>
                    <a:pt x="325" y="66"/>
                  </a:lnTo>
                  <a:lnTo>
                    <a:pt x="325" y="35"/>
                  </a:lnTo>
                  <a:lnTo>
                    <a:pt x="325" y="51"/>
                  </a:lnTo>
                  <a:lnTo>
                    <a:pt x="330" y="71"/>
                  </a:lnTo>
                  <a:lnTo>
                    <a:pt x="330" y="76"/>
                  </a:lnTo>
                  <a:lnTo>
                    <a:pt x="335" y="71"/>
                  </a:lnTo>
                  <a:lnTo>
                    <a:pt x="340" y="66"/>
                  </a:lnTo>
                  <a:lnTo>
                    <a:pt x="340" y="30"/>
                  </a:lnTo>
                  <a:lnTo>
                    <a:pt x="345" y="0"/>
                  </a:lnTo>
                  <a:lnTo>
                    <a:pt x="345" y="10"/>
                  </a:lnTo>
                  <a:lnTo>
                    <a:pt x="350" y="25"/>
                  </a:lnTo>
                  <a:lnTo>
                    <a:pt x="350" y="56"/>
                  </a:lnTo>
                  <a:lnTo>
                    <a:pt x="355" y="81"/>
                  </a:lnTo>
                  <a:lnTo>
                    <a:pt x="355" y="107"/>
                  </a:lnTo>
                  <a:lnTo>
                    <a:pt x="361" y="132"/>
                  </a:lnTo>
                  <a:lnTo>
                    <a:pt x="361" y="20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0">
              <a:extLst>
                <a:ext uri="{FF2B5EF4-FFF2-40B4-BE49-F238E27FC236}">
                  <a16:creationId xmlns:a16="http://schemas.microsoft.com/office/drawing/2014/main" id="{E61B674A-E871-4BD2-80B4-6E1D01FD0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4675" y="5211763"/>
              <a:ext cx="563563" cy="219075"/>
            </a:xfrm>
            <a:custGeom>
              <a:avLst/>
              <a:gdLst>
                <a:gd name="T0" fmla="*/ 5 w 355"/>
                <a:gd name="T1" fmla="*/ 138 h 138"/>
                <a:gd name="T2" fmla="*/ 20 w 355"/>
                <a:gd name="T3" fmla="*/ 122 h 138"/>
                <a:gd name="T4" fmla="*/ 25 w 355"/>
                <a:gd name="T5" fmla="*/ 56 h 138"/>
                <a:gd name="T6" fmla="*/ 30 w 355"/>
                <a:gd name="T7" fmla="*/ 117 h 138"/>
                <a:gd name="T8" fmla="*/ 35 w 355"/>
                <a:gd name="T9" fmla="*/ 138 h 138"/>
                <a:gd name="T10" fmla="*/ 45 w 355"/>
                <a:gd name="T11" fmla="*/ 92 h 138"/>
                <a:gd name="T12" fmla="*/ 50 w 355"/>
                <a:gd name="T13" fmla="*/ 21 h 138"/>
                <a:gd name="T14" fmla="*/ 60 w 355"/>
                <a:gd name="T15" fmla="*/ 41 h 138"/>
                <a:gd name="T16" fmla="*/ 71 w 355"/>
                <a:gd name="T17" fmla="*/ 72 h 138"/>
                <a:gd name="T18" fmla="*/ 76 w 355"/>
                <a:gd name="T19" fmla="*/ 31 h 138"/>
                <a:gd name="T20" fmla="*/ 86 w 355"/>
                <a:gd name="T21" fmla="*/ 16 h 138"/>
                <a:gd name="T22" fmla="*/ 91 w 355"/>
                <a:gd name="T23" fmla="*/ 97 h 138"/>
                <a:gd name="T24" fmla="*/ 101 w 355"/>
                <a:gd name="T25" fmla="*/ 102 h 138"/>
                <a:gd name="T26" fmla="*/ 106 w 355"/>
                <a:gd name="T27" fmla="*/ 56 h 138"/>
                <a:gd name="T28" fmla="*/ 116 w 355"/>
                <a:gd name="T29" fmla="*/ 77 h 138"/>
                <a:gd name="T30" fmla="*/ 127 w 355"/>
                <a:gd name="T31" fmla="*/ 138 h 138"/>
                <a:gd name="T32" fmla="*/ 132 w 355"/>
                <a:gd name="T33" fmla="*/ 97 h 138"/>
                <a:gd name="T34" fmla="*/ 142 w 355"/>
                <a:gd name="T35" fmla="*/ 56 h 138"/>
                <a:gd name="T36" fmla="*/ 152 w 355"/>
                <a:gd name="T37" fmla="*/ 26 h 138"/>
                <a:gd name="T38" fmla="*/ 167 w 355"/>
                <a:gd name="T39" fmla="*/ 36 h 138"/>
                <a:gd name="T40" fmla="*/ 172 w 355"/>
                <a:gd name="T41" fmla="*/ 87 h 138"/>
                <a:gd name="T42" fmla="*/ 182 w 355"/>
                <a:gd name="T43" fmla="*/ 87 h 138"/>
                <a:gd name="T44" fmla="*/ 187 w 355"/>
                <a:gd name="T45" fmla="*/ 56 h 138"/>
                <a:gd name="T46" fmla="*/ 198 w 355"/>
                <a:gd name="T47" fmla="*/ 21 h 138"/>
                <a:gd name="T48" fmla="*/ 203 w 355"/>
                <a:gd name="T49" fmla="*/ 117 h 138"/>
                <a:gd name="T50" fmla="*/ 208 w 355"/>
                <a:gd name="T51" fmla="*/ 122 h 138"/>
                <a:gd name="T52" fmla="*/ 213 w 355"/>
                <a:gd name="T53" fmla="*/ 102 h 138"/>
                <a:gd name="T54" fmla="*/ 218 w 355"/>
                <a:gd name="T55" fmla="*/ 138 h 138"/>
                <a:gd name="T56" fmla="*/ 228 w 355"/>
                <a:gd name="T57" fmla="*/ 97 h 138"/>
                <a:gd name="T58" fmla="*/ 233 w 355"/>
                <a:gd name="T59" fmla="*/ 66 h 138"/>
                <a:gd name="T60" fmla="*/ 238 w 355"/>
                <a:gd name="T61" fmla="*/ 127 h 138"/>
                <a:gd name="T62" fmla="*/ 248 w 355"/>
                <a:gd name="T63" fmla="*/ 117 h 138"/>
                <a:gd name="T64" fmla="*/ 253 w 355"/>
                <a:gd name="T65" fmla="*/ 133 h 138"/>
                <a:gd name="T66" fmla="*/ 264 w 355"/>
                <a:gd name="T67" fmla="*/ 87 h 138"/>
                <a:gd name="T68" fmla="*/ 269 w 355"/>
                <a:gd name="T69" fmla="*/ 87 h 138"/>
                <a:gd name="T70" fmla="*/ 274 w 355"/>
                <a:gd name="T71" fmla="*/ 133 h 138"/>
                <a:gd name="T72" fmla="*/ 289 w 355"/>
                <a:gd name="T73" fmla="*/ 138 h 138"/>
                <a:gd name="T74" fmla="*/ 304 w 355"/>
                <a:gd name="T75" fmla="*/ 138 h 138"/>
                <a:gd name="T76" fmla="*/ 314 w 355"/>
                <a:gd name="T77" fmla="*/ 82 h 138"/>
                <a:gd name="T78" fmla="*/ 320 w 355"/>
                <a:gd name="T79" fmla="*/ 102 h 138"/>
                <a:gd name="T80" fmla="*/ 335 w 355"/>
                <a:gd name="T81" fmla="*/ 138 h 138"/>
                <a:gd name="T82" fmla="*/ 350 w 355"/>
                <a:gd name="T8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5" h="138">
                  <a:moveTo>
                    <a:pt x="0" y="107"/>
                  </a:moveTo>
                  <a:lnTo>
                    <a:pt x="5" y="122"/>
                  </a:lnTo>
                  <a:lnTo>
                    <a:pt x="5" y="138"/>
                  </a:lnTo>
                  <a:lnTo>
                    <a:pt x="10" y="133"/>
                  </a:lnTo>
                  <a:lnTo>
                    <a:pt x="15" y="127"/>
                  </a:lnTo>
                  <a:lnTo>
                    <a:pt x="20" y="122"/>
                  </a:lnTo>
                  <a:lnTo>
                    <a:pt x="20" y="107"/>
                  </a:lnTo>
                  <a:lnTo>
                    <a:pt x="25" y="61"/>
                  </a:lnTo>
                  <a:lnTo>
                    <a:pt x="25" y="56"/>
                  </a:lnTo>
                  <a:lnTo>
                    <a:pt x="25" y="77"/>
                  </a:lnTo>
                  <a:lnTo>
                    <a:pt x="30" y="97"/>
                  </a:lnTo>
                  <a:lnTo>
                    <a:pt x="30" y="117"/>
                  </a:lnTo>
                  <a:lnTo>
                    <a:pt x="35" y="112"/>
                  </a:lnTo>
                  <a:lnTo>
                    <a:pt x="35" y="107"/>
                  </a:lnTo>
                  <a:lnTo>
                    <a:pt x="35" y="138"/>
                  </a:lnTo>
                  <a:lnTo>
                    <a:pt x="40" y="127"/>
                  </a:lnTo>
                  <a:lnTo>
                    <a:pt x="40" y="107"/>
                  </a:lnTo>
                  <a:lnTo>
                    <a:pt x="45" y="92"/>
                  </a:lnTo>
                  <a:lnTo>
                    <a:pt x="45" y="82"/>
                  </a:lnTo>
                  <a:lnTo>
                    <a:pt x="50" y="66"/>
                  </a:lnTo>
                  <a:lnTo>
                    <a:pt x="50" y="21"/>
                  </a:lnTo>
                  <a:lnTo>
                    <a:pt x="55" y="31"/>
                  </a:lnTo>
                  <a:lnTo>
                    <a:pt x="55" y="46"/>
                  </a:lnTo>
                  <a:lnTo>
                    <a:pt x="60" y="41"/>
                  </a:lnTo>
                  <a:lnTo>
                    <a:pt x="66" y="46"/>
                  </a:lnTo>
                  <a:lnTo>
                    <a:pt x="66" y="61"/>
                  </a:lnTo>
                  <a:lnTo>
                    <a:pt x="71" y="72"/>
                  </a:lnTo>
                  <a:lnTo>
                    <a:pt x="71" y="87"/>
                  </a:lnTo>
                  <a:lnTo>
                    <a:pt x="76" y="72"/>
                  </a:lnTo>
                  <a:lnTo>
                    <a:pt x="76" y="31"/>
                  </a:lnTo>
                  <a:lnTo>
                    <a:pt x="81" y="11"/>
                  </a:lnTo>
                  <a:lnTo>
                    <a:pt x="81" y="0"/>
                  </a:lnTo>
                  <a:lnTo>
                    <a:pt x="86" y="16"/>
                  </a:lnTo>
                  <a:lnTo>
                    <a:pt x="86" y="51"/>
                  </a:lnTo>
                  <a:lnTo>
                    <a:pt x="91" y="72"/>
                  </a:lnTo>
                  <a:lnTo>
                    <a:pt x="91" y="97"/>
                  </a:lnTo>
                  <a:lnTo>
                    <a:pt x="96" y="112"/>
                  </a:lnTo>
                  <a:lnTo>
                    <a:pt x="96" y="122"/>
                  </a:lnTo>
                  <a:lnTo>
                    <a:pt x="101" y="102"/>
                  </a:lnTo>
                  <a:lnTo>
                    <a:pt x="101" y="72"/>
                  </a:lnTo>
                  <a:lnTo>
                    <a:pt x="111" y="56"/>
                  </a:lnTo>
                  <a:lnTo>
                    <a:pt x="106" y="56"/>
                  </a:lnTo>
                  <a:lnTo>
                    <a:pt x="111" y="66"/>
                  </a:lnTo>
                  <a:lnTo>
                    <a:pt x="116" y="72"/>
                  </a:lnTo>
                  <a:lnTo>
                    <a:pt x="116" y="77"/>
                  </a:lnTo>
                  <a:lnTo>
                    <a:pt x="121" y="87"/>
                  </a:lnTo>
                  <a:lnTo>
                    <a:pt x="121" y="133"/>
                  </a:lnTo>
                  <a:lnTo>
                    <a:pt x="127" y="138"/>
                  </a:lnTo>
                  <a:lnTo>
                    <a:pt x="127" y="133"/>
                  </a:lnTo>
                  <a:lnTo>
                    <a:pt x="132" y="122"/>
                  </a:lnTo>
                  <a:lnTo>
                    <a:pt x="132" y="97"/>
                  </a:lnTo>
                  <a:lnTo>
                    <a:pt x="137" y="82"/>
                  </a:lnTo>
                  <a:lnTo>
                    <a:pt x="137" y="61"/>
                  </a:lnTo>
                  <a:lnTo>
                    <a:pt x="142" y="56"/>
                  </a:lnTo>
                  <a:lnTo>
                    <a:pt x="142" y="36"/>
                  </a:lnTo>
                  <a:lnTo>
                    <a:pt x="147" y="31"/>
                  </a:lnTo>
                  <a:lnTo>
                    <a:pt x="152" y="26"/>
                  </a:lnTo>
                  <a:lnTo>
                    <a:pt x="157" y="31"/>
                  </a:lnTo>
                  <a:lnTo>
                    <a:pt x="162" y="31"/>
                  </a:lnTo>
                  <a:lnTo>
                    <a:pt x="167" y="36"/>
                  </a:lnTo>
                  <a:lnTo>
                    <a:pt x="167" y="51"/>
                  </a:lnTo>
                  <a:lnTo>
                    <a:pt x="172" y="61"/>
                  </a:lnTo>
                  <a:lnTo>
                    <a:pt x="172" y="87"/>
                  </a:lnTo>
                  <a:lnTo>
                    <a:pt x="177" y="97"/>
                  </a:lnTo>
                  <a:lnTo>
                    <a:pt x="177" y="82"/>
                  </a:lnTo>
                  <a:lnTo>
                    <a:pt x="182" y="87"/>
                  </a:lnTo>
                  <a:lnTo>
                    <a:pt x="182" y="92"/>
                  </a:lnTo>
                  <a:lnTo>
                    <a:pt x="187" y="87"/>
                  </a:lnTo>
                  <a:lnTo>
                    <a:pt x="187" y="56"/>
                  </a:lnTo>
                  <a:lnTo>
                    <a:pt x="193" y="21"/>
                  </a:lnTo>
                  <a:lnTo>
                    <a:pt x="193" y="6"/>
                  </a:lnTo>
                  <a:lnTo>
                    <a:pt x="198" y="21"/>
                  </a:lnTo>
                  <a:lnTo>
                    <a:pt x="198" y="82"/>
                  </a:lnTo>
                  <a:lnTo>
                    <a:pt x="203" y="102"/>
                  </a:lnTo>
                  <a:lnTo>
                    <a:pt x="203" y="117"/>
                  </a:lnTo>
                  <a:lnTo>
                    <a:pt x="203" y="107"/>
                  </a:lnTo>
                  <a:lnTo>
                    <a:pt x="208" y="97"/>
                  </a:lnTo>
                  <a:lnTo>
                    <a:pt x="208" y="122"/>
                  </a:lnTo>
                  <a:lnTo>
                    <a:pt x="208" y="117"/>
                  </a:lnTo>
                  <a:lnTo>
                    <a:pt x="213" y="107"/>
                  </a:lnTo>
                  <a:lnTo>
                    <a:pt x="213" y="102"/>
                  </a:lnTo>
                  <a:lnTo>
                    <a:pt x="213" y="112"/>
                  </a:lnTo>
                  <a:lnTo>
                    <a:pt x="218" y="117"/>
                  </a:lnTo>
                  <a:lnTo>
                    <a:pt x="218" y="138"/>
                  </a:lnTo>
                  <a:lnTo>
                    <a:pt x="223" y="127"/>
                  </a:lnTo>
                  <a:lnTo>
                    <a:pt x="223" y="107"/>
                  </a:lnTo>
                  <a:lnTo>
                    <a:pt x="228" y="97"/>
                  </a:lnTo>
                  <a:lnTo>
                    <a:pt x="228" y="92"/>
                  </a:lnTo>
                  <a:lnTo>
                    <a:pt x="233" y="82"/>
                  </a:lnTo>
                  <a:lnTo>
                    <a:pt x="233" y="66"/>
                  </a:lnTo>
                  <a:lnTo>
                    <a:pt x="233" y="77"/>
                  </a:lnTo>
                  <a:lnTo>
                    <a:pt x="238" y="97"/>
                  </a:lnTo>
                  <a:lnTo>
                    <a:pt x="238" y="127"/>
                  </a:lnTo>
                  <a:lnTo>
                    <a:pt x="243" y="138"/>
                  </a:lnTo>
                  <a:lnTo>
                    <a:pt x="243" y="133"/>
                  </a:lnTo>
                  <a:lnTo>
                    <a:pt x="248" y="117"/>
                  </a:lnTo>
                  <a:lnTo>
                    <a:pt x="248" y="97"/>
                  </a:lnTo>
                  <a:lnTo>
                    <a:pt x="253" y="87"/>
                  </a:lnTo>
                  <a:lnTo>
                    <a:pt x="253" y="133"/>
                  </a:lnTo>
                  <a:lnTo>
                    <a:pt x="259" y="127"/>
                  </a:lnTo>
                  <a:lnTo>
                    <a:pt x="259" y="102"/>
                  </a:lnTo>
                  <a:lnTo>
                    <a:pt x="264" y="87"/>
                  </a:lnTo>
                  <a:lnTo>
                    <a:pt x="264" y="77"/>
                  </a:lnTo>
                  <a:lnTo>
                    <a:pt x="264" y="87"/>
                  </a:lnTo>
                  <a:lnTo>
                    <a:pt x="269" y="87"/>
                  </a:lnTo>
                  <a:lnTo>
                    <a:pt x="269" y="46"/>
                  </a:lnTo>
                  <a:lnTo>
                    <a:pt x="274" y="46"/>
                  </a:lnTo>
                  <a:lnTo>
                    <a:pt x="274" y="133"/>
                  </a:lnTo>
                  <a:lnTo>
                    <a:pt x="279" y="138"/>
                  </a:lnTo>
                  <a:lnTo>
                    <a:pt x="284" y="138"/>
                  </a:lnTo>
                  <a:lnTo>
                    <a:pt x="289" y="138"/>
                  </a:lnTo>
                  <a:lnTo>
                    <a:pt x="294" y="138"/>
                  </a:lnTo>
                  <a:lnTo>
                    <a:pt x="299" y="138"/>
                  </a:lnTo>
                  <a:lnTo>
                    <a:pt x="304" y="138"/>
                  </a:lnTo>
                  <a:lnTo>
                    <a:pt x="309" y="138"/>
                  </a:lnTo>
                  <a:lnTo>
                    <a:pt x="309" y="112"/>
                  </a:lnTo>
                  <a:lnTo>
                    <a:pt x="314" y="82"/>
                  </a:lnTo>
                  <a:lnTo>
                    <a:pt x="314" y="31"/>
                  </a:lnTo>
                  <a:lnTo>
                    <a:pt x="320" y="46"/>
                  </a:lnTo>
                  <a:lnTo>
                    <a:pt x="320" y="102"/>
                  </a:lnTo>
                  <a:lnTo>
                    <a:pt x="325" y="138"/>
                  </a:lnTo>
                  <a:lnTo>
                    <a:pt x="330" y="138"/>
                  </a:lnTo>
                  <a:lnTo>
                    <a:pt x="335" y="138"/>
                  </a:lnTo>
                  <a:lnTo>
                    <a:pt x="340" y="138"/>
                  </a:lnTo>
                  <a:lnTo>
                    <a:pt x="345" y="138"/>
                  </a:lnTo>
                  <a:lnTo>
                    <a:pt x="350" y="138"/>
                  </a:lnTo>
                  <a:lnTo>
                    <a:pt x="350" y="92"/>
                  </a:lnTo>
                  <a:lnTo>
                    <a:pt x="355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1">
              <a:extLst>
                <a:ext uri="{FF2B5EF4-FFF2-40B4-BE49-F238E27FC236}">
                  <a16:creationId xmlns:a16="http://schemas.microsoft.com/office/drawing/2014/main" id="{C6A7586F-02CC-494D-88EE-B94CBCBA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8238" y="5091113"/>
              <a:ext cx="258763" cy="290513"/>
            </a:xfrm>
            <a:custGeom>
              <a:avLst/>
              <a:gdLst>
                <a:gd name="T0" fmla="*/ 0 w 163"/>
                <a:gd name="T1" fmla="*/ 87 h 183"/>
                <a:gd name="T2" fmla="*/ 5 w 163"/>
                <a:gd name="T3" fmla="*/ 122 h 183"/>
                <a:gd name="T4" fmla="*/ 10 w 163"/>
                <a:gd name="T5" fmla="*/ 183 h 183"/>
                <a:gd name="T6" fmla="*/ 15 w 163"/>
                <a:gd name="T7" fmla="*/ 142 h 183"/>
                <a:gd name="T8" fmla="*/ 20 w 163"/>
                <a:gd name="T9" fmla="*/ 112 h 183"/>
                <a:gd name="T10" fmla="*/ 25 w 163"/>
                <a:gd name="T11" fmla="*/ 82 h 183"/>
                <a:gd name="T12" fmla="*/ 31 w 163"/>
                <a:gd name="T13" fmla="*/ 66 h 183"/>
                <a:gd name="T14" fmla="*/ 36 w 163"/>
                <a:gd name="T15" fmla="*/ 51 h 183"/>
                <a:gd name="T16" fmla="*/ 36 w 163"/>
                <a:gd name="T17" fmla="*/ 51 h 183"/>
                <a:gd name="T18" fmla="*/ 41 w 163"/>
                <a:gd name="T19" fmla="*/ 117 h 183"/>
                <a:gd name="T20" fmla="*/ 46 w 163"/>
                <a:gd name="T21" fmla="*/ 153 h 183"/>
                <a:gd name="T22" fmla="*/ 51 w 163"/>
                <a:gd name="T23" fmla="*/ 117 h 183"/>
                <a:gd name="T24" fmla="*/ 56 w 163"/>
                <a:gd name="T25" fmla="*/ 137 h 183"/>
                <a:gd name="T26" fmla="*/ 61 w 163"/>
                <a:gd name="T27" fmla="*/ 158 h 183"/>
                <a:gd name="T28" fmla="*/ 66 w 163"/>
                <a:gd name="T29" fmla="*/ 168 h 183"/>
                <a:gd name="T30" fmla="*/ 71 w 163"/>
                <a:gd name="T31" fmla="*/ 142 h 183"/>
                <a:gd name="T32" fmla="*/ 76 w 163"/>
                <a:gd name="T33" fmla="*/ 173 h 183"/>
                <a:gd name="T34" fmla="*/ 81 w 163"/>
                <a:gd name="T35" fmla="*/ 117 h 183"/>
                <a:gd name="T36" fmla="*/ 86 w 163"/>
                <a:gd name="T37" fmla="*/ 117 h 183"/>
                <a:gd name="T38" fmla="*/ 91 w 163"/>
                <a:gd name="T39" fmla="*/ 102 h 183"/>
                <a:gd name="T40" fmla="*/ 97 w 163"/>
                <a:gd name="T41" fmla="*/ 112 h 183"/>
                <a:gd name="T42" fmla="*/ 97 w 163"/>
                <a:gd name="T43" fmla="*/ 112 h 183"/>
                <a:gd name="T44" fmla="*/ 102 w 163"/>
                <a:gd name="T45" fmla="*/ 71 h 183"/>
                <a:gd name="T46" fmla="*/ 107 w 163"/>
                <a:gd name="T47" fmla="*/ 82 h 183"/>
                <a:gd name="T48" fmla="*/ 112 w 163"/>
                <a:gd name="T49" fmla="*/ 102 h 183"/>
                <a:gd name="T50" fmla="*/ 117 w 163"/>
                <a:gd name="T51" fmla="*/ 148 h 183"/>
                <a:gd name="T52" fmla="*/ 122 w 163"/>
                <a:gd name="T53" fmla="*/ 132 h 183"/>
                <a:gd name="T54" fmla="*/ 127 w 163"/>
                <a:gd name="T55" fmla="*/ 158 h 183"/>
                <a:gd name="T56" fmla="*/ 127 w 163"/>
                <a:gd name="T57" fmla="*/ 163 h 183"/>
                <a:gd name="T58" fmla="*/ 132 w 163"/>
                <a:gd name="T59" fmla="*/ 82 h 183"/>
                <a:gd name="T60" fmla="*/ 137 w 163"/>
                <a:gd name="T61" fmla="*/ 112 h 183"/>
                <a:gd name="T62" fmla="*/ 142 w 163"/>
                <a:gd name="T63" fmla="*/ 142 h 183"/>
                <a:gd name="T64" fmla="*/ 147 w 163"/>
                <a:gd name="T65" fmla="*/ 127 h 183"/>
                <a:gd name="T66" fmla="*/ 152 w 163"/>
                <a:gd name="T67" fmla="*/ 71 h 183"/>
                <a:gd name="T68" fmla="*/ 158 w 163"/>
                <a:gd name="T69" fmla="*/ 2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" h="183">
                  <a:moveTo>
                    <a:pt x="0" y="127"/>
                  </a:moveTo>
                  <a:lnTo>
                    <a:pt x="0" y="87"/>
                  </a:lnTo>
                  <a:lnTo>
                    <a:pt x="0" y="92"/>
                  </a:lnTo>
                  <a:lnTo>
                    <a:pt x="5" y="122"/>
                  </a:lnTo>
                  <a:lnTo>
                    <a:pt x="5" y="178"/>
                  </a:lnTo>
                  <a:lnTo>
                    <a:pt x="10" y="183"/>
                  </a:lnTo>
                  <a:lnTo>
                    <a:pt x="10" y="148"/>
                  </a:lnTo>
                  <a:lnTo>
                    <a:pt x="15" y="142"/>
                  </a:lnTo>
                  <a:lnTo>
                    <a:pt x="15" y="122"/>
                  </a:lnTo>
                  <a:lnTo>
                    <a:pt x="20" y="112"/>
                  </a:lnTo>
                  <a:lnTo>
                    <a:pt x="20" y="102"/>
                  </a:lnTo>
                  <a:lnTo>
                    <a:pt x="25" y="82"/>
                  </a:lnTo>
                  <a:lnTo>
                    <a:pt x="25" y="71"/>
                  </a:lnTo>
                  <a:lnTo>
                    <a:pt x="31" y="66"/>
                  </a:lnTo>
                  <a:lnTo>
                    <a:pt x="31" y="56"/>
                  </a:lnTo>
                  <a:lnTo>
                    <a:pt x="36" y="51"/>
                  </a:lnTo>
                  <a:lnTo>
                    <a:pt x="36" y="46"/>
                  </a:lnTo>
                  <a:lnTo>
                    <a:pt x="36" y="51"/>
                  </a:lnTo>
                  <a:lnTo>
                    <a:pt x="41" y="71"/>
                  </a:lnTo>
                  <a:lnTo>
                    <a:pt x="41" y="117"/>
                  </a:lnTo>
                  <a:lnTo>
                    <a:pt x="46" y="142"/>
                  </a:lnTo>
                  <a:lnTo>
                    <a:pt x="46" y="153"/>
                  </a:lnTo>
                  <a:lnTo>
                    <a:pt x="51" y="148"/>
                  </a:lnTo>
                  <a:lnTo>
                    <a:pt x="51" y="117"/>
                  </a:lnTo>
                  <a:lnTo>
                    <a:pt x="56" y="117"/>
                  </a:lnTo>
                  <a:lnTo>
                    <a:pt x="56" y="137"/>
                  </a:lnTo>
                  <a:lnTo>
                    <a:pt x="61" y="148"/>
                  </a:lnTo>
                  <a:lnTo>
                    <a:pt x="61" y="158"/>
                  </a:lnTo>
                  <a:lnTo>
                    <a:pt x="66" y="153"/>
                  </a:lnTo>
                  <a:lnTo>
                    <a:pt x="66" y="168"/>
                  </a:lnTo>
                  <a:lnTo>
                    <a:pt x="71" y="158"/>
                  </a:lnTo>
                  <a:lnTo>
                    <a:pt x="71" y="142"/>
                  </a:lnTo>
                  <a:lnTo>
                    <a:pt x="76" y="137"/>
                  </a:lnTo>
                  <a:lnTo>
                    <a:pt x="76" y="173"/>
                  </a:lnTo>
                  <a:lnTo>
                    <a:pt x="81" y="158"/>
                  </a:lnTo>
                  <a:lnTo>
                    <a:pt x="81" y="117"/>
                  </a:lnTo>
                  <a:lnTo>
                    <a:pt x="86" y="112"/>
                  </a:lnTo>
                  <a:lnTo>
                    <a:pt x="86" y="117"/>
                  </a:lnTo>
                  <a:lnTo>
                    <a:pt x="86" y="112"/>
                  </a:lnTo>
                  <a:lnTo>
                    <a:pt x="91" y="102"/>
                  </a:lnTo>
                  <a:lnTo>
                    <a:pt x="91" y="107"/>
                  </a:lnTo>
                  <a:lnTo>
                    <a:pt x="97" y="112"/>
                  </a:lnTo>
                  <a:lnTo>
                    <a:pt x="97" y="117"/>
                  </a:lnTo>
                  <a:lnTo>
                    <a:pt x="97" y="112"/>
                  </a:lnTo>
                  <a:lnTo>
                    <a:pt x="102" y="92"/>
                  </a:lnTo>
                  <a:lnTo>
                    <a:pt x="102" y="71"/>
                  </a:lnTo>
                  <a:lnTo>
                    <a:pt x="107" y="87"/>
                  </a:lnTo>
                  <a:lnTo>
                    <a:pt x="107" y="82"/>
                  </a:lnTo>
                  <a:lnTo>
                    <a:pt x="107" y="87"/>
                  </a:lnTo>
                  <a:lnTo>
                    <a:pt x="112" y="102"/>
                  </a:lnTo>
                  <a:lnTo>
                    <a:pt x="112" y="137"/>
                  </a:lnTo>
                  <a:lnTo>
                    <a:pt x="117" y="148"/>
                  </a:lnTo>
                  <a:lnTo>
                    <a:pt x="117" y="132"/>
                  </a:lnTo>
                  <a:lnTo>
                    <a:pt x="122" y="132"/>
                  </a:lnTo>
                  <a:lnTo>
                    <a:pt x="122" y="142"/>
                  </a:lnTo>
                  <a:lnTo>
                    <a:pt x="127" y="158"/>
                  </a:lnTo>
                  <a:lnTo>
                    <a:pt x="127" y="183"/>
                  </a:lnTo>
                  <a:lnTo>
                    <a:pt x="127" y="163"/>
                  </a:lnTo>
                  <a:lnTo>
                    <a:pt x="132" y="142"/>
                  </a:lnTo>
                  <a:lnTo>
                    <a:pt x="132" y="82"/>
                  </a:lnTo>
                  <a:lnTo>
                    <a:pt x="137" y="87"/>
                  </a:lnTo>
                  <a:lnTo>
                    <a:pt x="137" y="112"/>
                  </a:lnTo>
                  <a:lnTo>
                    <a:pt x="142" y="132"/>
                  </a:lnTo>
                  <a:lnTo>
                    <a:pt x="142" y="142"/>
                  </a:lnTo>
                  <a:lnTo>
                    <a:pt x="147" y="137"/>
                  </a:lnTo>
                  <a:lnTo>
                    <a:pt x="147" y="127"/>
                  </a:lnTo>
                  <a:lnTo>
                    <a:pt x="152" y="112"/>
                  </a:lnTo>
                  <a:lnTo>
                    <a:pt x="152" y="71"/>
                  </a:lnTo>
                  <a:lnTo>
                    <a:pt x="158" y="56"/>
                  </a:lnTo>
                  <a:lnTo>
                    <a:pt x="158" y="21"/>
                  </a:lnTo>
                  <a:lnTo>
                    <a:pt x="16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52">
              <a:extLst>
                <a:ext uri="{FF2B5EF4-FFF2-40B4-BE49-F238E27FC236}">
                  <a16:creationId xmlns:a16="http://schemas.microsoft.com/office/drawing/2014/main" id="{5AE95BC4-05DD-4660-A5BF-B3C885AA1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625" y="6010276"/>
              <a:ext cx="903288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ground range [m]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Rectangle 153">
              <a:extLst>
                <a:ext uri="{FF2B5EF4-FFF2-40B4-BE49-F238E27FC236}">
                  <a16:creationId xmlns:a16="http://schemas.microsoft.com/office/drawing/2014/main" id="{93F7208D-4928-4158-AE82-D53EC14459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60725" y="5121275"/>
              <a:ext cx="5397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height [m]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154">
              <a:extLst>
                <a:ext uri="{FF2B5EF4-FFF2-40B4-BE49-F238E27FC236}">
                  <a16:creationId xmlns:a16="http://schemas.microsoft.com/office/drawing/2014/main" id="{16B5723D-5061-40CC-9FF8-86D66C272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1963" y="4430713"/>
              <a:ext cx="1927225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VV Ground Geometry relative to DEM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Line 155">
              <a:extLst>
                <a:ext uri="{FF2B5EF4-FFF2-40B4-BE49-F238E27FC236}">
                  <a16:creationId xmlns:a16="http://schemas.microsoft.com/office/drawing/2014/main" id="{6E14EB4C-7E9C-41B0-BCC8-E6F649FC4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4616451"/>
              <a:ext cx="5216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56">
              <a:extLst>
                <a:ext uri="{FF2B5EF4-FFF2-40B4-BE49-F238E27FC236}">
                  <a16:creationId xmlns:a16="http://schemas.microsoft.com/office/drawing/2014/main" id="{8A59278D-BB45-4EC6-B203-0A535AEE5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5849938"/>
              <a:ext cx="5216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57">
              <a:extLst>
                <a:ext uri="{FF2B5EF4-FFF2-40B4-BE49-F238E27FC236}">
                  <a16:creationId xmlns:a16="http://schemas.microsoft.com/office/drawing/2014/main" id="{D00912A0-6AE1-4CF8-87D4-6DDF404F7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32875" y="4616451"/>
              <a:ext cx="0" cy="12334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58">
              <a:extLst>
                <a:ext uri="{FF2B5EF4-FFF2-40B4-BE49-F238E27FC236}">
                  <a16:creationId xmlns:a16="http://schemas.microsoft.com/office/drawing/2014/main" id="{E85FD29D-6BC8-4731-AF19-012EBA9CF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6350" y="4616451"/>
              <a:ext cx="0" cy="12334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59">
              <a:extLst>
                <a:ext uri="{FF2B5EF4-FFF2-40B4-BE49-F238E27FC236}">
                  <a16:creationId xmlns:a16="http://schemas.microsoft.com/office/drawing/2014/main" id="{4FFC5DFF-FC76-43AC-8447-5091A9625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5849938"/>
              <a:ext cx="5216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60">
              <a:extLst>
                <a:ext uri="{FF2B5EF4-FFF2-40B4-BE49-F238E27FC236}">
                  <a16:creationId xmlns:a16="http://schemas.microsoft.com/office/drawing/2014/main" id="{F292C7CB-21D9-42E9-88E9-629DD0E472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6350" y="4616451"/>
              <a:ext cx="0" cy="12334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61">
              <a:extLst>
                <a:ext uri="{FF2B5EF4-FFF2-40B4-BE49-F238E27FC236}">
                  <a16:creationId xmlns:a16="http://schemas.microsoft.com/office/drawing/2014/main" id="{FFA10278-2246-454F-B1C6-1353082633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513" y="5792788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62">
              <a:extLst>
                <a:ext uri="{FF2B5EF4-FFF2-40B4-BE49-F238E27FC236}">
                  <a16:creationId xmlns:a16="http://schemas.microsoft.com/office/drawing/2014/main" id="{61A917B1-1834-4AED-8855-7F54AB260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513" y="4616451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3">
              <a:extLst>
                <a:ext uri="{FF2B5EF4-FFF2-40B4-BE49-F238E27FC236}">
                  <a16:creationId xmlns:a16="http://schemas.microsoft.com/office/drawing/2014/main" id="{7CA92CC5-5A5C-4407-86F9-3BA5C840B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5873751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2200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Line 164">
              <a:extLst>
                <a:ext uri="{FF2B5EF4-FFF2-40B4-BE49-F238E27FC236}">
                  <a16:creationId xmlns:a16="http://schemas.microsoft.com/office/drawing/2014/main" id="{13C1CBBB-D8D9-4C76-A4CF-0CDBC13A1A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5200" y="5792788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65">
              <a:extLst>
                <a:ext uri="{FF2B5EF4-FFF2-40B4-BE49-F238E27FC236}">
                  <a16:creationId xmlns:a16="http://schemas.microsoft.com/office/drawing/2014/main" id="{D8C4F1A1-3931-42DF-91BF-5FBA102F26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5200" y="4616451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66">
              <a:extLst>
                <a:ext uri="{FF2B5EF4-FFF2-40B4-BE49-F238E27FC236}">
                  <a16:creationId xmlns:a16="http://schemas.microsoft.com/office/drawing/2014/main" id="{B9E66D55-C5AA-4A7B-9650-44631C60C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488" y="5873751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2400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Line 167">
              <a:extLst>
                <a:ext uri="{FF2B5EF4-FFF2-40B4-BE49-F238E27FC236}">
                  <a16:creationId xmlns:a16="http://schemas.microsoft.com/office/drawing/2014/main" id="{68FFE116-A7DD-4B60-9F47-5E69F2181F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2888" y="5792788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68">
              <a:extLst>
                <a:ext uri="{FF2B5EF4-FFF2-40B4-BE49-F238E27FC236}">
                  <a16:creationId xmlns:a16="http://schemas.microsoft.com/office/drawing/2014/main" id="{B278C813-4188-4C84-BB21-F369FB405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2888" y="4616451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69">
              <a:extLst>
                <a:ext uri="{FF2B5EF4-FFF2-40B4-BE49-F238E27FC236}">
                  <a16:creationId xmlns:a16="http://schemas.microsoft.com/office/drawing/2014/main" id="{5E1F234C-DB0C-4C3F-ADF0-9775540D9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175" y="5873751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2600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Line 170">
              <a:extLst>
                <a:ext uri="{FF2B5EF4-FFF2-40B4-BE49-F238E27FC236}">
                  <a16:creationId xmlns:a16="http://schemas.microsoft.com/office/drawing/2014/main" id="{1BC9228C-C0B8-4EB5-A23F-6BD1021E54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72163" y="5792788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171">
              <a:extLst>
                <a:ext uri="{FF2B5EF4-FFF2-40B4-BE49-F238E27FC236}">
                  <a16:creationId xmlns:a16="http://schemas.microsoft.com/office/drawing/2014/main" id="{652CCD2E-9B0D-41E3-8CEA-7904C8B38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2163" y="4616451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72">
              <a:extLst>
                <a:ext uri="{FF2B5EF4-FFF2-40B4-BE49-F238E27FC236}">
                  <a16:creationId xmlns:a16="http://schemas.microsoft.com/office/drawing/2014/main" id="{552A50F8-39E8-4BE2-8E4D-72D024C86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450" y="5873751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2800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Line 173">
              <a:extLst>
                <a:ext uri="{FF2B5EF4-FFF2-40B4-BE49-F238E27FC236}">
                  <a16:creationId xmlns:a16="http://schemas.microsoft.com/office/drawing/2014/main" id="{E29B82F4-A826-47CB-B4DD-E0620DBBE8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9850" y="5792788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174">
              <a:extLst>
                <a:ext uri="{FF2B5EF4-FFF2-40B4-BE49-F238E27FC236}">
                  <a16:creationId xmlns:a16="http://schemas.microsoft.com/office/drawing/2014/main" id="{68435532-6C34-4169-81D9-99C62F736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9850" y="4616451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75">
              <a:extLst>
                <a:ext uri="{FF2B5EF4-FFF2-40B4-BE49-F238E27FC236}">
                  <a16:creationId xmlns:a16="http://schemas.microsoft.com/office/drawing/2014/main" id="{61869382-C6C8-4A27-B065-999D85FBC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7138" y="5873751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Line 176">
              <a:extLst>
                <a:ext uri="{FF2B5EF4-FFF2-40B4-BE49-F238E27FC236}">
                  <a16:creationId xmlns:a16="http://schemas.microsoft.com/office/drawing/2014/main" id="{9E71CD4D-28D1-46A4-BB42-0D38009A9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69125" y="5792788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177">
              <a:extLst>
                <a:ext uri="{FF2B5EF4-FFF2-40B4-BE49-F238E27FC236}">
                  <a16:creationId xmlns:a16="http://schemas.microsoft.com/office/drawing/2014/main" id="{BE6A7149-531A-4B62-ABC1-7DEB7C26C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9125" y="4616451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78">
              <a:extLst>
                <a:ext uri="{FF2B5EF4-FFF2-40B4-BE49-F238E27FC236}">
                  <a16:creationId xmlns:a16="http://schemas.microsoft.com/office/drawing/2014/main" id="{6E813BEC-1C28-4844-948F-974472F6A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5873751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3200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Line 179">
              <a:extLst>
                <a:ext uri="{FF2B5EF4-FFF2-40B4-BE49-F238E27FC236}">
                  <a16:creationId xmlns:a16="http://schemas.microsoft.com/office/drawing/2014/main" id="{9C6E85CB-C24A-4FBC-873A-06B2470925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16813" y="5792788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180">
              <a:extLst>
                <a:ext uri="{FF2B5EF4-FFF2-40B4-BE49-F238E27FC236}">
                  <a16:creationId xmlns:a16="http://schemas.microsoft.com/office/drawing/2014/main" id="{E47E2EB1-4F00-446B-A4FF-61A45112B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6813" y="4616451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81">
              <a:extLst>
                <a:ext uri="{FF2B5EF4-FFF2-40B4-BE49-F238E27FC236}">
                  <a16:creationId xmlns:a16="http://schemas.microsoft.com/office/drawing/2014/main" id="{D7B0A967-3692-4218-A392-7E296DBDD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100" y="5873751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3400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Line 182">
              <a:extLst>
                <a:ext uri="{FF2B5EF4-FFF2-40B4-BE49-F238E27FC236}">
                  <a16:creationId xmlns:a16="http://schemas.microsoft.com/office/drawing/2014/main" id="{5DEA3FD6-BCAF-4972-8921-F2DC7EF505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56563" y="5792788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183">
              <a:extLst>
                <a:ext uri="{FF2B5EF4-FFF2-40B4-BE49-F238E27FC236}">
                  <a16:creationId xmlns:a16="http://schemas.microsoft.com/office/drawing/2014/main" id="{8A21E4C7-5B75-427A-BACC-516AB6CC5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616451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84">
              <a:extLst>
                <a:ext uri="{FF2B5EF4-FFF2-40B4-BE49-F238E27FC236}">
                  <a16:creationId xmlns:a16="http://schemas.microsoft.com/office/drawing/2014/main" id="{0941BBF0-4BE5-462E-939D-927668ABA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3850" y="5873751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3600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Line 185">
              <a:extLst>
                <a:ext uri="{FF2B5EF4-FFF2-40B4-BE49-F238E27FC236}">
                  <a16:creationId xmlns:a16="http://schemas.microsoft.com/office/drawing/2014/main" id="{E17BF6CC-F5DB-4276-B28C-560691928B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05838" y="5792788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186">
              <a:extLst>
                <a:ext uri="{FF2B5EF4-FFF2-40B4-BE49-F238E27FC236}">
                  <a16:creationId xmlns:a16="http://schemas.microsoft.com/office/drawing/2014/main" id="{71913242-5AB6-4D35-9F1E-26C39A7C6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5838" y="4616451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87">
              <a:extLst>
                <a:ext uri="{FF2B5EF4-FFF2-40B4-BE49-F238E27FC236}">
                  <a16:creationId xmlns:a16="http://schemas.microsoft.com/office/drawing/2014/main" id="{ACF81FB1-D110-4786-8193-5D772B235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1538" y="5873751"/>
              <a:ext cx="298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3800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Line 188">
              <a:extLst>
                <a:ext uri="{FF2B5EF4-FFF2-40B4-BE49-F238E27FC236}">
                  <a16:creationId xmlns:a16="http://schemas.microsoft.com/office/drawing/2014/main" id="{7C982A15-6AF8-41F3-8B28-2FF39565A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5842001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189">
              <a:extLst>
                <a:ext uri="{FF2B5EF4-FFF2-40B4-BE49-F238E27FC236}">
                  <a16:creationId xmlns:a16="http://schemas.microsoft.com/office/drawing/2014/main" id="{4344BD6B-C63F-4317-9DAE-F4D03E4DF4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5725" y="5842001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90">
              <a:extLst>
                <a:ext uri="{FF2B5EF4-FFF2-40B4-BE49-F238E27FC236}">
                  <a16:creationId xmlns:a16="http://schemas.microsoft.com/office/drawing/2014/main" id="{A86B10F7-0FBF-4A71-ADAF-8DEFE5B23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550" y="5776913"/>
              <a:ext cx="2095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-20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Line 191">
              <a:extLst>
                <a:ext uri="{FF2B5EF4-FFF2-40B4-BE49-F238E27FC236}">
                  <a16:creationId xmlns:a16="http://schemas.microsoft.com/office/drawing/2014/main" id="{D36906CA-BD50-475B-9147-AD1F3C8B4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5430838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192">
              <a:extLst>
                <a:ext uri="{FF2B5EF4-FFF2-40B4-BE49-F238E27FC236}">
                  <a16:creationId xmlns:a16="http://schemas.microsoft.com/office/drawing/2014/main" id="{2E9B1B2D-6F69-4C94-9797-5AB4988C5D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5725" y="5430838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93">
              <a:extLst>
                <a:ext uri="{FF2B5EF4-FFF2-40B4-BE49-F238E27FC236}">
                  <a16:creationId xmlns:a16="http://schemas.microsoft.com/office/drawing/2014/main" id="{D8FD4B0E-CB38-4689-90E0-6A1AAC496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5365751"/>
              <a:ext cx="112713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Line 194">
              <a:extLst>
                <a:ext uri="{FF2B5EF4-FFF2-40B4-BE49-F238E27FC236}">
                  <a16:creationId xmlns:a16="http://schemas.microsoft.com/office/drawing/2014/main" id="{45614AF7-CA28-472B-81A0-F03371490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5027613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195">
              <a:extLst>
                <a:ext uri="{FF2B5EF4-FFF2-40B4-BE49-F238E27FC236}">
                  <a16:creationId xmlns:a16="http://schemas.microsoft.com/office/drawing/2014/main" id="{939CB9B6-2D21-48F5-84E0-4BFE69F4BF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5725" y="5027613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96">
              <a:extLst>
                <a:ext uri="{FF2B5EF4-FFF2-40B4-BE49-F238E27FC236}">
                  <a16:creationId xmlns:a16="http://schemas.microsoft.com/office/drawing/2014/main" id="{B068B057-ECF6-49E0-B186-E615CD513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300" y="4962526"/>
              <a:ext cx="169863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Line 197">
              <a:extLst>
                <a:ext uri="{FF2B5EF4-FFF2-40B4-BE49-F238E27FC236}">
                  <a16:creationId xmlns:a16="http://schemas.microsoft.com/office/drawing/2014/main" id="{DBD5DBDE-22B4-442B-B96D-BC8E00589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4616451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Line 198">
              <a:extLst>
                <a:ext uri="{FF2B5EF4-FFF2-40B4-BE49-F238E27FC236}">
                  <a16:creationId xmlns:a16="http://schemas.microsoft.com/office/drawing/2014/main" id="{556444D6-7B0A-46EB-BC10-22CFE4211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5725" y="4616451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99">
              <a:extLst>
                <a:ext uri="{FF2B5EF4-FFF2-40B4-BE49-F238E27FC236}">
                  <a16:creationId xmlns:a16="http://schemas.microsoft.com/office/drawing/2014/main" id="{7121DA8A-6206-4154-BE00-13EA3C655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300" y="4551363"/>
              <a:ext cx="169863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Line 200">
              <a:extLst>
                <a:ext uri="{FF2B5EF4-FFF2-40B4-BE49-F238E27FC236}">
                  <a16:creationId xmlns:a16="http://schemas.microsoft.com/office/drawing/2014/main" id="{76C6DD82-960C-4F15-838E-3E1F4D6B6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4616451"/>
              <a:ext cx="5216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Line 201">
              <a:extLst>
                <a:ext uri="{FF2B5EF4-FFF2-40B4-BE49-F238E27FC236}">
                  <a16:creationId xmlns:a16="http://schemas.microsoft.com/office/drawing/2014/main" id="{C037D336-11BF-49A3-8C0D-728898FF6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5849938"/>
              <a:ext cx="5216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Line 202">
              <a:extLst>
                <a:ext uri="{FF2B5EF4-FFF2-40B4-BE49-F238E27FC236}">
                  <a16:creationId xmlns:a16="http://schemas.microsoft.com/office/drawing/2014/main" id="{859463A4-2CEC-4966-8426-490ADC727C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32875" y="4616451"/>
              <a:ext cx="0" cy="12334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3" name="CasellaDiTesto 185">
            <a:extLst>
              <a:ext uri="{FF2B5EF4-FFF2-40B4-BE49-F238E27FC236}">
                <a16:creationId xmlns:a16="http://schemas.microsoft.com/office/drawing/2014/main" id="{1F25193E-BE60-4A16-BE34-84B93D3CA509}"/>
              </a:ext>
            </a:extLst>
          </p:cNvPr>
          <p:cNvSpPr txBox="1"/>
          <p:nvPr/>
        </p:nvSpPr>
        <p:spPr>
          <a:xfrm>
            <a:off x="1932" y="4158711"/>
            <a:ext cx="344154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i="1" u="none" dirty="0">
                <a:latin typeface="Times New Roman" pitchFamily="18" charset="0"/>
                <a:cs typeface="Times New Roman" pitchFamily="18" charset="0"/>
              </a:rPr>
              <a:t>Ground geometry w.r.t. reference DEM</a:t>
            </a:r>
          </a:p>
          <a:p>
            <a:pPr algn="l">
              <a:lnSpc>
                <a:spcPts val="2880"/>
              </a:lnSpc>
            </a:pPr>
            <a:r>
              <a:rPr lang="en-US" sz="1400" b="0" u="none" dirty="0">
                <a:latin typeface="Times New Roman" pitchFamily="18" charset="0"/>
                <a:cs typeface="Times New Roman" pitchFamily="18" charset="0"/>
              </a:rPr>
              <a:t>Ground range – height w.r.t. reference DEM</a:t>
            </a:r>
          </a:p>
          <a:p>
            <a:pPr algn="l">
              <a:lnSpc>
                <a:spcPts val="2880"/>
              </a:lnSpc>
            </a:pPr>
            <a:r>
              <a:rPr lang="en-US" sz="1400" b="0" i="1" u="none" dirty="0"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sz="1400" b="0" u="none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0" u="none" dirty="0" err="1">
                <a:latin typeface="Times New Roman" pitchFamily="18" charset="0"/>
                <a:cs typeface="Times New Roman" pitchFamily="18" charset="0"/>
              </a:rPr>
              <a:t>Lidar</a:t>
            </a:r>
            <a:r>
              <a:rPr lang="en-US" sz="1400" b="0" u="none" dirty="0">
                <a:latin typeface="Times New Roman" pitchFamily="18" charset="0"/>
                <a:cs typeface="Times New Roman" pitchFamily="18" charset="0"/>
              </a:rPr>
              <a:t> forest height well matched</a:t>
            </a:r>
          </a:p>
          <a:p>
            <a:pPr algn="l">
              <a:lnSpc>
                <a:spcPts val="2880"/>
              </a:lnSpc>
            </a:pPr>
            <a:endParaRPr lang="en-US" sz="1400" b="0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" name="Picture 203" descr="whu.png">
            <a:extLst>
              <a:ext uri="{FF2B5EF4-FFF2-40B4-BE49-F238E27FC236}">
                <a16:creationId xmlns:a16="http://schemas.microsoft.com/office/drawing/2014/main" id="{2DE15400-F890-47BB-B5AA-B6C1B9B2B6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205" name="Bild 7">
            <a:extLst>
              <a:ext uri="{FF2B5EF4-FFF2-40B4-BE49-F238E27FC236}">
                <a16:creationId xmlns:a16="http://schemas.microsoft.com/office/drawing/2014/main" id="{658C186C-9560-46DA-8F67-14019BFF8808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A2ECC24B-306C-4313-9A56-9D1463B2E18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989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BC77265F-E182-499B-9A10-38A72B55BC9F}"/>
              </a:ext>
            </a:extLst>
          </p:cNvPr>
          <p:cNvSpPr txBox="1"/>
          <p:nvPr/>
        </p:nvSpPr>
        <p:spPr>
          <a:xfrm>
            <a:off x="254294" y="898451"/>
            <a:ext cx="86611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%%%%%%%%%%%%%%%%%%%%%%%%%%%%%%%%%%%%%%%%%%%%%%%%%%%%%%%%%%%%%%%%%%%%%%%%%%%%%%%%%%%%%%%%%%%%%%%%%%%%%%%%%%%%%%%%%%%%%%%%%%%%%%%%%%%%%%%%%%%%%%%%%%%%%%%%%%%%%%%%%%%%%%%%%%%%%%%%%%%%%%%%</a:t>
            </a:r>
          </a:p>
          <a:p>
            <a:pPr algn="l"/>
            <a:r>
              <a:rPr lang="en-US" sz="2400" i="1" u="none" dirty="0">
                <a:solidFill>
                  <a:srgbClr val="228B22"/>
                </a:solidFill>
                <a:latin typeface="Courier New"/>
              </a:rPr>
              <a:t>%%%%%%%%%%%%%%%%%% THANK YOU %%%%%%%%%%%%%%%%% %%%%%%%%%%%%%%%%%%%%%%%%%%%%%%%%%%%%%%%%%%%%%%%%%%%%%%%%%%%%%%%%%%%%%%%%%%%%%%%%%%%%%%%%%%%%%</a:t>
            </a:r>
          </a:p>
          <a:p>
            <a:pPr algn="l"/>
            <a:r>
              <a:rPr lang="en-US" sz="2400" i="1" u="none" dirty="0">
                <a:solidFill>
                  <a:srgbClr val="228B22"/>
                </a:solidFill>
                <a:latin typeface="Courier New"/>
              </a:rPr>
              <a:t>% FEEL FREE TO CONTACT ME AT:	</a:t>
            </a:r>
          </a:p>
          <a:p>
            <a:pPr algn="l"/>
            <a:r>
              <a:rPr lang="en-US" sz="2400" i="1" u="none" dirty="0">
                <a:solidFill>
                  <a:srgbClr val="228B22"/>
                </a:solidFill>
                <a:latin typeface="Courier New"/>
              </a:rPr>
              <a:t>% EMAIL: stefano.tebaldini@polimi.it</a:t>
            </a:r>
          </a:p>
          <a:p>
            <a:pPr algn="l"/>
            <a:r>
              <a:rPr lang="en-US" sz="2400" i="1" u="none" dirty="0">
                <a:solidFill>
                  <a:srgbClr val="228B22"/>
                </a:solidFill>
                <a:latin typeface="Courier New"/>
              </a:rPr>
              <a:t>% TEL: +390223993614</a:t>
            </a:r>
          </a:p>
          <a:p>
            <a:pPr algn="l"/>
            <a:r>
              <a:rPr lang="en-US" sz="2400" i="1" u="none" dirty="0">
                <a:solidFill>
                  <a:srgbClr val="228B22"/>
                </a:solidFill>
                <a:latin typeface="Courier New"/>
              </a:rPr>
              <a:t>%%%%%%%%%%%%%%%%%%%%%%%%%%%%%%%%%%%%%%%%%%%%%%%%%%%%%%%%%%%%%%%%%%%%%%%%%%%%%%%%%%%%%%%%%%%%</a:t>
            </a:r>
          </a:p>
        </p:txBody>
      </p:sp>
    </p:spTree>
    <p:extLst>
      <p:ext uri="{BB962C8B-B14F-4D97-AF65-F5344CB8AC3E}">
        <p14:creationId xmlns:p14="http://schemas.microsoft.com/office/powerpoint/2010/main" val="1183033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0" y="0"/>
            <a:ext cx="9143275" cy="170080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Title 6"/>
          <p:cNvSpPr txBox="1">
            <a:spLocks/>
          </p:cNvSpPr>
          <p:nvPr/>
        </p:nvSpPr>
        <p:spPr>
          <a:xfrm>
            <a:off x="-54197" y="0"/>
            <a:ext cx="9199830" cy="801715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Questions?</a:t>
            </a:r>
          </a:p>
        </p:txBody>
      </p:sp>
      <p:pic>
        <p:nvPicPr>
          <p:cNvPr id="2050" name="Picture 2" descr="http://www.esa.int/var/esa/storage/images/esa_multimedia/images/2014/01/sentinel-1_radar_vision/13494392-1-eng-GB/Sentinel-1_radar_vi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97" y="1694017"/>
            <a:ext cx="9258421" cy="51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6"/>
          <p:cNvSpPr txBox="1">
            <a:spLocks/>
          </p:cNvSpPr>
          <p:nvPr/>
        </p:nvSpPr>
        <p:spPr>
          <a:xfrm>
            <a:off x="-15488" y="801715"/>
            <a:ext cx="9199830" cy="801715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balz@whu.edu.cn</a:t>
            </a:r>
          </a:p>
        </p:txBody>
      </p:sp>
    </p:spTree>
    <p:extLst>
      <p:ext uri="{BB962C8B-B14F-4D97-AF65-F5344CB8AC3E}">
        <p14:creationId xmlns:p14="http://schemas.microsoft.com/office/powerpoint/2010/main" val="330247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2513C52C-FF4B-4834-BD5C-71EAF380F143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Forward model</a:t>
            </a:r>
          </a:p>
        </p:txBody>
      </p:sp>
      <p:sp>
        <p:nvSpPr>
          <p:cNvPr id="3" name="Fumetto 1 864">
            <a:extLst>
              <a:ext uri="{FF2B5EF4-FFF2-40B4-BE49-F238E27FC236}">
                <a16:creationId xmlns:a16="http://schemas.microsoft.com/office/drawing/2014/main" id="{FE7833CC-4E39-47ED-AD8B-CC939D3E67EA}"/>
              </a:ext>
            </a:extLst>
          </p:cNvPr>
          <p:cNvSpPr/>
          <p:nvPr/>
        </p:nvSpPr>
        <p:spPr>
          <a:xfrm>
            <a:off x="3494317" y="2100947"/>
            <a:ext cx="5431971" cy="4114790"/>
          </a:xfrm>
          <a:prstGeom prst="wedgeRectCallout">
            <a:avLst>
              <a:gd name="adj1" fmla="val -71535"/>
              <a:gd name="adj2" fmla="val 30971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u="none"/>
          </a:p>
        </p:txBody>
      </p:sp>
      <p:grpSp>
        <p:nvGrpSpPr>
          <p:cNvPr id="4" name="Gruppo 163">
            <a:extLst>
              <a:ext uri="{FF2B5EF4-FFF2-40B4-BE49-F238E27FC236}">
                <a16:creationId xmlns:a16="http://schemas.microsoft.com/office/drawing/2014/main" id="{446BBA12-6E1A-4EDB-98D6-BA04A477E8A8}"/>
              </a:ext>
            </a:extLst>
          </p:cNvPr>
          <p:cNvGrpSpPr/>
          <p:nvPr/>
        </p:nvGrpSpPr>
        <p:grpSpPr>
          <a:xfrm>
            <a:off x="43544" y="2091655"/>
            <a:ext cx="3371034" cy="3992364"/>
            <a:chOff x="43544" y="2091655"/>
            <a:chExt cx="3371034" cy="3992364"/>
          </a:xfrm>
        </p:grpSpPr>
        <p:grpSp>
          <p:nvGrpSpPr>
            <p:cNvPr id="5" name="Group 11">
              <a:extLst>
                <a:ext uri="{FF2B5EF4-FFF2-40B4-BE49-F238E27FC236}">
                  <a16:creationId xmlns:a16="http://schemas.microsoft.com/office/drawing/2014/main" id="{A2C37F9D-C4C9-4F9A-88DE-2216FC059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9019" y="2451244"/>
              <a:ext cx="1523926" cy="2319286"/>
              <a:chOff x="1393" y="1000"/>
              <a:chExt cx="1072" cy="1589"/>
            </a:xfrm>
          </p:grpSpPr>
          <p:sp>
            <p:nvSpPr>
              <p:cNvPr id="126" name="Rectangle 12">
                <a:extLst>
                  <a:ext uri="{FF2B5EF4-FFF2-40B4-BE49-F238E27FC236}">
                    <a16:creationId xmlns:a16="http://schemas.microsoft.com/office/drawing/2014/main" id="{13597737-F759-4C5C-8C8B-71F7D21610C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3961250">
                <a:off x="1111" y="1996"/>
                <a:ext cx="969" cy="21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Tx/>
                  <a:buNone/>
                </a:pPr>
                <a:r>
                  <a:rPr lang="en-US" sz="1400" b="0" u="none" dirty="0">
                    <a:solidFill>
                      <a:schemeClr val="tx1"/>
                    </a:solidFill>
                    <a:cs typeface="Times New Roman" pitchFamily="18" charset="0"/>
                  </a:rPr>
                  <a:t>slant range, r</a:t>
                </a:r>
              </a:p>
            </p:txBody>
          </p:sp>
          <p:sp>
            <p:nvSpPr>
              <p:cNvPr id="127" name="Rectangle 13">
                <a:extLst>
                  <a:ext uri="{FF2B5EF4-FFF2-40B4-BE49-F238E27FC236}">
                    <a16:creationId xmlns:a16="http://schemas.microsoft.com/office/drawing/2014/main" id="{DDFC6188-F8C1-4A7D-94E6-A63DB76440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0376813">
                <a:off x="1536" y="1000"/>
                <a:ext cx="929" cy="358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l">
                  <a:buFontTx/>
                  <a:buNone/>
                </a:pPr>
                <a:r>
                  <a:rPr lang="it-IT" sz="1400" b="0" u="none" dirty="0">
                    <a:solidFill>
                      <a:schemeClr val="tx1"/>
                    </a:solidFill>
                    <a:cs typeface="Times New Roman" pitchFamily="18" charset="0"/>
                  </a:rPr>
                  <a:t>cross </a:t>
                </a:r>
                <a:r>
                  <a:rPr lang="en-US" sz="1400" b="0" u="none" dirty="0">
                    <a:solidFill>
                      <a:schemeClr val="tx1"/>
                    </a:solidFill>
                    <a:cs typeface="Times New Roman" pitchFamily="18" charset="0"/>
                  </a:rPr>
                  <a:t>range, </a:t>
                </a:r>
                <a:r>
                  <a:rPr lang="en-US" sz="1400" b="0" u="none" dirty="0">
                    <a:solidFill>
                      <a:schemeClr val="tx1"/>
                    </a:solidFill>
                  </a:rPr>
                  <a:t>v</a:t>
                </a:r>
                <a:endParaRPr lang="el-GR" sz="1400" b="0" u="non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Line 14">
                <a:extLst>
                  <a:ext uri="{FF2B5EF4-FFF2-40B4-BE49-F238E27FC236}">
                    <a16:creationId xmlns:a16="http://schemas.microsoft.com/office/drawing/2014/main" id="{D0C7AC54-648F-4A21-9C32-9BAA3FADBFE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405269">
                <a:off x="1393" y="1589"/>
                <a:ext cx="374" cy="3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400" b="0"/>
              </a:p>
            </p:txBody>
          </p:sp>
          <p:sp>
            <p:nvSpPr>
              <p:cNvPr id="129" name="Line 15">
                <a:extLst>
                  <a:ext uri="{FF2B5EF4-FFF2-40B4-BE49-F238E27FC236}">
                    <a16:creationId xmlns:a16="http://schemas.microsoft.com/office/drawing/2014/main" id="{992CC5B9-FE0B-4504-8D19-678368B2252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405269" flipV="1">
                <a:off x="1539" y="1278"/>
                <a:ext cx="327" cy="33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400" b="0"/>
              </a:p>
            </p:txBody>
          </p:sp>
        </p:grpSp>
        <p:sp>
          <p:nvSpPr>
            <p:cNvPr id="6" name="AutoShape 16">
              <a:extLst>
                <a:ext uri="{FF2B5EF4-FFF2-40B4-BE49-F238E27FC236}">
                  <a16:creationId xmlns:a16="http://schemas.microsoft.com/office/drawing/2014/main" id="{AB2C7586-448C-45F5-A270-A64E92D1A0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150854">
              <a:off x="820302" y="3548980"/>
              <a:ext cx="976313" cy="2351087"/>
            </a:xfrm>
            <a:prstGeom prst="triangle">
              <a:avLst>
                <a:gd name="adj" fmla="val 50000"/>
              </a:avLst>
            </a:prstGeom>
            <a:solidFill>
              <a:srgbClr val="9AFAFC">
                <a:alpha val="27843"/>
              </a:srgbClr>
            </a:solidFill>
            <a:ln w="3175" algn="ctr">
              <a:solidFill>
                <a:srgbClr val="9AFAF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it-IT" b="0"/>
            </a:p>
          </p:txBody>
        </p:sp>
        <p:sp>
          <p:nvSpPr>
            <p:cNvPr id="7" name="AutoShape 17">
              <a:extLst>
                <a:ext uri="{FF2B5EF4-FFF2-40B4-BE49-F238E27FC236}">
                  <a16:creationId xmlns:a16="http://schemas.microsoft.com/office/drawing/2014/main" id="{82830737-57F1-495E-B88D-D030179FBD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012396">
              <a:off x="1191777" y="2625055"/>
              <a:ext cx="977900" cy="3105149"/>
            </a:xfrm>
            <a:prstGeom prst="triangle">
              <a:avLst>
                <a:gd name="adj" fmla="val 50000"/>
              </a:avLst>
            </a:prstGeom>
            <a:solidFill>
              <a:srgbClr val="9AFAFC">
                <a:alpha val="27843"/>
              </a:srgbClr>
            </a:solidFill>
            <a:ln w="3175" algn="ctr">
              <a:solidFill>
                <a:srgbClr val="9AFAF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it-IT" b="0"/>
            </a:p>
          </p:txBody>
        </p:sp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id="{EFD75497-9338-470C-975A-BF125DCAB52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9889" y="3269580"/>
              <a:ext cx="1073150" cy="3365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l">
                <a:spcBef>
                  <a:spcPct val="50000"/>
                </a:spcBef>
                <a:buFontTx/>
                <a:buNone/>
              </a:pPr>
              <a:r>
                <a:rPr lang="en-US" sz="1600" b="0" u="none">
                  <a:solidFill>
                    <a:schemeClr val="tx1"/>
                  </a:solidFill>
                </a:rPr>
                <a:t>Track 1</a:t>
              </a:r>
            </a:p>
          </p:txBody>
        </p:sp>
        <p:sp>
          <p:nvSpPr>
            <p:cNvPr id="9" name="AutoShape 19">
              <a:extLst>
                <a:ext uri="{FF2B5EF4-FFF2-40B4-BE49-F238E27FC236}">
                  <a16:creationId xmlns:a16="http://schemas.microsoft.com/office/drawing/2014/main" id="{B85C8B72-7569-4DE1-8D2A-1923547D17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161609">
              <a:off x="1004452" y="3282280"/>
              <a:ext cx="976313" cy="2432049"/>
            </a:xfrm>
            <a:prstGeom prst="triangle">
              <a:avLst>
                <a:gd name="adj" fmla="val 50000"/>
              </a:avLst>
            </a:prstGeom>
            <a:solidFill>
              <a:srgbClr val="9AFAFC">
                <a:alpha val="27843"/>
              </a:srgbClr>
            </a:solidFill>
            <a:ln w="3175" algn="ctr">
              <a:solidFill>
                <a:srgbClr val="9AFAF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it-IT" b="0"/>
            </a:p>
          </p:txBody>
        </p:sp>
        <p:grpSp>
          <p:nvGrpSpPr>
            <p:cNvPr id="10" name="Group 25">
              <a:extLst>
                <a:ext uri="{FF2B5EF4-FFF2-40B4-BE49-F238E27FC236}">
                  <a16:creationId xmlns:a16="http://schemas.microsoft.com/office/drawing/2014/main" id="{9256B91E-BAC7-45C0-BC41-A1918238B0C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432" y="3502043"/>
              <a:ext cx="701677" cy="311153"/>
              <a:chOff x="4122" y="1185"/>
              <a:chExt cx="1150" cy="461"/>
            </a:xfrm>
          </p:grpSpPr>
          <p:sp>
            <p:nvSpPr>
              <p:cNvPr id="96" name="Freeform 26">
                <a:extLst>
                  <a:ext uri="{FF2B5EF4-FFF2-40B4-BE49-F238E27FC236}">
                    <a16:creationId xmlns:a16="http://schemas.microsoft.com/office/drawing/2014/main" id="{2B86CAF9-0DA0-40CB-8723-559233DB5D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29" y="1543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5"/>
                    </a:lnTo>
                    <a:lnTo>
                      <a:pt x="110" y="150"/>
                    </a:lnTo>
                    <a:lnTo>
                      <a:pt x="124" y="142"/>
                    </a:lnTo>
                    <a:lnTo>
                      <a:pt x="135" y="133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2"/>
                    </a:lnTo>
                    <a:lnTo>
                      <a:pt x="156" y="76"/>
                    </a:lnTo>
                    <a:lnTo>
                      <a:pt x="155" y="60"/>
                    </a:lnTo>
                    <a:lnTo>
                      <a:pt x="150" y="46"/>
                    </a:lnTo>
                    <a:lnTo>
                      <a:pt x="142" y="34"/>
                    </a:lnTo>
                    <a:lnTo>
                      <a:pt x="133" y="22"/>
                    </a:lnTo>
                    <a:lnTo>
                      <a:pt x="121" y="13"/>
                    </a:lnTo>
                    <a:lnTo>
                      <a:pt x="107" y="6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6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6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0"/>
                    </a:lnTo>
                    <a:lnTo>
                      <a:pt x="3" y="96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5"/>
                    </a:lnTo>
                    <a:lnTo>
                      <a:pt x="36" y="144"/>
                    </a:lnTo>
                    <a:lnTo>
                      <a:pt x="50" y="150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97" name="Freeform 27">
                <a:extLst>
                  <a:ext uri="{FF2B5EF4-FFF2-40B4-BE49-F238E27FC236}">
                    <a16:creationId xmlns:a16="http://schemas.microsoft.com/office/drawing/2014/main" id="{9B6DC80F-11BF-4442-BE03-96F936A571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45" y="1559"/>
                <a:ext cx="46" cy="46"/>
              </a:xfrm>
              <a:custGeom>
                <a:avLst/>
                <a:gdLst>
                  <a:gd name="T0" fmla="*/ 1 w 92"/>
                  <a:gd name="T1" fmla="*/ 0 h 94"/>
                  <a:gd name="T2" fmla="*/ 1 w 92"/>
                  <a:gd name="T3" fmla="*/ 0 h 94"/>
                  <a:gd name="T4" fmla="*/ 1 w 92"/>
                  <a:gd name="T5" fmla="*/ 0 h 94"/>
                  <a:gd name="T6" fmla="*/ 1 w 92"/>
                  <a:gd name="T7" fmla="*/ 0 h 94"/>
                  <a:gd name="T8" fmla="*/ 1 w 92"/>
                  <a:gd name="T9" fmla="*/ 0 h 94"/>
                  <a:gd name="T10" fmla="*/ 1 w 92"/>
                  <a:gd name="T11" fmla="*/ 0 h 94"/>
                  <a:gd name="T12" fmla="*/ 1 w 92"/>
                  <a:gd name="T13" fmla="*/ 0 h 94"/>
                  <a:gd name="T14" fmla="*/ 1 w 92"/>
                  <a:gd name="T15" fmla="*/ 0 h 94"/>
                  <a:gd name="T16" fmla="*/ 1 w 92"/>
                  <a:gd name="T17" fmla="*/ 0 h 94"/>
                  <a:gd name="T18" fmla="*/ 1 w 92"/>
                  <a:gd name="T19" fmla="*/ 0 h 94"/>
                  <a:gd name="T20" fmla="*/ 1 w 92"/>
                  <a:gd name="T21" fmla="*/ 0 h 94"/>
                  <a:gd name="T22" fmla="*/ 1 w 92"/>
                  <a:gd name="T23" fmla="*/ 0 h 94"/>
                  <a:gd name="T24" fmla="*/ 1 w 92"/>
                  <a:gd name="T25" fmla="*/ 0 h 94"/>
                  <a:gd name="T26" fmla="*/ 1 w 92"/>
                  <a:gd name="T27" fmla="*/ 0 h 94"/>
                  <a:gd name="T28" fmla="*/ 1 w 92"/>
                  <a:gd name="T29" fmla="*/ 0 h 94"/>
                  <a:gd name="T30" fmla="*/ 1 w 92"/>
                  <a:gd name="T31" fmla="*/ 0 h 94"/>
                  <a:gd name="T32" fmla="*/ 1 w 92"/>
                  <a:gd name="T33" fmla="*/ 0 h 94"/>
                  <a:gd name="T34" fmla="*/ 1 w 92"/>
                  <a:gd name="T35" fmla="*/ 0 h 94"/>
                  <a:gd name="T36" fmla="*/ 1 w 92"/>
                  <a:gd name="T37" fmla="*/ 0 h 94"/>
                  <a:gd name="T38" fmla="*/ 1 w 92"/>
                  <a:gd name="T39" fmla="*/ 0 h 94"/>
                  <a:gd name="T40" fmla="*/ 1 w 92"/>
                  <a:gd name="T41" fmla="*/ 0 h 94"/>
                  <a:gd name="T42" fmla="*/ 1 w 92"/>
                  <a:gd name="T43" fmla="*/ 0 h 94"/>
                  <a:gd name="T44" fmla="*/ 1 w 92"/>
                  <a:gd name="T45" fmla="*/ 0 h 94"/>
                  <a:gd name="T46" fmla="*/ 0 w 92"/>
                  <a:gd name="T47" fmla="*/ 0 h 94"/>
                  <a:gd name="T48" fmla="*/ 0 w 92"/>
                  <a:gd name="T49" fmla="*/ 0 h 94"/>
                  <a:gd name="T50" fmla="*/ 1 w 92"/>
                  <a:gd name="T51" fmla="*/ 0 h 94"/>
                  <a:gd name="T52" fmla="*/ 1 w 92"/>
                  <a:gd name="T53" fmla="*/ 0 h 94"/>
                  <a:gd name="T54" fmla="*/ 1 w 92"/>
                  <a:gd name="T55" fmla="*/ 0 h 94"/>
                  <a:gd name="T56" fmla="*/ 1 w 92"/>
                  <a:gd name="T57" fmla="*/ 0 h 94"/>
                  <a:gd name="T58" fmla="*/ 1 w 92"/>
                  <a:gd name="T59" fmla="*/ 0 h 94"/>
                  <a:gd name="T60" fmla="*/ 1 w 92"/>
                  <a:gd name="T61" fmla="*/ 0 h 94"/>
                  <a:gd name="T62" fmla="*/ 1 w 92"/>
                  <a:gd name="T63" fmla="*/ 0 h 94"/>
                  <a:gd name="T64" fmla="*/ 1 w 92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2"/>
                  <a:gd name="T100" fmla="*/ 0 h 94"/>
                  <a:gd name="T101" fmla="*/ 92 w 92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2" h="94">
                    <a:moveTo>
                      <a:pt x="47" y="94"/>
                    </a:moveTo>
                    <a:lnTo>
                      <a:pt x="56" y="92"/>
                    </a:lnTo>
                    <a:lnTo>
                      <a:pt x="65" y="90"/>
                    </a:lnTo>
                    <a:lnTo>
                      <a:pt x="72" y="86"/>
                    </a:lnTo>
                    <a:lnTo>
                      <a:pt x="79" y="80"/>
                    </a:lnTo>
                    <a:lnTo>
                      <a:pt x="85" y="73"/>
                    </a:lnTo>
                    <a:lnTo>
                      <a:pt x="88" y="65"/>
                    </a:lnTo>
                    <a:lnTo>
                      <a:pt x="92" y="56"/>
                    </a:lnTo>
                    <a:lnTo>
                      <a:pt x="92" y="46"/>
                    </a:lnTo>
                    <a:lnTo>
                      <a:pt x="91" y="37"/>
                    </a:lnTo>
                    <a:lnTo>
                      <a:pt x="88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1" y="8"/>
                    </a:lnTo>
                    <a:lnTo>
                      <a:pt x="63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6" y="5"/>
                    </a:lnTo>
                    <a:lnTo>
                      <a:pt x="19" y="9"/>
                    </a:lnTo>
                    <a:lnTo>
                      <a:pt x="12" y="15"/>
                    </a:lnTo>
                    <a:lnTo>
                      <a:pt x="6" y="22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7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0"/>
                    </a:lnTo>
                    <a:lnTo>
                      <a:pt x="38" y="94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98" name="Freeform 28">
                <a:extLst>
                  <a:ext uri="{FF2B5EF4-FFF2-40B4-BE49-F238E27FC236}">
                    <a16:creationId xmlns:a16="http://schemas.microsoft.com/office/drawing/2014/main" id="{1CF9D1FB-A37A-40F7-83EF-9AF1F31AD43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4" y="1545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4"/>
                    </a:lnTo>
                    <a:lnTo>
                      <a:pt x="110" y="149"/>
                    </a:lnTo>
                    <a:lnTo>
                      <a:pt x="124" y="141"/>
                    </a:lnTo>
                    <a:lnTo>
                      <a:pt x="135" y="132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3"/>
                    </a:lnTo>
                    <a:lnTo>
                      <a:pt x="156" y="77"/>
                    </a:lnTo>
                    <a:lnTo>
                      <a:pt x="154" y="61"/>
                    </a:lnTo>
                    <a:lnTo>
                      <a:pt x="149" y="46"/>
                    </a:lnTo>
                    <a:lnTo>
                      <a:pt x="141" y="33"/>
                    </a:lnTo>
                    <a:lnTo>
                      <a:pt x="132" y="22"/>
                    </a:lnTo>
                    <a:lnTo>
                      <a:pt x="120" y="12"/>
                    </a:lnTo>
                    <a:lnTo>
                      <a:pt x="106" y="5"/>
                    </a:lnTo>
                    <a:lnTo>
                      <a:pt x="93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7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5"/>
                    </a:lnTo>
                    <a:lnTo>
                      <a:pt x="6" y="49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3" y="95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4"/>
                    </a:lnTo>
                    <a:lnTo>
                      <a:pt x="36" y="144"/>
                    </a:lnTo>
                    <a:lnTo>
                      <a:pt x="50" y="151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99" name="Freeform 29">
                <a:extLst>
                  <a:ext uri="{FF2B5EF4-FFF2-40B4-BE49-F238E27FC236}">
                    <a16:creationId xmlns:a16="http://schemas.microsoft.com/office/drawing/2014/main" id="{E53187A9-A021-46F6-A3D6-EE3150DE22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97" y="1517"/>
                <a:ext cx="15" cy="17"/>
              </a:xfrm>
              <a:custGeom>
                <a:avLst/>
                <a:gdLst>
                  <a:gd name="T0" fmla="*/ 0 w 32"/>
                  <a:gd name="T1" fmla="*/ 0 h 35"/>
                  <a:gd name="T2" fmla="*/ 0 w 32"/>
                  <a:gd name="T3" fmla="*/ 0 h 35"/>
                  <a:gd name="T4" fmla="*/ 0 w 32"/>
                  <a:gd name="T5" fmla="*/ 0 h 35"/>
                  <a:gd name="T6" fmla="*/ 0 w 32"/>
                  <a:gd name="T7" fmla="*/ 0 h 35"/>
                  <a:gd name="T8" fmla="*/ 0 w 32"/>
                  <a:gd name="T9" fmla="*/ 0 h 35"/>
                  <a:gd name="T10" fmla="*/ 0 w 32"/>
                  <a:gd name="T11" fmla="*/ 0 h 35"/>
                  <a:gd name="T12" fmla="*/ 0 w 32"/>
                  <a:gd name="T13" fmla="*/ 0 h 35"/>
                  <a:gd name="T14" fmla="*/ 0 w 32"/>
                  <a:gd name="T15" fmla="*/ 0 h 35"/>
                  <a:gd name="T16" fmla="*/ 0 w 32"/>
                  <a:gd name="T17" fmla="*/ 0 h 35"/>
                  <a:gd name="T18" fmla="*/ 0 w 32"/>
                  <a:gd name="T19" fmla="*/ 0 h 35"/>
                  <a:gd name="T20" fmla="*/ 0 w 32"/>
                  <a:gd name="T21" fmla="*/ 0 h 35"/>
                  <a:gd name="T22" fmla="*/ 0 w 32"/>
                  <a:gd name="T23" fmla="*/ 0 h 35"/>
                  <a:gd name="T24" fmla="*/ 0 w 32"/>
                  <a:gd name="T25" fmla="*/ 0 h 35"/>
                  <a:gd name="T26" fmla="*/ 0 w 32"/>
                  <a:gd name="T27" fmla="*/ 0 h 35"/>
                  <a:gd name="T28" fmla="*/ 0 w 32"/>
                  <a:gd name="T29" fmla="*/ 0 h 35"/>
                  <a:gd name="T30" fmla="*/ 0 w 32"/>
                  <a:gd name="T31" fmla="*/ 0 h 35"/>
                  <a:gd name="T32" fmla="*/ 0 w 3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5"/>
                  <a:gd name="T53" fmla="*/ 32 w 3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5">
                    <a:moveTo>
                      <a:pt x="17" y="35"/>
                    </a:moveTo>
                    <a:lnTo>
                      <a:pt x="22" y="34"/>
                    </a:lnTo>
                    <a:lnTo>
                      <a:pt x="27" y="29"/>
                    </a:lnTo>
                    <a:lnTo>
                      <a:pt x="30" y="24"/>
                    </a:lnTo>
                    <a:lnTo>
                      <a:pt x="32" y="17"/>
                    </a:lnTo>
                    <a:lnTo>
                      <a:pt x="30" y="11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0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00" name="Freeform 30">
                <a:extLst>
                  <a:ext uri="{FF2B5EF4-FFF2-40B4-BE49-F238E27FC236}">
                    <a16:creationId xmlns:a16="http://schemas.microsoft.com/office/drawing/2014/main" id="{BB391FC4-85FF-43E1-ACD5-B6E036D569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18" y="1531"/>
                <a:ext cx="15" cy="18"/>
              </a:xfrm>
              <a:custGeom>
                <a:avLst/>
                <a:gdLst>
                  <a:gd name="T0" fmla="*/ 0 w 31"/>
                  <a:gd name="T1" fmla="*/ 1 h 36"/>
                  <a:gd name="T2" fmla="*/ 0 w 31"/>
                  <a:gd name="T3" fmla="*/ 1 h 36"/>
                  <a:gd name="T4" fmla="*/ 0 w 31"/>
                  <a:gd name="T5" fmla="*/ 1 h 36"/>
                  <a:gd name="T6" fmla="*/ 0 w 31"/>
                  <a:gd name="T7" fmla="*/ 1 h 36"/>
                  <a:gd name="T8" fmla="*/ 0 w 31"/>
                  <a:gd name="T9" fmla="*/ 1 h 36"/>
                  <a:gd name="T10" fmla="*/ 0 w 31"/>
                  <a:gd name="T11" fmla="*/ 1 h 36"/>
                  <a:gd name="T12" fmla="*/ 0 w 31"/>
                  <a:gd name="T13" fmla="*/ 1 h 36"/>
                  <a:gd name="T14" fmla="*/ 0 w 31"/>
                  <a:gd name="T15" fmla="*/ 1 h 36"/>
                  <a:gd name="T16" fmla="*/ 0 w 31"/>
                  <a:gd name="T17" fmla="*/ 0 h 36"/>
                  <a:gd name="T18" fmla="*/ 0 w 31"/>
                  <a:gd name="T19" fmla="*/ 1 h 36"/>
                  <a:gd name="T20" fmla="*/ 0 w 31"/>
                  <a:gd name="T21" fmla="*/ 1 h 36"/>
                  <a:gd name="T22" fmla="*/ 0 w 31"/>
                  <a:gd name="T23" fmla="*/ 1 h 36"/>
                  <a:gd name="T24" fmla="*/ 0 w 31"/>
                  <a:gd name="T25" fmla="*/ 1 h 36"/>
                  <a:gd name="T26" fmla="*/ 0 w 31"/>
                  <a:gd name="T27" fmla="*/ 1 h 36"/>
                  <a:gd name="T28" fmla="*/ 0 w 31"/>
                  <a:gd name="T29" fmla="*/ 1 h 36"/>
                  <a:gd name="T30" fmla="*/ 0 w 31"/>
                  <a:gd name="T31" fmla="*/ 1 h 36"/>
                  <a:gd name="T32" fmla="*/ 0 w 31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6"/>
                  <a:gd name="T53" fmla="*/ 31 w 31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6">
                    <a:moveTo>
                      <a:pt x="16" y="36"/>
                    </a:moveTo>
                    <a:lnTo>
                      <a:pt x="23" y="33"/>
                    </a:lnTo>
                    <a:lnTo>
                      <a:pt x="27" y="30"/>
                    </a:lnTo>
                    <a:lnTo>
                      <a:pt x="31" y="24"/>
                    </a:lnTo>
                    <a:lnTo>
                      <a:pt x="31" y="17"/>
                    </a:lnTo>
                    <a:lnTo>
                      <a:pt x="30" y="10"/>
                    </a:lnTo>
                    <a:lnTo>
                      <a:pt x="26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4" y="30"/>
                    </a:lnTo>
                    <a:lnTo>
                      <a:pt x="9" y="35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01" name="Freeform 31">
                <a:extLst>
                  <a:ext uri="{FF2B5EF4-FFF2-40B4-BE49-F238E27FC236}">
                    <a16:creationId xmlns:a16="http://schemas.microsoft.com/office/drawing/2014/main" id="{5BFE6DB3-8C95-4C05-A07A-3BF20480A1E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74" y="1532"/>
                <a:ext cx="16" cy="18"/>
              </a:xfrm>
              <a:custGeom>
                <a:avLst/>
                <a:gdLst>
                  <a:gd name="T0" fmla="*/ 0 w 33"/>
                  <a:gd name="T1" fmla="*/ 1 h 36"/>
                  <a:gd name="T2" fmla="*/ 0 w 33"/>
                  <a:gd name="T3" fmla="*/ 1 h 36"/>
                  <a:gd name="T4" fmla="*/ 0 w 33"/>
                  <a:gd name="T5" fmla="*/ 1 h 36"/>
                  <a:gd name="T6" fmla="*/ 0 w 33"/>
                  <a:gd name="T7" fmla="*/ 1 h 36"/>
                  <a:gd name="T8" fmla="*/ 0 w 33"/>
                  <a:gd name="T9" fmla="*/ 1 h 36"/>
                  <a:gd name="T10" fmla="*/ 0 w 33"/>
                  <a:gd name="T11" fmla="*/ 1 h 36"/>
                  <a:gd name="T12" fmla="*/ 0 w 33"/>
                  <a:gd name="T13" fmla="*/ 1 h 36"/>
                  <a:gd name="T14" fmla="*/ 0 w 33"/>
                  <a:gd name="T15" fmla="*/ 1 h 36"/>
                  <a:gd name="T16" fmla="*/ 0 w 33"/>
                  <a:gd name="T17" fmla="*/ 0 h 36"/>
                  <a:gd name="T18" fmla="*/ 0 w 33"/>
                  <a:gd name="T19" fmla="*/ 1 h 36"/>
                  <a:gd name="T20" fmla="*/ 0 w 33"/>
                  <a:gd name="T21" fmla="*/ 1 h 36"/>
                  <a:gd name="T22" fmla="*/ 0 w 33"/>
                  <a:gd name="T23" fmla="*/ 1 h 36"/>
                  <a:gd name="T24" fmla="*/ 0 w 33"/>
                  <a:gd name="T25" fmla="*/ 1 h 36"/>
                  <a:gd name="T26" fmla="*/ 0 w 33"/>
                  <a:gd name="T27" fmla="*/ 1 h 36"/>
                  <a:gd name="T28" fmla="*/ 0 w 33"/>
                  <a:gd name="T29" fmla="*/ 1 h 36"/>
                  <a:gd name="T30" fmla="*/ 0 w 33"/>
                  <a:gd name="T31" fmla="*/ 1 h 36"/>
                  <a:gd name="T32" fmla="*/ 0 w 33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6"/>
                  <a:gd name="T53" fmla="*/ 33 w 33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6">
                    <a:moveTo>
                      <a:pt x="17" y="36"/>
                    </a:moveTo>
                    <a:lnTo>
                      <a:pt x="11" y="35"/>
                    </a:lnTo>
                    <a:lnTo>
                      <a:pt x="5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5" y="6"/>
                    </a:lnTo>
                    <a:lnTo>
                      <a:pt x="10" y="3"/>
                    </a:lnTo>
                    <a:lnTo>
                      <a:pt x="17" y="0"/>
                    </a:lnTo>
                    <a:lnTo>
                      <a:pt x="22" y="1"/>
                    </a:lnTo>
                    <a:lnTo>
                      <a:pt x="28" y="5"/>
                    </a:lnTo>
                    <a:lnTo>
                      <a:pt x="32" y="11"/>
                    </a:lnTo>
                    <a:lnTo>
                      <a:pt x="33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3" y="35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02" name="Freeform 32">
                <a:extLst>
                  <a:ext uri="{FF2B5EF4-FFF2-40B4-BE49-F238E27FC236}">
                    <a16:creationId xmlns:a16="http://schemas.microsoft.com/office/drawing/2014/main" id="{6E7D3B8E-9AAE-4A78-82AF-FC9A4C3703B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54" y="1543"/>
                <a:ext cx="16" cy="17"/>
              </a:xfrm>
              <a:custGeom>
                <a:avLst/>
                <a:gdLst>
                  <a:gd name="T0" fmla="*/ 0 w 33"/>
                  <a:gd name="T1" fmla="*/ 0 h 35"/>
                  <a:gd name="T2" fmla="*/ 0 w 33"/>
                  <a:gd name="T3" fmla="*/ 0 h 35"/>
                  <a:gd name="T4" fmla="*/ 0 w 33"/>
                  <a:gd name="T5" fmla="*/ 0 h 35"/>
                  <a:gd name="T6" fmla="*/ 0 w 33"/>
                  <a:gd name="T7" fmla="*/ 0 h 35"/>
                  <a:gd name="T8" fmla="*/ 0 w 33"/>
                  <a:gd name="T9" fmla="*/ 0 h 35"/>
                  <a:gd name="T10" fmla="*/ 0 w 33"/>
                  <a:gd name="T11" fmla="*/ 0 h 35"/>
                  <a:gd name="T12" fmla="*/ 0 w 33"/>
                  <a:gd name="T13" fmla="*/ 0 h 35"/>
                  <a:gd name="T14" fmla="*/ 0 w 33"/>
                  <a:gd name="T15" fmla="*/ 0 h 35"/>
                  <a:gd name="T16" fmla="*/ 0 w 33"/>
                  <a:gd name="T17" fmla="*/ 0 h 35"/>
                  <a:gd name="T18" fmla="*/ 0 w 33"/>
                  <a:gd name="T19" fmla="*/ 0 h 35"/>
                  <a:gd name="T20" fmla="*/ 0 w 33"/>
                  <a:gd name="T21" fmla="*/ 0 h 35"/>
                  <a:gd name="T22" fmla="*/ 0 w 33"/>
                  <a:gd name="T23" fmla="*/ 0 h 35"/>
                  <a:gd name="T24" fmla="*/ 0 w 33"/>
                  <a:gd name="T25" fmla="*/ 0 h 35"/>
                  <a:gd name="T26" fmla="*/ 0 w 33"/>
                  <a:gd name="T27" fmla="*/ 0 h 35"/>
                  <a:gd name="T28" fmla="*/ 0 w 33"/>
                  <a:gd name="T29" fmla="*/ 0 h 35"/>
                  <a:gd name="T30" fmla="*/ 0 w 33"/>
                  <a:gd name="T31" fmla="*/ 0 h 35"/>
                  <a:gd name="T32" fmla="*/ 0 w 3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5"/>
                  <a:gd name="T53" fmla="*/ 33 w 3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5">
                    <a:moveTo>
                      <a:pt x="17" y="35"/>
                    </a:moveTo>
                    <a:lnTo>
                      <a:pt x="10" y="34"/>
                    </a:lnTo>
                    <a:lnTo>
                      <a:pt x="5" y="30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2" y="1"/>
                    </a:lnTo>
                    <a:lnTo>
                      <a:pt x="27" y="5"/>
                    </a:lnTo>
                    <a:lnTo>
                      <a:pt x="30" y="9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28" y="29"/>
                    </a:lnTo>
                    <a:lnTo>
                      <a:pt x="23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03" name="Freeform 33">
                <a:extLst>
                  <a:ext uri="{FF2B5EF4-FFF2-40B4-BE49-F238E27FC236}">
                    <a16:creationId xmlns:a16="http://schemas.microsoft.com/office/drawing/2014/main" id="{9218DCA1-BCED-4721-B6FA-99CE1B60C9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3" y="1554"/>
                <a:ext cx="48" cy="86"/>
              </a:xfrm>
              <a:custGeom>
                <a:avLst/>
                <a:gdLst>
                  <a:gd name="T0" fmla="*/ 1 w 96"/>
                  <a:gd name="T1" fmla="*/ 0 h 173"/>
                  <a:gd name="T2" fmla="*/ 1 w 96"/>
                  <a:gd name="T3" fmla="*/ 0 h 173"/>
                  <a:gd name="T4" fmla="*/ 1 w 96"/>
                  <a:gd name="T5" fmla="*/ 0 h 173"/>
                  <a:gd name="T6" fmla="*/ 1 w 96"/>
                  <a:gd name="T7" fmla="*/ 0 h 173"/>
                  <a:gd name="T8" fmla="*/ 1 w 96"/>
                  <a:gd name="T9" fmla="*/ 0 h 173"/>
                  <a:gd name="T10" fmla="*/ 1 w 96"/>
                  <a:gd name="T11" fmla="*/ 0 h 173"/>
                  <a:gd name="T12" fmla="*/ 1 w 96"/>
                  <a:gd name="T13" fmla="*/ 0 h 173"/>
                  <a:gd name="T14" fmla="*/ 1 w 96"/>
                  <a:gd name="T15" fmla="*/ 0 h 173"/>
                  <a:gd name="T16" fmla="*/ 1 w 96"/>
                  <a:gd name="T17" fmla="*/ 0 h 173"/>
                  <a:gd name="T18" fmla="*/ 1 w 96"/>
                  <a:gd name="T19" fmla="*/ 0 h 173"/>
                  <a:gd name="T20" fmla="*/ 1 w 96"/>
                  <a:gd name="T21" fmla="*/ 0 h 173"/>
                  <a:gd name="T22" fmla="*/ 1 w 96"/>
                  <a:gd name="T23" fmla="*/ 0 h 173"/>
                  <a:gd name="T24" fmla="*/ 1 w 96"/>
                  <a:gd name="T25" fmla="*/ 0 h 173"/>
                  <a:gd name="T26" fmla="*/ 1 w 96"/>
                  <a:gd name="T27" fmla="*/ 0 h 173"/>
                  <a:gd name="T28" fmla="*/ 1 w 96"/>
                  <a:gd name="T29" fmla="*/ 0 h 173"/>
                  <a:gd name="T30" fmla="*/ 1 w 96"/>
                  <a:gd name="T31" fmla="*/ 0 h 173"/>
                  <a:gd name="T32" fmla="*/ 1 w 96"/>
                  <a:gd name="T33" fmla="*/ 0 h 173"/>
                  <a:gd name="T34" fmla="*/ 1 w 96"/>
                  <a:gd name="T35" fmla="*/ 0 h 173"/>
                  <a:gd name="T36" fmla="*/ 1 w 96"/>
                  <a:gd name="T37" fmla="*/ 0 h 173"/>
                  <a:gd name="T38" fmla="*/ 1 w 96"/>
                  <a:gd name="T39" fmla="*/ 0 h 173"/>
                  <a:gd name="T40" fmla="*/ 1 w 96"/>
                  <a:gd name="T41" fmla="*/ 0 h 173"/>
                  <a:gd name="T42" fmla="*/ 1 w 96"/>
                  <a:gd name="T43" fmla="*/ 0 h 173"/>
                  <a:gd name="T44" fmla="*/ 1 w 96"/>
                  <a:gd name="T45" fmla="*/ 0 h 173"/>
                  <a:gd name="T46" fmla="*/ 1 w 96"/>
                  <a:gd name="T47" fmla="*/ 0 h 173"/>
                  <a:gd name="T48" fmla="*/ 0 w 96"/>
                  <a:gd name="T49" fmla="*/ 0 h 173"/>
                  <a:gd name="T50" fmla="*/ 1 w 96"/>
                  <a:gd name="T51" fmla="*/ 0 h 173"/>
                  <a:gd name="T52" fmla="*/ 1 w 96"/>
                  <a:gd name="T53" fmla="*/ 0 h 173"/>
                  <a:gd name="T54" fmla="*/ 1 w 96"/>
                  <a:gd name="T55" fmla="*/ 0 h 173"/>
                  <a:gd name="T56" fmla="*/ 1 w 96"/>
                  <a:gd name="T57" fmla="*/ 0 h 173"/>
                  <a:gd name="T58" fmla="*/ 1 w 96"/>
                  <a:gd name="T59" fmla="*/ 0 h 173"/>
                  <a:gd name="T60" fmla="*/ 1 w 96"/>
                  <a:gd name="T61" fmla="*/ 0 h 173"/>
                  <a:gd name="T62" fmla="*/ 1 w 96"/>
                  <a:gd name="T63" fmla="*/ 0 h 173"/>
                  <a:gd name="T64" fmla="*/ 1 w 96"/>
                  <a:gd name="T65" fmla="*/ 0 h 173"/>
                  <a:gd name="T66" fmla="*/ 1 w 96"/>
                  <a:gd name="T67" fmla="*/ 0 h 173"/>
                  <a:gd name="T68" fmla="*/ 1 w 96"/>
                  <a:gd name="T69" fmla="*/ 0 h 173"/>
                  <a:gd name="T70" fmla="*/ 1 w 96"/>
                  <a:gd name="T71" fmla="*/ 0 h 173"/>
                  <a:gd name="T72" fmla="*/ 1 w 96"/>
                  <a:gd name="T73" fmla="*/ 0 h 173"/>
                  <a:gd name="T74" fmla="*/ 1 w 96"/>
                  <a:gd name="T75" fmla="*/ 0 h 173"/>
                  <a:gd name="T76" fmla="*/ 1 w 96"/>
                  <a:gd name="T77" fmla="*/ 0 h 173"/>
                  <a:gd name="T78" fmla="*/ 1 w 96"/>
                  <a:gd name="T79" fmla="*/ 0 h 173"/>
                  <a:gd name="T80" fmla="*/ 1 w 96"/>
                  <a:gd name="T81" fmla="*/ 0 h 173"/>
                  <a:gd name="T82" fmla="*/ 1 w 96"/>
                  <a:gd name="T83" fmla="*/ 0 h 173"/>
                  <a:gd name="T84" fmla="*/ 1 w 96"/>
                  <a:gd name="T85" fmla="*/ 0 h 173"/>
                  <a:gd name="T86" fmla="*/ 1 w 96"/>
                  <a:gd name="T87" fmla="*/ 0 h 173"/>
                  <a:gd name="T88" fmla="*/ 1 w 96"/>
                  <a:gd name="T89" fmla="*/ 0 h 173"/>
                  <a:gd name="T90" fmla="*/ 1 w 96"/>
                  <a:gd name="T91" fmla="*/ 0 h 173"/>
                  <a:gd name="T92" fmla="*/ 1 w 96"/>
                  <a:gd name="T93" fmla="*/ 0 h 173"/>
                  <a:gd name="T94" fmla="*/ 1 w 96"/>
                  <a:gd name="T95" fmla="*/ 0 h 173"/>
                  <a:gd name="T96" fmla="*/ 1 w 96"/>
                  <a:gd name="T97" fmla="*/ 0 h 173"/>
                  <a:gd name="T98" fmla="*/ 1 w 96"/>
                  <a:gd name="T99" fmla="*/ 0 h 1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73"/>
                  <a:gd name="T152" fmla="*/ 96 w 96"/>
                  <a:gd name="T153" fmla="*/ 173 h 1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73">
                    <a:moveTo>
                      <a:pt x="79" y="90"/>
                    </a:moveTo>
                    <a:lnTo>
                      <a:pt x="73" y="91"/>
                    </a:lnTo>
                    <a:lnTo>
                      <a:pt x="68" y="95"/>
                    </a:lnTo>
                    <a:lnTo>
                      <a:pt x="65" y="99"/>
                    </a:lnTo>
                    <a:lnTo>
                      <a:pt x="65" y="106"/>
                    </a:lnTo>
                    <a:lnTo>
                      <a:pt x="65" y="115"/>
                    </a:lnTo>
                    <a:lnTo>
                      <a:pt x="57" y="111"/>
                    </a:lnTo>
                    <a:lnTo>
                      <a:pt x="56" y="62"/>
                    </a:lnTo>
                    <a:lnTo>
                      <a:pt x="73" y="0"/>
                    </a:lnTo>
                    <a:lnTo>
                      <a:pt x="33" y="16"/>
                    </a:lnTo>
                    <a:lnTo>
                      <a:pt x="37" y="58"/>
                    </a:lnTo>
                    <a:lnTo>
                      <a:pt x="14" y="24"/>
                    </a:lnTo>
                    <a:lnTo>
                      <a:pt x="3" y="33"/>
                    </a:lnTo>
                    <a:lnTo>
                      <a:pt x="37" y="63"/>
                    </a:lnTo>
                    <a:lnTo>
                      <a:pt x="42" y="112"/>
                    </a:lnTo>
                    <a:lnTo>
                      <a:pt x="30" y="118"/>
                    </a:lnTo>
                    <a:lnTo>
                      <a:pt x="30" y="107"/>
                    </a:lnTo>
                    <a:lnTo>
                      <a:pt x="29" y="100"/>
                    </a:lnTo>
                    <a:lnTo>
                      <a:pt x="26" y="96"/>
                    </a:lnTo>
                    <a:lnTo>
                      <a:pt x="21" y="92"/>
                    </a:lnTo>
                    <a:lnTo>
                      <a:pt x="15" y="91"/>
                    </a:lnTo>
                    <a:lnTo>
                      <a:pt x="10" y="92"/>
                    </a:lnTo>
                    <a:lnTo>
                      <a:pt x="5" y="96"/>
                    </a:lnTo>
                    <a:lnTo>
                      <a:pt x="2" y="101"/>
                    </a:lnTo>
                    <a:lnTo>
                      <a:pt x="0" y="108"/>
                    </a:lnTo>
                    <a:lnTo>
                      <a:pt x="2" y="157"/>
                    </a:lnTo>
                    <a:lnTo>
                      <a:pt x="3" y="164"/>
                    </a:lnTo>
                    <a:lnTo>
                      <a:pt x="6" y="168"/>
                    </a:lnTo>
                    <a:lnTo>
                      <a:pt x="11" y="172"/>
                    </a:lnTo>
                    <a:lnTo>
                      <a:pt x="17" y="173"/>
                    </a:lnTo>
                    <a:lnTo>
                      <a:pt x="22" y="172"/>
                    </a:lnTo>
                    <a:lnTo>
                      <a:pt x="28" y="167"/>
                    </a:lnTo>
                    <a:lnTo>
                      <a:pt x="30" y="162"/>
                    </a:lnTo>
                    <a:lnTo>
                      <a:pt x="32" y="156"/>
                    </a:lnTo>
                    <a:lnTo>
                      <a:pt x="32" y="136"/>
                    </a:lnTo>
                    <a:lnTo>
                      <a:pt x="65" y="136"/>
                    </a:lnTo>
                    <a:lnTo>
                      <a:pt x="66" y="156"/>
                    </a:lnTo>
                    <a:lnTo>
                      <a:pt x="67" y="162"/>
                    </a:lnTo>
                    <a:lnTo>
                      <a:pt x="71" y="167"/>
                    </a:lnTo>
                    <a:lnTo>
                      <a:pt x="75" y="171"/>
                    </a:lnTo>
                    <a:lnTo>
                      <a:pt x="81" y="172"/>
                    </a:lnTo>
                    <a:lnTo>
                      <a:pt x="87" y="171"/>
                    </a:lnTo>
                    <a:lnTo>
                      <a:pt x="91" y="166"/>
                    </a:lnTo>
                    <a:lnTo>
                      <a:pt x="95" y="161"/>
                    </a:lnTo>
                    <a:lnTo>
                      <a:pt x="96" y="154"/>
                    </a:lnTo>
                    <a:lnTo>
                      <a:pt x="95" y="106"/>
                    </a:lnTo>
                    <a:lnTo>
                      <a:pt x="94" y="99"/>
                    </a:lnTo>
                    <a:lnTo>
                      <a:pt x="90" y="95"/>
                    </a:lnTo>
                    <a:lnTo>
                      <a:pt x="86" y="91"/>
                    </a:lnTo>
                    <a:lnTo>
                      <a:pt x="79" y="9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04" name="Freeform 34">
                <a:extLst>
                  <a:ext uri="{FF2B5EF4-FFF2-40B4-BE49-F238E27FC236}">
                    <a16:creationId xmlns:a16="http://schemas.microsoft.com/office/drawing/2014/main" id="{09D2C1AE-7F63-46BF-85B3-1462A16017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583"/>
                <a:ext cx="30" cy="53"/>
              </a:xfrm>
              <a:custGeom>
                <a:avLst/>
                <a:gdLst>
                  <a:gd name="T0" fmla="*/ 1 w 60"/>
                  <a:gd name="T1" fmla="*/ 1 h 106"/>
                  <a:gd name="T2" fmla="*/ 1 w 60"/>
                  <a:gd name="T3" fmla="*/ 1 h 106"/>
                  <a:gd name="T4" fmla="*/ 1 w 60"/>
                  <a:gd name="T5" fmla="*/ 1 h 106"/>
                  <a:gd name="T6" fmla="*/ 1 w 60"/>
                  <a:gd name="T7" fmla="*/ 1 h 106"/>
                  <a:gd name="T8" fmla="*/ 1 w 60"/>
                  <a:gd name="T9" fmla="*/ 1 h 106"/>
                  <a:gd name="T10" fmla="*/ 1 w 60"/>
                  <a:gd name="T11" fmla="*/ 1 h 106"/>
                  <a:gd name="T12" fmla="*/ 1 w 60"/>
                  <a:gd name="T13" fmla="*/ 1 h 106"/>
                  <a:gd name="T14" fmla="*/ 1 w 60"/>
                  <a:gd name="T15" fmla="*/ 1 h 106"/>
                  <a:gd name="T16" fmla="*/ 1 w 60"/>
                  <a:gd name="T17" fmla="*/ 0 h 106"/>
                  <a:gd name="T18" fmla="*/ 1 w 60"/>
                  <a:gd name="T19" fmla="*/ 1 h 106"/>
                  <a:gd name="T20" fmla="*/ 1 w 60"/>
                  <a:gd name="T21" fmla="*/ 1 h 106"/>
                  <a:gd name="T22" fmla="*/ 1 w 60"/>
                  <a:gd name="T23" fmla="*/ 1 h 106"/>
                  <a:gd name="T24" fmla="*/ 1 w 60"/>
                  <a:gd name="T25" fmla="*/ 1 h 106"/>
                  <a:gd name="T26" fmla="*/ 1 w 60"/>
                  <a:gd name="T27" fmla="*/ 1 h 106"/>
                  <a:gd name="T28" fmla="*/ 1 w 60"/>
                  <a:gd name="T29" fmla="*/ 1 h 106"/>
                  <a:gd name="T30" fmla="*/ 1 w 60"/>
                  <a:gd name="T31" fmla="*/ 1 h 106"/>
                  <a:gd name="T32" fmla="*/ 1 w 60"/>
                  <a:gd name="T33" fmla="*/ 1 h 106"/>
                  <a:gd name="T34" fmla="*/ 1 w 60"/>
                  <a:gd name="T35" fmla="*/ 1 h 106"/>
                  <a:gd name="T36" fmla="*/ 1 w 60"/>
                  <a:gd name="T37" fmla="*/ 1 h 106"/>
                  <a:gd name="T38" fmla="*/ 1 w 60"/>
                  <a:gd name="T39" fmla="*/ 1 h 106"/>
                  <a:gd name="T40" fmla="*/ 0 w 60"/>
                  <a:gd name="T41" fmla="*/ 1 h 106"/>
                  <a:gd name="T42" fmla="*/ 0 w 60"/>
                  <a:gd name="T43" fmla="*/ 1 h 106"/>
                  <a:gd name="T44" fmla="*/ 0 w 60"/>
                  <a:gd name="T45" fmla="*/ 1 h 106"/>
                  <a:gd name="T46" fmla="*/ 1 w 60"/>
                  <a:gd name="T47" fmla="*/ 1 h 106"/>
                  <a:gd name="T48" fmla="*/ 1 w 60"/>
                  <a:gd name="T49" fmla="*/ 1 h 106"/>
                  <a:gd name="T50" fmla="*/ 1 w 60"/>
                  <a:gd name="T51" fmla="*/ 1 h 106"/>
                  <a:gd name="T52" fmla="*/ 1 w 60"/>
                  <a:gd name="T53" fmla="*/ 1 h 106"/>
                  <a:gd name="T54" fmla="*/ 1 w 60"/>
                  <a:gd name="T55" fmla="*/ 1 h 106"/>
                  <a:gd name="T56" fmla="*/ 1 w 60"/>
                  <a:gd name="T57" fmla="*/ 1 h 106"/>
                  <a:gd name="T58" fmla="*/ 1 w 60"/>
                  <a:gd name="T59" fmla="*/ 1 h 106"/>
                  <a:gd name="T60" fmla="*/ 1 w 60"/>
                  <a:gd name="T61" fmla="*/ 1 h 106"/>
                  <a:gd name="T62" fmla="*/ 1 w 60"/>
                  <a:gd name="T63" fmla="*/ 1 h 106"/>
                  <a:gd name="T64" fmla="*/ 1 w 60"/>
                  <a:gd name="T65" fmla="*/ 1 h 106"/>
                  <a:gd name="T66" fmla="*/ 1 w 60"/>
                  <a:gd name="T67" fmla="*/ 1 h 106"/>
                  <a:gd name="T68" fmla="*/ 1 w 60"/>
                  <a:gd name="T69" fmla="*/ 1 h 106"/>
                  <a:gd name="T70" fmla="*/ 1 w 60"/>
                  <a:gd name="T71" fmla="*/ 1 h 106"/>
                  <a:gd name="T72" fmla="*/ 1 w 60"/>
                  <a:gd name="T73" fmla="*/ 1 h 106"/>
                  <a:gd name="T74" fmla="*/ 1 w 60"/>
                  <a:gd name="T75" fmla="*/ 1 h 106"/>
                  <a:gd name="T76" fmla="*/ 1 w 60"/>
                  <a:gd name="T77" fmla="*/ 1 h 106"/>
                  <a:gd name="T78" fmla="*/ 1 w 60"/>
                  <a:gd name="T79" fmla="*/ 1 h 106"/>
                  <a:gd name="T80" fmla="*/ 1 w 60"/>
                  <a:gd name="T81" fmla="*/ 1 h 106"/>
                  <a:gd name="T82" fmla="*/ 1 w 60"/>
                  <a:gd name="T83" fmla="*/ 1 h 106"/>
                  <a:gd name="T84" fmla="*/ 1 w 60"/>
                  <a:gd name="T85" fmla="*/ 1 h 106"/>
                  <a:gd name="T86" fmla="*/ 1 w 60"/>
                  <a:gd name="T87" fmla="*/ 1 h 106"/>
                  <a:gd name="T88" fmla="*/ 1 w 60"/>
                  <a:gd name="T89" fmla="*/ 1 h 106"/>
                  <a:gd name="T90" fmla="*/ 1 w 60"/>
                  <a:gd name="T91" fmla="*/ 1 h 106"/>
                  <a:gd name="T92" fmla="*/ 1 w 60"/>
                  <a:gd name="T93" fmla="*/ 1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"/>
                  <a:gd name="T142" fmla="*/ 0 h 106"/>
                  <a:gd name="T143" fmla="*/ 60 w 60"/>
                  <a:gd name="T144" fmla="*/ 106 h 10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" h="106">
                    <a:moveTo>
                      <a:pt x="49" y="54"/>
                    </a:moveTo>
                    <a:lnTo>
                      <a:pt x="46" y="55"/>
                    </a:lnTo>
                    <a:lnTo>
                      <a:pt x="44" y="57"/>
                    </a:lnTo>
                    <a:lnTo>
                      <a:pt x="41" y="61"/>
                    </a:lnTo>
                    <a:lnTo>
                      <a:pt x="40" y="64"/>
                    </a:lnTo>
                    <a:lnTo>
                      <a:pt x="40" y="70"/>
                    </a:lnTo>
                    <a:lnTo>
                      <a:pt x="34" y="68"/>
                    </a:lnTo>
                    <a:lnTo>
                      <a:pt x="35" y="35"/>
                    </a:lnTo>
                    <a:lnTo>
                      <a:pt x="42" y="0"/>
                    </a:lnTo>
                    <a:lnTo>
                      <a:pt x="19" y="9"/>
                    </a:lnTo>
                    <a:lnTo>
                      <a:pt x="22" y="37"/>
                    </a:lnTo>
                    <a:lnTo>
                      <a:pt x="25" y="68"/>
                    </a:lnTo>
                    <a:lnTo>
                      <a:pt x="18" y="72"/>
                    </a:lnTo>
                    <a:lnTo>
                      <a:pt x="18" y="65"/>
                    </a:lnTo>
                    <a:lnTo>
                      <a:pt x="17" y="61"/>
                    </a:lnTo>
                    <a:lnTo>
                      <a:pt x="16" y="58"/>
                    </a:lnTo>
                    <a:lnTo>
                      <a:pt x="12" y="56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3" y="102"/>
                    </a:lnTo>
                    <a:lnTo>
                      <a:pt x="6" y="104"/>
                    </a:lnTo>
                    <a:lnTo>
                      <a:pt x="9" y="106"/>
                    </a:lnTo>
                    <a:lnTo>
                      <a:pt x="12" y="104"/>
                    </a:lnTo>
                    <a:lnTo>
                      <a:pt x="16" y="102"/>
                    </a:lnTo>
                    <a:lnTo>
                      <a:pt x="17" y="100"/>
                    </a:lnTo>
                    <a:lnTo>
                      <a:pt x="18" y="95"/>
                    </a:lnTo>
                    <a:lnTo>
                      <a:pt x="18" y="84"/>
                    </a:lnTo>
                    <a:lnTo>
                      <a:pt x="40" y="83"/>
                    </a:lnTo>
                    <a:lnTo>
                      <a:pt x="41" y="94"/>
                    </a:lnTo>
                    <a:lnTo>
                      <a:pt x="42" y="99"/>
                    </a:lnTo>
                    <a:lnTo>
                      <a:pt x="45" y="101"/>
                    </a:lnTo>
                    <a:lnTo>
                      <a:pt x="47" y="103"/>
                    </a:lnTo>
                    <a:lnTo>
                      <a:pt x="50" y="104"/>
                    </a:lnTo>
                    <a:lnTo>
                      <a:pt x="54" y="103"/>
                    </a:lnTo>
                    <a:lnTo>
                      <a:pt x="57" y="101"/>
                    </a:lnTo>
                    <a:lnTo>
                      <a:pt x="59" y="99"/>
                    </a:lnTo>
                    <a:lnTo>
                      <a:pt x="60" y="94"/>
                    </a:lnTo>
                    <a:lnTo>
                      <a:pt x="59" y="64"/>
                    </a:lnTo>
                    <a:lnTo>
                      <a:pt x="57" y="60"/>
                    </a:lnTo>
                    <a:lnTo>
                      <a:pt x="56" y="57"/>
                    </a:lnTo>
                    <a:lnTo>
                      <a:pt x="53" y="55"/>
                    </a:lnTo>
                    <a:lnTo>
                      <a:pt x="49" y="5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05" name="Freeform 35">
                <a:extLst>
                  <a:ext uri="{FF2B5EF4-FFF2-40B4-BE49-F238E27FC236}">
                    <a16:creationId xmlns:a16="http://schemas.microsoft.com/office/drawing/2014/main" id="{68F09926-C7B7-4F4B-A9B8-E2F1332CD7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2" y="1561"/>
                <a:ext cx="48" cy="85"/>
              </a:xfrm>
              <a:custGeom>
                <a:avLst/>
                <a:gdLst>
                  <a:gd name="T0" fmla="*/ 1 w 96"/>
                  <a:gd name="T1" fmla="*/ 1 h 169"/>
                  <a:gd name="T2" fmla="*/ 1 w 96"/>
                  <a:gd name="T3" fmla="*/ 1 h 169"/>
                  <a:gd name="T4" fmla="*/ 1 w 96"/>
                  <a:gd name="T5" fmla="*/ 1 h 169"/>
                  <a:gd name="T6" fmla="*/ 1 w 96"/>
                  <a:gd name="T7" fmla="*/ 1 h 169"/>
                  <a:gd name="T8" fmla="*/ 1 w 96"/>
                  <a:gd name="T9" fmla="*/ 1 h 169"/>
                  <a:gd name="T10" fmla="*/ 1 w 96"/>
                  <a:gd name="T11" fmla="*/ 1 h 169"/>
                  <a:gd name="T12" fmla="*/ 1 w 96"/>
                  <a:gd name="T13" fmla="*/ 1 h 169"/>
                  <a:gd name="T14" fmla="*/ 1 w 96"/>
                  <a:gd name="T15" fmla="*/ 1 h 169"/>
                  <a:gd name="T16" fmla="*/ 1 w 96"/>
                  <a:gd name="T17" fmla="*/ 1 h 169"/>
                  <a:gd name="T18" fmla="*/ 1 w 96"/>
                  <a:gd name="T19" fmla="*/ 1 h 169"/>
                  <a:gd name="T20" fmla="*/ 1 w 96"/>
                  <a:gd name="T21" fmla="*/ 1 h 169"/>
                  <a:gd name="T22" fmla="*/ 1 w 96"/>
                  <a:gd name="T23" fmla="*/ 1 h 169"/>
                  <a:gd name="T24" fmla="*/ 1 w 96"/>
                  <a:gd name="T25" fmla="*/ 0 h 169"/>
                  <a:gd name="T26" fmla="*/ 1 w 96"/>
                  <a:gd name="T27" fmla="*/ 1 h 169"/>
                  <a:gd name="T28" fmla="*/ 1 w 96"/>
                  <a:gd name="T29" fmla="*/ 1 h 169"/>
                  <a:gd name="T30" fmla="*/ 1 w 96"/>
                  <a:gd name="T31" fmla="*/ 1 h 169"/>
                  <a:gd name="T32" fmla="*/ 1 w 96"/>
                  <a:gd name="T33" fmla="*/ 1 h 169"/>
                  <a:gd name="T34" fmla="*/ 1 w 96"/>
                  <a:gd name="T35" fmla="*/ 1 h 169"/>
                  <a:gd name="T36" fmla="*/ 1 w 96"/>
                  <a:gd name="T37" fmla="*/ 1 h 169"/>
                  <a:gd name="T38" fmla="*/ 1 w 96"/>
                  <a:gd name="T39" fmla="*/ 1 h 169"/>
                  <a:gd name="T40" fmla="*/ 1 w 96"/>
                  <a:gd name="T41" fmla="*/ 1 h 169"/>
                  <a:gd name="T42" fmla="*/ 1 w 96"/>
                  <a:gd name="T43" fmla="*/ 1 h 169"/>
                  <a:gd name="T44" fmla="*/ 1 w 96"/>
                  <a:gd name="T45" fmla="*/ 1 h 169"/>
                  <a:gd name="T46" fmla="*/ 1 w 96"/>
                  <a:gd name="T47" fmla="*/ 1 h 169"/>
                  <a:gd name="T48" fmla="*/ 0 w 96"/>
                  <a:gd name="T49" fmla="*/ 1 h 169"/>
                  <a:gd name="T50" fmla="*/ 1 w 96"/>
                  <a:gd name="T51" fmla="*/ 1 h 169"/>
                  <a:gd name="T52" fmla="*/ 1 w 96"/>
                  <a:gd name="T53" fmla="*/ 1 h 169"/>
                  <a:gd name="T54" fmla="*/ 1 w 96"/>
                  <a:gd name="T55" fmla="*/ 1 h 169"/>
                  <a:gd name="T56" fmla="*/ 1 w 96"/>
                  <a:gd name="T57" fmla="*/ 1 h 169"/>
                  <a:gd name="T58" fmla="*/ 1 w 96"/>
                  <a:gd name="T59" fmla="*/ 1 h 169"/>
                  <a:gd name="T60" fmla="*/ 1 w 96"/>
                  <a:gd name="T61" fmla="*/ 1 h 169"/>
                  <a:gd name="T62" fmla="*/ 1 w 96"/>
                  <a:gd name="T63" fmla="*/ 1 h 169"/>
                  <a:gd name="T64" fmla="*/ 1 w 96"/>
                  <a:gd name="T65" fmla="*/ 1 h 169"/>
                  <a:gd name="T66" fmla="*/ 1 w 96"/>
                  <a:gd name="T67" fmla="*/ 1 h 169"/>
                  <a:gd name="T68" fmla="*/ 1 w 96"/>
                  <a:gd name="T69" fmla="*/ 1 h 169"/>
                  <a:gd name="T70" fmla="*/ 1 w 96"/>
                  <a:gd name="T71" fmla="*/ 1 h 169"/>
                  <a:gd name="T72" fmla="*/ 1 w 96"/>
                  <a:gd name="T73" fmla="*/ 1 h 169"/>
                  <a:gd name="T74" fmla="*/ 1 w 96"/>
                  <a:gd name="T75" fmla="*/ 1 h 169"/>
                  <a:gd name="T76" fmla="*/ 1 w 96"/>
                  <a:gd name="T77" fmla="*/ 1 h 169"/>
                  <a:gd name="T78" fmla="*/ 1 w 96"/>
                  <a:gd name="T79" fmla="*/ 1 h 169"/>
                  <a:gd name="T80" fmla="*/ 1 w 96"/>
                  <a:gd name="T81" fmla="*/ 1 h 169"/>
                  <a:gd name="T82" fmla="*/ 1 w 96"/>
                  <a:gd name="T83" fmla="*/ 1 h 169"/>
                  <a:gd name="T84" fmla="*/ 1 w 96"/>
                  <a:gd name="T85" fmla="*/ 1 h 169"/>
                  <a:gd name="T86" fmla="*/ 1 w 96"/>
                  <a:gd name="T87" fmla="*/ 1 h 169"/>
                  <a:gd name="T88" fmla="*/ 1 w 96"/>
                  <a:gd name="T89" fmla="*/ 1 h 169"/>
                  <a:gd name="T90" fmla="*/ 1 w 96"/>
                  <a:gd name="T91" fmla="*/ 1 h 169"/>
                  <a:gd name="T92" fmla="*/ 1 w 96"/>
                  <a:gd name="T93" fmla="*/ 1 h 169"/>
                  <a:gd name="T94" fmla="*/ 1 w 96"/>
                  <a:gd name="T95" fmla="*/ 1 h 169"/>
                  <a:gd name="T96" fmla="*/ 1 w 96"/>
                  <a:gd name="T97" fmla="*/ 1 h 169"/>
                  <a:gd name="T98" fmla="*/ 1 w 96"/>
                  <a:gd name="T99" fmla="*/ 1 h 1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69"/>
                  <a:gd name="T152" fmla="*/ 96 w 96"/>
                  <a:gd name="T153" fmla="*/ 169 h 1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69">
                    <a:moveTo>
                      <a:pt x="80" y="86"/>
                    </a:moveTo>
                    <a:lnTo>
                      <a:pt x="74" y="87"/>
                    </a:lnTo>
                    <a:lnTo>
                      <a:pt x="70" y="91"/>
                    </a:lnTo>
                    <a:lnTo>
                      <a:pt x="66" y="95"/>
                    </a:lnTo>
                    <a:lnTo>
                      <a:pt x="65" y="102"/>
                    </a:lnTo>
                    <a:lnTo>
                      <a:pt x="65" y="113"/>
                    </a:lnTo>
                    <a:lnTo>
                      <a:pt x="53" y="107"/>
                    </a:lnTo>
                    <a:lnTo>
                      <a:pt x="57" y="59"/>
                    </a:lnTo>
                    <a:lnTo>
                      <a:pt x="90" y="28"/>
                    </a:lnTo>
                    <a:lnTo>
                      <a:pt x="79" y="19"/>
                    </a:lnTo>
                    <a:lnTo>
                      <a:pt x="57" y="54"/>
                    </a:lnTo>
                    <a:lnTo>
                      <a:pt x="59" y="11"/>
                    </a:lnTo>
                    <a:lnTo>
                      <a:pt x="21" y="0"/>
                    </a:lnTo>
                    <a:lnTo>
                      <a:pt x="37" y="61"/>
                    </a:lnTo>
                    <a:lnTo>
                      <a:pt x="39" y="108"/>
                    </a:lnTo>
                    <a:lnTo>
                      <a:pt x="32" y="112"/>
                    </a:lnTo>
                    <a:lnTo>
                      <a:pt x="32" y="104"/>
                    </a:lnTo>
                    <a:lnTo>
                      <a:pt x="29" y="97"/>
                    </a:lnTo>
                    <a:lnTo>
                      <a:pt x="26" y="92"/>
                    </a:lnTo>
                    <a:lnTo>
                      <a:pt x="21" y="89"/>
                    </a:lnTo>
                    <a:lnTo>
                      <a:pt x="15" y="87"/>
                    </a:lnTo>
                    <a:lnTo>
                      <a:pt x="10" y="89"/>
                    </a:lnTo>
                    <a:lnTo>
                      <a:pt x="5" y="92"/>
                    </a:lnTo>
                    <a:lnTo>
                      <a:pt x="2" y="98"/>
                    </a:lnTo>
                    <a:lnTo>
                      <a:pt x="0" y="105"/>
                    </a:lnTo>
                    <a:lnTo>
                      <a:pt x="2" y="153"/>
                    </a:lnTo>
                    <a:lnTo>
                      <a:pt x="4" y="160"/>
                    </a:lnTo>
                    <a:lnTo>
                      <a:pt x="7" y="165"/>
                    </a:lnTo>
                    <a:lnTo>
                      <a:pt x="12" y="168"/>
                    </a:lnTo>
                    <a:lnTo>
                      <a:pt x="18" y="169"/>
                    </a:lnTo>
                    <a:lnTo>
                      <a:pt x="24" y="168"/>
                    </a:lnTo>
                    <a:lnTo>
                      <a:pt x="28" y="163"/>
                    </a:lnTo>
                    <a:lnTo>
                      <a:pt x="32" y="159"/>
                    </a:lnTo>
                    <a:lnTo>
                      <a:pt x="33" y="152"/>
                    </a:lnTo>
                    <a:lnTo>
                      <a:pt x="32" y="132"/>
                    </a:lnTo>
                    <a:lnTo>
                      <a:pt x="66" y="132"/>
                    </a:lnTo>
                    <a:lnTo>
                      <a:pt x="66" y="152"/>
                    </a:lnTo>
                    <a:lnTo>
                      <a:pt x="67" y="159"/>
                    </a:lnTo>
                    <a:lnTo>
                      <a:pt x="71" y="163"/>
                    </a:lnTo>
                    <a:lnTo>
                      <a:pt x="75" y="167"/>
                    </a:lnTo>
                    <a:lnTo>
                      <a:pt x="81" y="168"/>
                    </a:lnTo>
                    <a:lnTo>
                      <a:pt x="87" y="167"/>
                    </a:lnTo>
                    <a:lnTo>
                      <a:pt x="93" y="162"/>
                    </a:lnTo>
                    <a:lnTo>
                      <a:pt x="95" y="158"/>
                    </a:lnTo>
                    <a:lnTo>
                      <a:pt x="96" y="151"/>
                    </a:lnTo>
                    <a:lnTo>
                      <a:pt x="95" y="102"/>
                    </a:lnTo>
                    <a:lnTo>
                      <a:pt x="94" y="95"/>
                    </a:lnTo>
                    <a:lnTo>
                      <a:pt x="90" y="91"/>
                    </a:lnTo>
                    <a:lnTo>
                      <a:pt x="86" y="87"/>
                    </a:lnTo>
                    <a:lnTo>
                      <a:pt x="80" y="8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06" name="Freeform 36">
                <a:extLst>
                  <a:ext uri="{FF2B5EF4-FFF2-40B4-BE49-F238E27FC236}">
                    <a16:creationId xmlns:a16="http://schemas.microsoft.com/office/drawing/2014/main" id="{372CF1B1-6840-49FA-8782-A9A45491B3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76" y="1477"/>
                <a:ext cx="196" cy="37"/>
              </a:xfrm>
              <a:custGeom>
                <a:avLst/>
                <a:gdLst>
                  <a:gd name="T0" fmla="*/ 1 w 393"/>
                  <a:gd name="T1" fmla="*/ 1 h 73"/>
                  <a:gd name="T2" fmla="*/ 1 w 393"/>
                  <a:gd name="T3" fmla="*/ 0 h 73"/>
                  <a:gd name="T4" fmla="*/ 0 w 393"/>
                  <a:gd name="T5" fmla="*/ 1 h 73"/>
                  <a:gd name="T6" fmla="*/ 0 w 393"/>
                  <a:gd name="T7" fmla="*/ 1 h 73"/>
                  <a:gd name="T8" fmla="*/ 0 w 393"/>
                  <a:gd name="T9" fmla="*/ 1 h 73"/>
                  <a:gd name="T10" fmla="*/ 0 w 393"/>
                  <a:gd name="T11" fmla="*/ 1 h 73"/>
                  <a:gd name="T12" fmla="*/ 0 w 393"/>
                  <a:gd name="T13" fmla="*/ 1 h 73"/>
                  <a:gd name="T14" fmla="*/ 0 w 393"/>
                  <a:gd name="T15" fmla="*/ 1 h 73"/>
                  <a:gd name="T16" fmla="*/ 0 w 393"/>
                  <a:gd name="T17" fmla="*/ 1 h 73"/>
                  <a:gd name="T18" fmla="*/ 0 w 393"/>
                  <a:gd name="T19" fmla="*/ 1 h 73"/>
                  <a:gd name="T20" fmla="*/ 0 w 393"/>
                  <a:gd name="T21" fmla="*/ 1 h 73"/>
                  <a:gd name="T22" fmla="*/ 0 w 393"/>
                  <a:gd name="T23" fmla="*/ 1 h 73"/>
                  <a:gd name="T24" fmla="*/ 0 w 393"/>
                  <a:gd name="T25" fmla="*/ 1 h 73"/>
                  <a:gd name="T26" fmla="*/ 0 w 393"/>
                  <a:gd name="T27" fmla="*/ 1 h 73"/>
                  <a:gd name="T28" fmla="*/ 1 w 393"/>
                  <a:gd name="T29" fmla="*/ 1 h 73"/>
                  <a:gd name="T30" fmla="*/ 1 w 393"/>
                  <a:gd name="T31" fmla="*/ 1 h 73"/>
                  <a:gd name="T32" fmla="*/ 1 w 393"/>
                  <a:gd name="T33" fmla="*/ 1 h 73"/>
                  <a:gd name="T34" fmla="*/ 1 w 393"/>
                  <a:gd name="T35" fmla="*/ 1 h 73"/>
                  <a:gd name="T36" fmla="*/ 1 w 393"/>
                  <a:gd name="T37" fmla="*/ 1 h 73"/>
                  <a:gd name="T38" fmla="*/ 1 w 393"/>
                  <a:gd name="T39" fmla="*/ 1 h 73"/>
                  <a:gd name="T40" fmla="*/ 1 w 393"/>
                  <a:gd name="T41" fmla="*/ 1 h 73"/>
                  <a:gd name="T42" fmla="*/ 1 w 393"/>
                  <a:gd name="T43" fmla="*/ 1 h 73"/>
                  <a:gd name="T44" fmla="*/ 1 w 393"/>
                  <a:gd name="T45" fmla="*/ 1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3"/>
                  <a:gd name="T70" fmla="*/ 0 h 73"/>
                  <a:gd name="T71" fmla="*/ 393 w 393"/>
                  <a:gd name="T72" fmla="*/ 73 h 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3" h="73">
                    <a:moveTo>
                      <a:pt x="393" y="12"/>
                    </a:moveTo>
                    <a:lnTo>
                      <a:pt x="393" y="0"/>
                    </a:lnTo>
                    <a:lnTo>
                      <a:pt x="0" y="38"/>
                    </a:lnTo>
                    <a:lnTo>
                      <a:pt x="4" y="47"/>
                    </a:lnTo>
                    <a:lnTo>
                      <a:pt x="6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49" y="68"/>
                    </a:lnTo>
                    <a:lnTo>
                      <a:pt x="87" y="62"/>
                    </a:lnTo>
                    <a:lnTo>
                      <a:pt x="122" y="56"/>
                    </a:lnTo>
                    <a:lnTo>
                      <a:pt x="158" y="50"/>
                    </a:lnTo>
                    <a:lnTo>
                      <a:pt x="191" y="46"/>
                    </a:lnTo>
                    <a:lnTo>
                      <a:pt x="223" y="40"/>
                    </a:lnTo>
                    <a:lnTo>
                      <a:pt x="252" y="35"/>
                    </a:lnTo>
                    <a:lnTo>
                      <a:pt x="280" y="31"/>
                    </a:lnTo>
                    <a:lnTo>
                      <a:pt x="304" y="27"/>
                    </a:lnTo>
                    <a:lnTo>
                      <a:pt x="326" y="24"/>
                    </a:lnTo>
                    <a:lnTo>
                      <a:pt x="346" y="20"/>
                    </a:lnTo>
                    <a:lnTo>
                      <a:pt x="362" y="17"/>
                    </a:lnTo>
                    <a:lnTo>
                      <a:pt x="376" y="16"/>
                    </a:lnTo>
                    <a:lnTo>
                      <a:pt x="385" y="14"/>
                    </a:lnTo>
                    <a:lnTo>
                      <a:pt x="391" y="12"/>
                    </a:lnTo>
                    <a:lnTo>
                      <a:pt x="393" y="1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07" name="Freeform 37">
                <a:extLst>
                  <a:ext uri="{FF2B5EF4-FFF2-40B4-BE49-F238E27FC236}">
                    <a16:creationId xmlns:a16="http://schemas.microsoft.com/office/drawing/2014/main" id="{DB1B3E76-3D56-4BAC-A17E-A663D13381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22" y="1507"/>
                <a:ext cx="191" cy="25"/>
              </a:xfrm>
              <a:custGeom>
                <a:avLst/>
                <a:gdLst>
                  <a:gd name="T0" fmla="*/ 0 w 382"/>
                  <a:gd name="T1" fmla="*/ 0 h 49"/>
                  <a:gd name="T2" fmla="*/ 0 w 382"/>
                  <a:gd name="T3" fmla="*/ 1 h 49"/>
                  <a:gd name="T4" fmla="*/ 1 w 382"/>
                  <a:gd name="T5" fmla="*/ 1 h 49"/>
                  <a:gd name="T6" fmla="*/ 1 w 382"/>
                  <a:gd name="T7" fmla="*/ 1 h 49"/>
                  <a:gd name="T8" fmla="*/ 1 w 382"/>
                  <a:gd name="T9" fmla="*/ 1 h 49"/>
                  <a:gd name="T10" fmla="*/ 1 w 382"/>
                  <a:gd name="T11" fmla="*/ 1 h 49"/>
                  <a:gd name="T12" fmla="*/ 1 w 382"/>
                  <a:gd name="T13" fmla="*/ 1 h 49"/>
                  <a:gd name="T14" fmla="*/ 1 w 382"/>
                  <a:gd name="T15" fmla="*/ 1 h 49"/>
                  <a:gd name="T16" fmla="*/ 1 w 382"/>
                  <a:gd name="T17" fmla="*/ 1 h 49"/>
                  <a:gd name="T18" fmla="*/ 1 w 382"/>
                  <a:gd name="T19" fmla="*/ 1 h 49"/>
                  <a:gd name="T20" fmla="*/ 1 w 382"/>
                  <a:gd name="T21" fmla="*/ 1 h 49"/>
                  <a:gd name="T22" fmla="*/ 1 w 382"/>
                  <a:gd name="T23" fmla="*/ 1 h 49"/>
                  <a:gd name="T24" fmla="*/ 1 w 382"/>
                  <a:gd name="T25" fmla="*/ 1 h 49"/>
                  <a:gd name="T26" fmla="*/ 1 w 382"/>
                  <a:gd name="T27" fmla="*/ 1 h 49"/>
                  <a:gd name="T28" fmla="*/ 1 w 382"/>
                  <a:gd name="T29" fmla="*/ 1 h 49"/>
                  <a:gd name="T30" fmla="*/ 1 w 382"/>
                  <a:gd name="T31" fmla="*/ 1 h 49"/>
                  <a:gd name="T32" fmla="*/ 1 w 382"/>
                  <a:gd name="T33" fmla="*/ 1 h 49"/>
                  <a:gd name="T34" fmla="*/ 1 w 382"/>
                  <a:gd name="T35" fmla="*/ 1 h 49"/>
                  <a:gd name="T36" fmla="*/ 1 w 382"/>
                  <a:gd name="T37" fmla="*/ 1 h 49"/>
                  <a:gd name="T38" fmla="*/ 1 w 382"/>
                  <a:gd name="T39" fmla="*/ 1 h 49"/>
                  <a:gd name="T40" fmla="*/ 1 w 382"/>
                  <a:gd name="T41" fmla="*/ 1 h 49"/>
                  <a:gd name="T42" fmla="*/ 1 w 382"/>
                  <a:gd name="T43" fmla="*/ 1 h 49"/>
                  <a:gd name="T44" fmla="*/ 0 w 382"/>
                  <a:gd name="T45" fmla="*/ 0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2"/>
                  <a:gd name="T70" fmla="*/ 0 h 49"/>
                  <a:gd name="T71" fmla="*/ 382 w 382"/>
                  <a:gd name="T72" fmla="*/ 49 h 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2" h="49">
                    <a:moveTo>
                      <a:pt x="0" y="0"/>
                    </a:moveTo>
                    <a:lnTo>
                      <a:pt x="0" y="13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16" y="15"/>
                    </a:lnTo>
                    <a:lnTo>
                      <a:pt x="29" y="17"/>
                    </a:lnTo>
                    <a:lnTo>
                      <a:pt x="44" y="18"/>
                    </a:lnTo>
                    <a:lnTo>
                      <a:pt x="62" y="20"/>
                    </a:lnTo>
                    <a:lnTo>
                      <a:pt x="83" y="21"/>
                    </a:lnTo>
                    <a:lnTo>
                      <a:pt x="107" y="24"/>
                    </a:lnTo>
                    <a:lnTo>
                      <a:pt x="134" y="27"/>
                    </a:lnTo>
                    <a:lnTo>
                      <a:pt x="162" y="30"/>
                    </a:lnTo>
                    <a:lnTo>
                      <a:pt x="193" y="33"/>
                    </a:lnTo>
                    <a:lnTo>
                      <a:pt x="227" y="35"/>
                    </a:lnTo>
                    <a:lnTo>
                      <a:pt x="261" y="39"/>
                    </a:lnTo>
                    <a:lnTo>
                      <a:pt x="298" y="42"/>
                    </a:lnTo>
                    <a:lnTo>
                      <a:pt x="336" y="46"/>
                    </a:lnTo>
                    <a:lnTo>
                      <a:pt x="377" y="49"/>
                    </a:lnTo>
                    <a:lnTo>
                      <a:pt x="378" y="42"/>
                    </a:lnTo>
                    <a:lnTo>
                      <a:pt x="380" y="35"/>
                    </a:lnTo>
                    <a:lnTo>
                      <a:pt x="381" y="28"/>
                    </a:lnTo>
                    <a:lnTo>
                      <a:pt x="38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08" name="Freeform 38">
                <a:extLst>
                  <a:ext uri="{FF2B5EF4-FFF2-40B4-BE49-F238E27FC236}">
                    <a16:creationId xmlns:a16="http://schemas.microsoft.com/office/drawing/2014/main" id="{B0BB504D-61DD-40B2-AABA-DF76FEE8DC0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185"/>
                <a:ext cx="19" cy="82"/>
              </a:xfrm>
              <a:custGeom>
                <a:avLst/>
                <a:gdLst>
                  <a:gd name="T0" fmla="*/ 1 w 37"/>
                  <a:gd name="T1" fmla="*/ 1 h 163"/>
                  <a:gd name="T2" fmla="*/ 1 w 37"/>
                  <a:gd name="T3" fmla="*/ 1 h 163"/>
                  <a:gd name="T4" fmla="*/ 1 w 37"/>
                  <a:gd name="T5" fmla="*/ 1 h 163"/>
                  <a:gd name="T6" fmla="*/ 1 w 37"/>
                  <a:gd name="T7" fmla="*/ 1 h 163"/>
                  <a:gd name="T8" fmla="*/ 1 w 37"/>
                  <a:gd name="T9" fmla="*/ 1 h 163"/>
                  <a:gd name="T10" fmla="*/ 1 w 37"/>
                  <a:gd name="T11" fmla="*/ 1 h 163"/>
                  <a:gd name="T12" fmla="*/ 1 w 37"/>
                  <a:gd name="T13" fmla="*/ 0 h 163"/>
                  <a:gd name="T14" fmla="*/ 1 w 37"/>
                  <a:gd name="T15" fmla="*/ 1 h 163"/>
                  <a:gd name="T16" fmla="*/ 1 w 37"/>
                  <a:gd name="T17" fmla="*/ 1 h 163"/>
                  <a:gd name="T18" fmla="*/ 0 w 37"/>
                  <a:gd name="T19" fmla="*/ 1 h 163"/>
                  <a:gd name="T20" fmla="*/ 1 w 37"/>
                  <a:gd name="T21" fmla="*/ 1 h 163"/>
                  <a:gd name="T22" fmla="*/ 1 w 37"/>
                  <a:gd name="T23" fmla="*/ 1 h 163"/>
                  <a:gd name="T24" fmla="*/ 1 w 37"/>
                  <a:gd name="T25" fmla="*/ 1 h 163"/>
                  <a:gd name="T26" fmla="*/ 1 w 37"/>
                  <a:gd name="T27" fmla="*/ 1 h 163"/>
                  <a:gd name="T28" fmla="*/ 1 w 37"/>
                  <a:gd name="T29" fmla="*/ 1 h 163"/>
                  <a:gd name="T30" fmla="*/ 1 w 37"/>
                  <a:gd name="T31" fmla="*/ 1 h 163"/>
                  <a:gd name="T32" fmla="*/ 1 w 37"/>
                  <a:gd name="T33" fmla="*/ 1 h 163"/>
                  <a:gd name="T34" fmla="*/ 1 w 37"/>
                  <a:gd name="T35" fmla="*/ 1 h 1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163"/>
                  <a:gd name="T56" fmla="*/ 37 w 37"/>
                  <a:gd name="T57" fmla="*/ 163 h 16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163">
                    <a:moveTo>
                      <a:pt x="37" y="163"/>
                    </a:moveTo>
                    <a:lnTo>
                      <a:pt x="33" y="105"/>
                    </a:lnTo>
                    <a:lnTo>
                      <a:pt x="30" y="55"/>
                    </a:lnTo>
                    <a:lnTo>
                      <a:pt x="28" y="22"/>
                    </a:lnTo>
                    <a:lnTo>
                      <a:pt x="26" y="7"/>
                    </a:lnTo>
                    <a:lnTo>
                      <a:pt x="22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0" y="163"/>
                    </a:lnTo>
                    <a:lnTo>
                      <a:pt x="7" y="163"/>
                    </a:lnTo>
                    <a:lnTo>
                      <a:pt x="15" y="163"/>
                    </a:lnTo>
                    <a:lnTo>
                      <a:pt x="22" y="163"/>
                    </a:lnTo>
                    <a:lnTo>
                      <a:pt x="29" y="163"/>
                    </a:lnTo>
                    <a:lnTo>
                      <a:pt x="31" y="163"/>
                    </a:lnTo>
                    <a:lnTo>
                      <a:pt x="32" y="163"/>
                    </a:lnTo>
                    <a:lnTo>
                      <a:pt x="34" y="163"/>
                    </a:lnTo>
                    <a:lnTo>
                      <a:pt x="37" y="16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09" name="Freeform 39">
                <a:extLst>
                  <a:ext uri="{FF2B5EF4-FFF2-40B4-BE49-F238E27FC236}">
                    <a16:creationId xmlns:a16="http://schemas.microsoft.com/office/drawing/2014/main" id="{8DB31291-6F44-443C-9853-B073B4110F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10" y="1267"/>
                <a:ext cx="771" cy="338"/>
              </a:xfrm>
              <a:custGeom>
                <a:avLst/>
                <a:gdLst>
                  <a:gd name="T0" fmla="*/ 3 w 1541"/>
                  <a:gd name="T1" fmla="*/ 2 h 678"/>
                  <a:gd name="T2" fmla="*/ 3 w 1541"/>
                  <a:gd name="T3" fmla="*/ 2 h 678"/>
                  <a:gd name="T4" fmla="*/ 4 w 1541"/>
                  <a:gd name="T5" fmla="*/ 2 h 678"/>
                  <a:gd name="T6" fmla="*/ 4 w 1541"/>
                  <a:gd name="T7" fmla="*/ 2 h 678"/>
                  <a:gd name="T8" fmla="*/ 4 w 1541"/>
                  <a:gd name="T9" fmla="*/ 2 h 678"/>
                  <a:gd name="T10" fmla="*/ 4 w 1541"/>
                  <a:gd name="T11" fmla="*/ 2 h 678"/>
                  <a:gd name="T12" fmla="*/ 4 w 1541"/>
                  <a:gd name="T13" fmla="*/ 2 h 678"/>
                  <a:gd name="T14" fmla="*/ 5 w 1541"/>
                  <a:gd name="T15" fmla="*/ 2 h 678"/>
                  <a:gd name="T16" fmla="*/ 5 w 1541"/>
                  <a:gd name="T17" fmla="*/ 2 h 678"/>
                  <a:gd name="T18" fmla="*/ 5 w 1541"/>
                  <a:gd name="T19" fmla="*/ 2 h 678"/>
                  <a:gd name="T20" fmla="*/ 5 w 1541"/>
                  <a:gd name="T21" fmla="*/ 2 h 678"/>
                  <a:gd name="T22" fmla="*/ 5 w 1541"/>
                  <a:gd name="T23" fmla="*/ 2 h 678"/>
                  <a:gd name="T24" fmla="*/ 6 w 1541"/>
                  <a:gd name="T25" fmla="*/ 2 h 678"/>
                  <a:gd name="T26" fmla="*/ 6 w 1541"/>
                  <a:gd name="T27" fmla="*/ 2 h 678"/>
                  <a:gd name="T28" fmla="*/ 6 w 1541"/>
                  <a:gd name="T29" fmla="*/ 1 h 678"/>
                  <a:gd name="T30" fmla="*/ 6 w 1541"/>
                  <a:gd name="T31" fmla="*/ 1 h 678"/>
                  <a:gd name="T32" fmla="*/ 6 w 1541"/>
                  <a:gd name="T33" fmla="*/ 1 h 678"/>
                  <a:gd name="T34" fmla="*/ 4 w 1541"/>
                  <a:gd name="T35" fmla="*/ 2 h 678"/>
                  <a:gd name="T36" fmla="*/ 4 w 1541"/>
                  <a:gd name="T37" fmla="*/ 1 h 678"/>
                  <a:gd name="T38" fmla="*/ 5 w 1541"/>
                  <a:gd name="T39" fmla="*/ 1 h 678"/>
                  <a:gd name="T40" fmla="*/ 4 w 1541"/>
                  <a:gd name="T41" fmla="*/ 1 h 678"/>
                  <a:gd name="T42" fmla="*/ 4 w 1541"/>
                  <a:gd name="T43" fmla="*/ 1 h 678"/>
                  <a:gd name="T44" fmla="*/ 4 w 1541"/>
                  <a:gd name="T45" fmla="*/ 1 h 678"/>
                  <a:gd name="T46" fmla="*/ 4 w 1541"/>
                  <a:gd name="T47" fmla="*/ 0 h 678"/>
                  <a:gd name="T48" fmla="*/ 4 w 1541"/>
                  <a:gd name="T49" fmla="*/ 0 h 678"/>
                  <a:gd name="T50" fmla="*/ 3 w 1541"/>
                  <a:gd name="T51" fmla="*/ 0 h 678"/>
                  <a:gd name="T52" fmla="*/ 3 w 1541"/>
                  <a:gd name="T53" fmla="*/ 0 h 678"/>
                  <a:gd name="T54" fmla="*/ 3 w 1541"/>
                  <a:gd name="T55" fmla="*/ 1 h 678"/>
                  <a:gd name="T56" fmla="*/ 3 w 1541"/>
                  <a:gd name="T57" fmla="*/ 1 h 678"/>
                  <a:gd name="T58" fmla="*/ 3 w 1541"/>
                  <a:gd name="T59" fmla="*/ 1 h 678"/>
                  <a:gd name="T60" fmla="*/ 3 w 1541"/>
                  <a:gd name="T61" fmla="*/ 1 h 678"/>
                  <a:gd name="T62" fmla="*/ 3 w 1541"/>
                  <a:gd name="T63" fmla="*/ 2 h 678"/>
                  <a:gd name="T64" fmla="*/ 1 w 1541"/>
                  <a:gd name="T65" fmla="*/ 1 h 678"/>
                  <a:gd name="T66" fmla="*/ 0 w 1541"/>
                  <a:gd name="T67" fmla="*/ 2 h 678"/>
                  <a:gd name="T68" fmla="*/ 1 w 1541"/>
                  <a:gd name="T69" fmla="*/ 2 h 678"/>
                  <a:gd name="T70" fmla="*/ 1 w 1541"/>
                  <a:gd name="T71" fmla="*/ 2 h 678"/>
                  <a:gd name="T72" fmla="*/ 2 w 1541"/>
                  <a:gd name="T73" fmla="*/ 2 h 678"/>
                  <a:gd name="T74" fmla="*/ 2 w 1541"/>
                  <a:gd name="T75" fmla="*/ 2 h 678"/>
                  <a:gd name="T76" fmla="*/ 2 w 1541"/>
                  <a:gd name="T77" fmla="*/ 2 h 678"/>
                  <a:gd name="T78" fmla="*/ 2 w 1541"/>
                  <a:gd name="T79" fmla="*/ 2 h 678"/>
                  <a:gd name="T80" fmla="*/ 2 w 1541"/>
                  <a:gd name="T81" fmla="*/ 2 h 678"/>
                  <a:gd name="T82" fmla="*/ 3 w 1541"/>
                  <a:gd name="T83" fmla="*/ 2 h 678"/>
                  <a:gd name="T84" fmla="*/ 3 w 1541"/>
                  <a:gd name="T85" fmla="*/ 2 h 678"/>
                  <a:gd name="T86" fmla="*/ 3 w 1541"/>
                  <a:gd name="T87" fmla="*/ 2 h 6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41"/>
                  <a:gd name="T133" fmla="*/ 0 h 678"/>
                  <a:gd name="T134" fmla="*/ 1541 w 1541"/>
                  <a:gd name="T135" fmla="*/ 678 h 6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41" h="678">
                    <a:moveTo>
                      <a:pt x="646" y="636"/>
                    </a:moveTo>
                    <a:lnTo>
                      <a:pt x="655" y="643"/>
                    </a:lnTo>
                    <a:lnTo>
                      <a:pt x="666" y="650"/>
                    </a:lnTo>
                    <a:lnTo>
                      <a:pt x="680" y="658"/>
                    </a:lnTo>
                    <a:lnTo>
                      <a:pt x="695" y="665"/>
                    </a:lnTo>
                    <a:lnTo>
                      <a:pt x="713" y="671"/>
                    </a:lnTo>
                    <a:lnTo>
                      <a:pt x="731" y="675"/>
                    </a:lnTo>
                    <a:lnTo>
                      <a:pt x="751" y="678"/>
                    </a:lnTo>
                    <a:lnTo>
                      <a:pt x="771" y="678"/>
                    </a:lnTo>
                    <a:lnTo>
                      <a:pt x="787" y="676"/>
                    </a:lnTo>
                    <a:lnTo>
                      <a:pt x="804" y="673"/>
                    </a:lnTo>
                    <a:lnTo>
                      <a:pt x="820" y="668"/>
                    </a:lnTo>
                    <a:lnTo>
                      <a:pt x="836" y="664"/>
                    </a:lnTo>
                    <a:lnTo>
                      <a:pt x="851" y="657"/>
                    </a:lnTo>
                    <a:lnTo>
                      <a:pt x="866" y="650"/>
                    </a:lnTo>
                    <a:lnTo>
                      <a:pt x="880" y="642"/>
                    </a:lnTo>
                    <a:lnTo>
                      <a:pt x="893" y="634"/>
                    </a:lnTo>
                    <a:lnTo>
                      <a:pt x="909" y="625"/>
                    </a:lnTo>
                    <a:lnTo>
                      <a:pt x="929" y="615"/>
                    </a:lnTo>
                    <a:lnTo>
                      <a:pt x="952" y="606"/>
                    </a:lnTo>
                    <a:lnTo>
                      <a:pt x="976" y="598"/>
                    </a:lnTo>
                    <a:lnTo>
                      <a:pt x="1002" y="590"/>
                    </a:lnTo>
                    <a:lnTo>
                      <a:pt x="1028" y="582"/>
                    </a:lnTo>
                    <a:lnTo>
                      <a:pt x="1055" y="575"/>
                    </a:lnTo>
                    <a:lnTo>
                      <a:pt x="1082" y="569"/>
                    </a:lnTo>
                    <a:lnTo>
                      <a:pt x="1108" y="564"/>
                    </a:lnTo>
                    <a:lnTo>
                      <a:pt x="1132" y="558"/>
                    </a:lnTo>
                    <a:lnTo>
                      <a:pt x="1154" y="553"/>
                    </a:lnTo>
                    <a:lnTo>
                      <a:pt x="1172" y="550"/>
                    </a:lnTo>
                    <a:lnTo>
                      <a:pt x="1188" y="546"/>
                    </a:lnTo>
                    <a:lnTo>
                      <a:pt x="1201" y="545"/>
                    </a:lnTo>
                    <a:lnTo>
                      <a:pt x="1209" y="543"/>
                    </a:lnTo>
                    <a:lnTo>
                      <a:pt x="1211" y="543"/>
                    </a:lnTo>
                    <a:lnTo>
                      <a:pt x="1219" y="542"/>
                    </a:lnTo>
                    <a:lnTo>
                      <a:pt x="1231" y="541"/>
                    </a:lnTo>
                    <a:lnTo>
                      <a:pt x="1243" y="538"/>
                    </a:lnTo>
                    <a:lnTo>
                      <a:pt x="1258" y="537"/>
                    </a:lnTo>
                    <a:lnTo>
                      <a:pt x="1275" y="535"/>
                    </a:lnTo>
                    <a:lnTo>
                      <a:pt x="1293" y="531"/>
                    </a:lnTo>
                    <a:lnTo>
                      <a:pt x="1313" y="529"/>
                    </a:lnTo>
                    <a:lnTo>
                      <a:pt x="1334" y="526"/>
                    </a:lnTo>
                    <a:lnTo>
                      <a:pt x="1358" y="522"/>
                    </a:lnTo>
                    <a:lnTo>
                      <a:pt x="1381" y="519"/>
                    </a:lnTo>
                    <a:lnTo>
                      <a:pt x="1406" y="515"/>
                    </a:lnTo>
                    <a:lnTo>
                      <a:pt x="1431" y="511"/>
                    </a:lnTo>
                    <a:lnTo>
                      <a:pt x="1458" y="507"/>
                    </a:lnTo>
                    <a:lnTo>
                      <a:pt x="1485" y="502"/>
                    </a:lnTo>
                    <a:lnTo>
                      <a:pt x="1513" y="499"/>
                    </a:lnTo>
                    <a:lnTo>
                      <a:pt x="1541" y="494"/>
                    </a:lnTo>
                    <a:lnTo>
                      <a:pt x="1538" y="485"/>
                    </a:lnTo>
                    <a:lnTo>
                      <a:pt x="1536" y="477"/>
                    </a:lnTo>
                    <a:lnTo>
                      <a:pt x="1534" y="468"/>
                    </a:lnTo>
                    <a:lnTo>
                      <a:pt x="1530" y="459"/>
                    </a:lnTo>
                    <a:lnTo>
                      <a:pt x="933" y="522"/>
                    </a:lnTo>
                    <a:lnTo>
                      <a:pt x="933" y="478"/>
                    </a:lnTo>
                    <a:lnTo>
                      <a:pt x="923" y="444"/>
                    </a:lnTo>
                    <a:lnTo>
                      <a:pt x="913" y="422"/>
                    </a:lnTo>
                    <a:lnTo>
                      <a:pt x="908" y="414"/>
                    </a:lnTo>
                    <a:lnTo>
                      <a:pt x="1230" y="347"/>
                    </a:lnTo>
                    <a:lnTo>
                      <a:pt x="1226" y="334"/>
                    </a:lnTo>
                    <a:lnTo>
                      <a:pt x="881" y="375"/>
                    </a:lnTo>
                    <a:lnTo>
                      <a:pt x="870" y="363"/>
                    </a:lnTo>
                    <a:lnTo>
                      <a:pt x="859" y="354"/>
                    </a:lnTo>
                    <a:lnTo>
                      <a:pt x="845" y="346"/>
                    </a:lnTo>
                    <a:lnTo>
                      <a:pt x="832" y="339"/>
                    </a:lnTo>
                    <a:lnTo>
                      <a:pt x="821" y="334"/>
                    </a:lnTo>
                    <a:lnTo>
                      <a:pt x="810" y="331"/>
                    </a:lnTo>
                    <a:lnTo>
                      <a:pt x="804" y="330"/>
                    </a:lnTo>
                    <a:lnTo>
                      <a:pt x="801" y="329"/>
                    </a:lnTo>
                    <a:lnTo>
                      <a:pt x="799" y="297"/>
                    </a:lnTo>
                    <a:lnTo>
                      <a:pt x="794" y="218"/>
                    </a:lnTo>
                    <a:lnTo>
                      <a:pt x="789" y="111"/>
                    </a:lnTo>
                    <a:lnTo>
                      <a:pt x="783" y="0"/>
                    </a:lnTo>
                    <a:lnTo>
                      <a:pt x="780" y="0"/>
                    </a:lnTo>
                    <a:lnTo>
                      <a:pt x="778" y="0"/>
                    </a:lnTo>
                    <a:lnTo>
                      <a:pt x="777" y="0"/>
                    </a:lnTo>
                    <a:lnTo>
                      <a:pt x="775" y="0"/>
                    </a:lnTo>
                    <a:lnTo>
                      <a:pt x="768" y="0"/>
                    </a:lnTo>
                    <a:lnTo>
                      <a:pt x="761" y="0"/>
                    </a:lnTo>
                    <a:lnTo>
                      <a:pt x="753" y="0"/>
                    </a:lnTo>
                    <a:lnTo>
                      <a:pt x="746" y="0"/>
                    </a:lnTo>
                    <a:lnTo>
                      <a:pt x="733" y="331"/>
                    </a:lnTo>
                    <a:lnTo>
                      <a:pt x="717" y="337"/>
                    </a:lnTo>
                    <a:lnTo>
                      <a:pt x="701" y="344"/>
                    </a:lnTo>
                    <a:lnTo>
                      <a:pt x="687" y="352"/>
                    </a:lnTo>
                    <a:lnTo>
                      <a:pt x="675" y="360"/>
                    </a:lnTo>
                    <a:lnTo>
                      <a:pt x="664" y="368"/>
                    </a:lnTo>
                    <a:lnTo>
                      <a:pt x="657" y="373"/>
                    </a:lnTo>
                    <a:lnTo>
                      <a:pt x="651" y="378"/>
                    </a:lnTo>
                    <a:lnTo>
                      <a:pt x="650" y="379"/>
                    </a:lnTo>
                    <a:lnTo>
                      <a:pt x="320" y="357"/>
                    </a:lnTo>
                    <a:lnTo>
                      <a:pt x="313" y="370"/>
                    </a:lnTo>
                    <a:lnTo>
                      <a:pt x="625" y="418"/>
                    </a:lnTo>
                    <a:lnTo>
                      <a:pt x="609" y="456"/>
                    </a:lnTo>
                    <a:lnTo>
                      <a:pt x="605" y="494"/>
                    </a:lnTo>
                    <a:lnTo>
                      <a:pt x="607" y="523"/>
                    </a:lnTo>
                    <a:lnTo>
                      <a:pt x="609" y="535"/>
                    </a:lnTo>
                    <a:lnTo>
                      <a:pt x="5" y="502"/>
                    </a:lnTo>
                    <a:lnTo>
                      <a:pt x="4" y="509"/>
                    </a:lnTo>
                    <a:lnTo>
                      <a:pt x="3" y="516"/>
                    </a:lnTo>
                    <a:lnTo>
                      <a:pt x="1" y="523"/>
                    </a:lnTo>
                    <a:lnTo>
                      <a:pt x="0" y="530"/>
                    </a:lnTo>
                    <a:lnTo>
                      <a:pt x="35" y="534"/>
                    </a:lnTo>
                    <a:lnTo>
                      <a:pt x="71" y="536"/>
                    </a:lnTo>
                    <a:lnTo>
                      <a:pt x="106" y="539"/>
                    </a:lnTo>
                    <a:lnTo>
                      <a:pt x="140" y="542"/>
                    </a:lnTo>
                    <a:lnTo>
                      <a:pt x="174" y="545"/>
                    </a:lnTo>
                    <a:lnTo>
                      <a:pt x="206" y="547"/>
                    </a:lnTo>
                    <a:lnTo>
                      <a:pt x="237" y="551"/>
                    </a:lnTo>
                    <a:lnTo>
                      <a:pt x="266" y="553"/>
                    </a:lnTo>
                    <a:lnTo>
                      <a:pt x="293" y="555"/>
                    </a:lnTo>
                    <a:lnTo>
                      <a:pt x="319" y="558"/>
                    </a:lnTo>
                    <a:lnTo>
                      <a:pt x="342" y="560"/>
                    </a:lnTo>
                    <a:lnTo>
                      <a:pt x="362" y="561"/>
                    </a:lnTo>
                    <a:lnTo>
                      <a:pt x="380" y="564"/>
                    </a:lnTo>
                    <a:lnTo>
                      <a:pt x="395" y="565"/>
                    </a:lnTo>
                    <a:lnTo>
                      <a:pt x="407" y="566"/>
                    </a:lnTo>
                    <a:lnTo>
                      <a:pt x="415" y="567"/>
                    </a:lnTo>
                    <a:lnTo>
                      <a:pt x="430" y="569"/>
                    </a:lnTo>
                    <a:lnTo>
                      <a:pt x="445" y="572"/>
                    </a:lnTo>
                    <a:lnTo>
                      <a:pt x="461" y="575"/>
                    </a:lnTo>
                    <a:lnTo>
                      <a:pt x="478" y="579"/>
                    </a:lnTo>
                    <a:lnTo>
                      <a:pt x="495" y="582"/>
                    </a:lnTo>
                    <a:lnTo>
                      <a:pt x="511" y="587"/>
                    </a:lnTo>
                    <a:lnTo>
                      <a:pt x="528" y="590"/>
                    </a:lnTo>
                    <a:lnTo>
                      <a:pt x="544" y="595"/>
                    </a:lnTo>
                    <a:lnTo>
                      <a:pt x="561" y="600"/>
                    </a:lnTo>
                    <a:lnTo>
                      <a:pt x="575" y="605"/>
                    </a:lnTo>
                    <a:lnTo>
                      <a:pt x="590" y="610"/>
                    </a:lnTo>
                    <a:lnTo>
                      <a:pt x="604" y="615"/>
                    </a:lnTo>
                    <a:lnTo>
                      <a:pt x="617" y="620"/>
                    </a:lnTo>
                    <a:lnTo>
                      <a:pt x="628" y="626"/>
                    </a:lnTo>
                    <a:lnTo>
                      <a:pt x="638" y="630"/>
                    </a:lnTo>
                    <a:lnTo>
                      <a:pt x="646" y="6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10" name="Freeform 40">
                <a:extLst>
                  <a:ext uri="{FF2B5EF4-FFF2-40B4-BE49-F238E27FC236}">
                    <a16:creationId xmlns:a16="http://schemas.microsoft.com/office/drawing/2014/main" id="{34AC1DB6-3913-40F2-BB20-1B4DD93361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28" y="1444"/>
                <a:ext cx="134" cy="130"/>
              </a:xfrm>
              <a:custGeom>
                <a:avLst/>
                <a:gdLst>
                  <a:gd name="T0" fmla="*/ 0 w 269"/>
                  <a:gd name="T1" fmla="*/ 0 h 259"/>
                  <a:gd name="T2" fmla="*/ 0 w 269"/>
                  <a:gd name="T3" fmla="*/ 0 h 259"/>
                  <a:gd name="T4" fmla="*/ 0 w 269"/>
                  <a:gd name="T5" fmla="*/ 1 h 259"/>
                  <a:gd name="T6" fmla="*/ 0 w 269"/>
                  <a:gd name="T7" fmla="*/ 1 h 259"/>
                  <a:gd name="T8" fmla="*/ 0 w 269"/>
                  <a:gd name="T9" fmla="*/ 1 h 259"/>
                  <a:gd name="T10" fmla="*/ 0 w 269"/>
                  <a:gd name="T11" fmla="*/ 1 h 259"/>
                  <a:gd name="T12" fmla="*/ 0 w 269"/>
                  <a:gd name="T13" fmla="*/ 1 h 259"/>
                  <a:gd name="T14" fmla="*/ 0 w 269"/>
                  <a:gd name="T15" fmla="*/ 1 h 259"/>
                  <a:gd name="T16" fmla="*/ 0 w 269"/>
                  <a:gd name="T17" fmla="*/ 1 h 259"/>
                  <a:gd name="T18" fmla="*/ 0 w 269"/>
                  <a:gd name="T19" fmla="*/ 1 h 259"/>
                  <a:gd name="T20" fmla="*/ 0 w 269"/>
                  <a:gd name="T21" fmla="*/ 1 h 259"/>
                  <a:gd name="T22" fmla="*/ 0 w 269"/>
                  <a:gd name="T23" fmla="*/ 1 h 259"/>
                  <a:gd name="T24" fmla="*/ 0 w 269"/>
                  <a:gd name="T25" fmla="*/ 1 h 259"/>
                  <a:gd name="T26" fmla="*/ 0 w 269"/>
                  <a:gd name="T27" fmla="*/ 1 h 259"/>
                  <a:gd name="T28" fmla="*/ 0 w 269"/>
                  <a:gd name="T29" fmla="*/ 1 h 259"/>
                  <a:gd name="T30" fmla="*/ 0 w 269"/>
                  <a:gd name="T31" fmla="*/ 1 h 259"/>
                  <a:gd name="T32" fmla="*/ 0 w 269"/>
                  <a:gd name="T33" fmla="*/ 2 h 259"/>
                  <a:gd name="T34" fmla="*/ 0 w 269"/>
                  <a:gd name="T35" fmla="*/ 2 h 259"/>
                  <a:gd name="T36" fmla="*/ 0 w 269"/>
                  <a:gd name="T37" fmla="*/ 1 h 259"/>
                  <a:gd name="T38" fmla="*/ 0 w 269"/>
                  <a:gd name="T39" fmla="*/ 1 h 259"/>
                  <a:gd name="T40" fmla="*/ 0 w 269"/>
                  <a:gd name="T41" fmla="*/ 1 h 259"/>
                  <a:gd name="T42" fmla="*/ 0 w 269"/>
                  <a:gd name="T43" fmla="*/ 1 h 259"/>
                  <a:gd name="T44" fmla="*/ 0 w 269"/>
                  <a:gd name="T45" fmla="*/ 1 h 259"/>
                  <a:gd name="T46" fmla="*/ 0 w 269"/>
                  <a:gd name="T47" fmla="*/ 1 h 259"/>
                  <a:gd name="T48" fmla="*/ 0 w 269"/>
                  <a:gd name="T49" fmla="*/ 1 h 259"/>
                  <a:gd name="T50" fmla="*/ 0 w 269"/>
                  <a:gd name="T51" fmla="*/ 1 h 259"/>
                  <a:gd name="T52" fmla="*/ 0 w 269"/>
                  <a:gd name="T53" fmla="*/ 1 h 259"/>
                  <a:gd name="T54" fmla="*/ 0 w 269"/>
                  <a:gd name="T55" fmla="*/ 1 h 259"/>
                  <a:gd name="T56" fmla="*/ 0 w 269"/>
                  <a:gd name="T57" fmla="*/ 1 h 259"/>
                  <a:gd name="T58" fmla="*/ 1 w 269"/>
                  <a:gd name="T59" fmla="*/ 1 h 259"/>
                  <a:gd name="T60" fmla="*/ 1 w 269"/>
                  <a:gd name="T61" fmla="*/ 1 h 259"/>
                  <a:gd name="T62" fmla="*/ 1 w 269"/>
                  <a:gd name="T63" fmla="*/ 1 h 259"/>
                  <a:gd name="T64" fmla="*/ 1 w 269"/>
                  <a:gd name="T65" fmla="*/ 1 h 259"/>
                  <a:gd name="T66" fmla="*/ 1 w 269"/>
                  <a:gd name="T67" fmla="*/ 1 h 259"/>
                  <a:gd name="T68" fmla="*/ 0 w 269"/>
                  <a:gd name="T69" fmla="*/ 1 h 259"/>
                  <a:gd name="T70" fmla="*/ 0 w 269"/>
                  <a:gd name="T71" fmla="*/ 1 h 259"/>
                  <a:gd name="T72" fmla="*/ 0 w 269"/>
                  <a:gd name="T73" fmla="*/ 1 h 259"/>
                  <a:gd name="T74" fmla="*/ 0 w 269"/>
                  <a:gd name="T75" fmla="*/ 1 h 259"/>
                  <a:gd name="T76" fmla="*/ 0 w 269"/>
                  <a:gd name="T77" fmla="*/ 1 h 259"/>
                  <a:gd name="T78" fmla="*/ 0 w 269"/>
                  <a:gd name="T79" fmla="*/ 1 h 259"/>
                  <a:gd name="T80" fmla="*/ 0 w 269"/>
                  <a:gd name="T81" fmla="*/ 0 h 2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259"/>
                  <a:gd name="T125" fmla="*/ 269 w 269"/>
                  <a:gd name="T126" fmla="*/ 259 h 25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259">
                    <a:moveTo>
                      <a:pt x="132" y="0"/>
                    </a:moveTo>
                    <a:lnTo>
                      <a:pt x="127" y="0"/>
                    </a:lnTo>
                    <a:lnTo>
                      <a:pt x="116" y="2"/>
                    </a:lnTo>
                    <a:lnTo>
                      <a:pt x="99" y="6"/>
                    </a:lnTo>
                    <a:lnTo>
                      <a:pt x="80" y="13"/>
                    </a:lnTo>
                    <a:lnTo>
                      <a:pt x="58" y="24"/>
                    </a:lnTo>
                    <a:lnTo>
                      <a:pt x="38" y="40"/>
                    </a:lnTo>
                    <a:lnTo>
                      <a:pt x="20" y="62"/>
                    </a:lnTo>
                    <a:lnTo>
                      <a:pt x="6" y="92"/>
                    </a:lnTo>
                    <a:lnTo>
                      <a:pt x="0" y="122"/>
                    </a:lnTo>
                    <a:lnTo>
                      <a:pt x="0" y="151"/>
                    </a:lnTo>
                    <a:lnTo>
                      <a:pt x="6" y="177"/>
                    </a:lnTo>
                    <a:lnTo>
                      <a:pt x="14" y="200"/>
                    </a:lnTo>
                    <a:lnTo>
                      <a:pt x="25" y="221"/>
                    </a:lnTo>
                    <a:lnTo>
                      <a:pt x="35" y="238"/>
                    </a:lnTo>
                    <a:lnTo>
                      <a:pt x="44" y="251"/>
                    </a:lnTo>
                    <a:lnTo>
                      <a:pt x="50" y="259"/>
                    </a:lnTo>
                    <a:lnTo>
                      <a:pt x="54" y="258"/>
                    </a:lnTo>
                    <a:lnTo>
                      <a:pt x="66" y="255"/>
                    </a:lnTo>
                    <a:lnTo>
                      <a:pt x="83" y="250"/>
                    </a:lnTo>
                    <a:lnTo>
                      <a:pt x="106" y="245"/>
                    </a:lnTo>
                    <a:lnTo>
                      <a:pt x="133" y="242"/>
                    </a:lnTo>
                    <a:lnTo>
                      <a:pt x="163" y="242"/>
                    </a:lnTo>
                    <a:lnTo>
                      <a:pt x="195" y="245"/>
                    </a:lnTo>
                    <a:lnTo>
                      <a:pt x="227" y="255"/>
                    </a:lnTo>
                    <a:lnTo>
                      <a:pt x="230" y="251"/>
                    </a:lnTo>
                    <a:lnTo>
                      <a:pt x="234" y="242"/>
                    </a:lnTo>
                    <a:lnTo>
                      <a:pt x="242" y="227"/>
                    </a:lnTo>
                    <a:lnTo>
                      <a:pt x="250" y="209"/>
                    </a:lnTo>
                    <a:lnTo>
                      <a:pt x="258" y="188"/>
                    </a:lnTo>
                    <a:lnTo>
                      <a:pt x="265" y="165"/>
                    </a:lnTo>
                    <a:lnTo>
                      <a:pt x="269" y="142"/>
                    </a:lnTo>
                    <a:lnTo>
                      <a:pt x="269" y="120"/>
                    </a:lnTo>
                    <a:lnTo>
                      <a:pt x="264" y="98"/>
                    </a:lnTo>
                    <a:lnTo>
                      <a:pt x="255" y="76"/>
                    </a:lnTo>
                    <a:lnTo>
                      <a:pt x="242" y="55"/>
                    </a:lnTo>
                    <a:lnTo>
                      <a:pt x="226" y="37"/>
                    </a:lnTo>
                    <a:lnTo>
                      <a:pt x="207" y="21"/>
                    </a:lnTo>
                    <a:lnTo>
                      <a:pt x="183" y="9"/>
                    </a:lnTo>
                    <a:lnTo>
                      <a:pt x="159" y="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11" name="Freeform 41">
                <a:extLst>
                  <a:ext uri="{FF2B5EF4-FFF2-40B4-BE49-F238E27FC236}">
                    <a16:creationId xmlns:a16="http://schemas.microsoft.com/office/drawing/2014/main" id="{A53DE772-833A-4248-895F-C06A6A900D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00" y="1561"/>
                <a:ext cx="46" cy="47"/>
              </a:xfrm>
              <a:custGeom>
                <a:avLst/>
                <a:gdLst>
                  <a:gd name="T0" fmla="*/ 0 w 93"/>
                  <a:gd name="T1" fmla="*/ 1 h 93"/>
                  <a:gd name="T2" fmla="*/ 0 w 93"/>
                  <a:gd name="T3" fmla="*/ 1 h 93"/>
                  <a:gd name="T4" fmla="*/ 0 w 93"/>
                  <a:gd name="T5" fmla="*/ 1 h 93"/>
                  <a:gd name="T6" fmla="*/ 0 w 93"/>
                  <a:gd name="T7" fmla="*/ 1 h 93"/>
                  <a:gd name="T8" fmla="*/ 0 w 93"/>
                  <a:gd name="T9" fmla="*/ 1 h 93"/>
                  <a:gd name="T10" fmla="*/ 0 w 93"/>
                  <a:gd name="T11" fmla="*/ 1 h 93"/>
                  <a:gd name="T12" fmla="*/ 0 w 93"/>
                  <a:gd name="T13" fmla="*/ 1 h 93"/>
                  <a:gd name="T14" fmla="*/ 0 w 93"/>
                  <a:gd name="T15" fmla="*/ 1 h 93"/>
                  <a:gd name="T16" fmla="*/ 0 w 93"/>
                  <a:gd name="T17" fmla="*/ 1 h 93"/>
                  <a:gd name="T18" fmla="*/ 0 w 93"/>
                  <a:gd name="T19" fmla="*/ 1 h 93"/>
                  <a:gd name="T20" fmla="*/ 0 w 93"/>
                  <a:gd name="T21" fmla="*/ 1 h 93"/>
                  <a:gd name="T22" fmla="*/ 0 w 93"/>
                  <a:gd name="T23" fmla="*/ 1 h 93"/>
                  <a:gd name="T24" fmla="*/ 0 w 93"/>
                  <a:gd name="T25" fmla="*/ 1 h 93"/>
                  <a:gd name="T26" fmla="*/ 0 w 93"/>
                  <a:gd name="T27" fmla="*/ 1 h 93"/>
                  <a:gd name="T28" fmla="*/ 0 w 93"/>
                  <a:gd name="T29" fmla="*/ 1 h 93"/>
                  <a:gd name="T30" fmla="*/ 0 w 93"/>
                  <a:gd name="T31" fmla="*/ 0 h 93"/>
                  <a:gd name="T32" fmla="*/ 0 w 93"/>
                  <a:gd name="T33" fmla="*/ 0 h 93"/>
                  <a:gd name="T34" fmla="*/ 0 w 93"/>
                  <a:gd name="T35" fmla="*/ 1 h 93"/>
                  <a:gd name="T36" fmla="*/ 0 w 93"/>
                  <a:gd name="T37" fmla="*/ 1 h 93"/>
                  <a:gd name="T38" fmla="*/ 0 w 93"/>
                  <a:gd name="T39" fmla="*/ 1 h 93"/>
                  <a:gd name="T40" fmla="*/ 0 w 93"/>
                  <a:gd name="T41" fmla="*/ 1 h 93"/>
                  <a:gd name="T42" fmla="*/ 0 w 93"/>
                  <a:gd name="T43" fmla="*/ 1 h 93"/>
                  <a:gd name="T44" fmla="*/ 0 w 93"/>
                  <a:gd name="T45" fmla="*/ 1 h 93"/>
                  <a:gd name="T46" fmla="*/ 0 w 93"/>
                  <a:gd name="T47" fmla="*/ 1 h 93"/>
                  <a:gd name="T48" fmla="*/ 0 w 93"/>
                  <a:gd name="T49" fmla="*/ 1 h 93"/>
                  <a:gd name="T50" fmla="*/ 0 w 93"/>
                  <a:gd name="T51" fmla="*/ 1 h 93"/>
                  <a:gd name="T52" fmla="*/ 0 w 93"/>
                  <a:gd name="T53" fmla="*/ 1 h 93"/>
                  <a:gd name="T54" fmla="*/ 0 w 93"/>
                  <a:gd name="T55" fmla="*/ 1 h 93"/>
                  <a:gd name="T56" fmla="*/ 0 w 93"/>
                  <a:gd name="T57" fmla="*/ 1 h 93"/>
                  <a:gd name="T58" fmla="*/ 0 w 93"/>
                  <a:gd name="T59" fmla="*/ 1 h 93"/>
                  <a:gd name="T60" fmla="*/ 0 w 93"/>
                  <a:gd name="T61" fmla="*/ 1 h 93"/>
                  <a:gd name="T62" fmla="*/ 0 w 93"/>
                  <a:gd name="T63" fmla="*/ 1 h 93"/>
                  <a:gd name="T64" fmla="*/ 0 w 93"/>
                  <a:gd name="T65" fmla="*/ 1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93"/>
                  <a:gd name="T101" fmla="*/ 93 w 9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93">
                    <a:moveTo>
                      <a:pt x="48" y="93"/>
                    </a:moveTo>
                    <a:lnTo>
                      <a:pt x="57" y="92"/>
                    </a:lnTo>
                    <a:lnTo>
                      <a:pt x="66" y="89"/>
                    </a:lnTo>
                    <a:lnTo>
                      <a:pt x="73" y="84"/>
                    </a:lnTo>
                    <a:lnTo>
                      <a:pt x="80" y="78"/>
                    </a:lnTo>
                    <a:lnTo>
                      <a:pt x="86" y="71"/>
                    </a:lnTo>
                    <a:lnTo>
                      <a:pt x="89" y="63"/>
                    </a:lnTo>
                    <a:lnTo>
                      <a:pt x="93" y="54"/>
                    </a:lnTo>
                    <a:lnTo>
                      <a:pt x="93" y="45"/>
                    </a:lnTo>
                    <a:lnTo>
                      <a:pt x="92" y="36"/>
                    </a:lnTo>
                    <a:lnTo>
                      <a:pt x="89" y="26"/>
                    </a:lnTo>
                    <a:lnTo>
                      <a:pt x="85" y="19"/>
                    </a:lnTo>
                    <a:lnTo>
                      <a:pt x="79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6"/>
                    </a:lnTo>
                    <a:lnTo>
                      <a:pt x="4" y="66"/>
                    </a:lnTo>
                    <a:lnTo>
                      <a:pt x="9" y="74"/>
                    </a:lnTo>
                    <a:lnTo>
                      <a:pt x="15" y="81"/>
                    </a:lnTo>
                    <a:lnTo>
                      <a:pt x="21" y="85"/>
                    </a:lnTo>
                    <a:lnTo>
                      <a:pt x="29" y="90"/>
                    </a:lnTo>
                    <a:lnTo>
                      <a:pt x="39" y="92"/>
                    </a:lnTo>
                    <a:lnTo>
                      <a:pt x="48" y="9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12" name="Freeform 42">
                <a:extLst>
                  <a:ext uri="{FF2B5EF4-FFF2-40B4-BE49-F238E27FC236}">
                    <a16:creationId xmlns:a16="http://schemas.microsoft.com/office/drawing/2014/main" id="{3BBA2BE7-E017-42CD-88BF-42E79D342E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358"/>
                <a:ext cx="8" cy="72"/>
              </a:xfrm>
              <a:custGeom>
                <a:avLst/>
                <a:gdLst>
                  <a:gd name="T0" fmla="*/ 1 w 16"/>
                  <a:gd name="T1" fmla="*/ 1 h 143"/>
                  <a:gd name="T2" fmla="*/ 1 w 16"/>
                  <a:gd name="T3" fmla="*/ 0 h 143"/>
                  <a:gd name="T4" fmla="*/ 0 w 16"/>
                  <a:gd name="T5" fmla="*/ 1 h 143"/>
                  <a:gd name="T6" fmla="*/ 1 w 16"/>
                  <a:gd name="T7" fmla="*/ 1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43"/>
                  <a:gd name="T14" fmla="*/ 16 w 16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43">
                    <a:moveTo>
                      <a:pt x="16" y="142"/>
                    </a:moveTo>
                    <a:lnTo>
                      <a:pt x="6" y="0"/>
                    </a:lnTo>
                    <a:lnTo>
                      <a:pt x="0" y="143"/>
                    </a:lnTo>
                    <a:lnTo>
                      <a:pt x="16" y="14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13" name="Freeform 43">
                <a:extLst>
                  <a:ext uri="{FF2B5EF4-FFF2-40B4-BE49-F238E27FC236}">
                    <a16:creationId xmlns:a16="http://schemas.microsoft.com/office/drawing/2014/main" id="{420630CA-D3DA-45A1-9E08-6F16E7E1CB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59" y="1455"/>
                <a:ext cx="47" cy="9"/>
              </a:xfrm>
              <a:custGeom>
                <a:avLst/>
                <a:gdLst>
                  <a:gd name="T0" fmla="*/ 0 w 94"/>
                  <a:gd name="T1" fmla="*/ 1 h 18"/>
                  <a:gd name="T2" fmla="*/ 1 w 94"/>
                  <a:gd name="T3" fmla="*/ 0 h 18"/>
                  <a:gd name="T4" fmla="*/ 1 w 94"/>
                  <a:gd name="T5" fmla="*/ 1 h 18"/>
                  <a:gd name="T6" fmla="*/ 0 w 94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18"/>
                  <a:gd name="T14" fmla="*/ 94 w 94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18">
                    <a:moveTo>
                      <a:pt x="0" y="10"/>
                    </a:moveTo>
                    <a:lnTo>
                      <a:pt x="94" y="0"/>
                    </a:lnTo>
                    <a:lnTo>
                      <a:pt x="4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14" name="Freeform 44">
                <a:extLst>
                  <a:ext uri="{FF2B5EF4-FFF2-40B4-BE49-F238E27FC236}">
                    <a16:creationId xmlns:a16="http://schemas.microsoft.com/office/drawing/2014/main" id="{0486651B-0C70-4592-8348-C0FAB2E47C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6" y="1458"/>
                <a:ext cx="48" cy="7"/>
              </a:xfrm>
              <a:custGeom>
                <a:avLst/>
                <a:gdLst>
                  <a:gd name="T0" fmla="*/ 1 w 95"/>
                  <a:gd name="T1" fmla="*/ 1 h 14"/>
                  <a:gd name="T2" fmla="*/ 0 w 95"/>
                  <a:gd name="T3" fmla="*/ 0 h 14"/>
                  <a:gd name="T4" fmla="*/ 1 w 95"/>
                  <a:gd name="T5" fmla="*/ 1 h 14"/>
                  <a:gd name="T6" fmla="*/ 1 w 95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"/>
                  <a:gd name="T13" fmla="*/ 0 h 14"/>
                  <a:gd name="T14" fmla="*/ 95 w 95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" h="14">
                    <a:moveTo>
                      <a:pt x="95" y="6"/>
                    </a:moveTo>
                    <a:lnTo>
                      <a:pt x="0" y="0"/>
                    </a:lnTo>
                    <a:lnTo>
                      <a:pt x="91" y="14"/>
                    </a:lnTo>
                    <a:lnTo>
                      <a:pt x="95" y="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15" name="Freeform 45">
                <a:extLst>
                  <a:ext uri="{FF2B5EF4-FFF2-40B4-BE49-F238E27FC236}">
                    <a16:creationId xmlns:a16="http://schemas.microsoft.com/office/drawing/2014/main" id="{6F9FC3AA-EA12-449E-B2DC-786AA37C12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0" y="1525"/>
                <a:ext cx="134" cy="30"/>
              </a:xfrm>
              <a:custGeom>
                <a:avLst/>
                <a:gdLst>
                  <a:gd name="T0" fmla="*/ 0 w 267"/>
                  <a:gd name="T1" fmla="*/ 1 h 60"/>
                  <a:gd name="T2" fmla="*/ 1 w 267"/>
                  <a:gd name="T3" fmla="*/ 1 h 60"/>
                  <a:gd name="T4" fmla="*/ 1 w 267"/>
                  <a:gd name="T5" fmla="*/ 1 h 60"/>
                  <a:gd name="T6" fmla="*/ 1 w 267"/>
                  <a:gd name="T7" fmla="*/ 1 h 60"/>
                  <a:gd name="T8" fmla="*/ 1 w 267"/>
                  <a:gd name="T9" fmla="*/ 1 h 60"/>
                  <a:gd name="T10" fmla="*/ 1 w 267"/>
                  <a:gd name="T11" fmla="*/ 1 h 60"/>
                  <a:gd name="T12" fmla="*/ 1 w 267"/>
                  <a:gd name="T13" fmla="*/ 1 h 60"/>
                  <a:gd name="T14" fmla="*/ 1 w 267"/>
                  <a:gd name="T15" fmla="*/ 1 h 60"/>
                  <a:gd name="T16" fmla="*/ 1 w 267"/>
                  <a:gd name="T17" fmla="*/ 1 h 60"/>
                  <a:gd name="T18" fmla="*/ 1 w 267"/>
                  <a:gd name="T19" fmla="*/ 1 h 60"/>
                  <a:gd name="T20" fmla="*/ 1 w 267"/>
                  <a:gd name="T21" fmla="*/ 1 h 60"/>
                  <a:gd name="T22" fmla="*/ 1 w 267"/>
                  <a:gd name="T23" fmla="*/ 1 h 60"/>
                  <a:gd name="T24" fmla="*/ 1 w 267"/>
                  <a:gd name="T25" fmla="*/ 1 h 60"/>
                  <a:gd name="T26" fmla="*/ 1 w 267"/>
                  <a:gd name="T27" fmla="*/ 1 h 60"/>
                  <a:gd name="T28" fmla="*/ 1 w 267"/>
                  <a:gd name="T29" fmla="*/ 1 h 60"/>
                  <a:gd name="T30" fmla="*/ 1 w 267"/>
                  <a:gd name="T31" fmla="*/ 1 h 60"/>
                  <a:gd name="T32" fmla="*/ 2 w 267"/>
                  <a:gd name="T33" fmla="*/ 0 h 60"/>
                  <a:gd name="T34" fmla="*/ 1 w 267"/>
                  <a:gd name="T35" fmla="*/ 1 h 60"/>
                  <a:gd name="T36" fmla="*/ 0 w 267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7"/>
                  <a:gd name="T58" fmla="*/ 0 h 60"/>
                  <a:gd name="T59" fmla="*/ 267 w 267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7" h="60">
                    <a:moveTo>
                      <a:pt x="0" y="60"/>
                    </a:moveTo>
                    <a:lnTo>
                      <a:pt x="2" y="60"/>
                    </a:lnTo>
                    <a:lnTo>
                      <a:pt x="7" y="58"/>
                    </a:lnTo>
                    <a:lnTo>
                      <a:pt x="15" y="57"/>
                    </a:lnTo>
                    <a:lnTo>
                      <a:pt x="25" y="53"/>
                    </a:lnTo>
                    <a:lnTo>
                      <a:pt x="39" y="50"/>
                    </a:lnTo>
                    <a:lnTo>
                      <a:pt x="54" y="47"/>
                    </a:lnTo>
                    <a:lnTo>
                      <a:pt x="71" y="42"/>
                    </a:lnTo>
                    <a:lnTo>
                      <a:pt x="91" y="37"/>
                    </a:lnTo>
                    <a:lnTo>
                      <a:pt x="110" y="33"/>
                    </a:lnTo>
                    <a:lnTo>
                      <a:pt x="132" y="28"/>
                    </a:lnTo>
                    <a:lnTo>
                      <a:pt x="154" y="24"/>
                    </a:lnTo>
                    <a:lnTo>
                      <a:pt x="177" y="18"/>
                    </a:lnTo>
                    <a:lnTo>
                      <a:pt x="199" y="13"/>
                    </a:lnTo>
                    <a:lnTo>
                      <a:pt x="222" y="9"/>
                    </a:lnTo>
                    <a:lnTo>
                      <a:pt x="245" y="4"/>
                    </a:lnTo>
                    <a:lnTo>
                      <a:pt x="267" y="0"/>
                    </a:lnTo>
                    <a:lnTo>
                      <a:pt x="11" y="2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16" name="Freeform 46">
                <a:extLst>
                  <a:ext uri="{FF2B5EF4-FFF2-40B4-BE49-F238E27FC236}">
                    <a16:creationId xmlns:a16="http://schemas.microsoft.com/office/drawing/2014/main" id="{6B907ABA-F7DE-45EE-9D62-84476E4E3B8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7" y="1536"/>
                <a:ext cx="135" cy="23"/>
              </a:xfrm>
              <a:custGeom>
                <a:avLst/>
                <a:gdLst>
                  <a:gd name="T0" fmla="*/ 1 w 270"/>
                  <a:gd name="T1" fmla="*/ 1 h 46"/>
                  <a:gd name="T2" fmla="*/ 1 w 270"/>
                  <a:gd name="T3" fmla="*/ 1 h 46"/>
                  <a:gd name="T4" fmla="*/ 1 w 270"/>
                  <a:gd name="T5" fmla="*/ 1 h 46"/>
                  <a:gd name="T6" fmla="*/ 1 w 270"/>
                  <a:gd name="T7" fmla="*/ 1 h 46"/>
                  <a:gd name="T8" fmla="*/ 1 w 270"/>
                  <a:gd name="T9" fmla="*/ 1 h 46"/>
                  <a:gd name="T10" fmla="*/ 1 w 270"/>
                  <a:gd name="T11" fmla="*/ 1 h 46"/>
                  <a:gd name="T12" fmla="*/ 1 w 270"/>
                  <a:gd name="T13" fmla="*/ 1 h 46"/>
                  <a:gd name="T14" fmla="*/ 1 w 270"/>
                  <a:gd name="T15" fmla="*/ 1 h 46"/>
                  <a:gd name="T16" fmla="*/ 1 w 270"/>
                  <a:gd name="T17" fmla="*/ 1 h 46"/>
                  <a:gd name="T18" fmla="*/ 1 w 270"/>
                  <a:gd name="T19" fmla="*/ 1 h 46"/>
                  <a:gd name="T20" fmla="*/ 1 w 270"/>
                  <a:gd name="T21" fmla="*/ 1 h 46"/>
                  <a:gd name="T22" fmla="*/ 1 w 270"/>
                  <a:gd name="T23" fmla="*/ 1 h 46"/>
                  <a:gd name="T24" fmla="*/ 1 w 270"/>
                  <a:gd name="T25" fmla="*/ 1 h 46"/>
                  <a:gd name="T26" fmla="*/ 1 w 270"/>
                  <a:gd name="T27" fmla="*/ 1 h 46"/>
                  <a:gd name="T28" fmla="*/ 1 w 270"/>
                  <a:gd name="T29" fmla="*/ 1 h 46"/>
                  <a:gd name="T30" fmla="*/ 1 w 270"/>
                  <a:gd name="T31" fmla="*/ 1 h 46"/>
                  <a:gd name="T32" fmla="*/ 0 w 270"/>
                  <a:gd name="T33" fmla="*/ 0 h 46"/>
                  <a:gd name="T34" fmla="*/ 1 w 270"/>
                  <a:gd name="T35" fmla="*/ 1 h 46"/>
                  <a:gd name="T36" fmla="*/ 1 w 270"/>
                  <a:gd name="T37" fmla="*/ 1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0"/>
                  <a:gd name="T58" fmla="*/ 0 h 46"/>
                  <a:gd name="T59" fmla="*/ 270 w 270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0" h="46">
                    <a:moveTo>
                      <a:pt x="270" y="46"/>
                    </a:moveTo>
                    <a:lnTo>
                      <a:pt x="267" y="46"/>
                    </a:lnTo>
                    <a:lnTo>
                      <a:pt x="263" y="45"/>
                    </a:lnTo>
                    <a:lnTo>
                      <a:pt x="255" y="43"/>
                    </a:lnTo>
                    <a:lnTo>
                      <a:pt x="244" y="41"/>
                    </a:lnTo>
                    <a:lnTo>
                      <a:pt x="231" y="38"/>
                    </a:lnTo>
                    <a:lnTo>
                      <a:pt x="216" y="36"/>
                    </a:lnTo>
                    <a:lnTo>
                      <a:pt x="197" y="32"/>
                    </a:lnTo>
                    <a:lnTo>
                      <a:pt x="179" y="28"/>
                    </a:lnTo>
                    <a:lnTo>
                      <a:pt x="158" y="24"/>
                    </a:lnTo>
                    <a:lnTo>
                      <a:pt x="136" y="21"/>
                    </a:lnTo>
                    <a:lnTo>
                      <a:pt x="114" y="17"/>
                    </a:lnTo>
                    <a:lnTo>
                      <a:pt x="91" y="13"/>
                    </a:lnTo>
                    <a:lnTo>
                      <a:pt x="68" y="9"/>
                    </a:lnTo>
                    <a:lnTo>
                      <a:pt x="45" y="6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256" y="11"/>
                    </a:lnTo>
                    <a:lnTo>
                      <a:pt x="270" y="4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17" name="Freeform 47">
                <a:extLst>
                  <a:ext uri="{FF2B5EF4-FFF2-40B4-BE49-F238E27FC236}">
                    <a16:creationId xmlns:a16="http://schemas.microsoft.com/office/drawing/2014/main" id="{FA4A59CA-668F-42AA-88B0-2B0DEE6B53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51" y="1481"/>
                <a:ext cx="86" cy="26"/>
              </a:xfrm>
              <a:custGeom>
                <a:avLst/>
                <a:gdLst>
                  <a:gd name="T0" fmla="*/ 0 w 173"/>
                  <a:gd name="T1" fmla="*/ 1 h 51"/>
                  <a:gd name="T2" fmla="*/ 0 w 173"/>
                  <a:gd name="T3" fmla="*/ 1 h 51"/>
                  <a:gd name="T4" fmla="*/ 0 w 173"/>
                  <a:gd name="T5" fmla="*/ 1 h 51"/>
                  <a:gd name="T6" fmla="*/ 0 w 173"/>
                  <a:gd name="T7" fmla="*/ 1 h 51"/>
                  <a:gd name="T8" fmla="*/ 0 w 173"/>
                  <a:gd name="T9" fmla="*/ 1 h 51"/>
                  <a:gd name="T10" fmla="*/ 0 w 173"/>
                  <a:gd name="T11" fmla="*/ 1 h 51"/>
                  <a:gd name="T12" fmla="*/ 0 w 173"/>
                  <a:gd name="T13" fmla="*/ 1 h 51"/>
                  <a:gd name="T14" fmla="*/ 0 w 173"/>
                  <a:gd name="T15" fmla="*/ 1 h 51"/>
                  <a:gd name="T16" fmla="*/ 0 w 173"/>
                  <a:gd name="T17" fmla="*/ 1 h 51"/>
                  <a:gd name="T18" fmla="*/ 0 w 173"/>
                  <a:gd name="T19" fmla="*/ 1 h 51"/>
                  <a:gd name="T20" fmla="*/ 0 w 173"/>
                  <a:gd name="T21" fmla="*/ 1 h 51"/>
                  <a:gd name="T22" fmla="*/ 0 w 173"/>
                  <a:gd name="T23" fmla="*/ 1 h 51"/>
                  <a:gd name="T24" fmla="*/ 0 w 173"/>
                  <a:gd name="T25" fmla="*/ 1 h 51"/>
                  <a:gd name="T26" fmla="*/ 0 w 173"/>
                  <a:gd name="T27" fmla="*/ 1 h 51"/>
                  <a:gd name="T28" fmla="*/ 0 w 173"/>
                  <a:gd name="T29" fmla="*/ 1 h 51"/>
                  <a:gd name="T30" fmla="*/ 0 w 173"/>
                  <a:gd name="T31" fmla="*/ 1 h 51"/>
                  <a:gd name="T32" fmla="*/ 0 w 173"/>
                  <a:gd name="T33" fmla="*/ 1 h 51"/>
                  <a:gd name="T34" fmla="*/ 0 w 173"/>
                  <a:gd name="T35" fmla="*/ 1 h 51"/>
                  <a:gd name="T36" fmla="*/ 0 w 173"/>
                  <a:gd name="T37" fmla="*/ 0 h 51"/>
                  <a:gd name="T38" fmla="*/ 0 w 173"/>
                  <a:gd name="T39" fmla="*/ 0 h 51"/>
                  <a:gd name="T40" fmla="*/ 0 w 173"/>
                  <a:gd name="T41" fmla="*/ 1 h 51"/>
                  <a:gd name="T42" fmla="*/ 0 w 173"/>
                  <a:gd name="T43" fmla="*/ 1 h 51"/>
                  <a:gd name="T44" fmla="*/ 0 w 173"/>
                  <a:gd name="T45" fmla="*/ 1 h 51"/>
                  <a:gd name="T46" fmla="*/ 0 w 173"/>
                  <a:gd name="T47" fmla="*/ 1 h 51"/>
                  <a:gd name="T48" fmla="*/ 0 w 173"/>
                  <a:gd name="T49" fmla="*/ 1 h 51"/>
                  <a:gd name="T50" fmla="*/ 0 w 173"/>
                  <a:gd name="T51" fmla="*/ 1 h 51"/>
                  <a:gd name="T52" fmla="*/ 0 w 173"/>
                  <a:gd name="T53" fmla="*/ 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3"/>
                  <a:gd name="T82" fmla="*/ 0 h 51"/>
                  <a:gd name="T83" fmla="*/ 173 w 173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3" h="51">
                    <a:moveTo>
                      <a:pt x="173" y="14"/>
                    </a:moveTo>
                    <a:lnTo>
                      <a:pt x="163" y="44"/>
                    </a:lnTo>
                    <a:lnTo>
                      <a:pt x="159" y="43"/>
                    </a:lnTo>
                    <a:lnTo>
                      <a:pt x="148" y="39"/>
                    </a:lnTo>
                    <a:lnTo>
                      <a:pt x="132" y="36"/>
                    </a:lnTo>
                    <a:lnTo>
                      <a:pt x="111" y="33"/>
                    </a:lnTo>
                    <a:lnTo>
                      <a:pt x="88" y="32"/>
                    </a:lnTo>
                    <a:lnTo>
                      <a:pt x="64" y="33"/>
                    </a:lnTo>
                    <a:lnTo>
                      <a:pt x="41" y="39"/>
                    </a:lnTo>
                    <a:lnTo>
                      <a:pt x="20" y="51"/>
                    </a:lnTo>
                    <a:lnTo>
                      <a:pt x="0" y="31"/>
                    </a:lnTo>
                    <a:lnTo>
                      <a:pt x="1" y="30"/>
                    </a:lnTo>
                    <a:lnTo>
                      <a:pt x="5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1" y="10"/>
                    </a:lnTo>
                    <a:lnTo>
                      <a:pt x="48" y="6"/>
                    </a:lnTo>
                    <a:lnTo>
                      <a:pt x="67" y="1"/>
                    </a:lnTo>
                    <a:lnTo>
                      <a:pt x="90" y="0"/>
                    </a:lnTo>
                    <a:lnTo>
                      <a:pt x="106" y="0"/>
                    </a:lnTo>
                    <a:lnTo>
                      <a:pt x="122" y="1"/>
                    </a:lnTo>
                    <a:lnTo>
                      <a:pt x="136" y="3"/>
                    </a:lnTo>
                    <a:lnTo>
                      <a:pt x="149" y="7"/>
                    </a:lnTo>
                    <a:lnTo>
                      <a:pt x="159" y="9"/>
                    </a:lnTo>
                    <a:lnTo>
                      <a:pt x="166" y="11"/>
                    </a:lnTo>
                    <a:lnTo>
                      <a:pt x="172" y="13"/>
                    </a:lnTo>
                    <a:lnTo>
                      <a:pt x="173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18" name="Freeform 48">
                <a:extLst>
                  <a:ext uri="{FF2B5EF4-FFF2-40B4-BE49-F238E27FC236}">
                    <a16:creationId xmlns:a16="http://schemas.microsoft.com/office/drawing/2014/main" id="{8878AEE6-8F37-4BB6-A354-9869D350E1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0" y="1514"/>
                <a:ext cx="57" cy="13"/>
              </a:xfrm>
              <a:custGeom>
                <a:avLst/>
                <a:gdLst>
                  <a:gd name="T0" fmla="*/ 1 w 114"/>
                  <a:gd name="T1" fmla="*/ 0 h 25"/>
                  <a:gd name="T2" fmla="*/ 1 w 114"/>
                  <a:gd name="T3" fmla="*/ 0 h 25"/>
                  <a:gd name="T4" fmla="*/ 1 w 114"/>
                  <a:gd name="T5" fmla="*/ 1 h 25"/>
                  <a:gd name="T6" fmla="*/ 1 w 114"/>
                  <a:gd name="T7" fmla="*/ 1 h 25"/>
                  <a:gd name="T8" fmla="*/ 1 w 114"/>
                  <a:gd name="T9" fmla="*/ 1 h 25"/>
                  <a:gd name="T10" fmla="*/ 1 w 114"/>
                  <a:gd name="T11" fmla="*/ 1 h 25"/>
                  <a:gd name="T12" fmla="*/ 1 w 114"/>
                  <a:gd name="T13" fmla="*/ 1 h 25"/>
                  <a:gd name="T14" fmla="*/ 1 w 114"/>
                  <a:gd name="T15" fmla="*/ 1 h 25"/>
                  <a:gd name="T16" fmla="*/ 1 w 114"/>
                  <a:gd name="T17" fmla="*/ 1 h 25"/>
                  <a:gd name="T18" fmla="*/ 1 w 114"/>
                  <a:gd name="T19" fmla="*/ 1 h 25"/>
                  <a:gd name="T20" fmla="*/ 1 w 114"/>
                  <a:gd name="T21" fmla="*/ 1 h 25"/>
                  <a:gd name="T22" fmla="*/ 1 w 114"/>
                  <a:gd name="T23" fmla="*/ 1 h 25"/>
                  <a:gd name="T24" fmla="*/ 1 w 114"/>
                  <a:gd name="T25" fmla="*/ 1 h 25"/>
                  <a:gd name="T26" fmla="*/ 0 w 114"/>
                  <a:gd name="T27" fmla="*/ 1 h 25"/>
                  <a:gd name="T28" fmla="*/ 0 w 114"/>
                  <a:gd name="T29" fmla="*/ 1 h 25"/>
                  <a:gd name="T30" fmla="*/ 1 w 114"/>
                  <a:gd name="T31" fmla="*/ 1 h 25"/>
                  <a:gd name="T32" fmla="*/ 1 w 114"/>
                  <a:gd name="T33" fmla="*/ 1 h 25"/>
                  <a:gd name="T34" fmla="*/ 1 w 114"/>
                  <a:gd name="T35" fmla="*/ 1 h 25"/>
                  <a:gd name="T36" fmla="*/ 1 w 114"/>
                  <a:gd name="T37" fmla="*/ 1 h 25"/>
                  <a:gd name="T38" fmla="*/ 1 w 114"/>
                  <a:gd name="T39" fmla="*/ 1 h 25"/>
                  <a:gd name="T40" fmla="*/ 1 w 114"/>
                  <a:gd name="T41" fmla="*/ 1 h 25"/>
                  <a:gd name="T42" fmla="*/ 1 w 114"/>
                  <a:gd name="T43" fmla="*/ 1 h 25"/>
                  <a:gd name="T44" fmla="*/ 1 w 114"/>
                  <a:gd name="T45" fmla="*/ 1 h 25"/>
                  <a:gd name="T46" fmla="*/ 1 w 114"/>
                  <a:gd name="T47" fmla="*/ 1 h 25"/>
                  <a:gd name="T48" fmla="*/ 1 w 114"/>
                  <a:gd name="T49" fmla="*/ 1 h 25"/>
                  <a:gd name="T50" fmla="*/ 1 w 114"/>
                  <a:gd name="T51" fmla="*/ 0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4"/>
                  <a:gd name="T79" fmla="*/ 0 h 25"/>
                  <a:gd name="T80" fmla="*/ 114 w 114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4" h="25">
                    <a:moveTo>
                      <a:pt x="114" y="0"/>
                    </a:moveTo>
                    <a:lnTo>
                      <a:pt x="113" y="0"/>
                    </a:lnTo>
                    <a:lnTo>
                      <a:pt x="110" y="2"/>
                    </a:lnTo>
                    <a:lnTo>
                      <a:pt x="103" y="3"/>
                    </a:lnTo>
                    <a:lnTo>
                      <a:pt x="94" y="5"/>
                    </a:lnTo>
                    <a:lnTo>
                      <a:pt x="81" y="8"/>
                    </a:lnTo>
                    <a:lnTo>
                      <a:pt x="64" y="10"/>
                    </a:lnTo>
                    <a:lnTo>
                      <a:pt x="43" y="12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3" y="15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4" y="23"/>
                    </a:lnTo>
                    <a:lnTo>
                      <a:pt x="12" y="25"/>
                    </a:lnTo>
                    <a:lnTo>
                      <a:pt x="21" y="25"/>
                    </a:lnTo>
                    <a:lnTo>
                      <a:pt x="35" y="25"/>
                    </a:lnTo>
                    <a:lnTo>
                      <a:pt x="51" y="25"/>
                    </a:lnTo>
                    <a:lnTo>
                      <a:pt x="67" y="23"/>
                    </a:lnTo>
                    <a:lnTo>
                      <a:pt x="83" y="21"/>
                    </a:lnTo>
                    <a:lnTo>
                      <a:pt x="97" y="18"/>
                    </a:lnTo>
                    <a:lnTo>
                      <a:pt x="107" y="16"/>
                    </a:lnTo>
                    <a:lnTo>
                      <a:pt x="113" y="1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19" name="Freeform 49">
                <a:extLst>
                  <a:ext uri="{FF2B5EF4-FFF2-40B4-BE49-F238E27FC236}">
                    <a16:creationId xmlns:a16="http://schemas.microsoft.com/office/drawing/2014/main" id="{CA9FB004-30F8-4539-AC1B-9AEBC945FE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2" y="1511"/>
                <a:ext cx="30" cy="33"/>
              </a:xfrm>
              <a:custGeom>
                <a:avLst/>
                <a:gdLst>
                  <a:gd name="T0" fmla="*/ 1 w 60"/>
                  <a:gd name="T1" fmla="*/ 1 h 65"/>
                  <a:gd name="T2" fmla="*/ 1 w 60"/>
                  <a:gd name="T3" fmla="*/ 1 h 65"/>
                  <a:gd name="T4" fmla="*/ 1 w 60"/>
                  <a:gd name="T5" fmla="*/ 1 h 65"/>
                  <a:gd name="T6" fmla="*/ 1 w 60"/>
                  <a:gd name="T7" fmla="*/ 1 h 65"/>
                  <a:gd name="T8" fmla="*/ 1 w 60"/>
                  <a:gd name="T9" fmla="*/ 1 h 65"/>
                  <a:gd name="T10" fmla="*/ 1 w 60"/>
                  <a:gd name="T11" fmla="*/ 1 h 65"/>
                  <a:gd name="T12" fmla="*/ 1 w 60"/>
                  <a:gd name="T13" fmla="*/ 1 h 65"/>
                  <a:gd name="T14" fmla="*/ 1 w 60"/>
                  <a:gd name="T15" fmla="*/ 1 h 65"/>
                  <a:gd name="T16" fmla="*/ 1 w 60"/>
                  <a:gd name="T17" fmla="*/ 0 h 65"/>
                  <a:gd name="T18" fmla="*/ 1 w 60"/>
                  <a:gd name="T19" fmla="*/ 1 h 65"/>
                  <a:gd name="T20" fmla="*/ 1 w 60"/>
                  <a:gd name="T21" fmla="*/ 1 h 65"/>
                  <a:gd name="T22" fmla="*/ 1 w 60"/>
                  <a:gd name="T23" fmla="*/ 1 h 65"/>
                  <a:gd name="T24" fmla="*/ 0 w 60"/>
                  <a:gd name="T25" fmla="*/ 1 h 65"/>
                  <a:gd name="T26" fmla="*/ 1 w 60"/>
                  <a:gd name="T27" fmla="*/ 1 h 65"/>
                  <a:gd name="T28" fmla="*/ 1 w 60"/>
                  <a:gd name="T29" fmla="*/ 1 h 65"/>
                  <a:gd name="T30" fmla="*/ 1 w 60"/>
                  <a:gd name="T31" fmla="*/ 1 h 65"/>
                  <a:gd name="T32" fmla="*/ 1 w 60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65"/>
                  <a:gd name="T53" fmla="*/ 60 w 6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65">
                    <a:moveTo>
                      <a:pt x="31" y="65"/>
                    </a:moveTo>
                    <a:lnTo>
                      <a:pt x="42" y="63"/>
                    </a:lnTo>
                    <a:lnTo>
                      <a:pt x="51" y="55"/>
                    </a:lnTo>
                    <a:lnTo>
                      <a:pt x="57" y="45"/>
                    </a:lnTo>
                    <a:lnTo>
                      <a:pt x="60" y="32"/>
                    </a:lnTo>
                    <a:lnTo>
                      <a:pt x="56" y="19"/>
                    </a:lnTo>
                    <a:lnTo>
                      <a:pt x="50" y="9"/>
                    </a:lnTo>
                    <a:lnTo>
                      <a:pt x="40" y="2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3"/>
                    </a:lnTo>
                    <a:lnTo>
                      <a:pt x="3" y="46"/>
                    </a:lnTo>
                    <a:lnTo>
                      <a:pt x="9" y="56"/>
                    </a:lnTo>
                    <a:lnTo>
                      <a:pt x="19" y="63"/>
                    </a:lnTo>
                    <a:lnTo>
                      <a:pt x="31" y="6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20" name="Freeform 50">
                <a:extLst>
                  <a:ext uri="{FF2B5EF4-FFF2-40B4-BE49-F238E27FC236}">
                    <a16:creationId xmlns:a16="http://schemas.microsoft.com/office/drawing/2014/main" id="{4911B97C-B9B5-401F-B3DA-0A121D213F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7" y="1525"/>
                <a:ext cx="51" cy="11"/>
              </a:xfrm>
              <a:custGeom>
                <a:avLst/>
                <a:gdLst>
                  <a:gd name="T0" fmla="*/ 0 w 103"/>
                  <a:gd name="T1" fmla="*/ 1 h 22"/>
                  <a:gd name="T2" fmla="*/ 0 w 103"/>
                  <a:gd name="T3" fmla="*/ 1 h 22"/>
                  <a:gd name="T4" fmla="*/ 0 w 103"/>
                  <a:gd name="T5" fmla="*/ 1 h 22"/>
                  <a:gd name="T6" fmla="*/ 0 w 103"/>
                  <a:gd name="T7" fmla="*/ 1 h 22"/>
                  <a:gd name="T8" fmla="*/ 0 w 103"/>
                  <a:gd name="T9" fmla="*/ 1 h 22"/>
                  <a:gd name="T10" fmla="*/ 0 w 103"/>
                  <a:gd name="T11" fmla="*/ 1 h 22"/>
                  <a:gd name="T12" fmla="*/ 0 w 103"/>
                  <a:gd name="T13" fmla="*/ 1 h 22"/>
                  <a:gd name="T14" fmla="*/ 0 w 103"/>
                  <a:gd name="T15" fmla="*/ 1 h 22"/>
                  <a:gd name="T16" fmla="*/ 0 w 103"/>
                  <a:gd name="T17" fmla="*/ 0 h 22"/>
                  <a:gd name="T18" fmla="*/ 0 w 103"/>
                  <a:gd name="T19" fmla="*/ 1 h 22"/>
                  <a:gd name="T20" fmla="*/ 0 w 103"/>
                  <a:gd name="T21" fmla="*/ 1 h 22"/>
                  <a:gd name="T22" fmla="*/ 0 w 103"/>
                  <a:gd name="T23" fmla="*/ 1 h 22"/>
                  <a:gd name="T24" fmla="*/ 0 w 103"/>
                  <a:gd name="T25" fmla="*/ 1 h 22"/>
                  <a:gd name="T26" fmla="*/ 0 w 103"/>
                  <a:gd name="T27" fmla="*/ 1 h 22"/>
                  <a:gd name="T28" fmla="*/ 0 w 103"/>
                  <a:gd name="T29" fmla="*/ 1 h 22"/>
                  <a:gd name="T30" fmla="*/ 0 w 103"/>
                  <a:gd name="T31" fmla="*/ 1 h 22"/>
                  <a:gd name="T32" fmla="*/ 0 w 103"/>
                  <a:gd name="T33" fmla="*/ 1 h 22"/>
                  <a:gd name="T34" fmla="*/ 0 w 103"/>
                  <a:gd name="T35" fmla="*/ 1 h 22"/>
                  <a:gd name="T36" fmla="*/ 0 w 103"/>
                  <a:gd name="T37" fmla="*/ 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"/>
                  <a:gd name="T58" fmla="*/ 0 h 22"/>
                  <a:gd name="T59" fmla="*/ 103 w 103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" h="22">
                    <a:moveTo>
                      <a:pt x="2" y="14"/>
                    </a:moveTo>
                    <a:lnTo>
                      <a:pt x="5" y="14"/>
                    </a:lnTo>
                    <a:lnTo>
                      <a:pt x="13" y="14"/>
                    </a:lnTo>
                    <a:lnTo>
                      <a:pt x="24" y="14"/>
                    </a:lnTo>
                    <a:lnTo>
                      <a:pt x="38" y="14"/>
                    </a:lnTo>
                    <a:lnTo>
                      <a:pt x="54" y="13"/>
                    </a:lnTo>
                    <a:lnTo>
                      <a:pt x="70" y="11"/>
                    </a:lnTo>
                    <a:lnTo>
                      <a:pt x="88" y="6"/>
                    </a:lnTo>
                    <a:lnTo>
                      <a:pt x="103" y="0"/>
                    </a:lnTo>
                    <a:lnTo>
                      <a:pt x="99" y="10"/>
                    </a:lnTo>
                    <a:lnTo>
                      <a:pt x="97" y="11"/>
                    </a:lnTo>
                    <a:lnTo>
                      <a:pt x="92" y="13"/>
                    </a:lnTo>
                    <a:lnTo>
                      <a:pt x="84" y="15"/>
                    </a:lnTo>
                    <a:lnTo>
                      <a:pt x="73" y="18"/>
                    </a:lnTo>
                    <a:lnTo>
                      <a:pt x="59" y="21"/>
                    </a:lnTo>
                    <a:lnTo>
                      <a:pt x="42" y="22"/>
                    </a:lnTo>
                    <a:lnTo>
                      <a:pt x="22" y="22"/>
                    </a:lnTo>
                    <a:lnTo>
                      <a:pt x="0" y="2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21" name="Freeform 51">
                <a:extLst>
                  <a:ext uri="{FF2B5EF4-FFF2-40B4-BE49-F238E27FC236}">
                    <a16:creationId xmlns:a16="http://schemas.microsoft.com/office/drawing/2014/main" id="{B18193C3-CBA4-4459-BD26-914E7DF30E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4" y="1517"/>
                <a:ext cx="58" cy="11"/>
              </a:xfrm>
              <a:custGeom>
                <a:avLst/>
                <a:gdLst>
                  <a:gd name="T0" fmla="*/ 0 w 115"/>
                  <a:gd name="T1" fmla="*/ 0 h 22"/>
                  <a:gd name="T2" fmla="*/ 1 w 115"/>
                  <a:gd name="T3" fmla="*/ 0 h 22"/>
                  <a:gd name="T4" fmla="*/ 1 w 115"/>
                  <a:gd name="T5" fmla="*/ 1 h 22"/>
                  <a:gd name="T6" fmla="*/ 1 w 115"/>
                  <a:gd name="T7" fmla="*/ 1 h 22"/>
                  <a:gd name="T8" fmla="*/ 1 w 115"/>
                  <a:gd name="T9" fmla="*/ 1 h 22"/>
                  <a:gd name="T10" fmla="*/ 1 w 115"/>
                  <a:gd name="T11" fmla="*/ 1 h 22"/>
                  <a:gd name="T12" fmla="*/ 1 w 115"/>
                  <a:gd name="T13" fmla="*/ 1 h 22"/>
                  <a:gd name="T14" fmla="*/ 1 w 115"/>
                  <a:gd name="T15" fmla="*/ 1 h 22"/>
                  <a:gd name="T16" fmla="*/ 1 w 115"/>
                  <a:gd name="T17" fmla="*/ 1 h 22"/>
                  <a:gd name="T18" fmla="*/ 1 w 115"/>
                  <a:gd name="T19" fmla="*/ 1 h 22"/>
                  <a:gd name="T20" fmla="*/ 1 w 115"/>
                  <a:gd name="T21" fmla="*/ 1 h 22"/>
                  <a:gd name="T22" fmla="*/ 1 w 115"/>
                  <a:gd name="T23" fmla="*/ 1 h 22"/>
                  <a:gd name="T24" fmla="*/ 1 w 115"/>
                  <a:gd name="T25" fmla="*/ 1 h 22"/>
                  <a:gd name="T26" fmla="*/ 1 w 115"/>
                  <a:gd name="T27" fmla="*/ 1 h 22"/>
                  <a:gd name="T28" fmla="*/ 1 w 115"/>
                  <a:gd name="T29" fmla="*/ 1 h 22"/>
                  <a:gd name="T30" fmla="*/ 1 w 115"/>
                  <a:gd name="T31" fmla="*/ 1 h 22"/>
                  <a:gd name="T32" fmla="*/ 1 w 115"/>
                  <a:gd name="T33" fmla="*/ 1 h 22"/>
                  <a:gd name="T34" fmla="*/ 1 w 115"/>
                  <a:gd name="T35" fmla="*/ 1 h 22"/>
                  <a:gd name="T36" fmla="*/ 1 w 115"/>
                  <a:gd name="T37" fmla="*/ 1 h 22"/>
                  <a:gd name="T38" fmla="*/ 1 w 115"/>
                  <a:gd name="T39" fmla="*/ 1 h 22"/>
                  <a:gd name="T40" fmla="*/ 1 w 115"/>
                  <a:gd name="T41" fmla="*/ 1 h 22"/>
                  <a:gd name="T42" fmla="*/ 1 w 115"/>
                  <a:gd name="T43" fmla="*/ 1 h 22"/>
                  <a:gd name="T44" fmla="*/ 1 w 115"/>
                  <a:gd name="T45" fmla="*/ 1 h 22"/>
                  <a:gd name="T46" fmla="*/ 1 w 115"/>
                  <a:gd name="T47" fmla="*/ 1 h 22"/>
                  <a:gd name="T48" fmla="*/ 1 w 115"/>
                  <a:gd name="T49" fmla="*/ 1 h 22"/>
                  <a:gd name="T50" fmla="*/ 0 w 115"/>
                  <a:gd name="T51" fmla="*/ 0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5"/>
                  <a:gd name="T79" fmla="*/ 0 h 22"/>
                  <a:gd name="T80" fmla="*/ 115 w 115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5" h="22">
                    <a:moveTo>
                      <a:pt x="0" y="0"/>
                    </a:moveTo>
                    <a:lnTo>
                      <a:pt x="1" y="0"/>
                    </a:lnTo>
                    <a:lnTo>
                      <a:pt x="4" y="3"/>
                    </a:lnTo>
                    <a:lnTo>
                      <a:pt x="11" y="4"/>
                    </a:lnTo>
                    <a:lnTo>
                      <a:pt x="21" y="6"/>
                    </a:lnTo>
                    <a:lnTo>
                      <a:pt x="34" y="7"/>
                    </a:lnTo>
                    <a:lnTo>
                      <a:pt x="51" y="10"/>
                    </a:lnTo>
                    <a:lnTo>
                      <a:pt x="71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102" y="11"/>
                    </a:lnTo>
                    <a:lnTo>
                      <a:pt x="107" y="12"/>
                    </a:lnTo>
                    <a:lnTo>
                      <a:pt x="112" y="13"/>
                    </a:lnTo>
                    <a:lnTo>
                      <a:pt x="115" y="15"/>
                    </a:lnTo>
                    <a:lnTo>
                      <a:pt x="115" y="1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94" y="22"/>
                    </a:lnTo>
                    <a:lnTo>
                      <a:pt x="81" y="22"/>
                    </a:lnTo>
                    <a:lnTo>
                      <a:pt x="64" y="22"/>
                    </a:lnTo>
                    <a:lnTo>
                      <a:pt x="47" y="22"/>
                    </a:lnTo>
                    <a:lnTo>
                      <a:pt x="31" y="21"/>
                    </a:lnTo>
                    <a:lnTo>
                      <a:pt x="17" y="19"/>
                    </a:lnTo>
                    <a:lnTo>
                      <a:pt x="7" y="16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22" name="Freeform 52">
                <a:extLst>
                  <a:ext uri="{FF2B5EF4-FFF2-40B4-BE49-F238E27FC236}">
                    <a16:creationId xmlns:a16="http://schemas.microsoft.com/office/drawing/2014/main" id="{8DFC537D-489C-418A-A217-EA7AE3D499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3" y="1528"/>
                <a:ext cx="52" cy="9"/>
              </a:xfrm>
              <a:custGeom>
                <a:avLst/>
                <a:gdLst>
                  <a:gd name="T0" fmla="*/ 1 w 104"/>
                  <a:gd name="T1" fmla="*/ 0 h 19"/>
                  <a:gd name="T2" fmla="*/ 1 w 104"/>
                  <a:gd name="T3" fmla="*/ 0 h 19"/>
                  <a:gd name="T4" fmla="*/ 1 w 104"/>
                  <a:gd name="T5" fmla="*/ 0 h 19"/>
                  <a:gd name="T6" fmla="*/ 1 w 104"/>
                  <a:gd name="T7" fmla="*/ 0 h 19"/>
                  <a:gd name="T8" fmla="*/ 1 w 104"/>
                  <a:gd name="T9" fmla="*/ 0 h 19"/>
                  <a:gd name="T10" fmla="*/ 1 w 104"/>
                  <a:gd name="T11" fmla="*/ 0 h 19"/>
                  <a:gd name="T12" fmla="*/ 1 w 104"/>
                  <a:gd name="T13" fmla="*/ 0 h 19"/>
                  <a:gd name="T14" fmla="*/ 1 w 104"/>
                  <a:gd name="T15" fmla="*/ 0 h 19"/>
                  <a:gd name="T16" fmla="*/ 0 w 104"/>
                  <a:gd name="T17" fmla="*/ 0 h 19"/>
                  <a:gd name="T18" fmla="*/ 1 w 104"/>
                  <a:gd name="T19" fmla="*/ 0 h 19"/>
                  <a:gd name="T20" fmla="*/ 1 w 104"/>
                  <a:gd name="T21" fmla="*/ 0 h 19"/>
                  <a:gd name="T22" fmla="*/ 1 w 104"/>
                  <a:gd name="T23" fmla="*/ 0 h 19"/>
                  <a:gd name="T24" fmla="*/ 1 w 104"/>
                  <a:gd name="T25" fmla="*/ 0 h 19"/>
                  <a:gd name="T26" fmla="*/ 1 w 104"/>
                  <a:gd name="T27" fmla="*/ 0 h 19"/>
                  <a:gd name="T28" fmla="*/ 1 w 104"/>
                  <a:gd name="T29" fmla="*/ 0 h 19"/>
                  <a:gd name="T30" fmla="*/ 1 w 104"/>
                  <a:gd name="T31" fmla="*/ 0 h 19"/>
                  <a:gd name="T32" fmla="*/ 1 w 104"/>
                  <a:gd name="T33" fmla="*/ 0 h 19"/>
                  <a:gd name="T34" fmla="*/ 1 w 104"/>
                  <a:gd name="T35" fmla="*/ 0 h 19"/>
                  <a:gd name="T36" fmla="*/ 1 w 104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9"/>
                  <a:gd name="T59" fmla="*/ 104 w 104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9">
                    <a:moveTo>
                      <a:pt x="101" y="8"/>
                    </a:moveTo>
                    <a:lnTo>
                      <a:pt x="99" y="8"/>
                    </a:lnTo>
                    <a:lnTo>
                      <a:pt x="91" y="9"/>
                    </a:lnTo>
                    <a:lnTo>
                      <a:pt x="79" y="9"/>
                    </a:lnTo>
                    <a:lnTo>
                      <a:pt x="65" y="11"/>
                    </a:lnTo>
                    <a:lnTo>
                      <a:pt x="49" y="9"/>
                    </a:lnTo>
                    <a:lnTo>
                      <a:pt x="33" y="8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0" y="12"/>
                    </a:lnTo>
                    <a:lnTo>
                      <a:pt x="19" y="14"/>
                    </a:lnTo>
                    <a:lnTo>
                      <a:pt x="31" y="16"/>
                    </a:lnTo>
                    <a:lnTo>
                      <a:pt x="44" y="19"/>
                    </a:lnTo>
                    <a:lnTo>
                      <a:pt x="62" y="19"/>
                    </a:lnTo>
                    <a:lnTo>
                      <a:pt x="83" y="18"/>
                    </a:lnTo>
                    <a:lnTo>
                      <a:pt x="104" y="14"/>
                    </a:lnTo>
                    <a:lnTo>
                      <a:pt x="101" y="8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23" name="Freeform 53">
                <a:extLst>
                  <a:ext uri="{FF2B5EF4-FFF2-40B4-BE49-F238E27FC236}">
                    <a16:creationId xmlns:a16="http://schemas.microsoft.com/office/drawing/2014/main" id="{AD3A08C9-957B-4ED4-9E22-8D80990A72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12" y="1479"/>
                <a:ext cx="11" cy="24"/>
              </a:xfrm>
              <a:custGeom>
                <a:avLst/>
                <a:gdLst>
                  <a:gd name="T0" fmla="*/ 1 w 20"/>
                  <a:gd name="T1" fmla="*/ 0 h 49"/>
                  <a:gd name="T2" fmla="*/ 1 w 20"/>
                  <a:gd name="T3" fmla="*/ 0 h 49"/>
                  <a:gd name="T4" fmla="*/ 0 w 20"/>
                  <a:gd name="T5" fmla="*/ 0 h 49"/>
                  <a:gd name="T6" fmla="*/ 1 w 20"/>
                  <a:gd name="T7" fmla="*/ 0 h 49"/>
                  <a:gd name="T8" fmla="*/ 1 w 20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9"/>
                  <a:gd name="T17" fmla="*/ 20 w 2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9">
                    <a:moveTo>
                      <a:pt x="20" y="2"/>
                    </a:moveTo>
                    <a:lnTo>
                      <a:pt x="5" y="49"/>
                    </a:lnTo>
                    <a:lnTo>
                      <a:pt x="0" y="46"/>
                    </a:lnTo>
                    <a:lnTo>
                      <a:pt x="9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24" name="Freeform 54">
                <a:extLst>
                  <a:ext uri="{FF2B5EF4-FFF2-40B4-BE49-F238E27FC236}">
                    <a16:creationId xmlns:a16="http://schemas.microsoft.com/office/drawing/2014/main" id="{AF61801F-BC4D-4290-92FD-D7D0316C57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67" y="1480"/>
                <a:ext cx="11" cy="24"/>
              </a:xfrm>
              <a:custGeom>
                <a:avLst/>
                <a:gdLst>
                  <a:gd name="T0" fmla="*/ 0 w 22"/>
                  <a:gd name="T1" fmla="*/ 0 h 49"/>
                  <a:gd name="T2" fmla="*/ 1 w 22"/>
                  <a:gd name="T3" fmla="*/ 0 h 49"/>
                  <a:gd name="T4" fmla="*/ 1 w 22"/>
                  <a:gd name="T5" fmla="*/ 0 h 49"/>
                  <a:gd name="T6" fmla="*/ 1 w 22"/>
                  <a:gd name="T7" fmla="*/ 0 h 49"/>
                  <a:gd name="T8" fmla="*/ 0 w 22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"/>
                    </a:moveTo>
                    <a:lnTo>
                      <a:pt x="16" y="49"/>
                    </a:lnTo>
                    <a:lnTo>
                      <a:pt x="22" y="45"/>
                    </a:lnTo>
                    <a:lnTo>
                      <a:pt x="1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125" name="Freeform 55">
                <a:extLst>
                  <a:ext uri="{FF2B5EF4-FFF2-40B4-BE49-F238E27FC236}">
                    <a16:creationId xmlns:a16="http://schemas.microsoft.com/office/drawing/2014/main" id="{391FEF34-2C60-481A-9331-5D872F52C0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518"/>
                <a:ext cx="6" cy="7"/>
              </a:xfrm>
              <a:custGeom>
                <a:avLst/>
                <a:gdLst>
                  <a:gd name="T0" fmla="*/ 0 w 13"/>
                  <a:gd name="T1" fmla="*/ 1 h 13"/>
                  <a:gd name="T2" fmla="*/ 0 w 13"/>
                  <a:gd name="T3" fmla="*/ 1 h 13"/>
                  <a:gd name="T4" fmla="*/ 0 w 13"/>
                  <a:gd name="T5" fmla="*/ 1 h 13"/>
                  <a:gd name="T6" fmla="*/ 0 w 13"/>
                  <a:gd name="T7" fmla="*/ 1 h 13"/>
                  <a:gd name="T8" fmla="*/ 0 w 13"/>
                  <a:gd name="T9" fmla="*/ 1 h 13"/>
                  <a:gd name="T10" fmla="*/ 0 w 13"/>
                  <a:gd name="T11" fmla="*/ 1 h 13"/>
                  <a:gd name="T12" fmla="*/ 0 w 13"/>
                  <a:gd name="T13" fmla="*/ 1 h 13"/>
                  <a:gd name="T14" fmla="*/ 0 w 13"/>
                  <a:gd name="T15" fmla="*/ 1 h 13"/>
                  <a:gd name="T16" fmla="*/ 0 w 13"/>
                  <a:gd name="T17" fmla="*/ 0 h 13"/>
                  <a:gd name="T18" fmla="*/ 0 w 13"/>
                  <a:gd name="T19" fmla="*/ 1 h 13"/>
                  <a:gd name="T20" fmla="*/ 0 w 13"/>
                  <a:gd name="T21" fmla="*/ 1 h 13"/>
                  <a:gd name="T22" fmla="*/ 0 w 13"/>
                  <a:gd name="T23" fmla="*/ 1 h 13"/>
                  <a:gd name="T24" fmla="*/ 0 w 13"/>
                  <a:gd name="T25" fmla="*/ 1 h 13"/>
                  <a:gd name="T26" fmla="*/ 0 w 13"/>
                  <a:gd name="T27" fmla="*/ 1 h 13"/>
                  <a:gd name="T28" fmla="*/ 0 w 13"/>
                  <a:gd name="T29" fmla="*/ 1 h 13"/>
                  <a:gd name="T30" fmla="*/ 0 w 13"/>
                  <a:gd name="T31" fmla="*/ 1 h 13"/>
                  <a:gd name="T32" fmla="*/ 0 w 13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2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</p:grpSp>
        <p:sp>
          <p:nvSpPr>
            <p:cNvPr id="11" name="Text Box 56">
              <a:extLst>
                <a:ext uri="{FF2B5EF4-FFF2-40B4-BE49-F238E27FC236}">
                  <a16:creationId xmlns:a16="http://schemas.microsoft.com/office/drawing/2014/main" id="{C7529854-160F-4445-968C-5F216E54550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63114" y="2802855"/>
              <a:ext cx="1096963" cy="3365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l">
                <a:spcBef>
                  <a:spcPct val="50000"/>
                </a:spcBef>
                <a:buFontTx/>
                <a:buNone/>
              </a:pPr>
              <a:r>
                <a:rPr lang="en-US" sz="1600" b="0" u="none">
                  <a:solidFill>
                    <a:schemeClr val="tx1"/>
                  </a:solidFill>
                </a:rPr>
                <a:t>Track n</a:t>
              </a:r>
            </a:p>
          </p:txBody>
        </p:sp>
        <p:sp>
          <p:nvSpPr>
            <p:cNvPr id="12" name="Text Box 57">
              <a:extLst>
                <a:ext uri="{FF2B5EF4-FFF2-40B4-BE49-F238E27FC236}">
                  <a16:creationId xmlns:a16="http://schemas.microsoft.com/office/drawing/2014/main" id="{190860AB-0B15-4A87-9C03-0EB8C3AA0C5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23477" y="2091655"/>
              <a:ext cx="1035050" cy="3365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l">
                <a:spcBef>
                  <a:spcPct val="50000"/>
                </a:spcBef>
                <a:buFontTx/>
                <a:buNone/>
              </a:pPr>
              <a:r>
                <a:rPr lang="en-US" sz="1600" b="0" u="none">
                  <a:solidFill>
                    <a:schemeClr val="tx1"/>
                  </a:solidFill>
                </a:rPr>
                <a:t>Track N</a:t>
              </a:r>
            </a:p>
          </p:txBody>
        </p:sp>
        <p:sp>
          <p:nvSpPr>
            <p:cNvPr id="13" name="Line 58">
              <a:extLst>
                <a:ext uri="{FF2B5EF4-FFF2-40B4-BE49-F238E27FC236}">
                  <a16:creationId xmlns:a16="http://schemas.microsoft.com/office/drawing/2014/main" id="{648FFD24-9CA7-4B74-A311-8CBFDB364B4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1039" y="5727029"/>
              <a:ext cx="25966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14" name="Line 59">
              <a:extLst>
                <a:ext uri="{FF2B5EF4-FFF2-40B4-BE49-F238E27FC236}">
                  <a16:creationId xmlns:a16="http://schemas.microsoft.com/office/drawing/2014/main" id="{71B23476-1474-4CC1-8DF1-97735A02445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71039" y="4558629"/>
              <a:ext cx="0" cy="116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b="0"/>
            </a:p>
          </p:txBody>
        </p:sp>
        <p:grpSp>
          <p:nvGrpSpPr>
            <p:cNvPr id="15" name="Group 60">
              <a:extLst>
                <a:ext uri="{FF2B5EF4-FFF2-40B4-BE49-F238E27FC236}">
                  <a16:creationId xmlns:a16="http://schemas.microsoft.com/office/drawing/2014/main" id="{F91C5887-9359-4821-87A0-681B8C66B4F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15666" y="5176167"/>
              <a:ext cx="277815" cy="376238"/>
              <a:chOff x="3664" y="2387"/>
              <a:chExt cx="272" cy="363"/>
            </a:xfrm>
          </p:grpSpPr>
          <p:sp>
            <p:nvSpPr>
              <p:cNvPr id="94" name="Rectangle 61">
                <a:extLst>
                  <a:ext uri="{FF2B5EF4-FFF2-40B4-BE49-F238E27FC236}">
                    <a16:creationId xmlns:a16="http://schemas.microsoft.com/office/drawing/2014/main" id="{53D77ABA-96CF-46AF-A7BA-904C22CC490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3755" y="2523"/>
                <a:ext cx="45" cy="227"/>
              </a:xfrm>
              <a:prstGeom prst="rect">
                <a:avLst/>
              </a:prstGeom>
              <a:solidFill>
                <a:srgbClr val="CC3300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it-IT" b="0"/>
              </a:p>
            </p:txBody>
          </p:sp>
          <p:sp>
            <p:nvSpPr>
              <p:cNvPr id="95" name="Freeform 62">
                <a:extLst>
                  <a:ext uri="{FF2B5EF4-FFF2-40B4-BE49-F238E27FC236}">
                    <a16:creationId xmlns:a16="http://schemas.microsoft.com/office/drawing/2014/main" id="{24CC9843-8C36-4C82-B629-B36251D4DD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64" y="2387"/>
                <a:ext cx="272" cy="181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solidFill>
                <a:srgbClr val="00CC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</p:grpSp>
        <p:grpSp>
          <p:nvGrpSpPr>
            <p:cNvPr id="16" name="Group 63">
              <a:extLst>
                <a:ext uri="{FF2B5EF4-FFF2-40B4-BE49-F238E27FC236}">
                  <a16:creationId xmlns:a16="http://schemas.microsoft.com/office/drawing/2014/main" id="{BC0B2983-38AC-44C0-AA41-325B2709EBD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55366" y="5130129"/>
              <a:ext cx="277815" cy="376238"/>
              <a:chOff x="3664" y="2387"/>
              <a:chExt cx="272" cy="363"/>
            </a:xfrm>
          </p:grpSpPr>
          <p:sp>
            <p:nvSpPr>
              <p:cNvPr id="92" name="Rectangle 64">
                <a:extLst>
                  <a:ext uri="{FF2B5EF4-FFF2-40B4-BE49-F238E27FC236}">
                    <a16:creationId xmlns:a16="http://schemas.microsoft.com/office/drawing/2014/main" id="{0ABD2B1E-5CE2-41EE-886B-A8A6A82987F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3755" y="2523"/>
                <a:ext cx="45" cy="227"/>
              </a:xfrm>
              <a:prstGeom prst="rect">
                <a:avLst/>
              </a:prstGeom>
              <a:solidFill>
                <a:srgbClr val="CC3300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it-IT" b="0"/>
              </a:p>
            </p:txBody>
          </p:sp>
          <p:sp>
            <p:nvSpPr>
              <p:cNvPr id="93" name="Freeform 65">
                <a:extLst>
                  <a:ext uri="{FF2B5EF4-FFF2-40B4-BE49-F238E27FC236}">
                    <a16:creationId xmlns:a16="http://schemas.microsoft.com/office/drawing/2014/main" id="{1F6423D1-7B53-4C84-A106-83CC2F2DFA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64" y="2387"/>
                <a:ext cx="272" cy="181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solidFill>
                <a:srgbClr val="00CC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</p:grpSp>
        <p:grpSp>
          <p:nvGrpSpPr>
            <p:cNvPr id="17" name="Group 66">
              <a:extLst>
                <a:ext uri="{FF2B5EF4-FFF2-40B4-BE49-F238E27FC236}">
                  <a16:creationId xmlns:a16="http://schemas.microsoft.com/office/drawing/2014/main" id="{B2D07F63-5F9B-4832-BF1E-006278A408C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42691" y="5176167"/>
              <a:ext cx="277815" cy="376238"/>
              <a:chOff x="3664" y="2387"/>
              <a:chExt cx="272" cy="363"/>
            </a:xfrm>
          </p:grpSpPr>
          <p:sp>
            <p:nvSpPr>
              <p:cNvPr id="90" name="Rectangle 67">
                <a:extLst>
                  <a:ext uri="{FF2B5EF4-FFF2-40B4-BE49-F238E27FC236}">
                    <a16:creationId xmlns:a16="http://schemas.microsoft.com/office/drawing/2014/main" id="{C12AFC64-224C-46A5-9500-348AB768FE6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3755" y="2523"/>
                <a:ext cx="45" cy="227"/>
              </a:xfrm>
              <a:prstGeom prst="rect">
                <a:avLst/>
              </a:prstGeom>
              <a:solidFill>
                <a:srgbClr val="CC3300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it-IT" b="0"/>
              </a:p>
            </p:txBody>
          </p:sp>
          <p:sp>
            <p:nvSpPr>
              <p:cNvPr id="91" name="Freeform 68">
                <a:extLst>
                  <a:ext uri="{FF2B5EF4-FFF2-40B4-BE49-F238E27FC236}">
                    <a16:creationId xmlns:a16="http://schemas.microsoft.com/office/drawing/2014/main" id="{A918E555-DF20-4A26-AE41-8E138A1355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64" y="2387"/>
                <a:ext cx="272" cy="181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solidFill>
                <a:srgbClr val="00CC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</p:grpSp>
        <p:sp>
          <p:nvSpPr>
            <p:cNvPr id="18" name="Freeform 69">
              <a:extLst>
                <a:ext uri="{FF2B5EF4-FFF2-40B4-BE49-F238E27FC236}">
                  <a16:creationId xmlns:a16="http://schemas.microsoft.com/office/drawing/2014/main" id="{39696BA7-F6E7-4B23-8390-94C53219D2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2914" y="5479379"/>
              <a:ext cx="781050" cy="236538"/>
            </a:xfrm>
            <a:custGeom>
              <a:avLst/>
              <a:gdLst>
                <a:gd name="T0" fmla="*/ 0 w 759"/>
                <a:gd name="T1" fmla="*/ 17979977 h 230"/>
                <a:gd name="T2" fmla="*/ 8471152 w 759"/>
                <a:gd name="T3" fmla="*/ 16922755 h 230"/>
                <a:gd name="T4" fmla="*/ 8471152 w 759"/>
                <a:gd name="T5" fmla="*/ 14807279 h 230"/>
                <a:gd name="T6" fmla="*/ 11648862 w 759"/>
                <a:gd name="T7" fmla="*/ 11634585 h 230"/>
                <a:gd name="T8" fmla="*/ 19061121 w 759"/>
                <a:gd name="T9" fmla="*/ 10576335 h 230"/>
                <a:gd name="T10" fmla="*/ 30708950 w 759"/>
                <a:gd name="T11" fmla="*/ 5288168 h 230"/>
                <a:gd name="T12" fmla="*/ 36004454 w 759"/>
                <a:gd name="T13" fmla="*/ 0 h 230"/>
                <a:gd name="T14" fmla="*/ 44475603 w 759"/>
                <a:gd name="T15" fmla="*/ 1057222 h 230"/>
                <a:gd name="T16" fmla="*/ 47652283 w 759"/>
                <a:gd name="T17" fmla="*/ 4230946 h 230"/>
                <a:gd name="T18" fmla="*/ 56124460 w 759"/>
                <a:gd name="T19" fmla="*/ 5288168 h 230"/>
                <a:gd name="T20" fmla="*/ 59301141 w 759"/>
                <a:gd name="T21" fmla="*/ 6346418 h 2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9"/>
                <a:gd name="T34" fmla="*/ 0 h 230"/>
                <a:gd name="T35" fmla="*/ 759 w 759"/>
                <a:gd name="T36" fmla="*/ 230 h 2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9" h="230">
                  <a:moveTo>
                    <a:pt x="0" y="229"/>
                  </a:moveTo>
                  <a:cubicBezTo>
                    <a:pt x="34" y="226"/>
                    <a:pt x="69" y="230"/>
                    <a:pt x="101" y="219"/>
                  </a:cubicBezTo>
                  <a:cubicBezTo>
                    <a:pt x="110" y="216"/>
                    <a:pt x="106" y="200"/>
                    <a:pt x="110" y="192"/>
                  </a:cubicBezTo>
                  <a:cubicBezTo>
                    <a:pt x="115" y="183"/>
                    <a:pt x="135" y="152"/>
                    <a:pt x="146" y="146"/>
                  </a:cubicBezTo>
                  <a:cubicBezTo>
                    <a:pt x="165" y="135"/>
                    <a:pt x="230" y="129"/>
                    <a:pt x="238" y="128"/>
                  </a:cubicBezTo>
                  <a:cubicBezTo>
                    <a:pt x="262" y="56"/>
                    <a:pt x="321" y="70"/>
                    <a:pt x="393" y="64"/>
                  </a:cubicBezTo>
                  <a:cubicBezTo>
                    <a:pt x="423" y="44"/>
                    <a:pt x="437" y="30"/>
                    <a:pt x="457" y="0"/>
                  </a:cubicBezTo>
                  <a:cubicBezTo>
                    <a:pt x="462" y="1"/>
                    <a:pt x="548" y="8"/>
                    <a:pt x="567" y="18"/>
                  </a:cubicBezTo>
                  <a:cubicBezTo>
                    <a:pt x="572" y="21"/>
                    <a:pt x="597" y="54"/>
                    <a:pt x="604" y="55"/>
                  </a:cubicBezTo>
                  <a:cubicBezTo>
                    <a:pt x="640" y="63"/>
                    <a:pt x="677" y="61"/>
                    <a:pt x="713" y="64"/>
                  </a:cubicBezTo>
                  <a:cubicBezTo>
                    <a:pt x="749" y="76"/>
                    <a:pt x="734" y="66"/>
                    <a:pt x="759" y="91"/>
                  </a:cubicBezTo>
                </a:path>
              </a:pathLst>
            </a:custGeom>
            <a:noFill/>
            <a:ln w="57150" cap="flat" cmpd="sng">
              <a:solidFill>
                <a:srgbClr val="D9D40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19" name="Rectangle 70">
              <a:extLst>
                <a:ext uri="{FF2B5EF4-FFF2-40B4-BE49-F238E27FC236}">
                  <a16:creationId xmlns:a16="http://schemas.microsoft.com/office/drawing/2014/main" id="{37342F6B-E80E-4768-AFAB-37B45EE142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4771" y="5703217"/>
              <a:ext cx="1399807" cy="30777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buFontTx/>
                <a:buNone/>
              </a:pPr>
              <a:r>
                <a:rPr lang="en-US" sz="1400" b="0" u="none" dirty="0">
                  <a:solidFill>
                    <a:schemeClr val="tx1"/>
                  </a:solidFill>
                  <a:cs typeface="Times New Roman" pitchFamily="18" charset="0"/>
                </a:rPr>
                <a:t>ground</a:t>
              </a:r>
              <a:r>
                <a:rPr lang="it-IT" sz="1400" b="0" u="none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1400" b="0" u="none" dirty="0">
                  <a:solidFill>
                    <a:schemeClr val="tx1"/>
                  </a:solidFill>
                  <a:cs typeface="Times New Roman" pitchFamily="18" charset="0"/>
                </a:rPr>
                <a:t>range</a:t>
              </a:r>
              <a:endParaRPr lang="el-GR" sz="1400" b="0" u="none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20" name="Rectangle 71">
              <a:extLst>
                <a:ext uri="{FF2B5EF4-FFF2-40B4-BE49-F238E27FC236}">
                  <a16:creationId xmlns:a16="http://schemas.microsoft.com/office/drawing/2014/main" id="{07A36A59-EBE2-417C-BE38-F5D8C5E761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-178632" y="4561223"/>
              <a:ext cx="752129" cy="30777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buFontTx/>
                <a:buNone/>
              </a:pPr>
              <a:r>
                <a:rPr lang="en-US" sz="1400" b="0" u="none" dirty="0">
                  <a:solidFill>
                    <a:schemeClr val="tx1"/>
                  </a:solidFill>
                  <a:cs typeface="Times New Roman" pitchFamily="18" charset="0"/>
                </a:rPr>
                <a:t>height</a:t>
              </a:r>
            </a:p>
          </p:txBody>
        </p:sp>
        <p:grpSp>
          <p:nvGrpSpPr>
            <p:cNvPr id="21" name="Group 72">
              <a:extLst>
                <a:ext uri="{FF2B5EF4-FFF2-40B4-BE49-F238E27FC236}">
                  <a16:creationId xmlns:a16="http://schemas.microsoft.com/office/drawing/2014/main" id="{638E099F-ED87-4624-832E-5C32B040FC6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23198" y="3049605"/>
              <a:ext cx="679443" cy="311153"/>
              <a:chOff x="4122" y="1185"/>
              <a:chExt cx="1150" cy="461"/>
            </a:xfrm>
          </p:grpSpPr>
          <p:sp>
            <p:nvSpPr>
              <p:cNvPr id="60" name="Freeform 73">
                <a:extLst>
                  <a:ext uri="{FF2B5EF4-FFF2-40B4-BE49-F238E27FC236}">
                    <a16:creationId xmlns:a16="http://schemas.microsoft.com/office/drawing/2014/main" id="{408BF6B4-6011-4188-93F6-C29F2EECAF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29" y="1543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5"/>
                    </a:lnTo>
                    <a:lnTo>
                      <a:pt x="110" y="150"/>
                    </a:lnTo>
                    <a:lnTo>
                      <a:pt x="124" y="142"/>
                    </a:lnTo>
                    <a:lnTo>
                      <a:pt x="135" y="133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2"/>
                    </a:lnTo>
                    <a:lnTo>
                      <a:pt x="156" y="76"/>
                    </a:lnTo>
                    <a:lnTo>
                      <a:pt x="155" y="60"/>
                    </a:lnTo>
                    <a:lnTo>
                      <a:pt x="150" y="46"/>
                    </a:lnTo>
                    <a:lnTo>
                      <a:pt x="142" y="34"/>
                    </a:lnTo>
                    <a:lnTo>
                      <a:pt x="133" y="22"/>
                    </a:lnTo>
                    <a:lnTo>
                      <a:pt x="121" y="13"/>
                    </a:lnTo>
                    <a:lnTo>
                      <a:pt x="107" y="6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6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6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0"/>
                    </a:lnTo>
                    <a:lnTo>
                      <a:pt x="3" y="96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5"/>
                    </a:lnTo>
                    <a:lnTo>
                      <a:pt x="36" y="144"/>
                    </a:lnTo>
                    <a:lnTo>
                      <a:pt x="50" y="150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61" name="Freeform 74">
                <a:extLst>
                  <a:ext uri="{FF2B5EF4-FFF2-40B4-BE49-F238E27FC236}">
                    <a16:creationId xmlns:a16="http://schemas.microsoft.com/office/drawing/2014/main" id="{27CD5047-B7B5-4B3D-B84F-B2D6C4B853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45" y="1559"/>
                <a:ext cx="46" cy="46"/>
              </a:xfrm>
              <a:custGeom>
                <a:avLst/>
                <a:gdLst>
                  <a:gd name="T0" fmla="*/ 1 w 92"/>
                  <a:gd name="T1" fmla="*/ 0 h 94"/>
                  <a:gd name="T2" fmla="*/ 1 w 92"/>
                  <a:gd name="T3" fmla="*/ 0 h 94"/>
                  <a:gd name="T4" fmla="*/ 1 w 92"/>
                  <a:gd name="T5" fmla="*/ 0 h 94"/>
                  <a:gd name="T6" fmla="*/ 1 w 92"/>
                  <a:gd name="T7" fmla="*/ 0 h 94"/>
                  <a:gd name="T8" fmla="*/ 1 w 92"/>
                  <a:gd name="T9" fmla="*/ 0 h 94"/>
                  <a:gd name="T10" fmla="*/ 1 w 92"/>
                  <a:gd name="T11" fmla="*/ 0 h 94"/>
                  <a:gd name="T12" fmla="*/ 1 w 92"/>
                  <a:gd name="T13" fmla="*/ 0 h 94"/>
                  <a:gd name="T14" fmla="*/ 1 w 92"/>
                  <a:gd name="T15" fmla="*/ 0 h 94"/>
                  <a:gd name="T16" fmla="*/ 1 w 92"/>
                  <a:gd name="T17" fmla="*/ 0 h 94"/>
                  <a:gd name="T18" fmla="*/ 1 w 92"/>
                  <a:gd name="T19" fmla="*/ 0 h 94"/>
                  <a:gd name="T20" fmla="*/ 1 w 92"/>
                  <a:gd name="T21" fmla="*/ 0 h 94"/>
                  <a:gd name="T22" fmla="*/ 1 w 92"/>
                  <a:gd name="T23" fmla="*/ 0 h 94"/>
                  <a:gd name="T24" fmla="*/ 1 w 92"/>
                  <a:gd name="T25" fmla="*/ 0 h 94"/>
                  <a:gd name="T26" fmla="*/ 1 w 92"/>
                  <a:gd name="T27" fmla="*/ 0 h 94"/>
                  <a:gd name="T28" fmla="*/ 1 w 92"/>
                  <a:gd name="T29" fmla="*/ 0 h 94"/>
                  <a:gd name="T30" fmla="*/ 1 w 92"/>
                  <a:gd name="T31" fmla="*/ 0 h 94"/>
                  <a:gd name="T32" fmla="*/ 1 w 92"/>
                  <a:gd name="T33" fmla="*/ 0 h 94"/>
                  <a:gd name="T34" fmla="*/ 1 w 92"/>
                  <a:gd name="T35" fmla="*/ 0 h 94"/>
                  <a:gd name="T36" fmla="*/ 1 w 92"/>
                  <a:gd name="T37" fmla="*/ 0 h 94"/>
                  <a:gd name="T38" fmla="*/ 1 w 92"/>
                  <a:gd name="T39" fmla="*/ 0 h 94"/>
                  <a:gd name="T40" fmla="*/ 1 w 92"/>
                  <a:gd name="T41" fmla="*/ 0 h 94"/>
                  <a:gd name="T42" fmla="*/ 1 w 92"/>
                  <a:gd name="T43" fmla="*/ 0 h 94"/>
                  <a:gd name="T44" fmla="*/ 1 w 92"/>
                  <a:gd name="T45" fmla="*/ 0 h 94"/>
                  <a:gd name="T46" fmla="*/ 0 w 92"/>
                  <a:gd name="T47" fmla="*/ 0 h 94"/>
                  <a:gd name="T48" fmla="*/ 0 w 92"/>
                  <a:gd name="T49" fmla="*/ 0 h 94"/>
                  <a:gd name="T50" fmla="*/ 1 w 92"/>
                  <a:gd name="T51" fmla="*/ 0 h 94"/>
                  <a:gd name="T52" fmla="*/ 1 w 92"/>
                  <a:gd name="T53" fmla="*/ 0 h 94"/>
                  <a:gd name="T54" fmla="*/ 1 w 92"/>
                  <a:gd name="T55" fmla="*/ 0 h 94"/>
                  <a:gd name="T56" fmla="*/ 1 w 92"/>
                  <a:gd name="T57" fmla="*/ 0 h 94"/>
                  <a:gd name="T58" fmla="*/ 1 w 92"/>
                  <a:gd name="T59" fmla="*/ 0 h 94"/>
                  <a:gd name="T60" fmla="*/ 1 w 92"/>
                  <a:gd name="T61" fmla="*/ 0 h 94"/>
                  <a:gd name="T62" fmla="*/ 1 w 92"/>
                  <a:gd name="T63" fmla="*/ 0 h 94"/>
                  <a:gd name="T64" fmla="*/ 1 w 92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2"/>
                  <a:gd name="T100" fmla="*/ 0 h 94"/>
                  <a:gd name="T101" fmla="*/ 92 w 92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2" h="94">
                    <a:moveTo>
                      <a:pt x="47" y="94"/>
                    </a:moveTo>
                    <a:lnTo>
                      <a:pt x="56" y="92"/>
                    </a:lnTo>
                    <a:lnTo>
                      <a:pt x="65" y="90"/>
                    </a:lnTo>
                    <a:lnTo>
                      <a:pt x="72" y="86"/>
                    </a:lnTo>
                    <a:lnTo>
                      <a:pt x="79" y="80"/>
                    </a:lnTo>
                    <a:lnTo>
                      <a:pt x="85" y="73"/>
                    </a:lnTo>
                    <a:lnTo>
                      <a:pt x="88" y="65"/>
                    </a:lnTo>
                    <a:lnTo>
                      <a:pt x="92" y="56"/>
                    </a:lnTo>
                    <a:lnTo>
                      <a:pt x="92" y="46"/>
                    </a:lnTo>
                    <a:lnTo>
                      <a:pt x="91" y="37"/>
                    </a:lnTo>
                    <a:lnTo>
                      <a:pt x="88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1" y="8"/>
                    </a:lnTo>
                    <a:lnTo>
                      <a:pt x="63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6" y="5"/>
                    </a:lnTo>
                    <a:lnTo>
                      <a:pt x="19" y="9"/>
                    </a:lnTo>
                    <a:lnTo>
                      <a:pt x="12" y="15"/>
                    </a:lnTo>
                    <a:lnTo>
                      <a:pt x="6" y="22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7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0"/>
                    </a:lnTo>
                    <a:lnTo>
                      <a:pt x="38" y="94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62" name="Freeform 75">
                <a:extLst>
                  <a:ext uri="{FF2B5EF4-FFF2-40B4-BE49-F238E27FC236}">
                    <a16:creationId xmlns:a16="http://schemas.microsoft.com/office/drawing/2014/main" id="{63785096-EA75-49E8-9231-1A786DD6D6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4" y="1545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4"/>
                    </a:lnTo>
                    <a:lnTo>
                      <a:pt x="110" y="149"/>
                    </a:lnTo>
                    <a:lnTo>
                      <a:pt x="124" y="141"/>
                    </a:lnTo>
                    <a:lnTo>
                      <a:pt x="135" y="132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3"/>
                    </a:lnTo>
                    <a:lnTo>
                      <a:pt x="156" y="77"/>
                    </a:lnTo>
                    <a:lnTo>
                      <a:pt x="154" y="61"/>
                    </a:lnTo>
                    <a:lnTo>
                      <a:pt x="149" y="46"/>
                    </a:lnTo>
                    <a:lnTo>
                      <a:pt x="141" y="33"/>
                    </a:lnTo>
                    <a:lnTo>
                      <a:pt x="132" y="22"/>
                    </a:lnTo>
                    <a:lnTo>
                      <a:pt x="120" y="12"/>
                    </a:lnTo>
                    <a:lnTo>
                      <a:pt x="106" y="5"/>
                    </a:lnTo>
                    <a:lnTo>
                      <a:pt x="93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7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5"/>
                    </a:lnTo>
                    <a:lnTo>
                      <a:pt x="6" y="49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3" y="95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4"/>
                    </a:lnTo>
                    <a:lnTo>
                      <a:pt x="36" y="144"/>
                    </a:lnTo>
                    <a:lnTo>
                      <a:pt x="50" y="151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63" name="Freeform 76">
                <a:extLst>
                  <a:ext uri="{FF2B5EF4-FFF2-40B4-BE49-F238E27FC236}">
                    <a16:creationId xmlns:a16="http://schemas.microsoft.com/office/drawing/2014/main" id="{784887C4-B260-472D-99B3-081B18B04B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97" y="1517"/>
                <a:ext cx="15" cy="17"/>
              </a:xfrm>
              <a:custGeom>
                <a:avLst/>
                <a:gdLst>
                  <a:gd name="T0" fmla="*/ 0 w 32"/>
                  <a:gd name="T1" fmla="*/ 0 h 35"/>
                  <a:gd name="T2" fmla="*/ 0 w 32"/>
                  <a:gd name="T3" fmla="*/ 0 h 35"/>
                  <a:gd name="T4" fmla="*/ 0 w 32"/>
                  <a:gd name="T5" fmla="*/ 0 h 35"/>
                  <a:gd name="T6" fmla="*/ 0 w 32"/>
                  <a:gd name="T7" fmla="*/ 0 h 35"/>
                  <a:gd name="T8" fmla="*/ 0 w 32"/>
                  <a:gd name="T9" fmla="*/ 0 h 35"/>
                  <a:gd name="T10" fmla="*/ 0 w 32"/>
                  <a:gd name="T11" fmla="*/ 0 h 35"/>
                  <a:gd name="T12" fmla="*/ 0 w 32"/>
                  <a:gd name="T13" fmla="*/ 0 h 35"/>
                  <a:gd name="T14" fmla="*/ 0 w 32"/>
                  <a:gd name="T15" fmla="*/ 0 h 35"/>
                  <a:gd name="T16" fmla="*/ 0 w 32"/>
                  <a:gd name="T17" fmla="*/ 0 h 35"/>
                  <a:gd name="T18" fmla="*/ 0 w 32"/>
                  <a:gd name="T19" fmla="*/ 0 h 35"/>
                  <a:gd name="T20" fmla="*/ 0 w 32"/>
                  <a:gd name="T21" fmla="*/ 0 h 35"/>
                  <a:gd name="T22" fmla="*/ 0 w 32"/>
                  <a:gd name="T23" fmla="*/ 0 h 35"/>
                  <a:gd name="T24" fmla="*/ 0 w 32"/>
                  <a:gd name="T25" fmla="*/ 0 h 35"/>
                  <a:gd name="T26" fmla="*/ 0 w 32"/>
                  <a:gd name="T27" fmla="*/ 0 h 35"/>
                  <a:gd name="T28" fmla="*/ 0 w 32"/>
                  <a:gd name="T29" fmla="*/ 0 h 35"/>
                  <a:gd name="T30" fmla="*/ 0 w 32"/>
                  <a:gd name="T31" fmla="*/ 0 h 35"/>
                  <a:gd name="T32" fmla="*/ 0 w 3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5"/>
                  <a:gd name="T53" fmla="*/ 32 w 3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5">
                    <a:moveTo>
                      <a:pt x="17" y="35"/>
                    </a:moveTo>
                    <a:lnTo>
                      <a:pt x="22" y="34"/>
                    </a:lnTo>
                    <a:lnTo>
                      <a:pt x="27" y="29"/>
                    </a:lnTo>
                    <a:lnTo>
                      <a:pt x="30" y="24"/>
                    </a:lnTo>
                    <a:lnTo>
                      <a:pt x="32" y="17"/>
                    </a:lnTo>
                    <a:lnTo>
                      <a:pt x="30" y="11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0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64" name="Freeform 77">
                <a:extLst>
                  <a:ext uri="{FF2B5EF4-FFF2-40B4-BE49-F238E27FC236}">
                    <a16:creationId xmlns:a16="http://schemas.microsoft.com/office/drawing/2014/main" id="{03469027-DEFB-47B5-B9A2-643A2A8770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18" y="1531"/>
                <a:ext cx="15" cy="18"/>
              </a:xfrm>
              <a:custGeom>
                <a:avLst/>
                <a:gdLst>
                  <a:gd name="T0" fmla="*/ 0 w 31"/>
                  <a:gd name="T1" fmla="*/ 1 h 36"/>
                  <a:gd name="T2" fmla="*/ 0 w 31"/>
                  <a:gd name="T3" fmla="*/ 1 h 36"/>
                  <a:gd name="T4" fmla="*/ 0 w 31"/>
                  <a:gd name="T5" fmla="*/ 1 h 36"/>
                  <a:gd name="T6" fmla="*/ 0 w 31"/>
                  <a:gd name="T7" fmla="*/ 1 h 36"/>
                  <a:gd name="T8" fmla="*/ 0 w 31"/>
                  <a:gd name="T9" fmla="*/ 1 h 36"/>
                  <a:gd name="T10" fmla="*/ 0 w 31"/>
                  <a:gd name="T11" fmla="*/ 1 h 36"/>
                  <a:gd name="T12" fmla="*/ 0 w 31"/>
                  <a:gd name="T13" fmla="*/ 1 h 36"/>
                  <a:gd name="T14" fmla="*/ 0 w 31"/>
                  <a:gd name="T15" fmla="*/ 1 h 36"/>
                  <a:gd name="T16" fmla="*/ 0 w 31"/>
                  <a:gd name="T17" fmla="*/ 0 h 36"/>
                  <a:gd name="T18" fmla="*/ 0 w 31"/>
                  <a:gd name="T19" fmla="*/ 1 h 36"/>
                  <a:gd name="T20" fmla="*/ 0 w 31"/>
                  <a:gd name="T21" fmla="*/ 1 h 36"/>
                  <a:gd name="T22" fmla="*/ 0 w 31"/>
                  <a:gd name="T23" fmla="*/ 1 h 36"/>
                  <a:gd name="T24" fmla="*/ 0 w 31"/>
                  <a:gd name="T25" fmla="*/ 1 h 36"/>
                  <a:gd name="T26" fmla="*/ 0 w 31"/>
                  <a:gd name="T27" fmla="*/ 1 h 36"/>
                  <a:gd name="T28" fmla="*/ 0 w 31"/>
                  <a:gd name="T29" fmla="*/ 1 h 36"/>
                  <a:gd name="T30" fmla="*/ 0 w 31"/>
                  <a:gd name="T31" fmla="*/ 1 h 36"/>
                  <a:gd name="T32" fmla="*/ 0 w 31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6"/>
                  <a:gd name="T53" fmla="*/ 31 w 31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6">
                    <a:moveTo>
                      <a:pt x="16" y="36"/>
                    </a:moveTo>
                    <a:lnTo>
                      <a:pt x="23" y="33"/>
                    </a:lnTo>
                    <a:lnTo>
                      <a:pt x="27" y="30"/>
                    </a:lnTo>
                    <a:lnTo>
                      <a:pt x="31" y="24"/>
                    </a:lnTo>
                    <a:lnTo>
                      <a:pt x="31" y="17"/>
                    </a:lnTo>
                    <a:lnTo>
                      <a:pt x="30" y="10"/>
                    </a:lnTo>
                    <a:lnTo>
                      <a:pt x="26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4" y="30"/>
                    </a:lnTo>
                    <a:lnTo>
                      <a:pt x="9" y="35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65" name="Freeform 78">
                <a:extLst>
                  <a:ext uri="{FF2B5EF4-FFF2-40B4-BE49-F238E27FC236}">
                    <a16:creationId xmlns:a16="http://schemas.microsoft.com/office/drawing/2014/main" id="{2D02B178-AF6F-4AAF-A1F1-6462A5E62D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74" y="1532"/>
                <a:ext cx="16" cy="18"/>
              </a:xfrm>
              <a:custGeom>
                <a:avLst/>
                <a:gdLst>
                  <a:gd name="T0" fmla="*/ 0 w 33"/>
                  <a:gd name="T1" fmla="*/ 1 h 36"/>
                  <a:gd name="T2" fmla="*/ 0 w 33"/>
                  <a:gd name="T3" fmla="*/ 1 h 36"/>
                  <a:gd name="T4" fmla="*/ 0 w 33"/>
                  <a:gd name="T5" fmla="*/ 1 h 36"/>
                  <a:gd name="T6" fmla="*/ 0 w 33"/>
                  <a:gd name="T7" fmla="*/ 1 h 36"/>
                  <a:gd name="T8" fmla="*/ 0 w 33"/>
                  <a:gd name="T9" fmla="*/ 1 h 36"/>
                  <a:gd name="T10" fmla="*/ 0 w 33"/>
                  <a:gd name="T11" fmla="*/ 1 h 36"/>
                  <a:gd name="T12" fmla="*/ 0 w 33"/>
                  <a:gd name="T13" fmla="*/ 1 h 36"/>
                  <a:gd name="T14" fmla="*/ 0 w 33"/>
                  <a:gd name="T15" fmla="*/ 1 h 36"/>
                  <a:gd name="T16" fmla="*/ 0 w 33"/>
                  <a:gd name="T17" fmla="*/ 0 h 36"/>
                  <a:gd name="T18" fmla="*/ 0 w 33"/>
                  <a:gd name="T19" fmla="*/ 1 h 36"/>
                  <a:gd name="T20" fmla="*/ 0 w 33"/>
                  <a:gd name="T21" fmla="*/ 1 h 36"/>
                  <a:gd name="T22" fmla="*/ 0 w 33"/>
                  <a:gd name="T23" fmla="*/ 1 h 36"/>
                  <a:gd name="T24" fmla="*/ 0 w 33"/>
                  <a:gd name="T25" fmla="*/ 1 h 36"/>
                  <a:gd name="T26" fmla="*/ 0 w 33"/>
                  <a:gd name="T27" fmla="*/ 1 h 36"/>
                  <a:gd name="T28" fmla="*/ 0 w 33"/>
                  <a:gd name="T29" fmla="*/ 1 h 36"/>
                  <a:gd name="T30" fmla="*/ 0 w 33"/>
                  <a:gd name="T31" fmla="*/ 1 h 36"/>
                  <a:gd name="T32" fmla="*/ 0 w 33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6"/>
                  <a:gd name="T53" fmla="*/ 33 w 33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6">
                    <a:moveTo>
                      <a:pt x="17" y="36"/>
                    </a:moveTo>
                    <a:lnTo>
                      <a:pt x="11" y="35"/>
                    </a:lnTo>
                    <a:lnTo>
                      <a:pt x="5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5" y="6"/>
                    </a:lnTo>
                    <a:lnTo>
                      <a:pt x="10" y="3"/>
                    </a:lnTo>
                    <a:lnTo>
                      <a:pt x="17" y="0"/>
                    </a:lnTo>
                    <a:lnTo>
                      <a:pt x="22" y="1"/>
                    </a:lnTo>
                    <a:lnTo>
                      <a:pt x="28" y="5"/>
                    </a:lnTo>
                    <a:lnTo>
                      <a:pt x="32" y="11"/>
                    </a:lnTo>
                    <a:lnTo>
                      <a:pt x="33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3" y="35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66" name="Freeform 79">
                <a:extLst>
                  <a:ext uri="{FF2B5EF4-FFF2-40B4-BE49-F238E27FC236}">
                    <a16:creationId xmlns:a16="http://schemas.microsoft.com/office/drawing/2014/main" id="{F8839707-0EC0-4B2B-8B7C-8062E6335F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54" y="1543"/>
                <a:ext cx="16" cy="17"/>
              </a:xfrm>
              <a:custGeom>
                <a:avLst/>
                <a:gdLst>
                  <a:gd name="T0" fmla="*/ 0 w 33"/>
                  <a:gd name="T1" fmla="*/ 0 h 35"/>
                  <a:gd name="T2" fmla="*/ 0 w 33"/>
                  <a:gd name="T3" fmla="*/ 0 h 35"/>
                  <a:gd name="T4" fmla="*/ 0 w 33"/>
                  <a:gd name="T5" fmla="*/ 0 h 35"/>
                  <a:gd name="T6" fmla="*/ 0 w 33"/>
                  <a:gd name="T7" fmla="*/ 0 h 35"/>
                  <a:gd name="T8" fmla="*/ 0 w 33"/>
                  <a:gd name="T9" fmla="*/ 0 h 35"/>
                  <a:gd name="T10" fmla="*/ 0 w 33"/>
                  <a:gd name="T11" fmla="*/ 0 h 35"/>
                  <a:gd name="T12" fmla="*/ 0 w 33"/>
                  <a:gd name="T13" fmla="*/ 0 h 35"/>
                  <a:gd name="T14" fmla="*/ 0 w 33"/>
                  <a:gd name="T15" fmla="*/ 0 h 35"/>
                  <a:gd name="T16" fmla="*/ 0 w 33"/>
                  <a:gd name="T17" fmla="*/ 0 h 35"/>
                  <a:gd name="T18" fmla="*/ 0 w 33"/>
                  <a:gd name="T19" fmla="*/ 0 h 35"/>
                  <a:gd name="T20" fmla="*/ 0 w 33"/>
                  <a:gd name="T21" fmla="*/ 0 h 35"/>
                  <a:gd name="T22" fmla="*/ 0 w 33"/>
                  <a:gd name="T23" fmla="*/ 0 h 35"/>
                  <a:gd name="T24" fmla="*/ 0 w 33"/>
                  <a:gd name="T25" fmla="*/ 0 h 35"/>
                  <a:gd name="T26" fmla="*/ 0 w 33"/>
                  <a:gd name="T27" fmla="*/ 0 h 35"/>
                  <a:gd name="T28" fmla="*/ 0 w 33"/>
                  <a:gd name="T29" fmla="*/ 0 h 35"/>
                  <a:gd name="T30" fmla="*/ 0 w 33"/>
                  <a:gd name="T31" fmla="*/ 0 h 35"/>
                  <a:gd name="T32" fmla="*/ 0 w 3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5"/>
                  <a:gd name="T53" fmla="*/ 33 w 3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5">
                    <a:moveTo>
                      <a:pt x="17" y="35"/>
                    </a:moveTo>
                    <a:lnTo>
                      <a:pt x="10" y="34"/>
                    </a:lnTo>
                    <a:lnTo>
                      <a:pt x="5" y="30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2" y="1"/>
                    </a:lnTo>
                    <a:lnTo>
                      <a:pt x="27" y="5"/>
                    </a:lnTo>
                    <a:lnTo>
                      <a:pt x="30" y="9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28" y="29"/>
                    </a:lnTo>
                    <a:lnTo>
                      <a:pt x="23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67" name="Freeform 80">
                <a:extLst>
                  <a:ext uri="{FF2B5EF4-FFF2-40B4-BE49-F238E27FC236}">
                    <a16:creationId xmlns:a16="http://schemas.microsoft.com/office/drawing/2014/main" id="{BD7DCD7A-5003-4070-BD3A-1B050A12D6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3" y="1554"/>
                <a:ext cx="48" cy="86"/>
              </a:xfrm>
              <a:custGeom>
                <a:avLst/>
                <a:gdLst>
                  <a:gd name="T0" fmla="*/ 1 w 96"/>
                  <a:gd name="T1" fmla="*/ 0 h 173"/>
                  <a:gd name="T2" fmla="*/ 1 w 96"/>
                  <a:gd name="T3" fmla="*/ 0 h 173"/>
                  <a:gd name="T4" fmla="*/ 1 w 96"/>
                  <a:gd name="T5" fmla="*/ 0 h 173"/>
                  <a:gd name="T6" fmla="*/ 1 w 96"/>
                  <a:gd name="T7" fmla="*/ 0 h 173"/>
                  <a:gd name="T8" fmla="*/ 1 w 96"/>
                  <a:gd name="T9" fmla="*/ 0 h 173"/>
                  <a:gd name="T10" fmla="*/ 1 w 96"/>
                  <a:gd name="T11" fmla="*/ 0 h 173"/>
                  <a:gd name="T12" fmla="*/ 1 w 96"/>
                  <a:gd name="T13" fmla="*/ 0 h 173"/>
                  <a:gd name="T14" fmla="*/ 1 w 96"/>
                  <a:gd name="T15" fmla="*/ 0 h 173"/>
                  <a:gd name="T16" fmla="*/ 1 w 96"/>
                  <a:gd name="T17" fmla="*/ 0 h 173"/>
                  <a:gd name="T18" fmla="*/ 1 w 96"/>
                  <a:gd name="T19" fmla="*/ 0 h 173"/>
                  <a:gd name="T20" fmla="*/ 1 w 96"/>
                  <a:gd name="T21" fmla="*/ 0 h 173"/>
                  <a:gd name="T22" fmla="*/ 1 w 96"/>
                  <a:gd name="T23" fmla="*/ 0 h 173"/>
                  <a:gd name="T24" fmla="*/ 1 w 96"/>
                  <a:gd name="T25" fmla="*/ 0 h 173"/>
                  <a:gd name="T26" fmla="*/ 1 w 96"/>
                  <a:gd name="T27" fmla="*/ 0 h 173"/>
                  <a:gd name="T28" fmla="*/ 1 w 96"/>
                  <a:gd name="T29" fmla="*/ 0 h 173"/>
                  <a:gd name="T30" fmla="*/ 1 w 96"/>
                  <a:gd name="T31" fmla="*/ 0 h 173"/>
                  <a:gd name="T32" fmla="*/ 1 w 96"/>
                  <a:gd name="T33" fmla="*/ 0 h 173"/>
                  <a:gd name="T34" fmla="*/ 1 w 96"/>
                  <a:gd name="T35" fmla="*/ 0 h 173"/>
                  <a:gd name="T36" fmla="*/ 1 w 96"/>
                  <a:gd name="T37" fmla="*/ 0 h 173"/>
                  <a:gd name="T38" fmla="*/ 1 w 96"/>
                  <a:gd name="T39" fmla="*/ 0 h 173"/>
                  <a:gd name="T40" fmla="*/ 1 w 96"/>
                  <a:gd name="T41" fmla="*/ 0 h 173"/>
                  <a:gd name="T42" fmla="*/ 1 w 96"/>
                  <a:gd name="T43" fmla="*/ 0 h 173"/>
                  <a:gd name="T44" fmla="*/ 1 w 96"/>
                  <a:gd name="T45" fmla="*/ 0 h 173"/>
                  <a:gd name="T46" fmla="*/ 1 w 96"/>
                  <a:gd name="T47" fmla="*/ 0 h 173"/>
                  <a:gd name="T48" fmla="*/ 0 w 96"/>
                  <a:gd name="T49" fmla="*/ 0 h 173"/>
                  <a:gd name="T50" fmla="*/ 1 w 96"/>
                  <a:gd name="T51" fmla="*/ 0 h 173"/>
                  <a:gd name="T52" fmla="*/ 1 w 96"/>
                  <a:gd name="T53" fmla="*/ 0 h 173"/>
                  <a:gd name="T54" fmla="*/ 1 w 96"/>
                  <a:gd name="T55" fmla="*/ 0 h 173"/>
                  <a:gd name="T56" fmla="*/ 1 w 96"/>
                  <a:gd name="T57" fmla="*/ 0 h 173"/>
                  <a:gd name="T58" fmla="*/ 1 w 96"/>
                  <a:gd name="T59" fmla="*/ 0 h 173"/>
                  <a:gd name="T60" fmla="*/ 1 w 96"/>
                  <a:gd name="T61" fmla="*/ 0 h 173"/>
                  <a:gd name="T62" fmla="*/ 1 w 96"/>
                  <a:gd name="T63" fmla="*/ 0 h 173"/>
                  <a:gd name="T64" fmla="*/ 1 w 96"/>
                  <a:gd name="T65" fmla="*/ 0 h 173"/>
                  <a:gd name="T66" fmla="*/ 1 w 96"/>
                  <a:gd name="T67" fmla="*/ 0 h 173"/>
                  <a:gd name="T68" fmla="*/ 1 w 96"/>
                  <a:gd name="T69" fmla="*/ 0 h 173"/>
                  <a:gd name="T70" fmla="*/ 1 w 96"/>
                  <a:gd name="T71" fmla="*/ 0 h 173"/>
                  <a:gd name="T72" fmla="*/ 1 w 96"/>
                  <a:gd name="T73" fmla="*/ 0 h 173"/>
                  <a:gd name="T74" fmla="*/ 1 w 96"/>
                  <a:gd name="T75" fmla="*/ 0 h 173"/>
                  <a:gd name="T76" fmla="*/ 1 w 96"/>
                  <a:gd name="T77" fmla="*/ 0 h 173"/>
                  <a:gd name="T78" fmla="*/ 1 w 96"/>
                  <a:gd name="T79" fmla="*/ 0 h 173"/>
                  <a:gd name="T80" fmla="*/ 1 w 96"/>
                  <a:gd name="T81" fmla="*/ 0 h 173"/>
                  <a:gd name="T82" fmla="*/ 1 w 96"/>
                  <a:gd name="T83" fmla="*/ 0 h 173"/>
                  <a:gd name="T84" fmla="*/ 1 w 96"/>
                  <a:gd name="T85" fmla="*/ 0 h 173"/>
                  <a:gd name="T86" fmla="*/ 1 w 96"/>
                  <a:gd name="T87" fmla="*/ 0 h 173"/>
                  <a:gd name="T88" fmla="*/ 1 w 96"/>
                  <a:gd name="T89" fmla="*/ 0 h 173"/>
                  <a:gd name="T90" fmla="*/ 1 w 96"/>
                  <a:gd name="T91" fmla="*/ 0 h 173"/>
                  <a:gd name="T92" fmla="*/ 1 w 96"/>
                  <a:gd name="T93" fmla="*/ 0 h 173"/>
                  <a:gd name="T94" fmla="*/ 1 w 96"/>
                  <a:gd name="T95" fmla="*/ 0 h 173"/>
                  <a:gd name="T96" fmla="*/ 1 w 96"/>
                  <a:gd name="T97" fmla="*/ 0 h 173"/>
                  <a:gd name="T98" fmla="*/ 1 w 96"/>
                  <a:gd name="T99" fmla="*/ 0 h 1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73"/>
                  <a:gd name="T152" fmla="*/ 96 w 96"/>
                  <a:gd name="T153" fmla="*/ 173 h 1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73">
                    <a:moveTo>
                      <a:pt x="79" y="90"/>
                    </a:moveTo>
                    <a:lnTo>
                      <a:pt x="73" y="91"/>
                    </a:lnTo>
                    <a:lnTo>
                      <a:pt x="68" y="95"/>
                    </a:lnTo>
                    <a:lnTo>
                      <a:pt x="65" y="99"/>
                    </a:lnTo>
                    <a:lnTo>
                      <a:pt x="65" y="106"/>
                    </a:lnTo>
                    <a:lnTo>
                      <a:pt x="65" y="115"/>
                    </a:lnTo>
                    <a:lnTo>
                      <a:pt x="57" y="111"/>
                    </a:lnTo>
                    <a:lnTo>
                      <a:pt x="56" y="62"/>
                    </a:lnTo>
                    <a:lnTo>
                      <a:pt x="73" y="0"/>
                    </a:lnTo>
                    <a:lnTo>
                      <a:pt x="33" y="16"/>
                    </a:lnTo>
                    <a:lnTo>
                      <a:pt x="37" y="58"/>
                    </a:lnTo>
                    <a:lnTo>
                      <a:pt x="14" y="24"/>
                    </a:lnTo>
                    <a:lnTo>
                      <a:pt x="3" y="33"/>
                    </a:lnTo>
                    <a:lnTo>
                      <a:pt x="37" y="63"/>
                    </a:lnTo>
                    <a:lnTo>
                      <a:pt x="42" y="112"/>
                    </a:lnTo>
                    <a:lnTo>
                      <a:pt x="30" y="118"/>
                    </a:lnTo>
                    <a:lnTo>
                      <a:pt x="30" y="107"/>
                    </a:lnTo>
                    <a:lnTo>
                      <a:pt x="29" y="100"/>
                    </a:lnTo>
                    <a:lnTo>
                      <a:pt x="26" y="96"/>
                    </a:lnTo>
                    <a:lnTo>
                      <a:pt x="21" y="92"/>
                    </a:lnTo>
                    <a:lnTo>
                      <a:pt x="15" y="91"/>
                    </a:lnTo>
                    <a:lnTo>
                      <a:pt x="10" y="92"/>
                    </a:lnTo>
                    <a:lnTo>
                      <a:pt x="5" y="96"/>
                    </a:lnTo>
                    <a:lnTo>
                      <a:pt x="2" y="101"/>
                    </a:lnTo>
                    <a:lnTo>
                      <a:pt x="0" y="108"/>
                    </a:lnTo>
                    <a:lnTo>
                      <a:pt x="2" y="157"/>
                    </a:lnTo>
                    <a:lnTo>
                      <a:pt x="3" y="164"/>
                    </a:lnTo>
                    <a:lnTo>
                      <a:pt x="6" y="168"/>
                    </a:lnTo>
                    <a:lnTo>
                      <a:pt x="11" y="172"/>
                    </a:lnTo>
                    <a:lnTo>
                      <a:pt x="17" y="173"/>
                    </a:lnTo>
                    <a:lnTo>
                      <a:pt x="22" y="172"/>
                    </a:lnTo>
                    <a:lnTo>
                      <a:pt x="28" y="167"/>
                    </a:lnTo>
                    <a:lnTo>
                      <a:pt x="30" y="162"/>
                    </a:lnTo>
                    <a:lnTo>
                      <a:pt x="32" y="156"/>
                    </a:lnTo>
                    <a:lnTo>
                      <a:pt x="32" y="136"/>
                    </a:lnTo>
                    <a:lnTo>
                      <a:pt x="65" y="136"/>
                    </a:lnTo>
                    <a:lnTo>
                      <a:pt x="66" y="156"/>
                    </a:lnTo>
                    <a:lnTo>
                      <a:pt x="67" y="162"/>
                    </a:lnTo>
                    <a:lnTo>
                      <a:pt x="71" y="167"/>
                    </a:lnTo>
                    <a:lnTo>
                      <a:pt x="75" y="171"/>
                    </a:lnTo>
                    <a:lnTo>
                      <a:pt x="81" y="172"/>
                    </a:lnTo>
                    <a:lnTo>
                      <a:pt x="87" y="171"/>
                    </a:lnTo>
                    <a:lnTo>
                      <a:pt x="91" y="166"/>
                    </a:lnTo>
                    <a:lnTo>
                      <a:pt x="95" y="161"/>
                    </a:lnTo>
                    <a:lnTo>
                      <a:pt x="96" y="154"/>
                    </a:lnTo>
                    <a:lnTo>
                      <a:pt x="95" y="106"/>
                    </a:lnTo>
                    <a:lnTo>
                      <a:pt x="94" y="99"/>
                    </a:lnTo>
                    <a:lnTo>
                      <a:pt x="90" y="95"/>
                    </a:lnTo>
                    <a:lnTo>
                      <a:pt x="86" y="91"/>
                    </a:lnTo>
                    <a:lnTo>
                      <a:pt x="79" y="9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68" name="Freeform 81">
                <a:extLst>
                  <a:ext uri="{FF2B5EF4-FFF2-40B4-BE49-F238E27FC236}">
                    <a16:creationId xmlns:a16="http://schemas.microsoft.com/office/drawing/2014/main" id="{C7EE1001-3CB7-44BA-89DD-765AB8F9CF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583"/>
                <a:ext cx="30" cy="53"/>
              </a:xfrm>
              <a:custGeom>
                <a:avLst/>
                <a:gdLst>
                  <a:gd name="T0" fmla="*/ 1 w 60"/>
                  <a:gd name="T1" fmla="*/ 1 h 106"/>
                  <a:gd name="T2" fmla="*/ 1 w 60"/>
                  <a:gd name="T3" fmla="*/ 1 h 106"/>
                  <a:gd name="T4" fmla="*/ 1 w 60"/>
                  <a:gd name="T5" fmla="*/ 1 h 106"/>
                  <a:gd name="T6" fmla="*/ 1 w 60"/>
                  <a:gd name="T7" fmla="*/ 1 h 106"/>
                  <a:gd name="T8" fmla="*/ 1 w 60"/>
                  <a:gd name="T9" fmla="*/ 1 h 106"/>
                  <a:gd name="T10" fmla="*/ 1 w 60"/>
                  <a:gd name="T11" fmla="*/ 1 h 106"/>
                  <a:gd name="T12" fmla="*/ 1 w 60"/>
                  <a:gd name="T13" fmla="*/ 1 h 106"/>
                  <a:gd name="T14" fmla="*/ 1 w 60"/>
                  <a:gd name="T15" fmla="*/ 1 h 106"/>
                  <a:gd name="T16" fmla="*/ 1 w 60"/>
                  <a:gd name="T17" fmla="*/ 0 h 106"/>
                  <a:gd name="T18" fmla="*/ 1 w 60"/>
                  <a:gd name="T19" fmla="*/ 1 h 106"/>
                  <a:gd name="T20" fmla="*/ 1 w 60"/>
                  <a:gd name="T21" fmla="*/ 1 h 106"/>
                  <a:gd name="T22" fmla="*/ 1 w 60"/>
                  <a:gd name="T23" fmla="*/ 1 h 106"/>
                  <a:gd name="T24" fmla="*/ 1 w 60"/>
                  <a:gd name="T25" fmla="*/ 1 h 106"/>
                  <a:gd name="T26" fmla="*/ 1 w 60"/>
                  <a:gd name="T27" fmla="*/ 1 h 106"/>
                  <a:gd name="T28" fmla="*/ 1 w 60"/>
                  <a:gd name="T29" fmla="*/ 1 h 106"/>
                  <a:gd name="T30" fmla="*/ 1 w 60"/>
                  <a:gd name="T31" fmla="*/ 1 h 106"/>
                  <a:gd name="T32" fmla="*/ 1 w 60"/>
                  <a:gd name="T33" fmla="*/ 1 h 106"/>
                  <a:gd name="T34" fmla="*/ 1 w 60"/>
                  <a:gd name="T35" fmla="*/ 1 h 106"/>
                  <a:gd name="T36" fmla="*/ 1 w 60"/>
                  <a:gd name="T37" fmla="*/ 1 h 106"/>
                  <a:gd name="T38" fmla="*/ 1 w 60"/>
                  <a:gd name="T39" fmla="*/ 1 h 106"/>
                  <a:gd name="T40" fmla="*/ 0 w 60"/>
                  <a:gd name="T41" fmla="*/ 1 h 106"/>
                  <a:gd name="T42" fmla="*/ 0 w 60"/>
                  <a:gd name="T43" fmla="*/ 1 h 106"/>
                  <a:gd name="T44" fmla="*/ 0 w 60"/>
                  <a:gd name="T45" fmla="*/ 1 h 106"/>
                  <a:gd name="T46" fmla="*/ 1 w 60"/>
                  <a:gd name="T47" fmla="*/ 1 h 106"/>
                  <a:gd name="T48" fmla="*/ 1 w 60"/>
                  <a:gd name="T49" fmla="*/ 1 h 106"/>
                  <a:gd name="T50" fmla="*/ 1 w 60"/>
                  <a:gd name="T51" fmla="*/ 1 h 106"/>
                  <a:gd name="T52" fmla="*/ 1 w 60"/>
                  <a:gd name="T53" fmla="*/ 1 h 106"/>
                  <a:gd name="T54" fmla="*/ 1 w 60"/>
                  <a:gd name="T55" fmla="*/ 1 h 106"/>
                  <a:gd name="T56" fmla="*/ 1 w 60"/>
                  <a:gd name="T57" fmla="*/ 1 h 106"/>
                  <a:gd name="T58" fmla="*/ 1 w 60"/>
                  <a:gd name="T59" fmla="*/ 1 h 106"/>
                  <a:gd name="T60" fmla="*/ 1 w 60"/>
                  <a:gd name="T61" fmla="*/ 1 h 106"/>
                  <a:gd name="T62" fmla="*/ 1 w 60"/>
                  <a:gd name="T63" fmla="*/ 1 h 106"/>
                  <a:gd name="T64" fmla="*/ 1 w 60"/>
                  <a:gd name="T65" fmla="*/ 1 h 106"/>
                  <a:gd name="T66" fmla="*/ 1 w 60"/>
                  <a:gd name="T67" fmla="*/ 1 h 106"/>
                  <a:gd name="T68" fmla="*/ 1 w 60"/>
                  <a:gd name="T69" fmla="*/ 1 h 106"/>
                  <a:gd name="T70" fmla="*/ 1 w 60"/>
                  <a:gd name="T71" fmla="*/ 1 h 106"/>
                  <a:gd name="T72" fmla="*/ 1 w 60"/>
                  <a:gd name="T73" fmla="*/ 1 h 106"/>
                  <a:gd name="T74" fmla="*/ 1 w 60"/>
                  <a:gd name="T75" fmla="*/ 1 h 106"/>
                  <a:gd name="T76" fmla="*/ 1 w 60"/>
                  <a:gd name="T77" fmla="*/ 1 h 106"/>
                  <a:gd name="T78" fmla="*/ 1 w 60"/>
                  <a:gd name="T79" fmla="*/ 1 h 106"/>
                  <a:gd name="T80" fmla="*/ 1 w 60"/>
                  <a:gd name="T81" fmla="*/ 1 h 106"/>
                  <a:gd name="T82" fmla="*/ 1 w 60"/>
                  <a:gd name="T83" fmla="*/ 1 h 106"/>
                  <a:gd name="T84" fmla="*/ 1 w 60"/>
                  <a:gd name="T85" fmla="*/ 1 h 106"/>
                  <a:gd name="T86" fmla="*/ 1 w 60"/>
                  <a:gd name="T87" fmla="*/ 1 h 106"/>
                  <a:gd name="T88" fmla="*/ 1 w 60"/>
                  <a:gd name="T89" fmla="*/ 1 h 106"/>
                  <a:gd name="T90" fmla="*/ 1 w 60"/>
                  <a:gd name="T91" fmla="*/ 1 h 106"/>
                  <a:gd name="T92" fmla="*/ 1 w 60"/>
                  <a:gd name="T93" fmla="*/ 1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"/>
                  <a:gd name="T142" fmla="*/ 0 h 106"/>
                  <a:gd name="T143" fmla="*/ 60 w 60"/>
                  <a:gd name="T144" fmla="*/ 106 h 10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" h="106">
                    <a:moveTo>
                      <a:pt x="49" y="54"/>
                    </a:moveTo>
                    <a:lnTo>
                      <a:pt x="46" y="55"/>
                    </a:lnTo>
                    <a:lnTo>
                      <a:pt x="44" y="57"/>
                    </a:lnTo>
                    <a:lnTo>
                      <a:pt x="41" y="61"/>
                    </a:lnTo>
                    <a:lnTo>
                      <a:pt x="40" y="64"/>
                    </a:lnTo>
                    <a:lnTo>
                      <a:pt x="40" y="70"/>
                    </a:lnTo>
                    <a:lnTo>
                      <a:pt x="34" y="68"/>
                    </a:lnTo>
                    <a:lnTo>
                      <a:pt x="35" y="35"/>
                    </a:lnTo>
                    <a:lnTo>
                      <a:pt x="42" y="0"/>
                    </a:lnTo>
                    <a:lnTo>
                      <a:pt x="19" y="9"/>
                    </a:lnTo>
                    <a:lnTo>
                      <a:pt x="22" y="37"/>
                    </a:lnTo>
                    <a:lnTo>
                      <a:pt x="25" y="68"/>
                    </a:lnTo>
                    <a:lnTo>
                      <a:pt x="18" y="72"/>
                    </a:lnTo>
                    <a:lnTo>
                      <a:pt x="18" y="65"/>
                    </a:lnTo>
                    <a:lnTo>
                      <a:pt x="17" y="61"/>
                    </a:lnTo>
                    <a:lnTo>
                      <a:pt x="16" y="58"/>
                    </a:lnTo>
                    <a:lnTo>
                      <a:pt x="12" y="56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3" y="102"/>
                    </a:lnTo>
                    <a:lnTo>
                      <a:pt x="6" y="104"/>
                    </a:lnTo>
                    <a:lnTo>
                      <a:pt x="9" y="106"/>
                    </a:lnTo>
                    <a:lnTo>
                      <a:pt x="12" y="104"/>
                    </a:lnTo>
                    <a:lnTo>
                      <a:pt x="16" y="102"/>
                    </a:lnTo>
                    <a:lnTo>
                      <a:pt x="17" y="100"/>
                    </a:lnTo>
                    <a:lnTo>
                      <a:pt x="18" y="95"/>
                    </a:lnTo>
                    <a:lnTo>
                      <a:pt x="18" y="84"/>
                    </a:lnTo>
                    <a:lnTo>
                      <a:pt x="40" y="83"/>
                    </a:lnTo>
                    <a:lnTo>
                      <a:pt x="41" y="94"/>
                    </a:lnTo>
                    <a:lnTo>
                      <a:pt x="42" y="99"/>
                    </a:lnTo>
                    <a:lnTo>
                      <a:pt x="45" y="101"/>
                    </a:lnTo>
                    <a:lnTo>
                      <a:pt x="47" y="103"/>
                    </a:lnTo>
                    <a:lnTo>
                      <a:pt x="50" y="104"/>
                    </a:lnTo>
                    <a:lnTo>
                      <a:pt x="54" y="103"/>
                    </a:lnTo>
                    <a:lnTo>
                      <a:pt x="57" y="101"/>
                    </a:lnTo>
                    <a:lnTo>
                      <a:pt x="59" y="99"/>
                    </a:lnTo>
                    <a:lnTo>
                      <a:pt x="60" y="94"/>
                    </a:lnTo>
                    <a:lnTo>
                      <a:pt x="59" y="64"/>
                    </a:lnTo>
                    <a:lnTo>
                      <a:pt x="57" y="60"/>
                    </a:lnTo>
                    <a:lnTo>
                      <a:pt x="56" y="57"/>
                    </a:lnTo>
                    <a:lnTo>
                      <a:pt x="53" y="55"/>
                    </a:lnTo>
                    <a:lnTo>
                      <a:pt x="49" y="5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69" name="Freeform 82">
                <a:extLst>
                  <a:ext uri="{FF2B5EF4-FFF2-40B4-BE49-F238E27FC236}">
                    <a16:creationId xmlns:a16="http://schemas.microsoft.com/office/drawing/2014/main" id="{6A71124F-49EB-4C60-806B-523F3C5436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2" y="1561"/>
                <a:ext cx="48" cy="85"/>
              </a:xfrm>
              <a:custGeom>
                <a:avLst/>
                <a:gdLst>
                  <a:gd name="T0" fmla="*/ 1 w 96"/>
                  <a:gd name="T1" fmla="*/ 1 h 169"/>
                  <a:gd name="T2" fmla="*/ 1 w 96"/>
                  <a:gd name="T3" fmla="*/ 1 h 169"/>
                  <a:gd name="T4" fmla="*/ 1 w 96"/>
                  <a:gd name="T5" fmla="*/ 1 h 169"/>
                  <a:gd name="T6" fmla="*/ 1 w 96"/>
                  <a:gd name="T7" fmla="*/ 1 h 169"/>
                  <a:gd name="T8" fmla="*/ 1 w 96"/>
                  <a:gd name="T9" fmla="*/ 1 h 169"/>
                  <a:gd name="T10" fmla="*/ 1 w 96"/>
                  <a:gd name="T11" fmla="*/ 1 h 169"/>
                  <a:gd name="T12" fmla="*/ 1 w 96"/>
                  <a:gd name="T13" fmla="*/ 1 h 169"/>
                  <a:gd name="T14" fmla="*/ 1 w 96"/>
                  <a:gd name="T15" fmla="*/ 1 h 169"/>
                  <a:gd name="T16" fmla="*/ 1 w 96"/>
                  <a:gd name="T17" fmla="*/ 1 h 169"/>
                  <a:gd name="T18" fmla="*/ 1 w 96"/>
                  <a:gd name="T19" fmla="*/ 1 h 169"/>
                  <a:gd name="T20" fmla="*/ 1 w 96"/>
                  <a:gd name="T21" fmla="*/ 1 h 169"/>
                  <a:gd name="T22" fmla="*/ 1 w 96"/>
                  <a:gd name="T23" fmla="*/ 1 h 169"/>
                  <a:gd name="T24" fmla="*/ 1 w 96"/>
                  <a:gd name="T25" fmla="*/ 0 h 169"/>
                  <a:gd name="T26" fmla="*/ 1 w 96"/>
                  <a:gd name="T27" fmla="*/ 1 h 169"/>
                  <a:gd name="T28" fmla="*/ 1 w 96"/>
                  <a:gd name="T29" fmla="*/ 1 h 169"/>
                  <a:gd name="T30" fmla="*/ 1 w 96"/>
                  <a:gd name="T31" fmla="*/ 1 h 169"/>
                  <a:gd name="T32" fmla="*/ 1 w 96"/>
                  <a:gd name="T33" fmla="*/ 1 h 169"/>
                  <a:gd name="T34" fmla="*/ 1 w 96"/>
                  <a:gd name="T35" fmla="*/ 1 h 169"/>
                  <a:gd name="T36" fmla="*/ 1 w 96"/>
                  <a:gd name="T37" fmla="*/ 1 h 169"/>
                  <a:gd name="T38" fmla="*/ 1 w 96"/>
                  <a:gd name="T39" fmla="*/ 1 h 169"/>
                  <a:gd name="T40" fmla="*/ 1 w 96"/>
                  <a:gd name="T41" fmla="*/ 1 h 169"/>
                  <a:gd name="T42" fmla="*/ 1 w 96"/>
                  <a:gd name="T43" fmla="*/ 1 h 169"/>
                  <a:gd name="T44" fmla="*/ 1 w 96"/>
                  <a:gd name="T45" fmla="*/ 1 h 169"/>
                  <a:gd name="T46" fmla="*/ 1 w 96"/>
                  <a:gd name="T47" fmla="*/ 1 h 169"/>
                  <a:gd name="T48" fmla="*/ 0 w 96"/>
                  <a:gd name="T49" fmla="*/ 1 h 169"/>
                  <a:gd name="T50" fmla="*/ 1 w 96"/>
                  <a:gd name="T51" fmla="*/ 1 h 169"/>
                  <a:gd name="T52" fmla="*/ 1 w 96"/>
                  <a:gd name="T53" fmla="*/ 1 h 169"/>
                  <a:gd name="T54" fmla="*/ 1 w 96"/>
                  <a:gd name="T55" fmla="*/ 1 h 169"/>
                  <a:gd name="T56" fmla="*/ 1 w 96"/>
                  <a:gd name="T57" fmla="*/ 1 h 169"/>
                  <a:gd name="T58" fmla="*/ 1 w 96"/>
                  <a:gd name="T59" fmla="*/ 1 h 169"/>
                  <a:gd name="T60" fmla="*/ 1 w 96"/>
                  <a:gd name="T61" fmla="*/ 1 h 169"/>
                  <a:gd name="T62" fmla="*/ 1 w 96"/>
                  <a:gd name="T63" fmla="*/ 1 h 169"/>
                  <a:gd name="T64" fmla="*/ 1 w 96"/>
                  <a:gd name="T65" fmla="*/ 1 h 169"/>
                  <a:gd name="T66" fmla="*/ 1 w 96"/>
                  <a:gd name="T67" fmla="*/ 1 h 169"/>
                  <a:gd name="T68" fmla="*/ 1 w 96"/>
                  <a:gd name="T69" fmla="*/ 1 h 169"/>
                  <a:gd name="T70" fmla="*/ 1 w 96"/>
                  <a:gd name="T71" fmla="*/ 1 h 169"/>
                  <a:gd name="T72" fmla="*/ 1 w 96"/>
                  <a:gd name="T73" fmla="*/ 1 h 169"/>
                  <a:gd name="T74" fmla="*/ 1 w 96"/>
                  <a:gd name="T75" fmla="*/ 1 h 169"/>
                  <a:gd name="T76" fmla="*/ 1 w 96"/>
                  <a:gd name="T77" fmla="*/ 1 h 169"/>
                  <a:gd name="T78" fmla="*/ 1 w 96"/>
                  <a:gd name="T79" fmla="*/ 1 h 169"/>
                  <a:gd name="T80" fmla="*/ 1 w 96"/>
                  <a:gd name="T81" fmla="*/ 1 h 169"/>
                  <a:gd name="T82" fmla="*/ 1 w 96"/>
                  <a:gd name="T83" fmla="*/ 1 h 169"/>
                  <a:gd name="T84" fmla="*/ 1 w 96"/>
                  <a:gd name="T85" fmla="*/ 1 h 169"/>
                  <a:gd name="T86" fmla="*/ 1 w 96"/>
                  <a:gd name="T87" fmla="*/ 1 h 169"/>
                  <a:gd name="T88" fmla="*/ 1 w 96"/>
                  <a:gd name="T89" fmla="*/ 1 h 169"/>
                  <a:gd name="T90" fmla="*/ 1 w 96"/>
                  <a:gd name="T91" fmla="*/ 1 h 169"/>
                  <a:gd name="T92" fmla="*/ 1 w 96"/>
                  <a:gd name="T93" fmla="*/ 1 h 169"/>
                  <a:gd name="T94" fmla="*/ 1 w 96"/>
                  <a:gd name="T95" fmla="*/ 1 h 169"/>
                  <a:gd name="T96" fmla="*/ 1 w 96"/>
                  <a:gd name="T97" fmla="*/ 1 h 169"/>
                  <a:gd name="T98" fmla="*/ 1 w 96"/>
                  <a:gd name="T99" fmla="*/ 1 h 1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69"/>
                  <a:gd name="T152" fmla="*/ 96 w 96"/>
                  <a:gd name="T153" fmla="*/ 169 h 1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69">
                    <a:moveTo>
                      <a:pt x="80" y="86"/>
                    </a:moveTo>
                    <a:lnTo>
                      <a:pt x="74" y="87"/>
                    </a:lnTo>
                    <a:lnTo>
                      <a:pt x="70" y="91"/>
                    </a:lnTo>
                    <a:lnTo>
                      <a:pt x="66" y="95"/>
                    </a:lnTo>
                    <a:lnTo>
                      <a:pt x="65" y="102"/>
                    </a:lnTo>
                    <a:lnTo>
                      <a:pt x="65" y="113"/>
                    </a:lnTo>
                    <a:lnTo>
                      <a:pt x="53" y="107"/>
                    </a:lnTo>
                    <a:lnTo>
                      <a:pt x="57" y="59"/>
                    </a:lnTo>
                    <a:lnTo>
                      <a:pt x="90" y="28"/>
                    </a:lnTo>
                    <a:lnTo>
                      <a:pt x="79" y="19"/>
                    </a:lnTo>
                    <a:lnTo>
                      <a:pt x="57" y="54"/>
                    </a:lnTo>
                    <a:lnTo>
                      <a:pt x="59" y="11"/>
                    </a:lnTo>
                    <a:lnTo>
                      <a:pt x="21" y="0"/>
                    </a:lnTo>
                    <a:lnTo>
                      <a:pt x="37" y="61"/>
                    </a:lnTo>
                    <a:lnTo>
                      <a:pt x="39" y="108"/>
                    </a:lnTo>
                    <a:lnTo>
                      <a:pt x="32" y="112"/>
                    </a:lnTo>
                    <a:lnTo>
                      <a:pt x="32" y="104"/>
                    </a:lnTo>
                    <a:lnTo>
                      <a:pt x="29" y="97"/>
                    </a:lnTo>
                    <a:lnTo>
                      <a:pt x="26" y="92"/>
                    </a:lnTo>
                    <a:lnTo>
                      <a:pt x="21" y="89"/>
                    </a:lnTo>
                    <a:lnTo>
                      <a:pt x="15" y="87"/>
                    </a:lnTo>
                    <a:lnTo>
                      <a:pt x="10" y="89"/>
                    </a:lnTo>
                    <a:lnTo>
                      <a:pt x="5" y="92"/>
                    </a:lnTo>
                    <a:lnTo>
                      <a:pt x="2" y="98"/>
                    </a:lnTo>
                    <a:lnTo>
                      <a:pt x="0" y="105"/>
                    </a:lnTo>
                    <a:lnTo>
                      <a:pt x="2" y="153"/>
                    </a:lnTo>
                    <a:lnTo>
                      <a:pt x="4" y="160"/>
                    </a:lnTo>
                    <a:lnTo>
                      <a:pt x="7" y="165"/>
                    </a:lnTo>
                    <a:lnTo>
                      <a:pt x="12" y="168"/>
                    </a:lnTo>
                    <a:lnTo>
                      <a:pt x="18" y="169"/>
                    </a:lnTo>
                    <a:lnTo>
                      <a:pt x="24" y="168"/>
                    </a:lnTo>
                    <a:lnTo>
                      <a:pt x="28" y="163"/>
                    </a:lnTo>
                    <a:lnTo>
                      <a:pt x="32" y="159"/>
                    </a:lnTo>
                    <a:lnTo>
                      <a:pt x="33" y="152"/>
                    </a:lnTo>
                    <a:lnTo>
                      <a:pt x="32" y="132"/>
                    </a:lnTo>
                    <a:lnTo>
                      <a:pt x="66" y="132"/>
                    </a:lnTo>
                    <a:lnTo>
                      <a:pt x="66" y="152"/>
                    </a:lnTo>
                    <a:lnTo>
                      <a:pt x="67" y="159"/>
                    </a:lnTo>
                    <a:lnTo>
                      <a:pt x="71" y="163"/>
                    </a:lnTo>
                    <a:lnTo>
                      <a:pt x="75" y="167"/>
                    </a:lnTo>
                    <a:lnTo>
                      <a:pt x="81" y="168"/>
                    </a:lnTo>
                    <a:lnTo>
                      <a:pt x="87" y="167"/>
                    </a:lnTo>
                    <a:lnTo>
                      <a:pt x="93" y="162"/>
                    </a:lnTo>
                    <a:lnTo>
                      <a:pt x="95" y="158"/>
                    </a:lnTo>
                    <a:lnTo>
                      <a:pt x="96" y="151"/>
                    </a:lnTo>
                    <a:lnTo>
                      <a:pt x="95" y="102"/>
                    </a:lnTo>
                    <a:lnTo>
                      <a:pt x="94" y="95"/>
                    </a:lnTo>
                    <a:lnTo>
                      <a:pt x="90" y="91"/>
                    </a:lnTo>
                    <a:lnTo>
                      <a:pt x="86" y="87"/>
                    </a:lnTo>
                    <a:lnTo>
                      <a:pt x="80" y="8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70" name="Freeform 83">
                <a:extLst>
                  <a:ext uri="{FF2B5EF4-FFF2-40B4-BE49-F238E27FC236}">
                    <a16:creationId xmlns:a16="http://schemas.microsoft.com/office/drawing/2014/main" id="{F992D9BA-D809-4913-943B-6A8C75F4CF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76" y="1477"/>
                <a:ext cx="196" cy="37"/>
              </a:xfrm>
              <a:custGeom>
                <a:avLst/>
                <a:gdLst>
                  <a:gd name="T0" fmla="*/ 1 w 393"/>
                  <a:gd name="T1" fmla="*/ 1 h 73"/>
                  <a:gd name="T2" fmla="*/ 1 w 393"/>
                  <a:gd name="T3" fmla="*/ 0 h 73"/>
                  <a:gd name="T4" fmla="*/ 0 w 393"/>
                  <a:gd name="T5" fmla="*/ 1 h 73"/>
                  <a:gd name="T6" fmla="*/ 0 w 393"/>
                  <a:gd name="T7" fmla="*/ 1 h 73"/>
                  <a:gd name="T8" fmla="*/ 0 w 393"/>
                  <a:gd name="T9" fmla="*/ 1 h 73"/>
                  <a:gd name="T10" fmla="*/ 0 w 393"/>
                  <a:gd name="T11" fmla="*/ 1 h 73"/>
                  <a:gd name="T12" fmla="*/ 0 w 393"/>
                  <a:gd name="T13" fmla="*/ 1 h 73"/>
                  <a:gd name="T14" fmla="*/ 0 w 393"/>
                  <a:gd name="T15" fmla="*/ 1 h 73"/>
                  <a:gd name="T16" fmla="*/ 0 w 393"/>
                  <a:gd name="T17" fmla="*/ 1 h 73"/>
                  <a:gd name="T18" fmla="*/ 0 w 393"/>
                  <a:gd name="T19" fmla="*/ 1 h 73"/>
                  <a:gd name="T20" fmla="*/ 0 w 393"/>
                  <a:gd name="T21" fmla="*/ 1 h 73"/>
                  <a:gd name="T22" fmla="*/ 0 w 393"/>
                  <a:gd name="T23" fmla="*/ 1 h 73"/>
                  <a:gd name="T24" fmla="*/ 0 w 393"/>
                  <a:gd name="T25" fmla="*/ 1 h 73"/>
                  <a:gd name="T26" fmla="*/ 0 w 393"/>
                  <a:gd name="T27" fmla="*/ 1 h 73"/>
                  <a:gd name="T28" fmla="*/ 1 w 393"/>
                  <a:gd name="T29" fmla="*/ 1 h 73"/>
                  <a:gd name="T30" fmla="*/ 1 w 393"/>
                  <a:gd name="T31" fmla="*/ 1 h 73"/>
                  <a:gd name="T32" fmla="*/ 1 w 393"/>
                  <a:gd name="T33" fmla="*/ 1 h 73"/>
                  <a:gd name="T34" fmla="*/ 1 w 393"/>
                  <a:gd name="T35" fmla="*/ 1 h 73"/>
                  <a:gd name="T36" fmla="*/ 1 w 393"/>
                  <a:gd name="T37" fmla="*/ 1 h 73"/>
                  <a:gd name="T38" fmla="*/ 1 w 393"/>
                  <a:gd name="T39" fmla="*/ 1 h 73"/>
                  <a:gd name="T40" fmla="*/ 1 w 393"/>
                  <a:gd name="T41" fmla="*/ 1 h 73"/>
                  <a:gd name="T42" fmla="*/ 1 w 393"/>
                  <a:gd name="T43" fmla="*/ 1 h 73"/>
                  <a:gd name="T44" fmla="*/ 1 w 393"/>
                  <a:gd name="T45" fmla="*/ 1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3"/>
                  <a:gd name="T70" fmla="*/ 0 h 73"/>
                  <a:gd name="T71" fmla="*/ 393 w 393"/>
                  <a:gd name="T72" fmla="*/ 73 h 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3" h="73">
                    <a:moveTo>
                      <a:pt x="393" y="12"/>
                    </a:moveTo>
                    <a:lnTo>
                      <a:pt x="393" y="0"/>
                    </a:lnTo>
                    <a:lnTo>
                      <a:pt x="0" y="38"/>
                    </a:lnTo>
                    <a:lnTo>
                      <a:pt x="4" y="47"/>
                    </a:lnTo>
                    <a:lnTo>
                      <a:pt x="6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49" y="68"/>
                    </a:lnTo>
                    <a:lnTo>
                      <a:pt x="87" y="62"/>
                    </a:lnTo>
                    <a:lnTo>
                      <a:pt x="122" y="56"/>
                    </a:lnTo>
                    <a:lnTo>
                      <a:pt x="158" y="50"/>
                    </a:lnTo>
                    <a:lnTo>
                      <a:pt x="191" y="46"/>
                    </a:lnTo>
                    <a:lnTo>
                      <a:pt x="223" y="40"/>
                    </a:lnTo>
                    <a:lnTo>
                      <a:pt x="252" y="35"/>
                    </a:lnTo>
                    <a:lnTo>
                      <a:pt x="280" y="31"/>
                    </a:lnTo>
                    <a:lnTo>
                      <a:pt x="304" y="27"/>
                    </a:lnTo>
                    <a:lnTo>
                      <a:pt x="326" y="24"/>
                    </a:lnTo>
                    <a:lnTo>
                      <a:pt x="346" y="20"/>
                    </a:lnTo>
                    <a:lnTo>
                      <a:pt x="362" y="17"/>
                    </a:lnTo>
                    <a:lnTo>
                      <a:pt x="376" y="16"/>
                    </a:lnTo>
                    <a:lnTo>
                      <a:pt x="385" y="14"/>
                    </a:lnTo>
                    <a:lnTo>
                      <a:pt x="391" y="12"/>
                    </a:lnTo>
                    <a:lnTo>
                      <a:pt x="393" y="1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71" name="Freeform 84">
                <a:extLst>
                  <a:ext uri="{FF2B5EF4-FFF2-40B4-BE49-F238E27FC236}">
                    <a16:creationId xmlns:a16="http://schemas.microsoft.com/office/drawing/2014/main" id="{E40FBC5A-E1F2-4F93-9A1D-B0BFC572F3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22" y="1507"/>
                <a:ext cx="191" cy="25"/>
              </a:xfrm>
              <a:custGeom>
                <a:avLst/>
                <a:gdLst>
                  <a:gd name="T0" fmla="*/ 0 w 382"/>
                  <a:gd name="T1" fmla="*/ 0 h 49"/>
                  <a:gd name="T2" fmla="*/ 0 w 382"/>
                  <a:gd name="T3" fmla="*/ 1 h 49"/>
                  <a:gd name="T4" fmla="*/ 1 w 382"/>
                  <a:gd name="T5" fmla="*/ 1 h 49"/>
                  <a:gd name="T6" fmla="*/ 1 w 382"/>
                  <a:gd name="T7" fmla="*/ 1 h 49"/>
                  <a:gd name="T8" fmla="*/ 1 w 382"/>
                  <a:gd name="T9" fmla="*/ 1 h 49"/>
                  <a:gd name="T10" fmla="*/ 1 w 382"/>
                  <a:gd name="T11" fmla="*/ 1 h 49"/>
                  <a:gd name="T12" fmla="*/ 1 w 382"/>
                  <a:gd name="T13" fmla="*/ 1 h 49"/>
                  <a:gd name="T14" fmla="*/ 1 w 382"/>
                  <a:gd name="T15" fmla="*/ 1 h 49"/>
                  <a:gd name="T16" fmla="*/ 1 w 382"/>
                  <a:gd name="T17" fmla="*/ 1 h 49"/>
                  <a:gd name="T18" fmla="*/ 1 w 382"/>
                  <a:gd name="T19" fmla="*/ 1 h 49"/>
                  <a:gd name="T20" fmla="*/ 1 w 382"/>
                  <a:gd name="T21" fmla="*/ 1 h 49"/>
                  <a:gd name="T22" fmla="*/ 1 w 382"/>
                  <a:gd name="T23" fmla="*/ 1 h 49"/>
                  <a:gd name="T24" fmla="*/ 1 w 382"/>
                  <a:gd name="T25" fmla="*/ 1 h 49"/>
                  <a:gd name="T26" fmla="*/ 1 w 382"/>
                  <a:gd name="T27" fmla="*/ 1 h 49"/>
                  <a:gd name="T28" fmla="*/ 1 w 382"/>
                  <a:gd name="T29" fmla="*/ 1 h 49"/>
                  <a:gd name="T30" fmla="*/ 1 w 382"/>
                  <a:gd name="T31" fmla="*/ 1 h 49"/>
                  <a:gd name="T32" fmla="*/ 1 w 382"/>
                  <a:gd name="T33" fmla="*/ 1 h 49"/>
                  <a:gd name="T34" fmla="*/ 1 w 382"/>
                  <a:gd name="T35" fmla="*/ 1 h 49"/>
                  <a:gd name="T36" fmla="*/ 1 w 382"/>
                  <a:gd name="T37" fmla="*/ 1 h 49"/>
                  <a:gd name="T38" fmla="*/ 1 w 382"/>
                  <a:gd name="T39" fmla="*/ 1 h 49"/>
                  <a:gd name="T40" fmla="*/ 1 w 382"/>
                  <a:gd name="T41" fmla="*/ 1 h 49"/>
                  <a:gd name="T42" fmla="*/ 1 w 382"/>
                  <a:gd name="T43" fmla="*/ 1 h 49"/>
                  <a:gd name="T44" fmla="*/ 0 w 382"/>
                  <a:gd name="T45" fmla="*/ 0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2"/>
                  <a:gd name="T70" fmla="*/ 0 h 49"/>
                  <a:gd name="T71" fmla="*/ 382 w 382"/>
                  <a:gd name="T72" fmla="*/ 49 h 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2" h="49">
                    <a:moveTo>
                      <a:pt x="0" y="0"/>
                    </a:moveTo>
                    <a:lnTo>
                      <a:pt x="0" y="13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16" y="15"/>
                    </a:lnTo>
                    <a:lnTo>
                      <a:pt x="29" y="17"/>
                    </a:lnTo>
                    <a:lnTo>
                      <a:pt x="44" y="18"/>
                    </a:lnTo>
                    <a:lnTo>
                      <a:pt x="62" y="20"/>
                    </a:lnTo>
                    <a:lnTo>
                      <a:pt x="83" y="21"/>
                    </a:lnTo>
                    <a:lnTo>
                      <a:pt x="107" y="24"/>
                    </a:lnTo>
                    <a:lnTo>
                      <a:pt x="134" y="27"/>
                    </a:lnTo>
                    <a:lnTo>
                      <a:pt x="162" y="30"/>
                    </a:lnTo>
                    <a:lnTo>
                      <a:pt x="193" y="33"/>
                    </a:lnTo>
                    <a:lnTo>
                      <a:pt x="227" y="35"/>
                    </a:lnTo>
                    <a:lnTo>
                      <a:pt x="261" y="39"/>
                    </a:lnTo>
                    <a:lnTo>
                      <a:pt x="298" y="42"/>
                    </a:lnTo>
                    <a:lnTo>
                      <a:pt x="336" y="46"/>
                    </a:lnTo>
                    <a:lnTo>
                      <a:pt x="377" y="49"/>
                    </a:lnTo>
                    <a:lnTo>
                      <a:pt x="378" y="42"/>
                    </a:lnTo>
                    <a:lnTo>
                      <a:pt x="380" y="35"/>
                    </a:lnTo>
                    <a:lnTo>
                      <a:pt x="381" y="28"/>
                    </a:lnTo>
                    <a:lnTo>
                      <a:pt x="38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72" name="Freeform 85">
                <a:extLst>
                  <a:ext uri="{FF2B5EF4-FFF2-40B4-BE49-F238E27FC236}">
                    <a16:creationId xmlns:a16="http://schemas.microsoft.com/office/drawing/2014/main" id="{E9BF5B72-1812-41AE-88EA-86943ED2D9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185"/>
                <a:ext cx="19" cy="82"/>
              </a:xfrm>
              <a:custGeom>
                <a:avLst/>
                <a:gdLst>
                  <a:gd name="T0" fmla="*/ 1 w 37"/>
                  <a:gd name="T1" fmla="*/ 1 h 163"/>
                  <a:gd name="T2" fmla="*/ 1 w 37"/>
                  <a:gd name="T3" fmla="*/ 1 h 163"/>
                  <a:gd name="T4" fmla="*/ 1 w 37"/>
                  <a:gd name="T5" fmla="*/ 1 h 163"/>
                  <a:gd name="T6" fmla="*/ 1 w 37"/>
                  <a:gd name="T7" fmla="*/ 1 h 163"/>
                  <a:gd name="T8" fmla="*/ 1 w 37"/>
                  <a:gd name="T9" fmla="*/ 1 h 163"/>
                  <a:gd name="T10" fmla="*/ 1 w 37"/>
                  <a:gd name="T11" fmla="*/ 1 h 163"/>
                  <a:gd name="T12" fmla="*/ 1 w 37"/>
                  <a:gd name="T13" fmla="*/ 0 h 163"/>
                  <a:gd name="T14" fmla="*/ 1 w 37"/>
                  <a:gd name="T15" fmla="*/ 1 h 163"/>
                  <a:gd name="T16" fmla="*/ 1 w 37"/>
                  <a:gd name="T17" fmla="*/ 1 h 163"/>
                  <a:gd name="T18" fmla="*/ 0 w 37"/>
                  <a:gd name="T19" fmla="*/ 1 h 163"/>
                  <a:gd name="T20" fmla="*/ 1 w 37"/>
                  <a:gd name="T21" fmla="*/ 1 h 163"/>
                  <a:gd name="T22" fmla="*/ 1 w 37"/>
                  <a:gd name="T23" fmla="*/ 1 h 163"/>
                  <a:gd name="T24" fmla="*/ 1 w 37"/>
                  <a:gd name="T25" fmla="*/ 1 h 163"/>
                  <a:gd name="T26" fmla="*/ 1 w 37"/>
                  <a:gd name="T27" fmla="*/ 1 h 163"/>
                  <a:gd name="T28" fmla="*/ 1 w 37"/>
                  <a:gd name="T29" fmla="*/ 1 h 163"/>
                  <a:gd name="T30" fmla="*/ 1 w 37"/>
                  <a:gd name="T31" fmla="*/ 1 h 163"/>
                  <a:gd name="T32" fmla="*/ 1 w 37"/>
                  <a:gd name="T33" fmla="*/ 1 h 163"/>
                  <a:gd name="T34" fmla="*/ 1 w 37"/>
                  <a:gd name="T35" fmla="*/ 1 h 1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163"/>
                  <a:gd name="T56" fmla="*/ 37 w 37"/>
                  <a:gd name="T57" fmla="*/ 163 h 16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163">
                    <a:moveTo>
                      <a:pt x="37" y="163"/>
                    </a:moveTo>
                    <a:lnTo>
                      <a:pt x="33" y="105"/>
                    </a:lnTo>
                    <a:lnTo>
                      <a:pt x="30" y="55"/>
                    </a:lnTo>
                    <a:lnTo>
                      <a:pt x="28" y="22"/>
                    </a:lnTo>
                    <a:lnTo>
                      <a:pt x="26" y="7"/>
                    </a:lnTo>
                    <a:lnTo>
                      <a:pt x="22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0" y="163"/>
                    </a:lnTo>
                    <a:lnTo>
                      <a:pt x="7" y="163"/>
                    </a:lnTo>
                    <a:lnTo>
                      <a:pt x="15" y="163"/>
                    </a:lnTo>
                    <a:lnTo>
                      <a:pt x="22" y="163"/>
                    </a:lnTo>
                    <a:lnTo>
                      <a:pt x="29" y="163"/>
                    </a:lnTo>
                    <a:lnTo>
                      <a:pt x="31" y="163"/>
                    </a:lnTo>
                    <a:lnTo>
                      <a:pt x="32" y="163"/>
                    </a:lnTo>
                    <a:lnTo>
                      <a:pt x="34" y="163"/>
                    </a:lnTo>
                    <a:lnTo>
                      <a:pt x="37" y="16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73" name="Freeform 86">
                <a:extLst>
                  <a:ext uri="{FF2B5EF4-FFF2-40B4-BE49-F238E27FC236}">
                    <a16:creationId xmlns:a16="http://schemas.microsoft.com/office/drawing/2014/main" id="{C1C9C936-C258-41F5-9823-AE1B0EB131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10" y="1267"/>
                <a:ext cx="771" cy="338"/>
              </a:xfrm>
              <a:custGeom>
                <a:avLst/>
                <a:gdLst>
                  <a:gd name="T0" fmla="*/ 3 w 1541"/>
                  <a:gd name="T1" fmla="*/ 2 h 678"/>
                  <a:gd name="T2" fmla="*/ 3 w 1541"/>
                  <a:gd name="T3" fmla="*/ 2 h 678"/>
                  <a:gd name="T4" fmla="*/ 4 w 1541"/>
                  <a:gd name="T5" fmla="*/ 2 h 678"/>
                  <a:gd name="T6" fmla="*/ 4 w 1541"/>
                  <a:gd name="T7" fmla="*/ 2 h 678"/>
                  <a:gd name="T8" fmla="*/ 4 w 1541"/>
                  <a:gd name="T9" fmla="*/ 2 h 678"/>
                  <a:gd name="T10" fmla="*/ 4 w 1541"/>
                  <a:gd name="T11" fmla="*/ 2 h 678"/>
                  <a:gd name="T12" fmla="*/ 4 w 1541"/>
                  <a:gd name="T13" fmla="*/ 2 h 678"/>
                  <a:gd name="T14" fmla="*/ 5 w 1541"/>
                  <a:gd name="T15" fmla="*/ 2 h 678"/>
                  <a:gd name="T16" fmla="*/ 5 w 1541"/>
                  <a:gd name="T17" fmla="*/ 2 h 678"/>
                  <a:gd name="T18" fmla="*/ 5 w 1541"/>
                  <a:gd name="T19" fmla="*/ 2 h 678"/>
                  <a:gd name="T20" fmla="*/ 5 w 1541"/>
                  <a:gd name="T21" fmla="*/ 2 h 678"/>
                  <a:gd name="T22" fmla="*/ 5 w 1541"/>
                  <a:gd name="T23" fmla="*/ 2 h 678"/>
                  <a:gd name="T24" fmla="*/ 6 w 1541"/>
                  <a:gd name="T25" fmla="*/ 2 h 678"/>
                  <a:gd name="T26" fmla="*/ 6 w 1541"/>
                  <a:gd name="T27" fmla="*/ 2 h 678"/>
                  <a:gd name="T28" fmla="*/ 6 w 1541"/>
                  <a:gd name="T29" fmla="*/ 1 h 678"/>
                  <a:gd name="T30" fmla="*/ 6 w 1541"/>
                  <a:gd name="T31" fmla="*/ 1 h 678"/>
                  <a:gd name="T32" fmla="*/ 6 w 1541"/>
                  <a:gd name="T33" fmla="*/ 1 h 678"/>
                  <a:gd name="T34" fmla="*/ 4 w 1541"/>
                  <a:gd name="T35" fmla="*/ 2 h 678"/>
                  <a:gd name="T36" fmla="*/ 4 w 1541"/>
                  <a:gd name="T37" fmla="*/ 1 h 678"/>
                  <a:gd name="T38" fmla="*/ 5 w 1541"/>
                  <a:gd name="T39" fmla="*/ 1 h 678"/>
                  <a:gd name="T40" fmla="*/ 4 w 1541"/>
                  <a:gd name="T41" fmla="*/ 1 h 678"/>
                  <a:gd name="T42" fmla="*/ 4 w 1541"/>
                  <a:gd name="T43" fmla="*/ 1 h 678"/>
                  <a:gd name="T44" fmla="*/ 4 w 1541"/>
                  <a:gd name="T45" fmla="*/ 1 h 678"/>
                  <a:gd name="T46" fmla="*/ 4 w 1541"/>
                  <a:gd name="T47" fmla="*/ 0 h 678"/>
                  <a:gd name="T48" fmla="*/ 4 w 1541"/>
                  <a:gd name="T49" fmla="*/ 0 h 678"/>
                  <a:gd name="T50" fmla="*/ 3 w 1541"/>
                  <a:gd name="T51" fmla="*/ 0 h 678"/>
                  <a:gd name="T52" fmla="*/ 3 w 1541"/>
                  <a:gd name="T53" fmla="*/ 0 h 678"/>
                  <a:gd name="T54" fmla="*/ 3 w 1541"/>
                  <a:gd name="T55" fmla="*/ 1 h 678"/>
                  <a:gd name="T56" fmla="*/ 3 w 1541"/>
                  <a:gd name="T57" fmla="*/ 1 h 678"/>
                  <a:gd name="T58" fmla="*/ 3 w 1541"/>
                  <a:gd name="T59" fmla="*/ 1 h 678"/>
                  <a:gd name="T60" fmla="*/ 3 w 1541"/>
                  <a:gd name="T61" fmla="*/ 1 h 678"/>
                  <a:gd name="T62" fmla="*/ 3 w 1541"/>
                  <a:gd name="T63" fmla="*/ 2 h 678"/>
                  <a:gd name="T64" fmla="*/ 1 w 1541"/>
                  <a:gd name="T65" fmla="*/ 1 h 678"/>
                  <a:gd name="T66" fmla="*/ 0 w 1541"/>
                  <a:gd name="T67" fmla="*/ 2 h 678"/>
                  <a:gd name="T68" fmla="*/ 1 w 1541"/>
                  <a:gd name="T69" fmla="*/ 2 h 678"/>
                  <a:gd name="T70" fmla="*/ 1 w 1541"/>
                  <a:gd name="T71" fmla="*/ 2 h 678"/>
                  <a:gd name="T72" fmla="*/ 2 w 1541"/>
                  <a:gd name="T73" fmla="*/ 2 h 678"/>
                  <a:gd name="T74" fmla="*/ 2 w 1541"/>
                  <a:gd name="T75" fmla="*/ 2 h 678"/>
                  <a:gd name="T76" fmla="*/ 2 w 1541"/>
                  <a:gd name="T77" fmla="*/ 2 h 678"/>
                  <a:gd name="T78" fmla="*/ 2 w 1541"/>
                  <a:gd name="T79" fmla="*/ 2 h 678"/>
                  <a:gd name="T80" fmla="*/ 2 w 1541"/>
                  <a:gd name="T81" fmla="*/ 2 h 678"/>
                  <a:gd name="T82" fmla="*/ 3 w 1541"/>
                  <a:gd name="T83" fmla="*/ 2 h 678"/>
                  <a:gd name="T84" fmla="*/ 3 w 1541"/>
                  <a:gd name="T85" fmla="*/ 2 h 678"/>
                  <a:gd name="T86" fmla="*/ 3 w 1541"/>
                  <a:gd name="T87" fmla="*/ 2 h 6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41"/>
                  <a:gd name="T133" fmla="*/ 0 h 678"/>
                  <a:gd name="T134" fmla="*/ 1541 w 1541"/>
                  <a:gd name="T135" fmla="*/ 678 h 6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41" h="678">
                    <a:moveTo>
                      <a:pt x="646" y="636"/>
                    </a:moveTo>
                    <a:lnTo>
                      <a:pt x="655" y="643"/>
                    </a:lnTo>
                    <a:lnTo>
                      <a:pt x="666" y="650"/>
                    </a:lnTo>
                    <a:lnTo>
                      <a:pt x="680" y="658"/>
                    </a:lnTo>
                    <a:lnTo>
                      <a:pt x="695" y="665"/>
                    </a:lnTo>
                    <a:lnTo>
                      <a:pt x="713" y="671"/>
                    </a:lnTo>
                    <a:lnTo>
                      <a:pt x="731" y="675"/>
                    </a:lnTo>
                    <a:lnTo>
                      <a:pt x="751" y="678"/>
                    </a:lnTo>
                    <a:lnTo>
                      <a:pt x="771" y="678"/>
                    </a:lnTo>
                    <a:lnTo>
                      <a:pt x="787" y="676"/>
                    </a:lnTo>
                    <a:lnTo>
                      <a:pt x="804" y="673"/>
                    </a:lnTo>
                    <a:lnTo>
                      <a:pt x="820" y="668"/>
                    </a:lnTo>
                    <a:lnTo>
                      <a:pt x="836" y="664"/>
                    </a:lnTo>
                    <a:lnTo>
                      <a:pt x="851" y="657"/>
                    </a:lnTo>
                    <a:lnTo>
                      <a:pt x="866" y="650"/>
                    </a:lnTo>
                    <a:lnTo>
                      <a:pt x="880" y="642"/>
                    </a:lnTo>
                    <a:lnTo>
                      <a:pt x="893" y="634"/>
                    </a:lnTo>
                    <a:lnTo>
                      <a:pt x="909" y="625"/>
                    </a:lnTo>
                    <a:lnTo>
                      <a:pt x="929" y="615"/>
                    </a:lnTo>
                    <a:lnTo>
                      <a:pt x="952" y="606"/>
                    </a:lnTo>
                    <a:lnTo>
                      <a:pt x="976" y="598"/>
                    </a:lnTo>
                    <a:lnTo>
                      <a:pt x="1002" y="590"/>
                    </a:lnTo>
                    <a:lnTo>
                      <a:pt x="1028" y="582"/>
                    </a:lnTo>
                    <a:lnTo>
                      <a:pt x="1055" y="575"/>
                    </a:lnTo>
                    <a:lnTo>
                      <a:pt x="1082" y="569"/>
                    </a:lnTo>
                    <a:lnTo>
                      <a:pt x="1108" y="564"/>
                    </a:lnTo>
                    <a:lnTo>
                      <a:pt x="1132" y="558"/>
                    </a:lnTo>
                    <a:lnTo>
                      <a:pt x="1154" y="553"/>
                    </a:lnTo>
                    <a:lnTo>
                      <a:pt x="1172" y="550"/>
                    </a:lnTo>
                    <a:lnTo>
                      <a:pt x="1188" y="546"/>
                    </a:lnTo>
                    <a:lnTo>
                      <a:pt x="1201" y="545"/>
                    </a:lnTo>
                    <a:lnTo>
                      <a:pt x="1209" y="543"/>
                    </a:lnTo>
                    <a:lnTo>
                      <a:pt x="1211" y="543"/>
                    </a:lnTo>
                    <a:lnTo>
                      <a:pt x="1219" y="542"/>
                    </a:lnTo>
                    <a:lnTo>
                      <a:pt x="1231" y="541"/>
                    </a:lnTo>
                    <a:lnTo>
                      <a:pt x="1243" y="538"/>
                    </a:lnTo>
                    <a:lnTo>
                      <a:pt x="1258" y="537"/>
                    </a:lnTo>
                    <a:lnTo>
                      <a:pt x="1275" y="535"/>
                    </a:lnTo>
                    <a:lnTo>
                      <a:pt x="1293" y="531"/>
                    </a:lnTo>
                    <a:lnTo>
                      <a:pt x="1313" y="529"/>
                    </a:lnTo>
                    <a:lnTo>
                      <a:pt x="1334" y="526"/>
                    </a:lnTo>
                    <a:lnTo>
                      <a:pt x="1358" y="522"/>
                    </a:lnTo>
                    <a:lnTo>
                      <a:pt x="1381" y="519"/>
                    </a:lnTo>
                    <a:lnTo>
                      <a:pt x="1406" y="515"/>
                    </a:lnTo>
                    <a:lnTo>
                      <a:pt x="1431" y="511"/>
                    </a:lnTo>
                    <a:lnTo>
                      <a:pt x="1458" y="507"/>
                    </a:lnTo>
                    <a:lnTo>
                      <a:pt x="1485" y="502"/>
                    </a:lnTo>
                    <a:lnTo>
                      <a:pt x="1513" y="499"/>
                    </a:lnTo>
                    <a:lnTo>
                      <a:pt x="1541" y="494"/>
                    </a:lnTo>
                    <a:lnTo>
                      <a:pt x="1538" y="485"/>
                    </a:lnTo>
                    <a:lnTo>
                      <a:pt x="1536" y="477"/>
                    </a:lnTo>
                    <a:lnTo>
                      <a:pt x="1534" y="468"/>
                    </a:lnTo>
                    <a:lnTo>
                      <a:pt x="1530" y="459"/>
                    </a:lnTo>
                    <a:lnTo>
                      <a:pt x="933" y="522"/>
                    </a:lnTo>
                    <a:lnTo>
                      <a:pt x="933" y="478"/>
                    </a:lnTo>
                    <a:lnTo>
                      <a:pt x="923" y="444"/>
                    </a:lnTo>
                    <a:lnTo>
                      <a:pt x="913" y="422"/>
                    </a:lnTo>
                    <a:lnTo>
                      <a:pt x="908" y="414"/>
                    </a:lnTo>
                    <a:lnTo>
                      <a:pt x="1230" y="347"/>
                    </a:lnTo>
                    <a:lnTo>
                      <a:pt x="1226" y="334"/>
                    </a:lnTo>
                    <a:lnTo>
                      <a:pt x="881" y="375"/>
                    </a:lnTo>
                    <a:lnTo>
                      <a:pt x="870" y="363"/>
                    </a:lnTo>
                    <a:lnTo>
                      <a:pt x="859" y="354"/>
                    </a:lnTo>
                    <a:lnTo>
                      <a:pt x="845" y="346"/>
                    </a:lnTo>
                    <a:lnTo>
                      <a:pt x="832" y="339"/>
                    </a:lnTo>
                    <a:lnTo>
                      <a:pt x="821" y="334"/>
                    </a:lnTo>
                    <a:lnTo>
                      <a:pt x="810" y="331"/>
                    </a:lnTo>
                    <a:lnTo>
                      <a:pt x="804" y="330"/>
                    </a:lnTo>
                    <a:lnTo>
                      <a:pt x="801" y="329"/>
                    </a:lnTo>
                    <a:lnTo>
                      <a:pt x="799" y="297"/>
                    </a:lnTo>
                    <a:lnTo>
                      <a:pt x="794" y="218"/>
                    </a:lnTo>
                    <a:lnTo>
                      <a:pt x="789" y="111"/>
                    </a:lnTo>
                    <a:lnTo>
                      <a:pt x="783" y="0"/>
                    </a:lnTo>
                    <a:lnTo>
                      <a:pt x="780" y="0"/>
                    </a:lnTo>
                    <a:lnTo>
                      <a:pt x="778" y="0"/>
                    </a:lnTo>
                    <a:lnTo>
                      <a:pt x="777" y="0"/>
                    </a:lnTo>
                    <a:lnTo>
                      <a:pt x="775" y="0"/>
                    </a:lnTo>
                    <a:lnTo>
                      <a:pt x="768" y="0"/>
                    </a:lnTo>
                    <a:lnTo>
                      <a:pt x="761" y="0"/>
                    </a:lnTo>
                    <a:lnTo>
                      <a:pt x="753" y="0"/>
                    </a:lnTo>
                    <a:lnTo>
                      <a:pt x="746" y="0"/>
                    </a:lnTo>
                    <a:lnTo>
                      <a:pt x="733" y="331"/>
                    </a:lnTo>
                    <a:lnTo>
                      <a:pt x="717" y="337"/>
                    </a:lnTo>
                    <a:lnTo>
                      <a:pt x="701" y="344"/>
                    </a:lnTo>
                    <a:lnTo>
                      <a:pt x="687" y="352"/>
                    </a:lnTo>
                    <a:lnTo>
                      <a:pt x="675" y="360"/>
                    </a:lnTo>
                    <a:lnTo>
                      <a:pt x="664" y="368"/>
                    </a:lnTo>
                    <a:lnTo>
                      <a:pt x="657" y="373"/>
                    </a:lnTo>
                    <a:lnTo>
                      <a:pt x="651" y="378"/>
                    </a:lnTo>
                    <a:lnTo>
                      <a:pt x="650" y="379"/>
                    </a:lnTo>
                    <a:lnTo>
                      <a:pt x="320" y="357"/>
                    </a:lnTo>
                    <a:lnTo>
                      <a:pt x="313" y="370"/>
                    </a:lnTo>
                    <a:lnTo>
                      <a:pt x="625" y="418"/>
                    </a:lnTo>
                    <a:lnTo>
                      <a:pt x="609" y="456"/>
                    </a:lnTo>
                    <a:lnTo>
                      <a:pt x="605" y="494"/>
                    </a:lnTo>
                    <a:lnTo>
                      <a:pt x="607" y="523"/>
                    </a:lnTo>
                    <a:lnTo>
                      <a:pt x="609" y="535"/>
                    </a:lnTo>
                    <a:lnTo>
                      <a:pt x="5" y="502"/>
                    </a:lnTo>
                    <a:lnTo>
                      <a:pt x="4" y="509"/>
                    </a:lnTo>
                    <a:lnTo>
                      <a:pt x="3" y="516"/>
                    </a:lnTo>
                    <a:lnTo>
                      <a:pt x="1" y="523"/>
                    </a:lnTo>
                    <a:lnTo>
                      <a:pt x="0" y="530"/>
                    </a:lnTo>
                    <a:lnTo>
                      <a:pt x="35" y="534"/>
                    </a:lnTo>
                    <a:lnTo>
                      <a:pt x="71" y="536"/>
                    </a:lnTo>
                    <a:lnTo>
                      <a:pt x="106" y="539"/>
                    </a:lnTo>
                    <a:lnTo>
                      <a:pt x="140" y="542"/>
                    </a:lnTo>
                    <a:lnTo>
                      <a:pt x="174" y="545"/>
                    </a:lnTo>
                    <a:lnTo>
                      <a:pt x="206" y="547"/>
                    </a:lnTo>
                    <a:lnTo>
                      <a:pt x="237" y="551"/>
                    </a:lnTo>
                    <a:lnTo>
                      <a:pt x="266" y="553"/>
                    </a:lnTo>
                    <a:lnTo>
                      <a:pt x="293" y="555"/>
                    </a:lnTo>
                    <a:lnTo>
                      <a:pt x="319" y="558"/>
                    </a:lnTo>
                    <a:lnTo>
                      <a:pt x="342" y="560"/>
                    </a:lnTo>
                    <a:lnTo>
                      <a:pt x="362" y="561"/>
                    </a:lnTo>
                    <a:lnTo>
                      <a:pt x="380" y="564"/>
                    </a:lnTo>
                    <a:lnTo>
                      <a:pt x="395" y="565"/>
                    </a:lnTo>
                    <a:lnTo>
                      <a:pt x="407" y="566"/>
                    </a:lnTo>
                    <a:lnTo>
                      <a:pt x="415" y="567"/>
                    </a:lnTo>
                    <a:lnTo>
                      <a:pt x="430" y="569"/>
                    </a:lnTo>
                    <a:lnTo>
                      <a:pt x="445" y="572"/>
                    </a:lnTo>
                    <a:lnTo>
                      <a:pt x="461" y="575"/>
                    </a:lnTo>
                    <a:lnTo>
                      <a:pt x="478" y="579"/>
                    </a:lnTo>
                    <a:lnTo>
                      <a:pt x="495" y="582"/>
                    </a:lnTo>
                    <a:lnTo>
                      <a:pt x="511" y="587"/>
                    </a:lnTo>
                    <a:lnTo>
                      <a:pt x="528" y="590"/>
                    </a:lnTo>
                    <a:lnTo>
                      <a:pt x="544" y="595"/>
                    </a:lnTo>
                    <a:lnTo>
                      <a:pt x="561" y="600"/>
                    </a:lnTo>
                    <a:lnTo>
                      <a:pt x="575" y="605"/>
                    </a:lnTo>
                    <a:lnTo>
                      <a:pt x="590" y="610"/>
                    </a:lnTo>
                    <a:lnTo>
                      <a:pt x="604" y="615"/>
                    </a:lnTo>
                    <a:lnTo>
                      <a:pt x="617" y="620"/>
                    </a:lnTo>
                    <a:lnTo>
                      <a:pt x="628" y="626"/>
                    </a:lnTo>
                    <a:lnTo>
                      <a:pt x="638" y="630"/>
                    </a:lnTo>
                    <a:lnTo>
                      <a:pt x="646" y="6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74" name="Freeform 87">
                <a:extLst>
                  <a:ext uri="{FF2B5EF4-FFF2-40B4-BE49-F238E27FC236}">
                    <a16:creationId xmlns:a16="http://schemas.microsoft.com/office/drawing/2014/main" id="{001A8497-9FA8-494A-B860-0520FE0F8E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28" y="1444"/>
                <a:ext cx="134" cy="130"/>
              </a:xfrm>
              <a:custGeom>
                <a:avLst/>
                <a:gdLst>
                  <a:gd name="T0" fmla="*/ 0 w 269"/>
                  <a:gd name="T1" fmla="*/ 0 h 259"/>
                  <a:gd name="T2" fmla="*/ 0 w 269"/>
                  <a:gd name="T3" fmla="*/ 0 h 259"/>
                  <a:gd name="T4" fmla="*/ 0 w 269"/>
                  <a:gd name="T5" fmla="*/ 1 h 259"/>
                  <a:gd name="T6" fmla="*/ 0 w 269"/>
                  <a:gd name="T7" fmla="*/ 1 h 259"/>
                  <a:gd name="T8" fmla="*/ 0 w 269"/>
                  <a:gd name="T9" fmla="*/ 1 h 259"/>
                  <a:gd name="T10" fmla="*/ 0 w 269"/>
                  <a:gd name="T11" fmla="*/ 1 h 259"/>
                  <a:gd name="T12" fmla="*/ 0 w 269"/>
                  <a:gd name="T13" fmla="*/ 1 h 259"/>
                  <a:gd name="T14" fmla="*/ 0 w 269"/>
                  <a:gd name="T15" fmla="*/ 1 h 259"/>
                  <a:gd name="T16" fmla="*/ 0 w 269"/>
                  <a:gd name="T17" fmla="*/ 1 h 259"/>
                  <a:gd name="T18" fmla="*/ 0 w 269"/>
                  <a:gd name="T19" fmla="*/ 1 h 259"/>
                  <a:gd name="T20" fmla="*/ 0 w 269"/>
                  <a:gd name="T21" fmla="*/ 1 h 259"/>
                  <a:gd name="T22" fmla="*/ 0 w 269"/>
                  <a:gd name="T23" fmla="*/ 1 h 259"/>
                  <a:gd name="T24" fmla="*/ 0 w 269"/>
                  <a:gd name="T25" fmla="*/ 1 h 259"/>
                  <a:gd name="T26" fmla="*/ 0 w 269"/>
                  <a:gd name="T27" fmla="*/ 1 h 259"/>
                  <a:gd name="T28" fmla="*/ 0 w 269"/>
                  <a:gd name="T29" fmla="*/ 1 h 259"/>
                  <a:gd name="T30" fmla="*/ 0 w 269"/>
                  <a:gd name="T31" fmla="*/ 1 h 259"/>
                  <a:gd name="T32" fmla="*/ 0 w 269"/>
                  <a:gd name="T33" fmla="*/ 2 h 259"/>
                  <a:gd name="T34" fmla="*/ 0 w 269"/>
                  <a:gd name="T35" fmla="*/ 2 h 259"/>
                  <a:gd name="T36" fmla="*/ 0 w 269"/>
                  <a:gd name="T37" fmla="*/ 1 h 259"/>
                  <a:gd name="T38" fmla="*/ 0 w 269"/>
                  <a:gd name="T39" fmla="*/ 1 h 259"/>
                  <a:gd name="T40" fmla="*/ 0 w 269"/>
                  <a:gd name="T41" fmla="*/ 1 h 259"/>
                  <a:gd name="T42" fmla="*/ 0 w 269"/>
                  <a:gd name="T43" fmla="*/ 1 h 259"/>
                  <a:gd name="T44" fmla="*/ 0 w 269"/>
                  <a:gd name="T45" fmla="*/ 1 h 259"/>
                  <a:gd name="T46" fmla="*/ 0 w 269"/>
                  <a:gd name="T47" fmla="*/ 1 h 259"/>
                  <a:gd name="T48" fmla="*/ 0 w 269"/>
                  <a:gd name="T49" fmla="*/ 1 h 259"/>
                  <a:gd name="T50" fmla="*/ 0 w 269"/>
                  <a:gd name="T51" fmla="*/ 1 h 259"/>
                  <a:gd name="T52" fmla="*/ 0 w 269"/>
                  <a:gd name="T53" fmla="*/ 1 h 259"/>
                  <a:gd name="T54" fmla="*/ 0 w 269"/>
                  <a:gd name="T55" fmla="*/ 1 h 259"/>
                  <a:gd name="T56" fmla="*/ 0 w 269"/>
                  <a:gd name="T57" fmla="*/ 1 h 259"/>
                  <a:gd name="T58" fmla="*/ 1 w 269"/>
                  <a:gd name="T59" fmla="*/ 1 h 259"/>
                  <a:gd name="T60" fmla="*/ 1 w 269"/>
                  <a:gd name="T61" fmla="*/ 1 h 259"/>
                  <a:gd name="T62" fmla="*/ 1 w 269"/>
                  <a:gd name="T63" fmla="*/ 1 h 259"/>
                  <a:gd name="T64" fmla="*/ 1 w 269"/>
                  <a:gd name="T65" fmla="*/ 1 h 259"/>
                  <a:gd name="T66" fmla="*/ 1 w 269"/>
                  <a:gd name="T67" fmla="*/ 1 h 259"/>
                  <a:gd name="T68" fmla="*/ 0 w 269"/>
                  <a:gd name="T69" fmla="*/ 1 h 259"/>
                  <a:gd name="T70" fmla="*/ 0 w 269"/>
                  <a:gd name="T71" fmla="*/ 1 h 259"/>
                  <a:gd name="T72" fmla="*/ 0 w 269"/>
                  <a:gd name="T73" fmla="*/ 1 h 259"/>
                  <a:gd name="T74" fmla="*/ 0 w 269"/>
                  <a:gd name="T75" fmla="*/ 1 h 259"/>
                  <a:gd name="T76" fmla="*/ 0 w 269"/>
                  <a:gd name="T77" fmla="*/ 1 h 259"/>
                  <a:gd name="T78" fmla="*/ 0 w 269"/>
                  <a:gd name="T79" fmla="*/ 1 h 259"/>
                  <a:gd name="T80" fmla="*/ 0 w 269"/>
                  <a:gd name="T81" fmla="*/ 0 h 2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259"/>
                  <a:gd name="T125" fmla="*/ 269 w 269"/>
                  <a:gd name="T126" fmla="*/ 259 h 25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259">
                    <a:moveTo>
                      <a:pt x="132" y="0"/>
                    </a:moveTo>
                    <a:lnTo>
                      <a:pt x="127" y="0"/>
                    </a:lnTo>
                    <a:lnTo>
                      <a:pt x="116" y="2"/>
                    </a:lnTo>
                    <a:lnTo>
                      <a:pt x="99" y="6"/>
                    </a:lnTo>
                    <a:lnTo>
                      <a:pt x="80" y="13"/>
                    </a:lnTo>
                    <a:lnTo>
                      <a:pt x="58" y="24"/>
                    </a:lnTo>
                    <a:lnTo>
                      <a:pt x="38" y="40"/>
                    </a:lnTo>
                    <a:lnTo>
                      <a:pt x="20" y="62"/>
                    </a:lnTo>
                    <a:lnTo>
                      <a:pt x="6" y="92"/>
                    </a:lnTo>
                    <a:lnTo>
                      <a:pt x="0" y="122"/>
                    </a:lnTo>
                    <a:lnTo>
                      <a:pt x="0" y="151"/>
                    </a:lnTo>
                    <a:lnTo>
                      <a:pt x="6" y="177"/>
                    </a:lnTo>
                    <a:lnTo>
                      <a:pt x="14" y="200"/>
                    </a:lnTo>
                    <a:lnTo>
                      <a:pt x="25" y="221"/>
                    </a:lnTo>
                    <a:lnTo>
                      <a:pt x="35" y="238"/>
                    </a:lnTo>
                    <a:lnTo>
                      <a:pt x="44" y="251"/>
                    </a:lnTo>
                    <a:lnTo>
                      <a:pt x="50" y="259"/>
                    </a:lnTo>
                    <a:lnTo>
                      <a:pt x="54" y="258"/>
                    </a:lnTo>
                    <a:lnTo>
                      <a:pt x="66" y="255"/>
                    </a:lnTo>
                    <a:lnTo>
                      <a:pt x="83" y="250"/>
                    </a:lnTo>
                    <a:lnTo>
                      <a:pt x="106" y="245"/>
                    </a:lnTo>
                    <a:lnTo>
                      <a:pt x="133" y="242"/>
                    </a:lnTo>
                    <a:lnTo>
                      <a:pt x="163" y="242"/>
                    </a:lnTo>
                    <a:lnTo>
                      <a:pt x="195" y="245"/>
                    </a:lnTo>
                    <a:lnTo>
                      <a:pt x="227" y="255"/>
                    </a:lnTo>
                    <a:lnTo>
                      <a:pt x="230" y="251"/>
                    </a:lnTo>
                    <a:lnTo>
                      <a:pt x="234" y="242"/>
                    </a:lnTo>
                    <a:lnTo>
                      <a:pt x="242" y="227"/>
                    </a:lnTo>
                    <a:lnTo>
                      <a:pt x="250" y="209"/>
                    </a:lnTo>
                    <a:lnTo>
                      <a:pt x="258" y="188"/>
                    </a:lnTo>
                    <a:lnTo>
                      <a:pt x="265" y="165"/>
                    </a:lnTo>
                    <a:lnTo>
                      <a:pt x="269" y="142"/>
                    </a:lnTo>
                    <a:lnTo>
                      <a:pt x="269" y="120"/>
                    </a:lnTo>
                    <a:lnTo>
                      <a:pt x="264" y="98"/>
                    </a:lnTo>
                    <a:lnTo>
                      <a:pt x="255" y="76"/>
                    </a:lnTo>
                    <a:lnTo>
                      <a:pt x="242" y="55"/>
                    </a:lnTo>
                    <a:lnTo>
                      <a:pt x="226" y="37"/>
                    </a:lnTo>
                    <a:lnTo>
                      <a:pt x="207" y="21"/>
                    </a:lnTo>
                    <a:lnTo>
                      <a:pt x="183" y="9"/>
                    </a:lnTo>
                    <a:lnTo>
                      <a:pt x="159" y="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75" name="Freeform 88">
                <a:extLst>
                  <a:ext uri="{FF2B5EF4-FFF2-40B4-BE49-F238E27FC236}">
                    <a16:creationId xmlns:a16="http://schemas.microsoft.com/office/drawing/2014/main" id="{04CAAE53-AE5F-4797-B151-144BDC912E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00" y="1561"/>
                <a:ext cx="46" cy="47"/>
              </a:xfrm>
              <a:custGeom>
                <a:avLst/>
                <a:gdLst>
                  <a:gd name="T0" fmla="*/ 0 w 93"/>
                  <a:gd name="T1" fmla="*/ 1 h 93"/>
                  <a:gd name="T2" fmla="*/ 0 w 93"/>
                  <a:gd name="T3" fmla="*/ 1 h 93"/>
                  <a:gd name="T4" fmla="*/ 0 w 93"/>
                  <a:gd name="T5" fmla="*/ 1 h 93"/>
                  <a:gd name="T6" fmla="*/ 0 w 93"/>
                  <a:gd name="T7" fmla="*/ 1 h 93"/>
                  <a:gd name="T8" fmla="*/ 0 w 93"/>
                  <a:gd name="T9" fmla="*/ 1 h 93"/>
                  <a:gd name="T10" fmla="*/ 0 w 93"/>
                  <a:gd name="T11" fmla="*/ 1 h 93"/>
                  <a:gd name="T12" fmla="*/ 0 w 93"/>
                  <a:gd name="T13" fmla="*/ 1 h 93"/>
                  <a:gd name="T14" fmla="*/ 0 w 93"/>
                  <a:gd name="T15" fmla="*/ 1 h 93"/>
                  <a:gd name="T16" fmla="*/ 0 w 93"/>
                  <a:gd name="T17" fmla="*/ 1 h 93"/>
                  <a:gd name="T18" fmla="*/ 0 w 93"/>
                  <a:gd name="T19" fmla="*/ 1 h 93"/>
                  <a:gd name="T20" fmla="*/ 0 w 93"/>
                  <a:gd name="T21" fmla="*/ 1 h 93"/>
                  <a:gd name="T22" fmla="*/ 0 w 93"/>
                  <a:gd name="T23" fmla="*/ 1 h 93"/>
                  <a:gd name="T24" fmla="*/ 0 w 93"/>
                  <a:gd name="T25" fmla="*/ 1 h 93"/>
                  <a:gd name="T26" fmla="*/ 0 w 93"/>
                  <a:gd name="T27" fmla="*/ 1 h 93"/>
                  <a:gd name="T28" fmla="*/ 0 w 93"/>
                  <a:gd name="T29" fmla="*/ 1 h 93"/>
                  <a:gd name="T30" fmla="*/ 0 w 93"/>
                  <a:gd name="T31" fmla="*/ 0 h 93"/>
                  <a:gd name="T32" fmla="*/ 0 w 93"/>
                  <a:gd name="T33" fmla="*/ 0 h 93"/>
                  <a:gd name="T34" fmla="*/ 0 w 93"/>
                  <a:gd name="T35" fmla="*/ 1 h 93"/>
                  <a:gd name="T36" fmla="*/ 0 w 93"/>
                  <a:gd name="T37" fmla="*/ 1 h 93"/>
                  <a:gd name="T38" fmla="*/ 0 w 93"/>
                  <a:gd name="T39" fmla="*/ 1 h 93"/>
                  <a:gd name="T40" fmla="*/ 0 w 93"/>
                  <a:gd name="T41" fmla="*/ 1 h 93"/>
                  <a:gd name="T42" fmla="*/ 0 w 93"/>
                  <a:gd name="T43" fmla="*/ 1 h 93"/>
                  <a:gd name="T44" fmla="*/ 0 w 93"/>
                  <a:gd name="T45" fmla="*/ 1 h 93"/>
                  <a:gd name="T46" fmla="*/ 0 w 93"/>
                  <a:gd name="T47" fmla="*/ 1 h 93"/>
                  <a:gd name="T48" fmla="*/ 0 w 93"/>
                  <a:gd name="T49" fmla="*/ 1 h 93"/>
                  <a:gd name="T50" fmla="*/ 0 w 93"/>
                  <a:gd name="T51" fmla="*/ 1 h 93"/>
                  <a:gd name="T52" fmla="*/ 0 w 93"/>
                  <a:gd name="T53" fmla="*/ 1 h 93"/>
                  <a:gd name="T54" fmla="*/ 0 w 93"/>
                  <a:gd name="T55" fmla="*/ 1 h 93"/>
                  <a:gd name="T56" fmla="*/ 0 w 93"/>
                  <a:gd name="T57" fmla="*/ 1 h 93"/>
                  <a:gd name="T58" fmla="*/ 0 w 93"/>
                  <a:gd name="T59" fmla="*/ 1 h 93"/>
                  <a:gd name="T60" fmla="*/ 0 w 93"/>
                  <a:gd name="T61" fmla="*/ 1 h 93"/>
                  <a:gd name="T62" fmla="*/ 0 w 93"/>
                  <a:gd name="T63" fmla="*/ 1 h 93"/>
                  <a:gd name="T64" fmla="*/ 0 w 93"/>
                  <a:gd name="T65" fmla="*/ 1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93"/>
                  <a:gd name="T101" fmla="*/ 93 w 9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93">
                    <a:moveTo>
                      <a:pt x="48" y="93"/>
                    </a:moveTo>
                    <a:lnTo>
                      <a:pt x="57" y="92"/>
                    </a:lnTo>
                    <a:lnTo>
                      <a:pt x="66" y="89"/>
                    </a:lnTo>
                    <a:lnTo>
                      <a:pt x="73" y="84"/>
                    </a:lnTo>
                    <a:lnTo>
                      <a:pt x="80" y="78"/>
                    </a:lnTo>
                    <a:lnTo>
                      <a:pt x="86" y="71"/>
                    </a:lnTo>
                    <a:lnTo>
                      <a:pt x="89" y="63"/>
                    </a:lnTo>
                    <a:lnTo>
                      <a:pt x="93" y="54"/>
                    </a:lnTo>
                    <a:lnTo>
                      <a:pt x="93" y="45"/>
                    </a:lnTo>
                    <a:lnTo>
                      <a:pt x="92" y="36"/>
                    </a:lnTo>
                    <a:lnTo>
                      <a:pt x="89" y="26"/>
                    </a:lnTo>
                    <a:lnTo>
                      <a:pt x="85" y="19"/>
                    </a:lnTo>
                    <a:lnTo>
                      <a:pt x="79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6"/>
                    </a:lnTo>
                    <a:lnTo>
                      <a:pt x="4" y="66"/>
                    </a:lnTo>
                    <a:lnTo>
                      <a:pt x="9" y="74"/>
                    </a:lnTo>
                    <a:lnTo>
                      <a:pt x="15" y="81"/>
                    </a:lnTo>
                    <a:lnTo>
                      <a:pt x="21" y="85"/>
                    </a:lnTo>
                    <a:lnTo>
                      <a:pt x="29" y="90"/>
                    </a:lnTo>
                    <a:lnTo>
                      <a:pt x="39" y="92"/>
                    </a:lnTo>
                    <a:lnTo>
                      <a:pt x="48" y="9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76" name="Freeform 89">
                <a:extLst>
                  <a:ext uri="{FF2B5EF4-FFF2-40B4-BE49-F238E27FC236}">
                    <a16:creationId xmlns:a16="http://schemas.microsoft.com/office/drawing/2014/main" id="{8BC89329-E19A-4189-858B-BBB78C821D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358"/>
                <a:ext cx="8" cy="72"/>
              </a:xfrm>
              <a:custGeom>
                <a:avLst/>
                <a:gdLst>
                  <a:gd name="T0" fmla="*/ 1 w 16"/>
                  <a:gd name="T1" fmla="*/ 1 h 143"/>
                  <a:gd name="T2" fmla="*/ 1 w 16"/>
                  <a:gd name="T3" fmla="*/ 0 h 143"/>
                  <a:gd name="T4" fmla="*/ 0 w 16"/>
                  <a:gd name="T5" fmla="*/ 1 h 143"/>
                  <a:gd name="T6" fmla="*/ 1 w 16"/>
                  <a:gd name="T7" fmla="*/ 1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43"/>
                  <a:gd name="T14" fmla="*/ 16 w 16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43">
                    <a:moveTo>
                      <a:pt x="16" y="142"/>
                    </a:moveTo>
                    <a:lnTo>
                      <a:pt x="6" y="0"/>
                    </a:lnTo>
                    <a:lnTo>
                      <a:pt x="0" y="143"/>
                    </a:lnTo>
                    <a:lnTo>
                      <a:pt x="16" y="14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77" name="Freeform 90">
                <a:extLst>
                  <a:ext uri="{FF2B5EF4-FFF2-40B4-BE49-F238E27FC236}">
                    <a16:creationId xmlns:a16="http://schemas.microsoft.com/office/drawing/2014/main" id="{414FF6F0-5B26-448A-8802-4AD564D9A1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59" y="1455"/>
                <a:ext cx="47" cy="9"/>
              </a:xfrm>
              <a:custGeom>
                <a:avLst/>
                <a:gdLst>
                  <a:gd name="T0" fmla="*/ 0 w 94"/>
                  <a:gd name="T1" fmla="*/ 1 h 18"/>
                  <a:gd name="T2" fmla="*/ 1 w 94"/>
                  <a:gd name="T3" fmla="*/ 0 h 18"/>
                  <a:gd name="T4" fmla="*/ 1 w 94"/>
                  <a:gd name="T5" fmla="*/ 1 h 18"/>
                  <a:gd name="T6" fmla="*/ 0 w 94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18"/>
                  <a:gd name="T14" fmla="*/ 94 w 94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18">
                    <a:moveTo>
                      <a:pt x="0" y="10"/>
                    </a:moveTo>
                    <a:lnTo>
                      <a:pt x="94" y="0"/>
                    </a:lnTo>
                    <a:lnTo>
                      <a:pt x="4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78" name="Freeform 91">
                <a:extLst>
                  <a:ext uri="{FF2B5EF4-FFF2-40B4-BE49-F238E27FC236}">
                    <a16:creationId xmlns:a16="http://schemas.microsoft.com/office/drawing/2014/main" id="{CB98EBB3-2625-4548-A8BB-10D07FD2932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6" y="1458"/>
                <a:ext cx="48" cy="7"/>
              </a:xfrm>
              <a:custGeom>
                <a:avLst/>
                <a:gdLst>
                  <a:gd name="T0" fmla="*/ 1 w 95"/>
                  <a:gd name="T1" fmla="*/ 1 h 14"/>
                  <a:gd name="T2" fmla="*/ 0 w 95"/>
                  <a:gd name="T3" fmla="*/ 0 h 14"/>
                  <a:gd name="T4" fmla="*/ 1 w 95"/>
                  <a:gd name="T5" fmla="*/ 1 h 14"/>
                  <a:gd name="T6" fmla="*/ 1 w 95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"/>
                  <a:gd name="T13" fmla="*/ 0 h 14"/>
                  <a:gd name="T14" fmla="*/ 95 w 95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" h="14">
                    <a:moveTo>
                      <a:pt x="95" y="6"/>
                    </a:moveTo>
                    <a:lnTo>
                      <a:pt x="0" y="0"/>
                    </a:lnTo>
                    <a:lnTo>
                      <a:pt x="91" y="14"/>
                    </a:lnTo>
                    <a:lnTo>
                      <a:pt x="95" y="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79" name="Freeform 92">
                <a:extLst>
                  <a:ext uri="{FF2B5EF4-FFF2-40B4-BE49-F238E27FC236}">
                    <a16:creationId xmlns:a16="http://schemas.microsoft.com/office/drawing/2014/main" id="{70EE489B-E694-48ED-B6A2-83BB907EFB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0" y="1525"/>
                <a:ext cx="134" cy="30"/>
              </a:xfrm>
              <a:custGeom>
                <a:avLst/>
                <a:gdLst>
                  <a:gd name="T0" fmla="*/ 0 w 267"/>
                  <a:gd name="T1" fmla="*/ 1 h 60"/>
                  <a:gd name="T2" fmla="*/ 1 w 267"/>
                  <a:gd name="T3" fmla="*/ 1 h 60"/>
                  <a:gd name="T4" fmla="*/ 1 w 267"/>
                  <a:gd name="T5" fmla="*/ 1 h 60"/>
                  <a:gd name="T6" fmla="*/ 1 w 267"/>
                  <a:gd name="T7" fmla="*/ 1 h 60"/>
                  <a:gd name="T8" fmla="*/ 1 w 267"/>
                  <a:gd name="T9" fmla="*/ 1 h 60"/>
                  <a:gd name="T10" fmla="*/ 1 w 267"/>
                  <a:gd name="T11" fmla="*/ 1 h 60"/>
                  <a:gd name="T12" fmla="*/ 1 w 267"/>
                  <a:gd name="T13" fmla="*/ 1 h 60"/>
                  <a:gd name="T14" fmla="*/ 1 w 267"/>
                  <a:gd name="T15" fmla="*/ 1 h 60"/>
                  <a:gd name="T16" fmla="*/ 1 w 267"/>
                  <a:gd name="T17" fmla="*/ 1 h 60"/>
                  <a:gd name="T18" fmla="*/ 1 w 267"/>
                  <a:gd name="T19" fmla="*/ 1 h 60"/>
                  <a:gd name="T20" fmla="*/ 1 w 267"/>
                  <a:gd name="T21" fmla="*/ 1 h 60"/>
                  <a:gd name="T22" fmla="*/ 1 w 267"/>
                  <a:gd name="T23" fmla="*/ 1 h 60"/>
                  <a:gd name="T24" fmla="*/ 1 w 267"/>
                  <a:gd name="T25" fmla="*/ 1 h 60"/>
                  <a:gd name="T26" fmla="*/ 1 w 267"/>
                  <a:gd name="T27" fmla="*/ 1 h 60"/>
                  <a:gd name="T28" fmla="*/ 1 w 267"/>
                  <a:gd name="T29" fmla="*/ 1 h 60"/>
                  <a:gd name="T30" fmla="*/ 1 w 267"/>
                  <a:gd name="T31" fmla="*/ 1 h 60"/>
                  <a:gd name="T32" fmla="*/ 2 w 267"/>
                  <a:gd name="T33" fmla="*/ 0 h 60"/>
                  <a:gd name="T34" fmla="*/ 1 w 267"/>
                  <a:gd name="T35" fmla="*/ 1 h 60"/>
                  <a:gd name="T36" fmla="*/ 0 w 267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7"/>
                  <a:gd name="T58" fmla="*/ 0 h 60"/>
                  <a:gd name="T59" fmla="*/ 267 w 267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7" h="60">
                    <a:moveTo>
                      <a:pt x="0" y="60"/>
                    </a:moveTo>
                    <a:lnTo>
                      <a:pt x="2" y="60"/>
                    </a:lnTo>
                    <a:lnTo>
                      <a:pt x="7" y="58"/>
                    </a:lnTo>
                    <a:lnTo>
                      <a:pt x="15" y="57"/>
                    </a:lnTo>
                    <a:lnTo>
                      <a:pt x="25" y="53"/>
                    </a:lnTo>
                    <a:lnTo>
                      <a:pt x="39" y="50"/>
                    </a:lnTo>
                    <a:lnTo>
                      <a:pt x="54" y="47"/>
                    </a:lnTo>
                    <a:lnTo>
                      <a:pt x="71" y="42"/>
                    </a:lnTo>
                    <a:lnTo>
                      <a:pt x="91" y="37"/>
                    </a:lnTo>
                    <a:lnTo>
                      <a:pt x="110" y="33"/>
                    </a:lnTo>
                    <a:lnTo>
                      <a:pt x="132" y="28"/>
                    </a:lnTo>
                    <a:lnTo>
                      <a:pt x="154" y="24"/>
                    </a:lnTo>
                    <a:lnTo>
                      <a:pt x="177" y="18"/>
                    </a:lnTo>
                    <a:lnTo>
                      <a:pt x="199" y="13"/>
                    </a:lnTo>
                    <a:lnTo>
                      <a:pt x="222" y="9"/>
                    </a:lnTo>
                    <a:lnTo>
                      <a:pt x="245" y="4"/>
                    </a:lnTo>
                    <a:lnTo>
                      <a:pt x="267" y="0"/>
                    </a:lnTo>
                    <a:lnTo>
                      <a:pt x="11" y="2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80" name="Freeform 93">
                <a:extLst>
                  <a:ext uri="{FF2B5EF4-FFF2-40B4-BE49-F238E27FC236}">
                    <a16:creationId xmlns:a16="http://schemas.microsoft.com/office/drawing/2014/main" id="{DDD7717C-4574-4FBD-9DEC-383CD5C543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7" y="1536"/>
                <a:ext cx="135" cy="23"/>
              </a:xfrm>
              <a:custGeom>
                <a:avLst/>
                <a:gdLst>
                  <a:gd name="T0" fmla="*/ 1 w 270"/>
                  <a:gd name="T1" fmla="*/ 1 h 46"/>
                  <a:gd name="T2" fmla="*/ 1 w 270"/>
                  <a:gd name="T3" fmla="*/ 1 h 46"/>
                  <a:gd name="T4" fmla="*/ 1 w 270"/>
                  <a:gd name="T5" fmla="*/ 1 h 46"/>
                  <a:gd name="T6" fmla="*/ 1 w 270"/>
                  <a:gd name="T7" fmla="*/ 1 h 46"/>
                  <a:gd name="T8" fmla="*/ 1 w 270"/>
                  <a:gd name="T9" fmla="*/ 1 h 46"/>
                  <a:gd name="T10" fmla="*/ 1 w 270"/>
                  <a:gd name="T11" fmla="*/ 1 h 46"/>
                  <a:gd name="T12" fmla="*/ 1 w 270"/>
                  <a:gd name="T13" fmla="*/ 1 h 46"/>
                  <a:gd name="T14" fmla="*/ 1 w 270"/>
                  <a:gd name="T15" fmla="*/ 1 h 46"/>
                  <a:gd name="T16" fmla="*/ 1 w 270"/>
                  <a:gd name="T17" fmla="*/ 1 h 46"/>
                  <a:gd name="T18" fmla="*/ 1 w 270"/>
                  <a:gd name="T19" fmla="*/ 1 h 46"/>
                  <a:gd name="T20" fmla="*/ 1 w 270"/>
                  <a:gd name="T21" fmla="*/ 1 h 46"/>
                  <a:gd name="T22" fmla="*/ 1 w 270"/>
                  <a:gd name="T23" fmla="*/ 1 h 46"/>
                  <a:gd name="T24" fmla="*/ 1 w 270"/>
                  <a:gd name="T25" fmla="*/ 1 h 46"/>
                  <a:gd name="T26" fmla="*/ 1 w 270"/>
                  <a:gd name="T27" fmla="*/ 1 h 46"/>
                  <a:gd name="T28" fmla="*/ 1 w 270"/>
                  <a:gd name="T29" fmla="*/ 1 h 46"/>
                  <a:gd name="T30" fmla="*/ 1 w 270"/>
                  <a:gd name="T31" fmla="*/ 1 h 46"/>
                  <a:gd name="T32" fmla="*/ 0 w 270"/>
                  <a:gd name="T33" fmla="*/ 0 h 46"/>
                  <a:gd name="T34" fmla="*/ 1 w 270"/>
                  <a:gd name="T35" fmla="*/ 1 h 46"/>
                  <a:gd name="T36" fmla="*/ 1 w 270"/>
                  <a:gd name="T37" fmla="*/ 1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0"/>
                  <a:gd name="T58" fmla="*/ 0 h 46"/>
                  <a:gd name="T59" fmla="*/ 270 w 270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0" h="46">
                    <a:moveTo>
                      <a:pt x="270" y="46"/>
                    </a:moveTo>
                    <a:lnTo>
                      <a:pt x="267" y="46"/>
                    </a:lnTo>
                    <a:lnTo>
                      <a:pt x="263" y="45"/>
                    </a:lnTo>
                    <a:lnTo>
                      <a:pt x="255" y="43"/>
                    </a:lnTo>
                    <a:lnTo>
                      <a:pt x="244" y="41"/>
                    </a:lnTo>
                    <a:lnTo>
                      <a:pt x="231" y="38"/>
                    </a:lnTo>
                    <a:lnTo>
                      <a:pt x="216" y="36"/>
                    </a:lnTo>
                    <a:lnTo>
                      <a:pt x="197" y="32"/>
                    </a:lnTo>
                    <a:lnTo>
                      <a:pt x="179" y="28"/>
                    </a:lnTo>
                    <a:lnTo>
                      <a:pt x="158" y="24"/>
                    </a:lnTo>
                    <a:lnTo>
                      <a:pt x="136" y="21"/>
                    </a:lnTo>
                    <a:lnTo>
                      <a:pt x="114" y="17"/>
                    </a:lnTo>
                    <a:lnTo>
                      <a:pt x="91" y="13"/>
                    </a:lnTo>
                    <a:lnTo>
                      <a:pt x="68" y="9"/>
                    </a:lnTo>
                    <a:lnTo>
                      <a:pt x="45" y="6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256" y="11"/>
                    </a:lnTo>
                    <a:lnTo>
                      <a:pt x="270" y="4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81" name="Freeform 94">
                <a:extLst>
                  <a:ext uri="{FF2B5EF4-FFF2-40B4-BE49-F238E27FC236}">
                    <a16:creationId xmlns:a16="http://schemas.microsoft.com/office/drawing/2014/main" id="{E8074474-9C81-47DA-BBA2-47FB7DD7C9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51" y="1481"/>
                <a:ext cx="86" cy="26"/>
              </a:xfrm>
              <a:custGeom>
                <a:avLst/>
                <a:gdLst>
                  <a:gd name="T0" fmla="*/ 0 w 173"/>
                  <a:gd name="T1" fmla="*/ 1 h 51"/>
                  <a:gd name="T2" fmla="*/ 0 w 173"/>
                  <a:gd name="T3" fmla="*/ 1 h 51"/>
                  <a:gd name="T4" fmla="*/ 0 w 173"/>
                  <a:gd name="T5" fmla="*/ 1 h 51"/>
                  <a:gd name="T6" fmla="*/ 0 w 173"/>
                  <a:gd name="T7" fmla="*/ 1 h 51"/>
                  <a:gd name="T8" fmla="*/ 0 w 173"/>
                  <a:gd name="T9" fmla="*/ 1 h 51"/>
                  <a:gd name="T10" fmla="*/ 0 w 173"/>
                  <a:gd name="T11" fmla="*/ 1 h 51"/>
                  <a:gd name="T12" fmla="*/ 0 w 173"/>
                  <a:gd name="T13" fmla="*/ 1 h 51"/>
                  <a:gd name="T14" fmla="*/ 0 w 173"/>
                  <a:gd name="T15" fmla="*/ 1 h 51"/>
                  <a:gd name="T16" fmla="*/ 0 w 173"/>
                  <a:gd name="T17" fmla="*/ 1 h 51"/>
                  <a:gd name="T18" fmla="*/ 0 w 173"/>
                  <a:gd name="T19" fmla="*/ 1 h 51"/>
                  <a:gd name="T20" fmla="*/ 0 w 173"/>
                  <a:gd name="T21" fmla="*/ 1 h 51"/>
                  <a:gd name="T22" fmla="*/ 0 w 173"/>
                  <a:gd name="T23" fmla="*/ 1 h 51"/>
                  <a:gd name="T24" fmla="*/ 0 w 173"/>
                  <a:gd name="T25" fmla="*/ 1 h 51"/>
                  <a:gd name="T26" fmla="*/ 0 w 173"/>
                  <a:gd name="T27" fmla="*/ 1 h 51"/>
                  <a:gd name="T28" fmla="*/ 0 w 173"/>
                  <a:gd name="T29" fmla="*/ 1 h 51"/>
                  <a:gd name="T30" fmla="*/ 0 w 173"/>
                  <a:gd name="T31" fmla="*/ 1 h 51"/>
                  <a:gd name="T32" fmla="*/ 0 w 173"/>
                  <a:gd name="T33" fmla="*/ 1 h 51"/>
                  <a:gd name="T34" fmla="*/ 0 w 173"/>
                  <a:gd name="T35" fmla="*/ 1 h 51"/>
                  <a:gd name="T36" fmla="*/ 0 w 173"/>
                  <a:gd name="T37" fmla="*/ 0 h 51"/>
                  <a:gd name="T38" fmla="*/ 0 w 173"/>
                  <a:gd name="T39" fmla="*/ 0 h 51"/>
                  <a:gd name="T40" fmla="*/ 0 w 173"/>
                  <a:gd name="T41" fmla="*/ 1 h 51"/>
                  <a:gd name="T42" fmla="*/ 0 w 173"/>
                  <a:gd name="T43" fmla="*/ 1 h 51"/>
                  <a:gd name="T44" fmla="*/ 0 w 173"/>
                  <a:gd name="T45" fmla="*/ 1 h 51"/>
                  <a:gd name="T46" fmla="*/ 0 w 173"/>
                  <a:gd name="T47" fmla="*/ 1 h 51"/>
                  <a:gd name="T48" fmla="*/ 0 w 173"/>
                  <a:gd name="T49" fmla="*/ 1 h 51"/>
                  <a:gd name="T50" fmla="*/ 0 w 173"/>
                  <a:gd name="T51" fmla="*/ 1 h 51"/>
                  <a:gd name="T52" fmla="*/ 0 w 173"/>
                  <a:gd name="T53" fmla="*/ 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3"/>
                  <a:gd name="T82" fmla="*/ 0 h 51"/>
                  <a:gd name="T83" fmla="*/ 173 w 173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3" h="51">
                    <a:moveTo>
                      <a:pt x="173" y="14"/>
                    </a:moveTo>
                    <a:lnTo>
                      <a:pt x="163" y="44"/>
                    </a:lnTo>
                    <a:lnTo>
                      <a:pt x="159" y="43"/>
                    </a:lnTo>
                    <a:lnTo>
                      <a:pt x="148" y="39"/>
                    </a:lnTo>
                    <a:lnTo>
                      <a:pt x="132" y="36"/>
                    </a:lnTo>
                    <a:lnTo>
                      <a:pt x="111" y="33"/>
                    </a:lnTo>
                    <a:lnTo>
                      <a:pt x="88" y="32"/>
                    </a:lnTo>
                    <a:lnTo>
                      <a:pt x="64" y="33"/>
                    </a:lnTo>
                    <a:lnTo>
                      <a:pt x="41" y="39"/>
                    </a:lnTo>
                    <a:lnTo>
                      <a:pt x="20" y="51"/>
                    </a:lnTo>
                    <a:lnTo>
                      <a:pt x="0" y="31"/>
                    </a:lnTo>
                    <a:lnTo>
                      <a:pt x="1" y="30"/>
                    </a:lnTo>
                    <a:lnTo>
                      <a:pt x="5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1" y="10"/>
                    </a:lnTo>
                    <a:lnTo>
                      <a:pt x="48" y="6"/>
                    </a:lnTo>
                    <a:lnTo>
                      <a:pt x="67" y="1"/>
                    </a:lnTo>
                    <a:lnTo>
                      <a:pt x="90" y="0"/>
                    </a:lnTo>
                    <a:lnTo>
                      <a:pt x="106" y="0"/>
                    </a:lnTo>
                    <a:lnTo>
                      <a:pt x="122" y="1"/>
                    </a:lnTo>
                    <a:lnTo>
                      <a:pt x="136" y="3"/>
                    </a:lnTo>
                    <a:lnTo>
                      <a:pt x="149" y="7"/>
                    </a:lnTo>
                    <a:lnTo>
                      <a:pt x="159" y="9"/>
                    </a:lnTo>
                    <a:lnTo>
                      <a:pt x="166" y="11"/>
                    </a:lnTo>
                    <a:lnTo>
                      <a:pt x="172" y="13"/>
                    </a:lnTo>
                    <a:lnTo>
                      <a:pt x="173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82" name="Freeform 95">
                <a:extLst>
                  <a:ext uri="{FF2B5EF4-FFF2-40B4-BE49-F238E27FC236}">
                    <a16:creationId xmlns:a16="http://schemas.microsoft.com/office/drawing/2014/main" id="{04A6B718-8FC2-4092-AA15-0927422CB8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0" y="1514"/>
                <a:ext cx="57" cy="13"/>
              </a:xfrm>
              <a:custGeom>
                <a:avLst/>
                <a:gdLst>
                  <a:gd name="T0" fmla="*/ 1 w 114"/>
                  <a:gd name="T1" fmla="*/ 0 h 25"/>
                  <a:gd name="T2" fmla="*/ 1 w 114"/>
                  <a:gd name="T3" fmla="*/ 0 h 25"/>
                  <a:gd name="T4" fmla="*/ 1 w 114"/>
                  <a:gd name="T5" fmla="*/ 1 h 25"/>
                  <a:gd name="T6" fmla="*/ 1 w 114"/>
                  <a:gd name="T7" fmla="*/ 1 h 25"/>
                  <a:gd name="T8" fmla="*/ 1 w 114"/>
                  <a:gd name="T9" fmla="*/ 1 h 25"/>
                  <a:gd name="T10" fmla="*/ 1 w 114"/>
                  <a:gd name="T11" fmla="*/ 1 h 25"/>
                  <a:gd name="T12" fmla="*/ 1 w 114"/>
                  <a:gd name="T13" fmla="*/ 1 h 25"/>
                  <a:gd name="T14" fmla="*/ 1 w 114"/>
                  <a:gd name="T15" fmla="*/ 1 h 25"/>
                  <a:gd name="T16" fmla="*/ 1 w 114"/>
                  <a:gd name="T17" fmla="*/ 1 h 25"/>
                  <a:gd name="T18" fmla="*/ 1 w 114"/>
                  <a:gd name="T19" fmla="*/ 1 h 25"/>
                  <a:gd name="T20" fmla="*/ 1 w 114"/>
                  <a:gd name="T21" fmla="*/ 1 h 25"/>
                  <a:gd name="T22" fmla="*/ 1 w 114"/>
                  <a:gd name="T23" fmla="*/ 1 h 25"/>
                  <a:gd name="T24" fmla="*/ 1 w 114"/>
                  <a:gd name="T25" fmla="*/ 1 h 25"/>
                  <a:gd name="T26" fmla="*/ 0 w 114"/>
                  <a:gd name="T27" fmla="*/ 1 h 25"/>
                  <a:gd name="T28" fmla="*/ 0 w 114"/>
                  <a:gd name="T29" fmla="*/ 1 h 25"/>
                  <a:gd name="T30" fmla="*/ 1 w 114"/>
                  <a:gd name="T31" fmla="*/ 1 h 25"/>
                  <a:gd name="T32" fmla="*/ 1 w 114"/>
                  <a:gd name="T33" fmla="*/ 1 h 25"/>
                  <a:gd name="T34" fmla="*/ 1 w 114"/>
                  <a:gd name="T35" fmla="*/ 1 h 25"/>
                  <a:gd name="T36" fmla="*/ 1 w 114"/>
                  <a:gd name="T37" fmla="*/ 1 h 25"/>
                  <a:gd name="T38" fmla="*/ 1 w 114"/>
                  <a:gd name="T39" fmla="*/ 1 h 25"/>
                  <a:gd name="T40" fmla="*/ 1 w 114"/>
                  <a:gd name="T41" fmla="*/ 1 h 25"/>
                  <a:gd name="T42" fmla="*/ 1 w 114"/>
                  <a:gd name="T43" fmla="*/ 1 h 25"/>
                  <a:gd name="T44" fmla="*/ 1 w 114"/>
                  <a:gd name="T45" fmla="*/ 1 h 25"/>
                  <a:gd name="T46" fmla="*/ 1 w 114"/>
                  <a:gd name="T47" fmla="*/ 1 h 25"/>
                  <a:gd name="T48" fmla="*/ 1 w 114"/>
                  <a:gd name="T49" fmla="*/ 1 h 25"/>
                  <a:gd name="T50" fmla="*/ 1 w 114"/>
                  <a:gd name="T51" fmla="*/ 0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4"/>
                  <a:gd name="T79" fmla="*/ 0 h 25"/>
                  <a:gd name="T80" fmla="*/ 114 w 114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4" h="25">
                    <a:moveTo>
                      <a:pt x="114" y="0"/>
                    </a:moveTo>
                    <a:lnTo>
                      <a:pt x="113" y="0"/>
                    </a:lnTo>
                    <a:lnTo>
                      <a:pt x="110" y="2"/>
                    </a:lnTo>
                    <a:lnTo>
                      <a:pt x="103" y="3"/>
                    </a:lnTo>
                    <a:lnTo>
                      <a:pt x="94" y="5"/>
                    </a:lnTo>
                    <a:lnTo>
                      <a:pt x="81" y="8"/>
                    </a:lnTo>
                    <a:lnTo>
                      <a:pt x="64" y="10"/>
                    </a:lnTo>
                    <a:lnTo>
                      <a:pt x="43" y="12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3" y="15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4" y="23"/>
                    </a:lnTo>
                    <a:lnTo>
                      <a:pt x="12" y="25"/>
                    </a:lnTo>
                    <a:lnTo>
                      <a:pt x="21" y="25"/>
                    </a:lnTo>
                    <a:lnTo>
                      <a:pt x="35" y="25"/>
                    </a:lnTo>
                    <a:lnTo>
                      <a:pt x="51" y="25"/>
                    </a:lnTo>
                    <a:lnTo>
                      <a:pt x="67" y="23"/>
                    </a:lnTo>
                    <a:lnTo>
                      <a:pt x="83" y="21"/>
                    </a:lnTo>
                    <a:lnTo>
                      <a:pt x="97" y="18"/>
                    </a:lnTo>
                    <a:lnTo>
                      <a:pt x="107" y="16"/>
                    </a:lnTo>
                    <a:lnTo>
                      <a:pt x="113" y="1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83" name="Freeform 96">
                <a:extLst>
                  <a:ext uri="{FF2B5EF4-FFF2-40B4-BE49-F238E27FC236}">
                    <a16:creationId xmlns:a16="http://schemas.microsoft.com/office/drawing/2014/main" id="{75F89C96-A2E5-4BF0-88B0-D2A8A13B120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2" y="1511"/>
                <a:ext cx="30" cy="33"/>
              </a:xfrm>
              <a:custGeom>
                <a:avLst/>
                <a:gdLst>
                  <a:gd name="T0" fmla="*/ 1 w 60"/>
                  <a:gd name="T1" fmla="*/ 1 h 65"/>
                  <a:gd name="T2" fmla="*/ 1 w 60"/>
                  <a:gd name="T3" fmla="*/ 1 h 65"/>
                  <a:gd name="T4" fmla="*/ 1 w 60"/>
                  <a:gd name="T5" fmla="*/ 1 h 65"/>
                  <a:gd name="T6" fmla="*/ 1 w 60"/>
                  <a:gd name="T7" fmla="*/ 1 h 65"/>
                  <a:gd name="T8" fmla="*/ 1 w 60"/>
                  <a:gd name="T9" fmla="*/ 1 h 65"/>
                  <a:gd name="T10" fmla="*/ 1 w 60"/>
                  <a:gd name="T11" fmla="*/ 1 h 65"/>
                  <a:gd name="T12" fmla="*/ 1 w 60"/>
                  <a:gd name="T13" fmla="*/ 1 h 65"/>
                  <a:gd name="T14" fmla="*/ 1 w 60"/>
                  <a:gd name="T15" fmla="*/ 1 h 65"/>
                  <a:gd name="T16" fmla="*/ 1 w 60"/>
                  <a:gd name="T17" fmla="*/ 0 h 65"/>
                  <a:gd name="T18" fmla="*/ 1 w 60"/>
                  <a:gd name="T19" fmla="*/ 1 h 65"/>
                  <a:gd name="T20" fmla="*/ 1 w 60"/>
                  <a:gd name="T21" fmla="*/ 1 h 65"/>
                  <a:gd name="T22" fmla="*/ 1 w 60"/>
                  <a:gd name="T23" fmla="*/ 1 h 65"/>
                  <a:gd name="T24" fmla="*/ 0 w 60"/>
                  <a:gd name="T25" fmla="*/ 1 h 65"/>
                  <a:gd name="T26" fmla="*/ 1 w 60"/>
                  <a:gd name="T27" fmla="*/ 1 h 65"/>
                  <a:gd name="T28" fmla="*/ 1 w 60"/>
                  <a:gd name="T29" fmla="*/ 1 h 65"/>
                  <a:gd name="T30" fmla="*/ 1 w 60"/>
                  <a:gd name="T31" fmla="*/ 1 h 65"/>
                  <a:gd name="T32" fmla="*/ 1 w 60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65"/>
                  <a:gd name="T53" fmla="*/ 60 w 6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65">
                    <a:moveTo>
                      <a:pt x="31" y="65"/>
                    </a:moveTo>
                    <a:lnTo>
                      <a:pt x="42" y="63"/>
                    </a:lnTo>
                    <a:lnTo>
                      <a:pt x="51" y="55"/>
                    </a:lnTo>
                    <a:lnTo>
                      <a:pt x="57" y="45"/>
                    </a:lnTo>
                    <a:lnTo>
                      <a:pt x="60" y="32"/>
                    </a:lnTo>
                    <a:lnTo>
                      <a:pt x="56" y="19"/>
                    </a:lnTo>
                    <a:lnTo>
                      <a:pt x="50" y="9"/>
                    </a:lnTo>
                    <a:lnTo>
                      <a:pt x="40" y="2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3"/>
                    </a:lnTo>
                    <a:lnTo>
                      <a:pt x="3" y="46"/>
                    </a:lnTo>
                    <a:lnTo>
                      <a:pt x="9" y="56"/>
                    </a:lnTo>
                    <a:lnTo>
                      <a:pt x="19" y="63"/>
                    </a:lnTo>
                    <a:lnTo>
                      <a:pt x="31" y="6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84" name="Freeform 97">
                <a:extLst>
                  <a:ext uri="{FF2B5EF4-FFF2-40B4-BE49-F238E27FC236}">
                    <a16:creationId xmlns:a16="http://schemas.microsoft.com/office/drawing/2014/main" id="{41FE7DA7-C9E8-4960-86F8-92480FF627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7" y="1525"/>
                <a:ext cx="51" cy="11"/>
              </a:xfrm>
              <a:custGeom>
                <a:avLst/>
                <a:gdLst>
                  <a:gd name="T0" fmla="*/ 0 w 103"/>
                  <a:gd name="T1" fmla="*/ 1 h 22"/>
                  <a:gd name="T2" fmla="*/ 0 w 103"/>
                  <a:gd name="T3" fmla="*/ 1 h 22"/>
                  <a:gd name="T4" fmla="*/ 0 w 103"/>
                  <a:gd name="T5" fmla="*/ 1 h 22"/>
                  <a:gd name="T6" fmla="*/ 0 w 103"/>
                  <a:gd name="T7" fmla="*/ 1 h 22"/>
                  <a:gd name="T8" fmla="*/ 0 w 103"/>
                  <a:gd name="T9" fmla="*/ 1 h 22"/>
                  <a:gd name="T10" fmla="*/ 0 w 103"/>
                  <a:gd name="T11" fmla="*/ 1 h 22"/>
                  <a:gd name="T12" fmla="*/ 0 w 103"/>
                  <a:gd name="T13" fmla="*/ 1 h 22"/>
                  <a:gd name="T14" fmla="*/ 0 w 103"/>
                  <a:gd name="T15" fmla="*/ 1 h 22"/>
                  <a:gd name="T16" fmla="*/ 0 w 103"/>
                  <a:gd name="T17" fmla="*/ 0 h 22"/>
                  <a:gd name="T18" fmla="*/ 0 w 103"/>
                  <a:gd name="T19" fmla="*/ 1 h 22"/>
                  <a:gd name="T20" fmla="*/ 0 w 103"/>
                  <a:gd name="T21" fmla="*/ 1 h 22"/>
                  <a:gd name="T22" fmla="*/ 0 w 103"/>
                  <a:gd name="T23" fmla="*/ 1 h 22"/>
                  <a:gd name="T24" fmla="*/ 0 w 103"/>
                  <a:gd name="T25" fmla="*/ 1 h 22"/>
                  <a:gd name="T26" fmla="*/ 0 w 103"/>
                  <a:gd name="T27" fmla="*/ 1 h 22"/>
                  <a:gd name="T28" fmla="*/ 0 w 103"/>
                  <a:gd name="T29" fmla="*/ 1 h 22"/>
                  <a:gd name="T30" fmla="*/ 0 w 103"/>
                  <a:gd name="T31" fmla="*/ 1 h 22"/>
                  <a:gd name="T32" fmla="*/ 0 w 103"/>
                  <a:gd name="T33" fmla="*/ 1 h 22"/>
                  <a:gd name="T34" fmla="*/ 0 w 103"/>
                  <a:gd name="T35" fmla="*/ 1 h 22"/>
                  <a:gd name="T36" fmla="*/ 0 w 103"/>
                  <a:gd name="T37" fmla="*/ 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"/>
                  <a:gd name="T58" fmla="*/ 0 h 22"/>
                  <a:gd name="T59" fmla="*/ 103 w 103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" h="22">
                    <a:moveTo>
                      <a:pt x="2" y="14"/>
                    </a:moveTo>
                    <a:lnTo>
                      <a:pt x="5" y="14"/>
                    </a:lnTo>
                    <a:lnTo>
                      <a:pt x="13" y="14"/>
                    </a:lnTo>
                    <a:lnTo>
                      <a:pt x="24" y="14"/>
                    </a:lnTo>
                    <a:lnTo>
                      <a:pt x="38" y="14"/>
                    </a:lnTo>
                    <a:lnTo>
                      <a:pt x="54" y="13"/>
                    </a:lnTo>
                    <a:lnTo>
                      <a:pt x="70" y="11"/>
                    </a:lnTo>
                    <a:lnTo>
                      <a:pt x="88" y="6"/>
                    </a:lnTo>
                    <a:lnTo>
                      <a:pt x="103" y="0"/>
                    </a:lnTo>
                    <a:lnTo>
                      <a:pt x="99" y="10"/>
                    </a:lnTo>
                    <a:lnTo>
                      <a:pt x="97" y="11"/>
                    </a:lnTo>
                    <a:lnTo>
                      <a:pt x="92" y="13"/>
                    </a:lnTo>
                    <a:lnTo>
                      <a:pt x="84" y="15"/>
                    </a:lnTo>
                    <a:lnTo>
                      <a:pt x="73" y="18"/>
                    </a:lnTo>
                    <a:lnTo>
                      <a:pt x="59" y="21"/>
                    </a:lnTo>
                    <a:lnTo>
                      <a:pt x="42" y="22"/>
                    </a:lnTo>
                    <a:lnTo>
                      <a:pt x="22" y="22"/>
                    </a:lnTo>
                    <a:lnTo>
                      <a:pt x="0" y="2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85" name="Freeform 98">
                <a:extLst>
                  <a:ext uri="{FF2B5EF4-FFF2-40B4-BE49-F238E27FC236}">
                    <a16:creationId xmlns:a16="http://schemas.microsoft.com/office/drawing/2014/main" id="{0A8285F8-4DC2-468B-9BC6-DD97D94A4F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4" y="1517"/>
                <a:ext cx="58" cy="11"/>
              </a:xfrm>
              <a:custGeom>
                <a:avLst/>
                <a:gdLst>
                  <a:gd name="T0" fmla="*/ 0 w 115"/>
                  <a:gd name="T1" fmla="*/ 0 h 22"/>
                  <a:gd name="T2" fmla="*/ 1 w 115"/>
                  <a:gd name="T3" fmla="*/ 0 h 22"/>
                  <a:gd name="T4" fmla="*/ 1 w 115"/>
                  <a:gd name="T5" fmla="*/ 1 h 22"/>
                  <a:gd name="T6" fmla="*/ 1 w 115"/>
                  <a:gd name="T7" fmla="*/ 1 h 22"/>
                  <a:gd name="T8" fmla="*/ 1 w 115"/>
                  <a:gd name="T9" fmla="*/ 1 h 22"/>
                  <a:gd name="T10" fmla="*/ 1 w 115"/>
                  <a:gd name="T11" fmla="*/ 1 h 22"/>
                  <a:gd name="T12" fmla="*/ 1 w 115"/>
                  <a:gd name="T13" fmla="*/ 1 h 22"/>
                  <a:gd name="T14" fmla="*/ 1 w 115"/>
                  <a:gd name="T15" fmla="*/ 1 h 22"/>
                  <a:gd name="T16" fmla="*/ 1 w 115"/>
                  <a:gd name="T17" fmla="*/ 1 h 22"/>
                  <a:gd name="T18" fmla="*/ 1 w 115"/>
                  <a:gd name="T19" fmla="*/ 1 h 22"/>
                  <a:gd name="T20" fmla="*/ 1 w 115"/>
                  <a:gd name="T21" fmla="*/ 1 h 22"/>
                  <a:gd name="T22" fmla="*/ 1 w 115"/>
                  <a:gd name="T23" fmla="*/ 1 h 22"/>
                  <a:gd name="T24" fmla="*/ 1 w 115"/>
                  <a:gd name="T25" fmla="*/ 1 h 22"/>
                  <a:gd name="T26" fmla="*/ 1 w 115"/>
                  <a:gd name="T27" fmla="*/ 1 h 22"/>
                  <a:gd name="T28" fmla="*/ 1 w 115"/>
                  <a:gd name="T29" fmla="*/ 1 h 22"/>
                  <a:gd name="T30" fmla="*/ 1 w 115"/>
                  <a:gd name="T31" fmla="*/ 1 h 22"/>
                  <a:gd name="T32" fmla="*/ 1 w 115"/>
                  <a:gd name="T33" fmla="*/ 1 h 22"/>
                  <a:gd name="T34" fmla="*/ 1 w 115"/>
                  <a:gd name="T35" fmla="*/ 1 h 22"/>
                  <a:gd name="T36" fmla="*/ 1 w 115"/>
                  <a:gd name="T37" fmla="*/ 1 h 22"/>
                  <a:gd name="T38" fmla="*/ 1 w 115"/>
                  <a:gd name="T39" fmla="*/ 1 h 22"/>
                  <a:gd name="T40" fmla="*/ 1 w 115"/>
                  <a:gd name="T41" fmla="*/ 1 h 22"/>
                  <a:gd name="T42" fmla="*/ 1 w 115"/>
                  <a:gd name="T43" fmla="*/ 1 h 22"/>
                  <a:gd name="T44" fmla="*/ 1 w 115"/>
                  <a:gd name="T45" fmla="*/ 1 h 22"/>
                  <a:gd name="T46" fmla="*/ 1 w 115"/>
                  <a:gd name="T47" fmla="*/ 1 h 22"/>
                  <a:gd name="T48" fmla="*/ 1 w 115"/>
                  <a:gd name="T49" fmla="*/ 1 h 22"/>
                  <a:gd name="T50" fmla="*/ 0 w 115"/>
                  <a:gd name="T51" fmla="*/ 0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5"/>
                  <a:gd name="T79" fmla="*/ 0 h 22"/>
                  <a:gd name="T80" fmla="*/ 115 w 115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5" h="22">
                    <a:moveTo>
                      <a:pt x="0" y="0"/>
                    </a:moveTo>
                    <a:lnTo>
                      <a:pt x="1" y="0"/>
                    </a:lnTo>
                    <a:lnTo>
                      <a:pt x="4" y="3"/>
                    </a:lnTo>
                    <a:lnTo>
                      <a:pt x="11" y="4"/>
                    </a:lnTo>
                    <a:lnTo>
                      <a:pt x="21" y="6"/>
                    </a:lnTo>
                    <a:lnTo>
                      <a:pt x="34" y="7"/>
                    </a:lnTo>
                    <a:lnTo>
                      <a:pt x="51" y="10"/>
                    </a:lnTo>
                    <a:lnTo>
                      <a:pt x="71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102" y="11"/>
                    </a:lnTo>
                    <a:lnTo>
                      <a:pt x="107" y="12"/>
                    </a:lnTo>
                    <a:lnTo>
                      <a:pt x="112" y="13"/>
                    </a:lnTo>
                    <a:lnTo>
                      <a:pt x="115" y="15"/>
                    </a:lnTo>
                    <a:lnTo>
                      <a:pt x="115" y="1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94" y="22"/>
                    </a:lnTo>
                    <a:lnTo>
                      <a:pt x="81" y="22"/>
                    </a:lnTo>
                    <a:lnTo>
                      <a:pt x="64" y="22"/>
                    </a:lnTo>
                    <a:lnTo>
                      <a:pt x="47" y="22"/>
                    </a:lnTo>
                    <a:lnTo>
                      <a:pt x="31" y="21"/>
                    </a:lnTo>
                    <a:lnTo>
                      <a:pt x="17" y="19"/>
                    </a:lnTo>
                    <a:lnTo>
                      <a:pt x="7" y="16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86" name="Freeform 99">
                <a:extLst>
                  <a:ext uri="{FF2B5EF4-FFF2-40B4-BE49-F238E27FC236}">
                    <a16:creationId xmlns:a16="http://schemas.microsoft.com/office/drawing/2014/main" id="{EE5AC680-D435-46A1-ADC5-9E40C7A804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3" y="1528"/>
                <a:ext cx="52" cy="9"/>
              </a:xfrm>
              <a:custGeom>
                <a:avLst/>
                <a:gdLst>
                  <a:gd name="T0" fmla="*/ 1 w 104"/>
                  <a:gd name="T1" fmla="*/ 0 h 19"/>
                  <a:gd name="T2" fmla="*/ 1 w 104"/>
                  <a:gd name="T3" fmla="*/ 0 h 19"/>
                  <a:gd name="T4" fmla="*/ 1 w 104"/>
                  <a:gd name="T5" fmla="*/ 0 h 19"/>
                  <a:gd name="T6" fmla="*/ 1 w 104"/>
                  <a:gd name="T7" fmla="*/ 0 h 19"/>
                  <a:gd name="T8" fmla="*/ 1 w 104"/>
                  <a:gd name="T9" fmla="*/ 0 h 19"/>
                  <a:gd name="T10" fmla="*/ 1 w 104"/>
                  <a:gd name="T11" fmla="*/ 0 h 19"/>
                  <a:gd name="T12" fmla="*/ 1 w 104"/>
                  <a:gd name="T13" fmla="*/ 0 h 19"/>
                  <a:gd name="T14" fmla="*/ 1 w 104"/>
                  <a:gd name="T15" fmla="*/ 0 h 19"/>
                  <a:gd name="T16" fmla="*/ 0 w 104"/>
                  <a:gd name="T17" fmla="*/ 0 h 19"/>
                  <a:gd name="T18" fmla="*/ 1 w 104"/>
                  <a:gd name="T19" fmla="*/ 0 h 19"/>
                  <a:gd name="T20" fmla="*/ 1 w 104"/>
                  <a:gd name="T21" fmla="*/ 0 h 19"/>
                  <a:gd name="T22" fmla="*/ 1 w 104"/>
                  <a:gd name="T23" fmla="*/ 0 h 19"/>
                  <a:gd name="T24" fmla="*/ 1 w 104"/>
                  <a:gd name="T25" fmla="*/ 0 h 19"/>
                  <a:gd name="T26" fmla="*/ 1 w 104"/>
                  <a:gd name="T27" fmla="*/ 0 h 19"/>
                  <a:gd name="T28" fmla="*/ 1 w 104"/>
                  <a:gd name="T29" fmla="*/ 0 h 19"/>
                  <a:gd name="T30" fmla="*/ 1 w 104"/>
                  <a:gd name="T31" fmla="*/ 0 h 19"/>
                  <a:gd name="T32" fmla="*/ 1 w 104"/>
                  <a:gd name="T33" fmla="*/ 0 h 19"/>
                  <a:gd name="T34" fmla="*/ 1 w 104"/>
                  <a:gd name="T35" fmla="*/ 0 h 19"/>
                  <a:gd name="T36" fmla="*/ 1 w 104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9"/>
                  <a:gd name="T59" fmla="*/ 104 w 104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9">
                    <a:moveTo>
                      <a:pt x="101" y="8"/>
                    </a:moveTo>
                    <a:lnTo>
                      <a:pt x="99" y="8"/>
                    </a:lnTo>
                    <a:lnTo>
                      <a:pt x="91" y="9"/>
                    </a:lnTo>
                    <a:lnTo>
                      <a:pt x="79" y="9"/>
                    </a:lnTo>
                    <a:lnTo>
                      <a:pt x="65" y="11"/>
                    </a:lnTo>
                    <a:lnTo>
                      <a:pt x="49" y="9"/>
                    </a:lnTo>
                    <a:lnTo>
                      <a:pt x="33" y="8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0" y="12"/>
                    </a:lnTo>
                    <a:lnTo>
                      <a:pt x="19" y="14"/>
                    </a:lnTo>
                    <a:lnTo>
                      <a:pt x="31" y="16"/>
                    </a:lnTo>
                    <a:lnTo>
                      <a:pt x="44" y="19"/>
                    </a:lnTo>
                    <a:lnTo>
                      <a:pt x="62" y="19"/>
                    </a:lnTo>
                    <a:lnTo>
                      <a:pt x="83" y="18"/>
                    </a:lnTo>
                    <a:lnTo>
                      <a:pt x="104" y="14"/>
                    </a:lnTo>
                    <a:lnTo>
                      <a:pt x="101" y="8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87" name="Freeform 100">
                <a:extLst>
                  <a:ext uri="{FF2B5EF4-FFF2-40B4-BE49-F238E27FC236}">
                    <a16:creationId xmlns:a16="http://schemas.microsoft.com/office/drawing/2014/main" id="{603809AA-E42B-4CDB-9E6C-750637FF9B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12" y="1479"/>
                <a:ext cx="11" cy="24"/>
              </a:xfrm>
              <a:custGeom>
                <a:avLst/>
                <a:gdLst>
                  <a:gd name="T0" fmla="*/ 1 w 20"/>
                  <a:gd name="T1" fmla="*/ 0 h 49"/>
                  <a:gd name="T2" fmla="*/ 1 w 20"/>
                  <a:gd name="T3" fmla="*/ 0 h 49"/>
                  <a:gd name="T4" fmla="*/ 0 w 20"/>
                  <a:gd name="T5" fmla="*/ 0 h 49"/>
                  <a:gd name="T6" fmla="*/ 1 w 20"/>
                  <a:gd name="T7" fmla="*/ 0 h 49"/>
                  <a:gd name="T8" fmla="*/ 1 w 20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9"/>
                  <a:gd name="T17" fmla="*/ 20 w 2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9">
                    <a:moveTo>
                      <a:pt x="20" y="2"/>
                    </a:moveTo>
                    <a:lnTo>
                      <a:pt x="5" y="49"/>
                    </a:lnTo>
                    <a:lnTo>
                      <a:pt x="0" y="46"/>
                    </a:lnTo>
                    <a:lnTo>
                      <a:pt x="9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88" name="Freeform 101">
                <a:extLst>
                  <a:ext uri="{FF2B5EF4-FFF2-40B4-BE49-F238E27FC236}">
                    <a16:creationId xmlns:a16="http://schemas.microsoft.com/office/drawing/2014/main" id="{31AEF7BB-66D2-4B4B-96A9-7FC9C8235B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67" y="1480"/>
                <a:ext cx="11" cy="24"/>
              </a:xfrm>
              <a:custGeom>
                <a:avLst/>
                <a:gdLst>
                  <a:gd name="T0" fmla="*/ 0 w 22"/>
                  <a:gd name="T1" fmla="*/ 0 h 49"/>
                  <a:gd name="T2" fmla="*/ 1 w 22"/>
                  <a:gd name="T3" fmla="*/ 0 h 49"/>
                  <a:gd name="T4" fmla="*/ 1 w 22"/>
                  <a:gd name="T5" fmla="*/ 0 h 49"/>
                  <a:gd name="T6" fmla="*/ 1 w 22"/>
                  <a:gd name="T7" fmla="*/ 0 h 49"/>
                  <a:gd name="T8" fmla="*/ 0 w 22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"/>
                    </a:moveTo>
                    <a:lnTo>
                      <a:pt x="16" y="49"/>
                    </a:lnTo>
                    <a:lnTo>
                      <a:pt x="22" y="45"/>
                    </a:lnTo>
                    <a:lnTo>
                      <a:pt x="1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89" name="Freeform 102">
                <a:extLst>
                  <a:ext uri="{FF2B5EF4-FFF2-40B4-BE49-F238E27FC236}">
                    <a16:creationId xmlns:a16="http://schemas.microsoft.com/office/drawing/2014/main" id="{AD90DA2D-8819-4BFA-9C92-FB3A15CC3F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518"/>
                <a:ext cx="6" cy="7"/>
              </a:xfrm>
              <a:custGeom>
                <a:avLst/>
                <a:gdLst>
                  <a:gd name="T0" fmla="*/ 0 w 13"/>
                  <a:gd name="T1" fmla="*/ 1 h 13"/>
                  <a:gd name="T2" fmla="*/ 0 w 13"/>
                  <a:gd name="T3" fmla="*/ 1 h 13"/>
                  <a:gd name="T4" fmla="*/ 0 w 13"/>
                  <a:gd name="T5" fmla="*/ 1 h 13"/>
                  <a:gd name="T6" fmla="*/ 0 w 13"/>
                  <a:gd name="T7" fmla="*/ 1 h 13"/>
                  <a:gd name="T8" fmla="*/ 0 w 13"/>
                  <a:gd name="T9" fmla="*/ 1 h 13"/>
                  <a:gd name="T10" fmla="*/ 0 w 13"/>
                  <a:gd name="T11" fmla="*/ 1 h 13"/>
                  <a:gd name="T12" fmla="*/ 0 w 13"/>
                  <a:gd name="T13" fmla="*/ 1 h 13"/>
                  <a:gd name="T14" fmla="*/ 0 w 13"/>
                  <a:gd name="T15" fmla="*/ 1 h 13"/>
                  <a:gd name="T16" fmla="*/ 0 w 13"/>
                  <a:gd name="T17" fmla="*/ 0 h 13"/>
                  <a:gd name="T18" fmla="*/ 0 w 13"/>
                  <a:gd name="T19" fmla="*/ 1 h 13"/>
                  <a:gd name="T20" fmla="*/ 0 w 13"/>
                  <a:gd name="T21" fmla="*/ 1 h 13"/>
                  <a:gd name="T22" fmla="*/ 0 w 13"/>
                  <a:gd name="T23" fmla="*/ 1 h 13"/>
                  <a:gd name="T24" fmla="*/ 0 w 13"/>
                  <a:gd name="T25" fmla="*/ 1 h 13"/>
                  <a:gd name="T26" fmla="*/ 0 w 13"/>
                  <a:gd name="T27" fmla="*/ 1 h 13"/>
                  <a:gd name="T28" fmla="*/ 0 w 13"/>
                  <a:gd name="T29" fmla="*/ 1 h 13"/>
                  <a:gd name="T30" fmla="*/ 0 w 13"/>
                  <a:gd name="T31" fmla="*/ 1 h 13"/>
                  <a:gd name="T32" fmla="*/ 0 w 13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2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</p:grpSp>
        <p:grpSp>
          <p:nvGrpSpPr>
            <p:cNvPr id="22" name="Group 103">
              <a:extLst>
                <a:ext uri="{FF2B5EF4-FFF2-40B4-BE49-F238E27FC236}">
                  <a16:creationId xmlns:a16="http://schemas.microsoft.com/office/drawing/2014/main" id="{8A68E89A-81BE-4DBD-85E8-44A6D75337B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39350" y="2355188"/>
              <a:ext cx="679443" cy="311153"/>
              <a:chOff x="4122" y="1185"/>
              <a:chExt cx="1150" cy="461"/>
            </a:xfrm>
          </p:grpSpPr>
          <p:sp>
            <p:nvSpPr>
              <p:cNvPr id="30" name="Freeform 104">
                <a:extLst>
                  <a:ext uri="{FF2B5EF4-FFF2-40B4-BE49-F238E27FC236}">
                    <a16:creationId xmlns:a16="http://schemas.microsoft.com/office/drawing/2014/main" id="{AF71848C-8198-4669-9FC7-73F66ACF07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29" y="1543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5"/>
                    </a:lnTo>
                    <a:lnTo>
                      <a:pt x="110" y="150"/>
                    </a:lnTo>
                    <a:lnTo>
                      <a:pt x="124" y="142"/>
                    </a:lnTo>
                    <a:lnTo>
                      <a:pt x="135" y="133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2"/>
                    </a:lnTo>
                    <a:lnTo>
                      <a:pt x="156" y="76"/>
                    </a:lnTo>
                    <a:lnTo>
                      <a:pt x="155" y="60"/>
                    </a:lnTo>
                    <a:lnTo>
                      <a:pt x="150" y="46"/>
                    </a:lnTo>
                    <a:lnTo>
                      <a:pt x="142" y="34"/>
                    </a:lnTo>
                    <a:lnTo>
                      <a:pt x="133" y="22"/>
                    </a:lnTo>
                    <a:lnTo>
                      <a:pt x="121" y="13"/>
                    </a:lnTo>
                    <a:lnTo>
                      <a:pt x="107" y="6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6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6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0"/>
                    </a:lnTo>
                    <a:lnTo>
                      <a:pt x="3" y="96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5"/>
                    </a:lnTo>
                    <a:lnTo>
                      <a:pt x="36" y="144"/>
                    </a:lnTo>
                    <a:lnTo>
                      <a:pt x="50" y="150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31" name="Freeform 105">
                <a:extLst>
                  <a:ext uri="{FF2B5EF4-FFF2-40B4-BE49-F238E27FC236}">
                    <a16:creationId xmlns:a16="http://schemas.microsoft.com/office/drawing/2014/main" id="{D1C10931-E4A2-417B-A21F-537EC3DE81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45" y="1559"/>
                <a:ext cx="46" cy="46"/>
              </a:xfrm>
              <a:custGeom>
                <a:avLst/>
                <a:gdLst>
                  <a:gd name="T0" fmla="*/ 1 w 92"/>
                  <a:gd name="T1" fmla="*/ 0 h 94"/>
                  <a:gd name="T2" fmla="*/ 1 w 92"/>
                  <a:gd name="T3" fmla="*/ 0 h 94"/>
                  <a:gd name="T4" fmla="*/ 1 w 92"/>
                  <a:gd name="T5" fmla="*/ 0 h 94"/>
                  <a:gd name="T6" fmla="*/ 1 w 92"/>
                  <a:gd name="T7" fmla="*/ 0 h 94"/>
                  <a:gd name="T8" fmla="*/ 1 w 92"/>
                  <a:gd name="T9" fmla="*/ 0 h 94"/>
                  <a:gd name="T10" fmla="*/ 1 w 92"/>
                  <a:gd name="T11" fmla="*/ 0 h 94"/>
                  <a:gd name="T12" fmla="*/ 1 w 92"/>
                  <a:gd name="T13" fmla="*/ 0 h 94"/>
                  <a:gd name="T14" fmla="*/ 1 w 92"/>
                  <a:gd name="T15" fmla="*/ 0 h 94"/>
                  <a:gd name="T16" fmla="*/ 1 w 92"/>
                  <a:gd name="T17" fmla="*/ 0 h 94"/>
                  <a:gd name="T18" fmla="*/ 1 w 92"/>
                  <a:gd name="T19" fmla="*/ 0 h 94"/>
                  <a:gd name="T20" fmla="*/ 1 w 92"/>
                  <a:gd name="T21" fmla="*/ 0 h 94"/>
                  <a:gd name="T22" fmla="*/ 1 w 92"/>
                  <a:gd name="T23" fmla="*/ 0 h 94"/>
                  <a:gd name="T24" fmla="*/ 1 w 92"/>
                  <a:gd name="T25" fmla="*/ 0 h 94"/>
                  <a:gd name="T26" fmla="*/ 1 w 92"/>
                  <a:gd name="T27" fmla="*/ 0 h 94"/>
                  <a:gd name="T28" fmla="*/ 1 w 92"/>
                  <a:gd name="T29" fmla="*/ 0 h 94"/>
                  <a:gd name="T30" fmla="*/ 1 w 92"/>
                  <a:gd name="T31" fmla="*/ 0 h 94"/>
                  <a:gd name="T32" fmla="*/ 1 w 92"/>
                  <a:gd name="T33" fmla="*/ 0 h 94"/>
                  <a:gd name="T34" fmla="*/ 1 w 92"/>
                  <a:gd name="T35" fmla="*/ 0 h 94"/>
                  <a:gd name="T36" fmla="*/ 1 w 92"/>
                  <a:gd name="T37" fmla="*/ 0 h 94"/>
                  <a:gd name="T38" fmla="*/ 1 w 92"/>
                  <a:gd name="T39" fmla="*/ 0 h 94"/>
                  <a:gd name="T40" fmla="*/ 1 w 92"/>
                  <a:gd name="T41" fmla="*/ 0 h 94"/>
                  <a:gd name="T42" fmla="*/ 1 w 92"/>
                  <a:gd name="T43" fmla="*/ 0 h 94"/>
                  <a:gd name="T44" fmla="*/ 1 w 92"/>
                  <a:gd name="T45" fmla="*/ 0 h 94"/>
                  <a:gd name="T46" fmla="*/ 0 w 92"/>
                  <a:gd name="T47" fmla="*/ 0 h 94"/>
                  <a:gd name="T48" fmla="*/ 0 w 92"/>
                  <a:gd name="T49" fmla="*/ 0 h 94"/>
                  <a:gd name="T50" fmla="*/ 1 w 92"/>
                  <a:gd name="T51" fmla="*/ 0 h 94"/>
                  <a:gd name="T52" fmla="*/ 1 w 92"/>
                  <a:gd name="T53" fmla="*/ 0 h 94"/>
                  <a:gd name="T54" fmla="*/ 1 w 92"/>
                  <a:gd name="T55" fmla="*/ 0 h 94"/>
                  <a:gd name="T56" fmla="*/ 1 w 92"/>
                  <a:gd name="T57" fmla="*/ 0 h 94"/>
                  <a:gd name="T58" fmla="*/ 1 w 92"/>
                  <a:gd name="T59" fmla="*/ 0 h 94"/>
                  <a:gd name="T60" fmla="*/ 1 w 92"/>
                  <a:gd name="T61" fmla="*/ 0 h 94"/>
                  <a:gd name="T62" fmla="*/ 1 w 92"/>
                  <a:gd name="T63" fmla="*/ 0 h 94"/>
                  <a:gd name="T64" fmla="*/ 1 w 92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2"/>
                  <a:gd name="T100" fmla="*/ 0 h 94"/>
                  <a:gd name="T101" fmla="*/ 92 w 92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2" h="94">
                    <a:moveTo>
                      <a:pt x="47" y="94"/>
                    </a:moveTo>
                    <a:lnTo>
                      <a:pt x="56" y="92"/>
                    </a:lnTo>
                    <a:lnTo>
                      <a:pt x="65" y="90"/>
                    </a:lnTo>
                    <a:lnTo>
                      <a:pt x="72" y="86"/>
                    </a:lnTo>
                    <a:lnTo>
                      <a:pt x="79" y="80"/>
                    </a:lnTo>
                    <a:lnTo>
                      <a:pt x="85" y="73"/>
                    </a:lnTo>
                    <a:lnTo>
                      <a:pt x="88" y="65"/>
                    </a:lnTo>
                    <a:lnTo>
                      <a:pt x="92" y="56"/>
                    </a:lnTo>
                    <a:lnTo>
                      <a:pt x="92" y="46"/>
                    </a:lnTo>
                    <a:lnTo>
                      <a:pt x="91" y="37"/>
                    </a:lnTo>
                    <a:lnTo>
                      <a:pt x="88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1" y="8"/>
                    </a:lnTo>
                    <a:lnTo>
                      <a:pt x="63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6" y="5"/>
                    </a:lnTo>
                    <a:lnTo>
                      <a:pt x="19" y="9"/>
                    </a:lnTo>
                    <a:lnTo>
                      <a:pt x="12" y="15"/>
                    </a:lnTo>
                    <a:lnTo>
                      <a:pt x="6" y="22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7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0"/>
                    </a:lnTo>
                    <a:lnTo>
                      <a:pt x="38" y="94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32" name="Freeform 106">
                <a:extLst>
                  <a:ext uri="{FF2B5EF4-FFF2-40B4-BE49-F238E27FC236}">
                    <a16:creationId xmlns:a16="http://schemas.microsoft.com/office/drawing/2014/main" id="{28518173-125B-403B-B622-D828C82896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4" y="1545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4"/>
                    </a:lnTo>
                    <a:lnTo>
                      <a:pt x="110" y="149"/>
                    </a:lnTo>
                    <a:lnTo>
                      <a:pt x="124" y="141"/>
                    </a:lnTo>
                    <a:lnTo>
                      <a:pt x="135" y="132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3"/>
                    </a:lnTo>
                    <a:lnTo>
                      <a:pt x="156" y="77"/>
                    </a:lnTo>
                    <a:lnTo>
                      <a:pt x="154" y="61"/>
                    </a:lnTo>
                    <a:lnTo>
                      <a:pt x="149" y="46"/>
                    </a:lnTo>
                    <a:lnTo>
                      <a:pt x="141" y="33"/>
                    </a:lnTo>
                    <a:lnTo>
                      <a:pt x="132" y="22"/>
                    </a:lnTo>
                    <a:lnTo>
                      <a:pt x="120" y="12"/>
                    </a:lnTo>
                    <a:lnTo>
                      <a:pt x="106" y="5"/>
                    </a:lnTo>
                    <a:lnTo>
                      <a:pt x="93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7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5"/>
                    </a:lnTo>
                    <a:lnTo>
                      <a:pt x="6" y="49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3" y="95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4"/>
                    </a:lnTo>
                    <a:lnTo>
                      <a:pt x="36" y="144"/>
                    </a:lnTo>
                    <a:lnTo>
                      <a:pt x="50" y="151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33" name="Freeform 107">
                <a:extLst>
                  <a:ext uri="{FF2B5EF4-FFF2-40B4-BE49-F238E27FC236}">
                    <a16:creationId xmlns:a16="http://schemas.microsoft.com/office/drawing/2014/main" id="{BF2CA7BE-FC19-4CC9-9F3F-C82B02637D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97" y="1517"/>
                <a:ext cx="15" cy="17"/>
              </a:xfrm>
              <a:custGeom>
                <a:avLst/>
                <a:gdLst>
                  <a:gd name="T0" fmla="*/ 0 w 32"/>
                  <a:gd name="T1" fmla="*/ 0 h 35"/>
                  <a:gd name="T2" fmla="*/ 0 w 32"/>
                  <a:gd name="T3" fmla="*/ 0 h 35"/>
                  <a:gd name="T4" fmla="*/ 0 w 32"/>
                  <a:gd name="T5" fmla="*/ 0 h 35"/>
                  <a:gd name="T6" fmla="*/ 0 w 32"/>
                  <a:gd name="T7" fmla="*/ 0 h 35"/>
                  <a:gd name="T8" fmla="*/ 0 w 32"/>
                  <a:gd name="T9" fmla="*/ 0 h 35"/>
                  <a:gd name="T10" fmla="*/ 0 w 32"/>
                  <a:gd name="T11" fmla="*/ 0 h 35"/>
                  <a:gd name="T12" fmla="*/ 0 w 32"/>
                  <a:gd name="T13" fmla="*/ 0 h 35"/>
                  <a:gd name="T14" fmla="*/ 0 w 32"/>
                  <a:gd name="T15" fmla="*/ 0 h 35"/>
                  <a:gd name="T16" fmla="*/ 0 w 32"/>
                  <a:gd name="T17" fmla="*/ 0 h 35"/>
                  <a:gd name="T18" fmla="*/ 0 w 32"/>
                  <a:gd name="T19" fmla="*/ 0 h 35"/>
                  <a:gd name="T20" fmla="*/ 0 w 32"/>
                  <a:gd name="T21" fmla="*/ 0 h 35"/>
                  <a:gd name="T22" fmla="*/ 0 w 32"/>
                  <a:gd name="T23" fmla="*/ 0 h 35"/>
                  <a:gd name="T24" fmla="*/ 0 w 32"/>
                  <a:gd name="T25" fmla="*/ 0 h 35"/>
                  <a:gd name="T26" fmla="*/ 0 w 32"/>
                  <a:gd name="T27" fmla="*/ 0 h 35"/>
                  <a:gd name="T28" fmla="*/ 0 w 32"/>
                  <a:gd name="T29" fmla="*/ 0 h 35"/>
                  <a:gd name="T30" fmla="*/ 0 w 32"/>
                  <a:gd name="T31" fmla="*/ 0 h 35"/>
                  <a:gd name="T32" fmla="*/ 0 w 3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5"/>
                  <a:gd name="T53" fmla="*/ 32 w 3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5">
                    <a:moveTo>
                      <a:pt x="17" y="35"/>
                    </a:moveTo>
                    <a:lnTo>
                      <a:pt x="22" y="34"/>
                    </a:lnTo>
                    <a:lnTo>
                      <a:pt x="27" y="29"/>
                    </a:lnTo>
                    <a:lnTo>
                      <a:pt x="30" y="24"/>
                    </a:lnTo>
                    <a:lnTo>
                      <a:pt x="32" y="17"/>
                    </a:lnTo>
                    <a:lnTo>
                      <a:pt x="30" y="11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0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34" name="Freeform 108">
                <a:extLst>
                  <a:ext uri="{FF2B5EF4-FFF2-40B4-BE49-F238E27FC236}">
                    <a16:creationId xmlns:a16="http://schemas.microsoft.com/office/drawing/2014/main" id="{F055DB3D-57AC-4B8C-9FA3-88403187BE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18" y="1531"/>
                <a:ext cx="15" cy="18"/>
              </a:xfrm>
              <a:custGeom>
                <a:avLst/>
                <a:gdLst>
                  <a:gd name="T0" fmla="*/ 0 w 31"/>
                  <a:gd name="T1" fmla="*/ 1 h 36"/>
                  <a:gd name="T2" fmla="*/ 0 w 31"/>
                  <a:gd name="T3" fmla="*/ 1 h 36"/>
                  <a:gd name="T4" fmla="*/ 0 w 31"/>
                  <a:gd name="T5" fmla="*/ 1 h 36"/>
                  <a:gd name="T6" fmla="*/ 0 w 31"/>
                  <a:gd name="T7" fmla="*/ 1 h 36"/>
                  <a:gd name="T8" fmla="*/ 0 w 31"/>
                  <a:gd name="T9" fmla="*/ 1 h 36"/>
                  <a:gd name="T10" fmla="*/ 0 w 31"/>
                  <a:gd name="T11" fmla="*/ 1 h 36"/>
                  <a:gd name="T12" fmla="*/ 0 w 31"/>
                  <a:gd name="T13" fmla="*/ 1 h 36"/>
                  <a:gd name="T14" fmla="*/ 0 w 31"/>
                  <a:gd name="T15" fmla="*/ 1 h 36"/>
                  <a:gd name="T16" fmla="*/ 0 w 31"/>
                  <a:gd name="T17" fmla="*/ 0 h 36"/>
                  <a:gd name="T18" fmla="*/ 0 w 31"/>
                  <a:gd name="T19" fmla="*/ 1 h 36"/>
                  <a:gd name="T20" fmla="*/ 0 w 31"/>
                  <a:gd name="T21" fmla="*/ 1 h 36"/>
                  <a:gd name="T22" fmla="*/ 0 w 31"/>
                  <a:gd name="T23" fmla="*/ 1 h 36"/>
                  <a:gd name="T24" fmla="*/ 0 w 31"/>
                  <a:gd name="T25" fmla="*/ 1 h 36"/>
                  <a:gd name="T26" fmla="*/ 0 w 31"/>
                  <a:gd name="T27" fmla="*/ 1 h 36"/>
                  <a:gd name="T28" fmla="*/ 0 w 31"/>
                  <a:gd name="T29" fmla="*/ 1 h 36"/>
                  <a:gd name="T30" fmla="*/ 0 w 31"/>
                  <a:gd name="T31" fmla="*/ 1 h 36"/>
                  <a:gd name="T32" fmla="*/ 0 w 31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6"/>
                  <a:gd name="T53" fmla="*/ 31 w 31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6">
                    <a:moveTo>
                      <a:pt x="16" y="36"/>
                    </a:moveTo>
                    <a:lnTo>
                      <a:pt x="23" y="33"/>
                    </a:lnTo>
                    <a:lnTo>
                      <a:pt x="27" y="30"/>
                    </a:lnTo>
                    <a:lnTo>
                      <a:pt x="31" y="24"/>
                    </a:lnTo>
                    <a:lnTo>
                      <a:pt x="31" y="17"/>
                    </a:lnTo>
                    <a:lnTo>
                      <a:pt x="30" y="10"/>
                    </a:lnTo>
                    <a:lnTo>
                      <a:pt x="26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4" y="30"/>
                    </a:lnTo>
                    <a:lnTo>
                      <a:pt x="9" y="35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35" name="Freeform 109">
                <a:extLst>
                  <a:ext uri="{FF2B5EF4-FFF2-40B4-BE49-F238E27FC236}">
                    <a16:creationId xmlns:a16="http://schemas.microsoft.com/office/drawing/2014/main" id="{04A25CA2-488C-46AE-B9FE-C8A356394B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74" y="1532"/>
                <a:ext cx="16" cy="18"/>
              </a:xfrm>
              <a:custGeom>
                <a:avLst/>
                <a:gdLst>
                  <a:gd name="T0" fmla="*/ 0 w 33"/>
                  <a:gd name="T1" fmla="*/ 1 h 36"/>
                  <a:gd name="T2" fmla="*/ 0 w 33"/>
                  <a:gd name="T3" fmla="*/ 1 h 36"/>
                  <a:gd name="T4" fmla="*/ 0 w 33"/>
                  <a:gd name="T5" fmla="*/ 1 h 36"/>
                  <a:gd name="T6" fmla="*/ 0 w 33"/>
                  <a:gd name="T7" fmla="*/ 1 h 36"/>
                  <a:gd name="T8" fmla="*/ 0 w 33"/>
                  <a:gd name="T9" fmla="*/ 1 h 36"/>
                  <a:gd name="T10" fmla="*/ 0 w 33"/>
                  <a:gd name="T11" fmla="*/ 1 h 36"/>
                  <a:gd name="T12" fmla="*/ 0 w 33"/>
                  <a:gd name="T13" fmla="*/ 1 h 36"/>
                  <a:gd name="T14" fmla="*/ 0 w 33"/>
                  <a:gd name="T15" fmla="*/ 1 h 36"/>
                  <a:gd name="T16" fmla="*/ 0 w 33"/>
                  <a:gd name="T17" fmla="*/ 0 h 36"/>
                  <a:gd name="T18" fmla="*/ 0 w 33"/>
                  <a:gd name="T19" fmla="*/ 1 h 36"/>
                  <a:gd name="T20" fmla="*/ 0 w 33"/>
                  <a:gd name="T21" fmla="*/ 1 h 36"/>
                  <a:gd name="T22" fmla="*/ 0 w 33"/>
                  <a:gd name="T23" fmla="*/ 1 h 36"/>
                  <a:gd name="T24" fmla="*/ 0 w 33"/>
                  <a:gd name="T25" fmla="*/ 1 h 36"/>
                  <a:gd name="T26" fmla="*/ 0 w 33"/>
                  <a:gd name="T27" fmla="*/ 1 h 36"/>
                  <a:gd name="T28" fmla="*/ 0 w 33"/>
                  <a:gd name="T29" fmla="*/ 1 h 36"/>
                  <a:gd name="T30" fmla="*/ 0 w 33"/>
                  <a:gd name="T31" fmla="*/ 1 h 36"/>
                  <a:gd name="T32" fmla="*/ 0 w 33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6"/>
                  <a:gd name="T53" fmla="*/ 33 w 33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6">
                    <a:moveTo>
                      <a:pt x="17" y="36"/>
                    </a:moveTo>
                    <a:lnTo>
                      <a:pt x="11" y="35"/>
                    </a:lnTo>
                    <a:lnTo>
                      <a:pt x="5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5" y="6"/>
                    </a:lnTo>
                    <a:lnTo>
                      <a:pt x="10" y="3"/>
                    </a:lnTo>
                    <a:lnTo>
                      <a:pt x="17" y="0"/>
                    </a:lnTo>
                    <a:lnTo>
                      <a:pt x="22" y="1"/>
                    </a:lnTo>
                    <a:lnTo>
                      <a:pt x="28" y="5"/>
                    </a:lnTo>
                    <a:lnTo>
                      <a:pt x="32" y="11"/>
                    </a:lnTo>
                    <a:lnTo>
                      <a:pt x="33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3" y="35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36" name="Freeform 110">
                <a:extLst>
                  <a:ext uri="{FF2B5EF4-FFF2-40B4-BE49-F238E27FC236}">
                    <a16:creationId xmlns:a16="http://schemas.microsoft.com/office/drawing/2014/main" id="{2CE91650-E633-4BF6-94CA-3FF9049163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54" y="1543"/>
                <a:ext cx="16" cy="17"/>
              </a:xfrm>
              <a:custGeom>
                <a:avLst/>
                <a:gdLst>
                  <a:gd name="T0" fmla="*/ 0 w 33"/>
                  <a:gd name="T1" fmla="*/ 0 h 35"/>
                  <a:gd name="T2" fmla="*/ 0 w 33"/>
                  <a:gd name="T3" fmla="*/ 0 h 35"/>
                  <a:gd name="T4" fmla="*/ 0 w 33"/>
                  <a:gd name="T5" fmla="*/ 0 h 35"/>
                  <a:gd name="T6" fmla="*/ 0 w 33"/>
                  <a:gd name="T7" fmla="*/ 0 h 35"/>
                  <a:gd name="T8" fmla="*/ 0 w 33"/>
                  <a:gd name="T9" fmla="*/ 0 h 35"/>
                  <a:gd name="T10" fmla="*/ 0 w 33"/>
                  <a:gd name="T11" fmla="*/ 0 h 35"/>
                  <a:gd name="T12" fmla="*/ 0 w 33"/>
                  <a:gd name="T13" fmla="*/ 0 h 35"/>
                  <a:gd name="T14" fmla="*/ 0 w 33"/>
                  <a:gd name="T15" fmla="*/ 0 h 35"/>
                  <a:gd name="T16" fmla="*/ 0 w 33"/>
                  <a:gd name="T17" fmla="*/ 0 h 35"/>
                  <a:gd name="T18" fmla="*/ 0 w 33"/>
                  <a:gd name="T19" fmla="*/ 0 h 35"/>
                  <a:gd name="T20" fmla="*/ 0 w 33"/>
                  <a:gd name="T21" fmla="*/ 0 h 35"/>
                  <a:gd name="T22" fmla="*/ 0 w 33"/>
                  <a:gd name="T23" fmla="*/ 0 h 35"/>
                  <a:gd name="T24" fmla="*/ 0 w 33"/>
                  <a:gd name="T25" fmla="*/ 0 h 35"/>
                  <a:gd name="T26" fmla="*/ 0 w 33"/>
                  <a:gd name="T27" fmla="*/ 0 h 35"/>
                  <a:gd name="T28" fmla="*/ 0 w 33"/>
                  <a:gd name="T29" fmla="*/ 0 h 35"/>
                  <a:gd name="T30" fmla="*/ 0 w 33"/>
                  <a:gd name="T31" fmla="*/ 0 h 35"/>
                  <a:gd name="T32" fmla="*/ 0 w 3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5"/>
                  <a:gd name="T53" fmla="*/ 33 w 3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5">
                    <a:moveTo>
                      <a:pt x="17" y="35"/>
                    </a:moveTo>
                    <a:lnTo>
                      <a:pt x="10" y="34"/>
                    </a:lnTo>
                    <a:lnTo>
                      <a:pt x="5" y="30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2" y="1"/>
                    </a:lnTo>
                    <a:lnTo>
                      <a:pt x="27" y="5"/>
                    </a:lnTo>
                    <a:lnTo>
                      <a:pt x="30" y="9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28" y="29"/>
                    </a:lnTo>
                    <a:lnTo>
                      <a:pt x="23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37" name="Freeform 111">
                <a:extLst>
                  <a:ext uri="{FF2B5EF4-FFF2-40B4-BE49-F238E27FC236}">
                    <a16:creationId xmlns:a16="http://schemas.microsoft.com/office/drawing/2014/main" id="{FF25CCB6-751C-4AC8-880D-E7016A55ED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3" y="1554"/>
                <a:ext cx="48" cy="86"/>
              </a:xfrm>
              <a:custGeom>
                <a:avLst/>
                <a:gdLst>
                  <a:gd name="T0" fmla="*/ 1 w 96"/>
                  <a:gd name="T1" fmla="*/ 0 h 173"/>
                  <a:gd name="T2" fmla="*/ 1 w 96"/>
                  <a:gd name="T3" fmla="*/ 0 h 173"/>
                  <a:gd name="T4" fmla="*/ 1 w 96"/>
                  <a:gd name="T5" fmla="*/ 0 h 173"/>
                  <a:gd name="T6" fmla="*/ 1 w 96"/>
                  <a:gd name="T7" fmla="*/ 0 h 173"/>
                  <a:gd name="T8" fmla="*/ 1 w 96"/>
                  <a:gd name="T9" fmla="*/ 0 h 173"/>
                  <a:gd name="T10" fmla="*/ 1 w 96"/>
                  <a:gd name="T11" fmla="*/ 0 h 173"/>
                  <a:gd name="T12" fmla="*/ 1 w 96"/>
                  <a:gd name="T13" fmla="*/ 0 h 173"/>
                  <a:gd name="T14" fmla="*/ 1 w 96"/>
                  <a:gd name="T15" fmla="*/ 0 h 173"/>
                  <a:gd name="T16" fmla="*/ 1 w 96"/>
                  <a:gd name="T17" fmla="*/ 0 h 173"/>
                  <a:gd name="T18" fmla="*/ 1 w 96"/>
                  <a:gd name="T19" fmla="*/ 0 h 173"/>
                  <a:gd name="T20" fmla="*/ 1 w 96"/>
                  <a:gd name="T21" fmla="*/ 0 h 173"/>
                  <a:gd name="T22" fmla="*/ 1 w 96"/>
                  <a:gd name="T23" fmla="*/ 0 h 173"/>
                  <a:gd name="T24" fmla="*/ 1 w 96"/>
                  <a:gd name="T25" fmla="*/ 0 h 173"/>
                  <a:gd name="T26" fmla="*/ 1 w 96"/>
                  <a:gd name="T27" fmla="*/ 0 h 173"/>
                  <a:gd name="T28" fmla="*/ 1 w 96"/>
                  <a:gd name="T29" fmla="*/ 0 h 173"/>
                  <a:gd name="T30" fmla="*/ 1 w 96"/>
                  <a:gd name="T31" fmla="*/ 0 h 173"/>
                  <a:gd name="T32" fmla="*/ 1 w 96"/>
                  <a:gd name="T33" fmla="*/ 0 h 173"/>
                  <a:gd name="T34" fmla="*/ 1 w 96"/>
                  <a:gd name="T35" fmla="*/ 0 h 173"/>
                  <a:gd name="T36" fmla="*/ 1 w 96"/>
                  <a:gd name="T37" fmla="*/ 0 h 173"/>
                  <a:gd name="T38" fmla="*/ 1 w 96"/>
                  <a:gd name="T39" fmla="*/ 0 h 173"/>
                  <a:gd name="T40" fmla="*/ 1 w 96"/>
                  <a:gd name="T41" fmla="*/ 0 h 173"/>
                  <a:gd name="T42" fmla="*/ 1 w 96"/>
                  <a:gd name="T43" fmla="*/ 0 h 173"/>
                  <a:gd name="T44" fmla="*/ 1 w 96"/>
                  <a:gd name="T45" fmla="*/ 0 h 173"/>
                  <a:gd name="T46" fmla="*/ 1 w 96"/>
                  <a:gd name="T47" fmla="*/ 0 h 173"/>
                  <a:gd name="T48" fmla="*/ 0 w 96"/>
                  <a:gd name="T49" fmla="*/ 0 h 173"/>
                  <a:gd name="T50" fmla="*/ 1 w 96"/>
                  <a:gd name="T51" fmla="*/ 0 h 173"/>
                  <a:gd name="T52" fmla="*/ 1 w 96"/>
                  <a:gd name="T53" fmla="*/ 0 h 173"/>
                  <a:gd name="T54" fmla="*/ 1 w 96"/>
                  <a:gd name="T55" fmla="*/ 0 h 173"/>
                  <a:gd name="T56" fmla="*/ 1 w 96"/>
                  <a:gd name="T57" fmla="*/ 0 h 173"/>
                  <a:gd name="T58" fmla="*/ 1 w 96"/>
                  <a:gd name="T59" fmla="*/ 0 h 173"/>
                  <a:gd name="T60" fmla="*/ 1 w 96"/>
                  <a:gd name="T61" fmla="*/ 0 h 173"/>
                  <a:gd name="T62" fmla="*/ 1 w 96"/>
                  <a:gd name="T63" fmla="*/ 0 h 173"/>
                  <a:gd name="T64" fmla="*/ 1 w 96"/>
                  <a:gd name="T65" fmla="*/ 0 h 173"/>
                  <a:gd name="T66" fmla="*/ 1 w 96"/>
                  <a:gd name="T67" fmla="*/ 0 h 173"/>
                  <a:gd name="T68" fmla="*/ 1 w 96"/>
                  <a:gd name="T69" fmla="*/ 0 h 173"/>
                  <a:gd name="T70" fmla="*/ 1 w 96"/>
                  <a:gd name="T71" fmla="*/ 0 h 173"/>
                  <a:gd name="T72" fmla="*/ 1 w 96"/>
                  <a:gd name="T73" fmla="*/ 0 h 173"/>
                  <a:gd name="T74" fmla="*/ 1 w 96"/>
                  <a:gd name="T75" fmla="*/ 0 h 173"/>
                  <a:gd name="T76" fmla="*/ 1 w 96"/>
                  <a:gd name="T77" fmla="*/ 0 h 173"/>
                  <a:gd name="T78" fmla="*/ 1 w 96"/>
                  <a:gd name="T79" fmla="*/ 0 h 173"/>
                  <a:gd name="T80" fmla="*/ 1 w 96"/>
                  <a:gd name="T81" fmla="*/ 0 h 173"/>
                  <a:gd name="T82" fmla="*/ 1 w 96"/>
                  <a:gd name="T83" fmla="*/ 0 h 173"/>
                  <a:gd name="T84" fmla="*/ 1 w 96"/>
                  <a:gd name="T85" fmla="*/ 0 h 173"/>
                  <a:gd name="T86" fmla="*/ 1 w 96"/>
                  <a:gd name="T87" fmla="*/ 0 h 173"/>
                  <a:gd name="T88" fmla="*/ 1 w 96"/>
                  <a:gd name="T89" fmla="*/ 0 h 173"/>
                  <a:gd name="T90" fmla="*/ 1 w 96"/>
                  <a:gd name="T91" fmla="*/ 0 h 173"/>
                  <a:gd name="T92" fmla="*/ 1 w 96"/>
                  <a:gd name="T93" fmla="*/ 0 h 173"/>
                  <a:gd name="T94" fmla="*/ 1 w 96"/>
                  <a:gd name="T95" fmla="*/ 0 h 173"/>
                  <a:gd name="T96" fmla="*/ 1 w 96"/>
                  <a:gd name="T97" fmla="*/ 0 h 173"/>
                  <a:gd name="T98" fmla="*/ 1 w 96"/>
                  <a:gd name="T99" fmla="*/ 0 h 1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73"/>
                  <a:gd name="T152" fmla="*/ 96 w 96"/>
                  <a:gd name="T153" fmla="*/ 173 h 1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73">
                    <a:moveTo>
                      <a:pt x="79" y="90"/>
                    </a:moveTo>
                    <a:lnTo>
                      <a:pt x="73" y="91"/>
                    </a:lnTo>
                    <a:lnTo>
                      <a:pt x="68" y="95"/>
                    </a:lnTo>
                    <a:lnTo>
                      <a:pt x="65" y="99"/>
                    </a:lnTo>
                    <a:lnTo>
                      <a:pt x="65" y="106"/>
                    </a:lnTo>
                    <a:lnTo>
                      <a:pt x="65" y="115"/>
                    </a:lnTo>
                    <a:lnTo>
                      <a:pt x="57" y="111"/>
                    </a:lnTo>
                    <a:lnTo>
                      <a:pt x="56" y="62"/>
                    </a:lnTo>
                    <a:lnTo>
                      <a:pt x="73" y="0"/>
                    </a:lnTo>
                    <a:lnTo>
                      <a:pt x="33" y="16"/>
                    </a:lnTo>
                    <a:lnTo>
                      <a:pt x="37" y="58"/>
                    </a:lnTo>
                    <a:lnTo>
                      <a:pt x="14" y="24"/>
                    </a:lnTo>
                    <a:lnTo>
                      <a:pt x="3" y="33"/>
                    </a:lnTo>
                    <a:lnTo>
                      <a:pt x="37" y="63"/>
                    </a:lnTo>
                    <a:lnTo>
                      <a:pt x="42" y="112"/>
                    </a:lnTo>
                    <a:lnTo>
                      <a:pt x="30" y="118"/>
                    </a:lnTo>
                    <a:lnTo>
                      <a:pt x="30" y="107"/>
                    </a:lnTo>
                    <a:lnTo>
                      <a:pt x="29" y="100"/>
                    </a:lnTo>
                    <a:lnTo>
                      <a:pt x="26" y="96"/>
                    </a:lnTo>
                    <a:lnTo>
                      <a:pt x="21" y="92"/>
                    </a:lnTo>
                    <a:lnTo>
                      <a:pt x="15" y="91"/>
                    </a:lnTo>
                    <a:lnTo>
                      <a:pt x="10" y="92"/>
                    </a:lnTo>
                    <a:lnTo>
                      <a:pt x="5" y="96"/>
                    </a:lnTo>
                    <a:lnTo>
                      <a:pt x="2" y="101"/>
                    </a:lnTo>
                    <a:lnTo>
                      <a:pt x="0" y="108"/>
                    </a:lnTo>
                    <a:lnTo>
                      <a:pt x="2" y="157"/>
                    </a:lnTo>
                    <a:lnTo>
                      <a:pt x="3" y="164"/>
                    </a:lnTo>
                    <a:lnTo>
                      <a:pt x="6" y="168"/>
                    </a:lnTo>
                    <a:lnTo>
                      <a:pt x="11" y="172"/>
                    </a:lnTo>
                    <a:lnTo>
                      <a:pt x="17" y="173"/>
                    </a:lnTo>
                    <a:lnTo>
                      <a:pt x="22" y="172"/>
                    </a:lnTo>
                    <a:lnTo>
                      <a:pt x="28" y="167"/>
                    </a:lnTo>
                    <a:lnTo>
                      <a:pt x="30" y="162"/>
                    </a:lnTo>
                    <a:lnTo>
                      <a:pt x="32" y="156"/>
                    </a:lnTo>
                    <a:lnTo>
                      <a:pt x="32" y="136"/>
                    </a:lnTo>
                    <a:lnTo>
                      <a:pt x="65" y="136"/>
                    </a:lnTo>
                    <a:lnTo>
                      <a:pt x="66" y="156"/>
                    </a:lnTo>
                    <a:lnTo>
                      <a:pt x="67" y="162"/>
                    </a:lnTo>
                    <a:lnTo>
                      <a:pt x="71" y="167"/>
                    </a:lnTo>
                    <a:lnTo>
                      <a:pt x="75" y="171"/>
                    </a:lnTo>
                    <a:lnTo>
                      <a:pt x="81" y="172"/>
                    </a:lnTo>
                    <a:lnTo>
                      <a:pt x="87" y="171"/>
                    </a:lnTo>
                    <a:lnTo>
                      <a:pt x="91" y="166"/>
                    </a:lnTo>
                    <a:lnTo>
                      <a:pt x="95" y="161"/>
                    </a:lnTo>
                    <a:lnTo>
                      <a:pt x="96" y="154"/>
                    </a:lnTo>
                    <a:lnTo>
                      <a:pt x="95" y="106"/>
                    </a:lnTo>
                    <a:lnTo>
                      <a:pt x="94" y="99"/>
                    </a:lnTo>
                    <a:lnTo>
                      <a:pt x="90" y="95"/>
                    </a:lnTo>
                    <a:lnTo>
                      <a:pt x="86" y="91"/>
                    </a:lnTo>
                    <a:lnTo>
                      <a:pt x="79" y="9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38" name="Freeform 112">
                <a:extLst>
                  <a:ext uri="{FF2B5EF4-FFF2-40B4-BE49-F238E27FC236}">
                    <a16:creationId xmlns:a16="http://schemas.microsoft.com/office/drawing/2014/main" id="{59C894B1-DDA1-4B12-8FAF-41C8684935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583"/>
                <a:ext cx="30" cy="53"/>
              </a:xfrm>
              <a:custGeom>
                <a:avLst/>
                <a:gdLst>
                  <a:gd name="T0" fmla="*/ 1 w 60"/>
                  <a:gd name="T1" fmla="*/ 1 h 106"/>
                  <a:gd name="T2" fmla="*/ 1 w 60"/>
                  <a:gd name="T3" fmla="*/ 1 h 106"/>
                  <a:gd name="T4" fmla="*/ 1 w 60"/>
                  <a:gd name="T5" fmla="*/ 1 h 106"/>
                  <a:gd name="T6" fmla="*/ 1 w 60"/>
                  <a:gd name="T7" fmla="*/ 1 h 106"/>
                  <a:gd name="T8" fmla="*/ 1 w 60"/>
                  <a:gd name="T9" fmla="*/ 1 h 106"/>
                  <a:gd name="T10" fmla="*/ 1 w 60"/>
                  <a:gd name="T11" fmla="*/ 1 h 106"/>
                  <a:gd name="T12" fmla="*/ 1 w 60"/>
                  <a:gd name="T13" fmla="*/ 1 h 106"/>
                  <a:gd name="T14" fmla="*/ 1 w 60"/>
                  <a:gd name="T15" fmla="*/ 1 h 106"/>
                  <a:gd name="T16" fmla="*/ 1 w 60"/>
                  <a:gd name="T17" fmla="*/ 0 h 106"/>
                  <a:gd name="T18" fmla="*/ 1 w 60"/>
                  <a:gd name="T19" fmla="*/ 1 h 106"/>
                  <a:gd name="T20" fmla="*/ 1 w 60"/>
                  <a:gd name="T21" fmla="*/ 1 h 106"/>
                  <a:gd name="T22" fmla="*/ 1 w 60"/>
                  <a:gd name="T23" fmla="*/ 1 h 106"/>
                  <a:gd name="T24" fmla="*/ 1 w 60"/>
                  <a:gd name="T25" fmla="*/ 1 h 106"/>
                  <a:gd name="T26" fmla="*/ 1 w 60"/>
                  <a:gd name="T27" fmla="*/ 1 h 106"/>
                  <a:gd name="T28" fmla="*/ 1 w 60"/>
                  <a:gd name="T29" fmla="*/ 1 h 106"/>
                  <a:gd name="T30" fmla="*/ 1 w 60"/>
                  <a:gd name="T31" fmla="*/ 1 h 106"/>
                  <a:gd name="T32" fmla="*/ 1 w 60"/>
                  <a:gd name="T33" fmla="*/ 1 h 106"/>
                  <a:gd name="T34" fmla="*/ 1 w 60"/>
                  <a:gd name="T35" fmla="*/ 1 h 106"/>
                  <a:gd name="T36" fmla="*/ 1 w 60"/>
                  <a:gd name="T37" fmla="*/ 1 h 106"/>
                  <a:gd name="T38" fmla="*/ 1 w 60"/>
                  <a:gd name="T39" fmla="*/ 1 h 106"/>
                  <a:gd name="T40" fmla="*/ 0 w 60"/>
                  <a:gd name="T41" fmla="*/ 1 h 106"/>
                  <a:gd name="T42" fmla="*/ 0 w 60"/>
                  <a:gd name="T43" fmla="*/ 1 h 106"/>
                  <a:gd name="T44" fmla="*/ 0 w 60"/>
                  <a:gd name="T45" fmla="*/ 1 h 106"/>
                  <a:gd name="T46" fmla="*/ 1 w 60"/>
                  <a:gd name="T47" fmla="*/ 1 h 106"/>
                  <a:gd name="T48" fmla="*/ 1 w 60"/>
                  <a:gd name="T49" fmla="*/ 1 h 106"/>
                  <a:gd name="T50" fmla="*/ 1 w 60"/>
                  <a:gd name="T51" fmla="*/ 1 h 106"/>
                  <a:gd name="T52" fmla="*/ 1 w 60"/>
                  <a:gd name="T53" fmla="*/ 1 h 106"/>
                  <a:gd name="T54" fmla="*/ 1 w 60"/>
                  <a:gd name="T55" fmla="*/ 1 h 106"/>
                  <a:gd name="T56" fmla="*/ 1 w 60"/>
                  <a:gd name="T57" fmla="*/ 1 h 106"/>
                  <a:gd name="T58" fmla="*/ 1 w 60"/>
                  <a:gd name="T59" fmla="*/ 1 h 106"/>
                  <a:gd name="T60" fmla="*/ 1 w 60"/>
                  <a:gd name="T61" fmla="*/ 1 h 106"/>
                  <a:gd name="T62" fmla="*/ 1 w 60"/>
                  <a:gd name="T63" fmla="*/ 1 h 106"/>
                  <a:gd name="T64" fmla="*/ 1 w 60"/>
                  <a:gd name="T65" fmla="*/ 1 h 106"/>
                  <a:gd name="T66" fmla="*/ 1 w 60"/>
                  <a:gd name="T67" fmla="*/ 1 h 106"/>
                  <a:gd name="T68" fmla="*/ 1 w 60"/>
                  <a:gd name="T69" fmla="*/ 1 h 106"/>
                  <a:gd name="T70" fmla="*/ 1 w 60"/>
                  <a:gd name="T71" fmla="*/ 1 h 106"/>
                  <a:gd name="T72" fmla="*/ 1 w 60"/>
                  <a:gd name="T73" fmla="*/ 1 h 106"/>
                  <a:gd name="T74" fmla="*/ 1 w 60"/>
                  <a:gd name="T75" fmla="*/ 1 h 106"/>
                  <a:gd name="T76" fmla="*/ 1 w 60"/>
                  <a:gd name="T77" fmla="*/ 1 h 106"/>
                  <a:gd name="T78" fmla="*/ 1 w 60"/>
                  <a:gd name="T79" fmla="*/ 1 h 106"/>
                  <a:gd name="T80" fmla="*/ 1 w 60"/>
                  <a:gd name="T81" fmla="*/ 1 h 106"/>
                  <a:gd name="T82" fmla="*/ 1 w 60"/>
                  <a:gd name="T83" fmla="*/ 1 h 106"/>
                  <a:gd name="T84" fmla="*/ 1 w 60"/>
                  <a:gd name="T85" fmla="*/ 1 h 106"/>
                  <a:gd name="T86" fmla="*/ 1 w 60"/>
                  <a:gd name="T87" fmla="*/ 1 h 106"/>
                  <a:gd name="T88" fmla="*/ 1 w 60"/>
                  <a:gd name="T89" fmla="*/ 1 h 106"/>
                  <a:gd name="T90" fmla="*/ 1 w 60"/>
                  <a:gd name="T91" fmla="*/ 1 h 106"/>
                  <a:gd name="T92" fmla="*/ 1 w 60"/>
                  <a:gd name="T93" fmla="*/ 1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"/>
                  <a:gd name="T142" fmla="*/ 0 h 106"/>
                  <a:gd name="T143" fmla="*/ 60 w 60"/>
                  <a:gd name="T144" fmla="*/ 106 h 10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" h="106">
                    <a:moveTo>
                      <a:pt x="49" y="54"/>
                    </a:moveTo>
                    <a:lnTo>
                      <a:pt x="46" y="55"/>
                    </a:lnTo>
                    <a:lnTo>
                      <a:pt x="44" y="57"/>
                    </a:lnTo>
                    <a:lnTo>
                      <a:pt x="41" y="61"/>
                    </a:lnTo>
                    <a:lnTo>
                      <a:pt x="40" y="64"/>
                    </a:lnTo>
                    <a:lnTo>
                      <a:pt x="40" y="70"/>
                    </a:lnTo>
                    <a:lnTo>
                      <a:pt x="34" y="68"/>
                    </a:lnTo>
                    <a:lnTo>
                      <a:pt x="35" y="35"/>
                    </a:lnTo>
                    <a:lnTo>
                      <a:pt x="42" y="0"/>
                    </a:lnTo>
                    <a:lnTo>
                      <a:pt x="19" y="9"/>
                    </a:lnTo>
                    <a:lnTo>
                      <a:pt x="22" y="37"/>
                    </a:lnTo>
                    <a:lnTo>
                      <a:pt x="25" y="68"/>
                    </a:lnTo>
                    <a:lnTo>
                      <a:pt x="18" y="72"/>
                    </a:lnTo>
                    <a:lnTo>
                      <a:pt x="18" y="65"/>
                    </a:lnTo>
                    <a:lnTo>
                      <a:pt x="17" y="61"/>
                    </a:lnTo>
                    <a:lnTo>
                      <a:pt x="16" y="58"/>
                    </a:lnTo>
                    <a:lnTo>
                      <a:pt x="12" y="56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3" y="102"/>
                    </a:lnTo>
                    <a:lnTo>
                      <a:pt x="6" y="104"/>
                    </a:lnTo>
                    <a:lnTo>
                      <a:pt x="9" y="106"/>
                    </a:lnTo>
                    <a:lnTo>
                      <a:pt x="12" y="104"/>
                    </a:lnTo>
                    <a:lnTo>
                      <a:pt x="16" y="102"/>
                    </a:lnTo>
                    <a:lnTo>
                      <a:pt x="17" y="100"/>
                    </a:lnTo>
                    <a:lnTo>
                      <a:pt x="18" y="95"/>
                    </a:lnTo>
                    <a:lnTo>
                      <a:pt x="18" y="84"/>
                    </a:lnTo>
                    <a:lnTo>
                      <a:pt x="40" y="83"/>
                    </a:lnTo>
                    <a:lnTo>
                      <a:pt x="41" y="94"/>
                    </a:lnTo>
                    <a:lnTo>
                      <a:pt x="42" y="99"/>
                    </a:lnTo>
                    <a:lnTo>
                      <a:pt x="45" y="101"/>
                    </a:lnTo>
                    <a:lnTo>
                      <a:pt x="47" y="103"/>
                    </a:lnTo>
                    <a:lnTo>
                      <a:pt x="50" y="104"/>
                    </a:lnTo>
                    <a:lnTo>
                      <a:pt x="54" y="103"/>
                    </a:lnTo>
                    <a:lnTo>
                      <a:pt x="57" y="101"/>
                    </a:lnTo>
                    <a:lnTo>
                      <a:pt x="59" y="99"/>
                    </a:lnTo>
                    <a:lnTo>
                      <a:pt x="60" y="94"/>
                    </a:lnTo>
                    <a:lnTo>
                      <a:pt x="59" y="64"/>
                    </a:lnTo>
                    <a:lnTo>
                      <a:pt x="57" y="60"/>
                    </a:lnTo>
                    <a:lnTo>
                      <a:pt x="56" y="57"/>
                    </a:lnTo>
                    <a:lnTo>
                      <a:pt x="53" y="55"/>
                    </a:lnTo>
                    <a:lnTo>
                      <a:pt x="49" y="5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39" name="Freeform 113">
                <a:extLst>
                  <a:ext uri="{FF2B5EF4-FFF2-40B4-BE49-F238E27FC236}">
                    <a16:creationId xmlns:a16="http://schemas.microsoft.com/office/drawing/2014/main" id="{F5D55FF2-287E-41B0-AA66-329B132E9D8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2" y="1561"/>
                <a:ext cx="48" cy="85"/>
              </a:xfrm>
              <a:custGeom>
                <a:avLst/>
                <a:gdLst>
                  <a:gd name="T0" fmla="*/ 1 w 96"/>
                  <a:gd name="T1" fmla="*/ 1 h 169"/>
                  <a:gd name="T2" fmla="*/ 1 w 96"/>
                  <a:gd name="T3" fmla="*/ 1 h 169"/>
                  <a:gd name="T4" fmla="*/ 1 w 96"/>
                  <a:gd name="T5" fmla="*/ 1 h 169"/>
                  <a:gd name="T6" fmla="*/ 1 w 96"/>
                  <a:gd name="T7" fmla="*/ 1 h 169"/>
                  <a:gd name="T8" fmla="*/ 1 w 96"/>
                  <a:gd name="T9" fmla="*/ 1 h 169"/>
                  <a:gd name="T10" fmla="*/ 1 w 96"/>
                  <a:gd name="T11" fmla="*/ 1 h 169"/>
                  <a:gd name="T12" fmla="*/ 1 w 96"/>
                  <a:gd name="T13" fmla="*/ 1 h 169"/>
                  <a:gd name="T14" fmla="*/ 1 w 96"/>
                  <a:gd name="T15" fmla="*/ 1 h 169"/>
                  <a:gd name="T16" fmla="*/ 1 w 96"/>
                  <a:gd name="T17" fmla="*/ 1 h 169"/>
                  <a:gd name="T18" fmla="*/ 1 w 96"/>
                  <a:gd name="T19" fmla="*/ 1 h 169"/>
                  <a:gd name="T20" fmla="*/ 1 w 96"/>
                  <a:gd name="T21" fmla="*/ 1 h 169"/>
                  <a:gd name="T22" fmla="*/ 1 w 96"/>
                  <a:gd name="T23" fmla="*/ 1 h 169"/>
                  <a:gd name="T24" fmla="*/ 1 w 96"/>
                  <a:gd name="T25" fmla="*/ 0 h 169"/>
                  <a:gd name="T26" fmla="*/ 1 w 96"/>
                  <a:gd name="T27" fmla="*/ 1 h 169"/>
                  <a:gd name="T28" fmla="*/ 1 w 96"/>
                  <a:gd name="T29" fmla="*/ 1 h 169"/>
                  <a:gd name="T30" fmla="*/ 1 w 96"/>
                  <a:gd name="T31" fmla="*/ 1 h 169"/>
                  <a:gd name="T32" fmla="*/ 1 w 96"/>
                  <a:gd name="T33" fmla="*/ 1 h 169"/>
                  <a:gd name="T34" fmla="*/ 1 w 96"/>
                  <a:gd name="T35" fmla="*/ 1 h 169"/>
                  <a:gd name="T36" fmla="*/ 1 w 96"/>
                  <a:gd name="T37" fmla="*/ 1 h 169"/>
                  <a:gd name="T38" fmla="*/ 1 w 96"/>
                  <a:gd name="T39" fmla="*/ 1 h 169"/>
                  <a:gd name="T40" fmla="*/ 1 w 96"/>
                  <a:gd name="T41" fmla="*/ 1 h 169"/>
                  <a:gd name="T42" fmla="*/ 1 w 96"/>
                  <a:gd name="T43" fmla="*/ 1 h 169"/>
                  <a:gd name="T44" fmla="*/ 1 w 96"/>
                  <a:gd name="T45" fmla="*/ 1 h 169"/>
                  <a:gd name="T46" fmla="*/ 1 w 96"/>
                  <a:gd name="T47" fmla="*/ 1 h 169"/>
                  <a:gd name="T48" fmla="*/ 0 w 96"/>
                  <a:gd name="T49" fmla="*/ 1 h 169"/>
                  <a:gd name="T50" fmla="*/ 1 w 96"/>
                  <a:gd name="T51" fmla="*/ 1 h 169"/>
                  <a:gd name="T52" fmla="*/ 1 w 96"/>
                  <a:gd name="T53" fmla="*/ 1 h 169"/>
                  <a:gd name="T54" fmla="*/ 1 w 96"/>
                  <a:gd name="T55" fmla="*/ 1 h 169"/>
                  <a:gd name="T56" fmla="*/ 1 w 96"/>
                  <a:gd name="T57" fmla="*/ 1 h 169"/>
                  <a:gd name="T58" fmla="*/ 1 w 96"/>
                  <a:gd name="T59" fmla="*/ 1 h 169"/>
                  <a:gd name="T60" fmla="*/ 1 w 96"/>
                  <a:gd name="T61" fmla="*/ 1 h 169"/>
                  <a:gd name="T62" fmla="*/ 1 w 96"/>
                  <a:gd name="T63" fmla="*/ 1 h 169"/>
                  <a:gd name="T64" fmla="*/ 1 w 96"/>
                  <a:gd name="T65" fmla="*/ 1 h 169"/>
                  <a:gd name="T66" fmla="*/ 1 w 96"/>
                  <a:gd name="T67" fmla="*/ 1 h 169"/>
                  <a:gd name="T68" fmla="*/ 1 w 96"/>
                  <a:gd name="T69" fmla="*/ 1 h 169"/>
                  <a:gd name="T70" fmla="*/ 1 w 96"/>
                  <a:gd name="T71" fmla="*/ 1 h 169"/>
                  <a:gd name="T72" fmla="*/ 1 w 96"/>
                  <a:gd name="T73" fmla="*/ 1 h 169"/>
                  <a:gd name="T74" fmla="*/ 1 w 96"/>
                  <a:gd name="T75" fmla="*/ 1 h 169"/>
                  <a:gd name="T76" fmla="*/ 1 w 96"/>
                  <a:gd name="T77" fmla="*/ 1 h 169"/>
                  <a:gd name="T78" fmla="*/ 1 w 96"/>
                  <a:gd name="T79" fmla="*/ 1 h 169"/>
                  <a:gd name="T80" fmla="*/ 1 w 96"/>
                  <a:gd name="T81" fmla="*/ 1 h 169"/>
                  <a:gd name="T82" fmla="*/ 1 w 96"/>
                  <a:gd name="T83" fmla="*/ 1 h 169"/>
                  <a:gd name="T84" fmla="*/ 1 w 96"/>
                  <a:gd name="T85" fmla="*/ 1 h 169"/>
                  <a:gd name="T86" fmla="*/ 1 w 96"/>
                  <a:gd name="T87" fmla="*/ 1 h 169"/>
                  <a:gd name="T88" fmla="*/ 1 w 96"/>
                  <a:gd name="T89" fmla="*/ 1 h 169"/>
                  <a:gd name="T90" fmla="*/ 1 w 96"/>
                  <a:gd name="T91" fmla="*/ 1 h 169"/>
                  <a:gd name="T92" fmla="*/ 1 w 96"/>
                  <a:gd name="T93" fmla="*/ 1 h 169"/>
                  <a:gd name="T94" fmla="*/ 1 w 96"/>
                  <a:gd name="T95" fmla="*/ 1 h 169"/>
                  <a:gd name="T96" fmla="*/ 1 w 96"/>
                  <a:gd name="T97" fmla="*/ 1 h 169"/>
                  <a:gd name="T98" fmla="*/ 1 w 96"/>
                  <a:gd name="T99" fmla="*/ 1 h 1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69"/>
                  <a:gd name="T152" fmla="*/ 96 w 96"/>
                  <a:gd name="T153" fmla="*/ 169 h 1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69">
                    <a:moveTo>
                      <a:pt x="80" y="86"/>
                    </a:moveTo>
                    <a:lnTo>
                      <a:pt x="74" y="87"/>
                    </a:lnTo>
                    <a:lnTo>
                      <a:pt x="70" y="91"/>
                    </a:lnTo>
                    <a:lnTo>
                      <a:pt x="66" y="95"/>
                    </a:lnTo>
                    <a:lnTo>
                      <a:pt x="65" y="102"/>
                    </a:lnTo>
                    <a:lnTo>
                      <a:pt x="65" y="113"/>
                    </a:lnTo>
                    <a:lnTo>
                      <a:pt x="53" y="107"/>
                    </a:lnTo>
                    <a:lnTo>
                      <a:pt x="57" y="59"/>
                    </a:lnTo>
                    <a:lnTo>
                      <a:pt x="90" y="28"/>
                    </a:lnTo>
                    <a:lnTo>
                      <a:pt x="79" y="19"/>
                    </a:lnTo>
                    <a:lnTo>
                      <a:pt x="57" y="54"/>
                    </a:lnTo>
                    <a:lnTo>
                      <a:pt x="59" y="11"/>
                    </a:lnTo>
                    <a:lnTo>
                      <a:pt x="21" y="0"/>
                    </a:lnTo>
                    <a:lnTo>
                      <a:pt x="37" y="61"/>
                    </a:lnTo>
                    <a:lnTo>
                      <a:pt x="39" y="108"/>
                    </a:lnTo>
                    <a:lnTo>
                      <a:pt x="32" y="112"/>
                    </a:lnTo>
                    <a:lnTo>
                      <a:pt x="32" y="104"/>
                    </a:lnTo>
                    <a:lnTo>
                      <a:pt x="29" y="97"/>
                    </a:lnTo>
                    <a:lnTo>
                      <a:pt x="26" y="92"/>
                    </a:lnTo>
                    <a:lnTo>
                      <a:pt x="21" y="89"/>
                    </a:lnTo>
                    <a:lnTo>
                      <a:pt x="15" y="87"/>
                    </a:lnTo>
                    <a:lnTo>
                      <a:pt x="10" y="89"/>
                    </a:lnTo>
                    <a:lnTo>
                      <a:pt x="5" y="92"/>
                    </a:lnTo>
                    <a:lnTo>
                      <a:pt x="2" y="98"/>
                    </a:lnTo>
                    <a:lnTo>
                      <a:pt x="0" y="105"/>
                    </a:lnTo>
                    <a:lnTo>
                      <a:pt x="2" y="153"/>
                    </a:lnTo>
                    <a:lnTo>
                      <a:pt x="4" y="160"/>
                    </a:lnTo>
                    <a:lnTo>
                      <a:pt x="7" y="165"/>
                    </a:lnTo>
                    <a:lnTo>
                      <a:pt x="12" y="168"/>
                    </a:lnTo>
                    <a:lnTo>
                      <a:pt x="18" y="169"/>
                    </a:lnTo>
                    <a:lnTo>
                      <a:pt x="24" y="168"/>
                    </a:lnTo>
                    <a:lnTo>
                      <a:pt x="28" y="163"/>
                    </a:lnTo>
                    <a:lnTo>
                      <a:pt x="32" y="159"/>
                    </a:lnTo>
                    <a:lnTo>
                      <a:pt x="33" y="152"/>
                    </a:lnTo>
                    <a:lnTo>
                      <a:pt x="32" y="132"/>
                    </a:lnTo>
                    <a:lnTo>
                      <a:pt x="66" y="132"/>
                    </a:lnTo>
                    <a:lnTo>
                      <a:pt x="66" y="152"/>
                    </a:lnTo>
                    <a:lnTo>
                      <a:pt x="67" y="159"/>
                    </a:lnTo>
                    <a:lnTo>
                      <a:pt x="71" y="163"/>
                    </a:lnTo>
                    <a:lnTo>
                      <a:pt x="75" y="167"/>
                    </a:lnTo>
                    <a:lnTo>
                      <a:pt x="81" y="168"/>
                    </a:lnTo>
                    <a:lnTo>
                      <a:pt x="87" y="167"/>
                    </a:lnTo>
                    <a:lnTo>
                      <a:pt x="93" y="162"/>
                    </a:lnTo>
                    <a:lnTo>
                      <a:pt x="95" y="158"/>
                    </a:lnTo>
                    <a:lnTo>
                      <a:pt x="96" y="151"/>
                    </a:lnTo>
                    <a:lnTo>
                      <a:pt x="95" y="102"/>
                    </a:lnTo>
                    <a:lnTo>
                      <a:pt x="94" y="95"/>
                    </a:lnTo>
                    <a:lnTo>
                      <a:pt x="90" y="91"/>
                    </a:lnTo>
                    <a:lnTo>
                      <a:pt x="86" y="87"/>
                    </a:lnTo>
                    <a:lnTo>
                      <a:pt x="80" y="8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40" name="Freeform 114">
                <a:extLst>
                  <a:ext uri="{FF2B5EF4-FFF2-40B4-BE49-F238E27FC236}">
                    <a16:creationId xmlns:a16="http://schemas.microsoft.com/office/drawing/2014/main" id="{0E265FCE-F634-41E2-B218-059220B2ED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76" y="1477"/>
                <a:ext cx="196" cy="37"/>
              </a:xfrm>
              <a:custGeom>
                <a:avLst/>
                <a:gdLst>
                  <a:gd name="T0" fmla="*/ 1 w 393"/>
                  <a:gd name="T1" fmla="*/ 1 h 73"/>
                  <a:gd name="T2" fmla="*/ 1 w 393"/>
                  <a:gd name="T3" fmla="*/ 0 h 73"/>
                  <a:gd name="T4" fmla="*/ 0 w 393"/>
                  <a:gd name="T5" fmla="*/ 1 h 73"/>
                  <a:gd name="T6" fmla="*/ 0 w 393"/>
                  <a:gd name="T7" fmla="*/ 1 h 73"/>
                  <a:gd name="T8" fmla="*/ 0 w 393"/>
                  <a:gd name="T9" fmla="*/ 1 h 73"/>
                  <a:gd name="T10" fmla="*/ 0 w 393"/>
                  <a:gd name="T11" fmla="*/ 1 h 73"/>
                  <a:gd name="T12" fmla="*/ 0 w 393"/>
                  <a:gd name="T13" fmla="*/ 1 h 73"/>
                  <a:gd name="T14" fmla="*/ 0 w 393"/>
                  <a:gd name="T15" fmla="*/ 1 h 73"/>
                  <a:gd name="T16" fmla="*/ 0 w 393"/>
                  <a:gd name="T17" fmla="*/ 1 h 73"/>
                  <a:gd name="T18" fmla="*/ 0 w 393"/>
                  <a:gd name="T19" fmla="*/ 1 h 73"/>
                  <a:gd name="T20" fmla="*/ 0 w 393"/>
                  <a:gd name="T21" fmla="*/ 1 h 73"/>
                  <a:gd name="T22" fmla="*/ 0 w 393"/>
                  <a:gd name="T23" fmla="*/ 1 h 73"/>
                  <a:gd name="T24" fmla="*/ 0 w 393"/>
                  <a:gd name="T25" fmla="*/ 1 h 73"/>
                  <a:gd name="T26" fmla="*/ 0 w 393"/>
                  <a:gd name="T27" fmla="*/ 1 h 73"/>
                  <a:gd name="T28" fmla="*/ 1 w 393"/>
                  <a:gd name="T29" fmla="*/ 1 h 73"/>
                  <a:gd name="T30" fmla="*/ 1 w 393"/>
                  <a:gd name="T31" fmla="*/ 1 h 73"/>
                  <a:gd name="T32" fmla="*/ 1 w 393"/>
                  <a:gd name="T33" fmla="*/ 1 h 73"/>
                  <a:gd name="T34" fmla="*/ 1 w 393"/>
                  <a:gd name="T35" fmla="*/ 1 h 73"/>
                  <a:gd name="T36" fmla="*/ 1 w 393"/>
                  <a:gd name="T37" fmla="*/ 1 h 73"/>
                  <a:gd name="T38" fmla="*/ 1 w 393"/>
                  <a:gd name="T39" fmla="*/ 1 h 73"/>
                  <a:gd name="T40" fmla="*/ 1 w 393"/>
                  <a:gd name="T41" fmla="*/ 1 h 73"/>
                  <a:gd name="T42" fmla="*/ 1 w 393"/>
                  <a:gd name="T43" fmla="*/ 1 h 73"/>
                  <a:gd name="T44" fmla="*/ 1 w 393"/>
                  <a:gd name="T45" fmla="*/ 1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3"/>
                  <a:gd name="T70" fmla="*/ 0 h 73"/>
                  <a:gd name="T71" fmla="*/ 393 w 393"/>
                  <a:gd name="T72" fmla="*/ 73 h 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3" h="73">
                    <a:moveTo>
                      <a:pt x="393" y="12"/>
                    </a:moveTo>
                    <a:lnTo>
                      <a:pt x="393" y="0"/>
                    </a:lnTo>
                    <a:lnTo>
                      <a:pt x="0" y="38"/>
                    </a:lnTo>
                    <a:lnTo>
                      <a:pt x="4" y="47"/>
                    </a:lnTo>
                    <a:lnTo>
                      <a:pt x="6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49" y="68"/>
                    </a:lnTo>
                    <a:lnTo>
                      <a:pt x="87" y="62"/>
                    </a:lnTo>
                    <a:lnTo>
                      <a:pt x="122" y="56"/>
                    </a:lnTo>
                    <a:lnTo>
                      <a:pt x="158" y="50"/>
                    </a:lnTo>
                    <a:lnTo>
                      <a:pt x="191" y="46"/>
                    </a:lnTo>
                    <a:lnTo>
                      <a:pt x="223" y="40"/>
                    </a:lnTo>
                    <a:lnTo>
                      <a:pt x="252" y="35"/>
                    </a:lnTo>
                    <a:lnTo>
                      <a:pt x="280" y="31"/>
                    </a:lnTo>
                    <a:lnTo>
                      <a:pt x="304" y="27"/>
                    </a:lnTo>
                    <a:lnTo>
                      <a:pt x="326" y="24"/>
                    </a:lnTo>
                    <a:lnTo>
                      <a:pt x="346" y="20"/>
                    </a:lnTo>
                    <a:lnTo>
                      <a:pt x="362" y="17"/>
                    </a:lnTo>
                    <a:lnTo>
                      <a:pt x="376" y="16"/>
                    </a:lnTo>
                    <a:lnTo>
                      <a:pt x="385" y="14"/>
                    </a:lnTo>
                    <a:lnTo>
                      <a:pt x="391" y="12"/>
                    </a:lnTo>
                    <a:lnTo>
                      <a:pt x="393" y="1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41" name="Freeform 115">
                <a:extLst>
                  <a:ext uri="{FF2B5EF4-FFF2-40B4-BE49-F238E27FC236}">
                    <a16:creationId xmlns:a16="http://schemas.microsoft.com/office/drawing/2014/main" id="{45EDC874-824E-43FD-B443-A0AAA59BCD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22" y="1507"/>
                <a:ext cx="191" cy="25"/>
              </a:xfrm>
              <a:custGeom>
                <a:avLst/>
                <a:gdLst>
                  <a:gd name="T0" fmla="*/ 0 w 382"/>
                  <a:gd name="T1" fmla="*/ 0 h 49"/>
                  <a:gd name="T2" fmla="*/ 0 w 382"/>
                  <a:gd name="T3" fmla="*/ 1 h 49"/>
                  <a:gd name="T4" fmla="*/ 1 w 382"/>
                  <a:gd name="T5" fmla="*/ 1 h 49"/>
                  <a:gd name="T6" fmla="*/ 1 w 382"/>
                  <a:gd name="T7" fmla="*/ 1 h 49"/>
                  <a:gd name="T8" fmla="*/ 1 w 382"/>
                  <a:gd name="T9" fmla="*/ 1 h 49"/>
                  <a:gd name="T10" fmla="*/ 1 w 382"/>
                  <a:gd name="T11" fmla="*/ 1 h 49"/>
                  <a:gd name="T12" fmla="*/ 1 w 382"/>
                  <a:gd name="T13" fmla="*/ 1 h 49"/>
                  <a:gd name="T14" fmla="*/ 1 w 382"/>
                  <a:gd name="T15" fmla="*/ 1 h 49"/>
                  <a:gd name="T16" fmla="*/ 1 w 382"/>
                  <a:gd name="T17" fmla="*/ 1 h 49"/>
                  <a:gd name="T18" fmla="*/ 1 w 382"/>
                  <a:gd name="T19" fmla="*/ 1 h 49"/>
                  <a:gd name="T20" fmla="*/ 1 w 382"/>
                  <a:gd name="T21" fmla="*/ 1 h 49"/>
                  <a:gd name="T22" fmla="*/ 1 w 382"/>
                  <a:gd name="T23" fmla="*/ 1 h 49"/>
                  <a:gd name="T24" fmla="*/ 1 w 382"/>
                  <a:gd name="T25" fmla="*/ 1 h 49"/>
                  <a:gd name="T26" fmla="*/ 1 w 382"/>
                  <a:gd name="T27" fmla="*/ 1 h 49"/>
                  <a:gd name="T28" fmla="*/ 1 w 382"/>
                  <a:gd name="T29" fmla="*/ 1 h 49"/>
                  <a:gd name="T30" fmla="*/ 1 w 382"/>
                  <a:gd name="T31" fmla="*/ 1 h 49"/>
                  <a:gd name="T32" fmla="*/ 1 w 382"/>
                  <a:gd name="T33" fmla="*/ 1 h 49"/>
                  <a:gd name="T34" fmla="*/ 1 w 382"/>
                  <a:gd name="T35" fmla="*/ 1 h 49"/>
                  <a:gd name="T36" fmla="*/ 1 w 382"/>
                  <a:gd name="T37" fmla="*/ 1 h 49"/>
                  <a:gd name="T38" fmla="*/ 1 w 382"/>
                  <a:gd name="T39" fmla="*/ 1 h 49"/>
                  <a:gd name="T40" fmla="*/ 1 w 382"/>
                  <a:gd name="T41" fmla="*/ 1 h 49"/>
                  <a:gd name="T42" fmla="*/ 1 w 382"/>
                  <a:gd name="T43" fmla="*/ 1 h 49"/>
                  <a:gd name="T44" fmla="*/ 0 w 382"/>
                  <a:gd name="T45" fmla="*/ 0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2"/>
                  <a:gd name="T70" fmla="*/ 0 h 49"/>
                  <a:gd name="T71" fmla="*/ 382 w 382"/>
                  <a:gd name="T72" fmla="*/ 49 h 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2" h="49">
                    <a:moveTo>
                      <a:pt x="0" y="0"/>
                    </a:moveTo>
                    <a:lnTo>
                      <a:pt x="0" y="13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16" y="15"/>
                    </a:lnTo>
                    <a:lnTo>
                      <a:pt x="29" y="17"/>
                    </a:lnTo>
                    <a:lnTo>
                      <a:pt x="44" y="18"/>
                    </a:lnTo>
                    <a:lnTo>
                      <a:pt x="62" y="20"/>
                    </a:lnTo>
                    <a:lnTo>
                      <a:pt x="83" y="21"/>
                    </a:lnTo>
                    <a:lnTo>
                      <a:pt x="107" y="24"/>
                    </a:lnTo>
                    <a:lnTo>
                      <a:pt x="134" y="27"/>
                    </a:lnTo>
                    <a:lnTo>
                      <a:pt x="162" y="30"/>
                    </a:lnTo>
                    <a:lnTo>
                      <a:pt x="193" y="33"/>
                    </a:lnTo>
                    <a:lnTo>
                      <a:pt x="227" y="35"/>
                    </a:lnTo>
                    <a:lnTo>
                      <a:pt x="261" y="39"/>
                    </a:lnTo>
                    <a:lnTo>
                      <a:pt x="298" y="42"/>
                    </a:lnTo>
                    <a:lnTo>
                      <a:pt x="336" y="46"/>
                    </a:lnTo>
                    <a:lnTo>
                      <a:pt x="377" y="49"/>
                    </a:lnTo>
                    <a:lnTo>
                      <a:pt x="378" y="42"/>
                    </a:lnTo>
                    <a:lnTo>
                      <a:pt x="380" y="35"/>
                    </a:lnTo>
                    <a:lnTo>
                      <a:pt x="381" y="28"/>
                    </a:lnTo>
                    <a:lnTo>
                      <a:pt x="38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42" name="Freeform 116">
                <a:extLst>
                  <a:ext uri="{FF2B5EF4-FFF2-40B4-BE49-F238E27FC236}">
                    <a16:creationId xmlns:a16="http://schemas.microsoft.com/office/drawing/2014/main" id="{C02996E6-106A-4E72-80F2-C8147651BD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185"/>
                <a:ext cx="19" cy="82"/>
              </a:xfrm>
              <a:custGeom>
                <a:avLst/>
                <a:gdLst>
                  <a:gd name="T0" fmla="*/ 1 w 37"/>
                  <a:gd name="T1" fmla="*/ 1 h 163"/>
                  <a:gd name="T2" fmla="*/ 1 w 37"/>
                  <a:gd name="T3" fmla="*/ 1 h 163"/>
                  <a:gd name="T4" fmla="*/ 1 w 37"/>
                  <a:gd name="T5" fmla="*/ 1 h 163"/>
                  <a:gd name="T6" fmla="*/ 1 w 37"/>
                  <a:gd name="T7" fmla="*/ 1 h 163"/>
                  <a:gd name="T8" fmla="*/ 1 w 37"/>
                  <a:gd name="T9" fmla="*/ 1 h 163"/>
                  <a:gd name="T10" fmla="*/ 1 w 37"/>
                  <a:gd name="T11" fmla="*/ 1 h 163"/>
                  <a:gd name="T12" fmla="*/ 1 w 37"/>
                  <a:gd name="T13" fmla="*/ 0 h 163"/>
                  <a:gd name="T14" fmla="*/ 1 w 37"/>
                  <a:gd name="T15" fmla="*/ 1 h 163"/>
                  <a:gd name="T16" fmla="*/ 1 w 37"/>
                  <a:gd name="T17" fmla="*/ 1 h 163"/>
                  <a:gd name="T18" fmla="*/ 0 w 37"/>
                  <a:gd name="T19" fmla="*/ 1 h 163"/>
                  <a:gd name="T20" fmla="*/ 1 w 37"/>
                  <a:gd name="T21" fmla="*/ 1 h 163"/>
                  <a:gd name="T22" fmla="*/ 1 w 37"/>
                  <a:gd name="T23" fmla="*/ 1 h 163"/>
                  <a:gd name="T24" fmla="*/ 1 w 37"/>
                  <a:gd name="T25" fmla="*/ 1 h 163"/>
                  <a:gd name="T26" fmla="*/ 1 w 37"/>
                  <a:gd name="T27" fmla="*/ 1 h 163"/>
                  <a:gd name="T28" fmla="*/ 1 w 37"/>
                  <a:gd name="T29" fmla="*/ 1 h 163"/>
                  <a:gd name="T30" fmla="*/ 1 w 37"/>
                  <a:gd name="T31" fmla="*/ 1 h 163"/>
                  <a:gd name="T32" fmla="*/ 1 w 37"/>
                  <a:gd name="T33" fmla="*/ 1 h 163"/>
                  <a:gd name="T34" fmla="*/ 1 w 37"/>
                  <a:gd name="T35" fmla="*/ 1 h 1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163"/>
                  <a:gd name="T56" fmla="*/ 37 w 37"/>
                  <a:gd name="T57" fmla="*/ 163 h 16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163">
                    <a:moveTo>
                      <a:pt x="37" y="163"/>
                    </a:moveTo>
                    <a:lnTo>
                      <a:pt x="33" y="105"/>
                    </a:lnTo>
                    <a:lnTo>
                      <a:pt x="30" y="55"/>
                    </a:lnTo>
                    <a:lnTo>
                      <a:pt x="28" y="22"/>
                    </a:lnTo>
                    <a:lnTo>
                      <a:pt x="26" y="7"/>
                    </a:lnTo>
                    <a:lnTo>
                      <a:pt x="22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0" y="163"/>
                    </a:lnTo>
                    <a:lnTo>
                      <a:pt x="7" y="163"/>
                    </a:lnTo>
                    <a:lnTo>
                      <a:pt x="15" y="163"/>
                    </a:lnTo>
                    <a:lnTo>
                      <a:pt x="22" y="163"/>
                    </a:lnTo>
                    <a:lnTo>
                      <a:pt x="29" y="163"/>
                    </a:lnTo>
                    <a:lnTo>
                      <a:pt x="31" y="163"/>
                    </a:lnTo>
                    <a:lnTo>
                      <a:pt x="32" y="163"/>
                    </a:lnTo>
                    <a:lnTo>
                      <a:pt x="34" y="163"/>
                    </a:lnTo>
                    <a:lnTo>
                      <a:pt x="37" y="16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43" name="Freeform 117">
                <a:extLst>
                  <a:ext uri="{FF2B5EF4-FFF2-40B4-BE49-F238E27FC236}">
                    <a16:creationId xmlns:a16="http://schemas.microsoft.com/office/drawing/2014/main" id="{021B2B05-B754-4B0F-A63B-8D2E80E409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10" y="1267"/>
                <a:ext cx="771" cy="338"/>
              </a:xfrm>
              <a:custGeom>
                <a:avLst/>
                <a:gdLst>
                  <a:gd name="T0" fmla="*/ 3 w 1541"/>
                  <a:gd name="T1" fmla="*/ 2 h 678"/>
                  <a:gd name="T2" fmla="*/ 3 w 1541"/>
                  <a:gd name="T3" fmla="*/ 2 h 678"/>
                  <a:gd name="T4" fmla="*/ 4 w 1541"/>
                  <a:gd name="T5" fmla="*/ 2 h 678"/>
                  <a:gd name="T6" fmla="*/ 4 w 1541"/>
                  <a:gd name="T7" fmla="*/ 2 h 678"/>
                  <a:gd name="T8" fmla="*/ 4 w 1541"/>
                  <a:gd name="T9" fmla="*/ 2 h 678"/>
                  <a:gd name="T10" fmla="*/ 4 w 1541"/>
                  <a:gd name="T11" fmla="*/ 2 h 678"/>
                  <a:gd name="T12" fmla="*/ 4 w 1541"/>
                  <a:gd name="T13" fmla="*/ 2 h 678"/>
                  <a:gd name="T14" fmla="*/ 5 w 1541"/>
                  <a:gd name="T15" fmla="*/ 2 h 678"/>
                  <a:gd name="T16" fmla="*/ 5 w 1541"/>
                  <a:gd name="T17" fmla="*/ 2 h 678"/>
                  <a:gd name="T18" fmla="*/ 5 w 1541"/>
                  <a:gd name="T19" fmla="*/ 2 h 678"/>
                  <a:gd name="T20" fmla="*/ 5 w 1541"/>
                  <a:gd name="T21" fmla="*/ 2 h 678"/>
                  <a:gd name="T22" fmla="*/ 5 w 1541"/>
                  <a:gd name="T23" fmla="*/ 2 h 678"/>
                  <a:gd name="T24" fmla="*/ 6 w 1541"/>
                  <a:gd name="T25" fmla="*/ 2 h 678"/>
                  <a:gd name="T26" fmla="*/ 6 w 1541"/>
                  <a:gd name="T27" fmla="*/ 2 h 678"/>
                  <a:gd name="T28" fmla="*/ 6 w 1541"/>
                  <a:gd name="T29" fmla="*/ 1 h 678"/>
                  <a:gd name="T30" fmla="*/ 6 w 1541"/>
                  <a:gd name="T31" fmla="*/ 1 h 678"/>
                  <a:gd name="T32" fmla="*/ 6 w 1541"/>
                  <a:gd name="T33" fmla="*/ 1 h 678"/>
                  <a:gd name="T34" fmla="*/ 4 w 1541"/>
                  <a:gd name="T35" fmla="*/ 2 h 678"/>
                  <a:gd name="T36" fmla="*/ 4 w 1541"/>
                  <a:gd name="T37" fmla="*/ 1 h 678"/>
                  <a:gd name="T38" fmla="*/ 5 w 1541"/>
                  <a:gd name="T39" fmla="*/ 1 h 678"/>
                  <a:gd name="T40" fmla="*/ 4 w 1541"/>
                  <a:gd name="T41" fmla="*/ 1 h 678"/>
                  <a:gd name="T42" fmla="*/ 4 w 1541"/>
                  <a:gd name="T43" fmla="*/ 1 h 678"/>
                  <a:gd name="T44" fmla="*/ 4 w 1541"/>
                  <a:gd name="T45" fmla="*/ 1 h 678"/>
                  <a:gd name="T46" fmla="*/ 4 w 1541"/>
                  <a:gd name="T47" fmla="*/ 0 h 678"/>
                  <a:gd name="T48" fmla="*/ 4 w 1541"/>
                  <a:gd name="T49" fmla="*/ 0 h 678"/>
                  <a:gd name="T50" fmla="*/ 3 w 1541"/>
                  <a:gd name="T51" fmla="*/ 0 h 678"/>
                  <a:gd name="T52" fmla="*/ 3 w 1541"/>
                  <a:gd name="T53" fmla="*/ 0 h 678"/>
                  <a:gd name="T54" fmla="*/ 3 w 1541"/>
                  <a:gd name="T55" fmla="*/ 1 h 678"/>
                  <a:gd name="T56" fmla="*/ 3 w 1541"/>
                  <a:gd name="T57" fmla="*/ 1 h 678"/>
                  <a:gd name="T58" fmla="*/ 3 w 1541"/>
                  <a:gd name="T59" fmla="*/ 1 h 678"/>
                  <a:gd name="T60" fmla="*/ 3 w 1541"/>
                  <a:gd name="T61" fmla="*/ 1 h 678"/>
                  <a:gd name="T62" fmla="*/ 3 w 1541"/>
                  <a:gd name="T63" fmla="*/ 2 h 678"/>
                  <a:gd name="T64" fmla="*/ 1 w 1541"/>
                  <a:gd name="T65" fmla="*/ 1 h 678"/>
                  <a:gd name="T66" fmla="*/ 0 w 1541"/>
                  <a:gd name="T67" fmla="*/ 2 h 678"/>
                  <a:gd name="T68" fmla="*/ 1 w 1541"/>
                  <a:gd name="T69" fmla="*/ 2 h 678"/>
                  <a:gd name="T70" fmla="*/ 1 w 1541"/>
                  <a:gd name="T71" fmla="*/ 2 h 678"/>
                  <a:gd name="T72" fmla="*/ 2 w 1541"/>
                  <a:gd name="T73" fmla="*/ 2 h 678"/>
                  <a:gd name="T74" fmla="*/ 2 w 1541"/>
                  <a:gd name="T75" fmla="*/ 2 h 678"/>
                  <a:gd name="T76" fmla="*/ 2 w 1541"/>
                  <a:gd name="T77" fmla="*/ 2 h 678"/>
                  <a:gd name="T78" fmla="*/ 2 w 1541"/>
                  <a:gd name="T79" fmla="*/ 2 h 678"/>
                  <a:gd name="T80" fmla="*/ 2 w 1541"/>
                  <a:gd name="T81" fmla="*/ 2 h 678"/>
                  <a:gd name="T82" fmla="*/ 3 w 1541"/>
                  <a:gd name="T83" fmla="*/ 2 h 678"/>
                  <a:gd name="T84" fmla="*/ 3 w 1541"/>
                  <a:gd name="T85" fmla="*/ 2 h 678"/>
                  <a:gd name="T86" fmla="*/ 3 w 1541"/>
                  <a:gd name="T87" fmla="*/ 2 h 6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41"/>
                  <a:gd name="T133" fmla="*/ 0 h 678"/>
                  <a:gd name="T134" fmla="*/ 1541 w 1541"/>
                  <a:gd name="T135" fmla="*/ 678 h 6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41" h="678">
                    <a:moveTo>
                      <a:pt x="646" y="636"/>
                    </a:moveTo>
                    <a:lnTo>
                      <a:pt x="655" y="643"/>
                    </a:lnTo>
                    <a:lnTo>
                      <a:pt x="666" y="650"/>
                    </a:lnTo>
                    <a:lnTo>
                      <a:pt x="680" y="658"/>
                    </a:lnTo>
                    <a:lnTo>
                      <a:pt x="695" y="665"/>
                    </a:lnTo>
                    <a:lnTo>
                      <a:pt x="713" y="671"/>
                    </a:lnTo>
                    <a:lnTo>
                      <a:pt x="731" y="675"/>
                    </a:lnTo>
                    <a:lnTo>
                      <a:pt x="751" y="678"/>
                    </a:lnTo>
                    <a:lnTo>
                      <a:pt x="771" y="678"/>
                    </a:lnTo>
                    <a:lnTo>
                      <a:pt x="787" y="676"/>
                    </a:lnTo>
                    <a:lnTo>
                      <a:pt x="804" y="673"/>
                    </a:lnTo>
                    <a:lnTo>
                      <a:pt x="820" y="668"/>
                    </a:lnTo>
                    <a:lnTo>
                      <a:pt x="836" y="664"/>
                    </a:lnTo>
                    <a:lnTo>
                      <a:pt x="851" y="657"/>
                    </a:lnTo>
                    <a:lnTo>
                      <a:pt x="866" y="650"/>
                    </a:lnTo>
                    <a:lnTo>
                      <a:pt x="880" y="642"/>
                    </a:lnTo>
                    <a:lnTo>
                      <a:pt x="893" y="634"/>
                    </a:lnTo>
                    <a:lnTo>
                      <a:pt x="909" y="625"/>
                    </a:lnTo>
                    <a:lnTo>
                      <a:pt x="929" y="615"/>
                    </a:lnTo>
                    <a:lnTo>
                      <a:pt x="952" y="606"/>
                    </a:lnTo>
                    <a:lnTo>
                      <a:pt x="976" y="598"/>
                    </a:lnTo>
                    <a:lnTo>
                      <a:pt x="1002" y="590"/>
                    </a:lnTo>
                    <a:lnTo>
                      <a:pt x="1028" y="582"/>
                    </a:lnTo>
                    <a:lnTo>
                      <a:pt x="1055" y="575"/>
                    </a:lnTo>
                    <a:lnTo>
                      <a:pt x="1082" y="569"/>
                    </a:lnTo>
                    <a:lnTo>
                      <a:pt x="1108" y="564"/>
                    </a:lnTo>
                    <a:lnTo>
                      <a:pt x="1132" y="558"/>
                    </a:lnTo>
                    <a:lnTo>
                      <a:pt x="1154" y="553"/>
                    </a:lnTo>
                    <a:lnTo>
                      <a:pt x="1172" y="550"/>
                    </a:lnTo>
                    <a:lnTo>
                      <a:pt x="1188" y="546"/>
                    </a:lnTo>
                    <a:lnTo>
                      <a:pt x="1201" y="545"/>
                    </a:lnTo>
                    <a:lnTo>
                      <a:pt x="1209" y="543"/>
                    </a:lnTo>
                    <a:lnTo>
                      <a:pt x="1211" y="543"/>
                    </a:lnTo>
                    <a:lnTo>
                      <a:pt x="1219" y="542"/>
                    </a:lnTo>
                    <a:lnTo>
                      <a:pt x="1231" y="541"/>
                    </a:lnTo>
                    <a:lnTo>
                      <a:pt x="1243" y="538"/>
                    </a:lnTo>
                    <a:lnTo>
                      <a:pt x="1258" y="537"/>
                    </a:lnTo>
                    <a:lnTo>
                      <a:pt x="1275" y="535"/>
                    </a:lnTo>
                    <a:lnTo>
                      <a:pt x="1293" y="531"/>
                    </a:lnTo>
                    <a:lnTo>
                      <a:pt x="1313" y="529"/>
                    </a:lnTo>
                    <a:lnTo>
                      <a:pt x="1334" y="526"/>
                    </a:lnTo>
                    <a:lnTo>
                      <a:pt x="1358" y="522"/>
                    </a:lnTo>
                    <a:lnTo>
                      <a:pt x="1381" y="519"/>
                    </a:lnTo>
                    <a:lnTo>
                      <a:pt x="1406" y="515"/>
                    </a:lnTo>
                    <a:lnTo>
                      <a:pt x="1431" y="511"/>
                    </a:lnTo>
                    <a:lnTo>
                      <a:pt x="1458" y="507"/>
                    </a:lnTo>
                    <a:lnTo>
                      <a:pt x="1485" y="502"/>
                    </a:lnTo>
                    <a:lnTo>
                      <a:pt x="1513" y="499"/>
                    </a:lnTo>
                    <a:lnTo>
                      <a:pt x="1541" y="494"/>
                    </a:lnTo>
                    <a:lnTo>
                      <a:pt x="1538" y="485"/>
                    </a:lnTo>
                    <a:lnTo>
                      <a:pt x="1536" y="477"/>
                    </a:lnTo>
                    <a:lnTo>
                      <a:pt x="1534" y="468"/>
                    </a:lnTo>
                    <a:lnTo>
                      <a:pt x="1530" y="459"/>
                    </a:lnTo>
                    <a:lnTo>
                      <a:pt x="933" y="522"/>
                    </a:lnTo>
                    <a:lnTo>
                      <a:pt x="933" y="478"/>
                    </a:lnTo>
                    <a:lnTo>
                      <a:pt x="923" y="444"/>
                    </a:lnTo>
                    <a:lnTo>
                      <a:pt x="913" y="422"/>
                    </a:lnTo>
                    <a:lnTo>
                      <a:pt x="908" y="414"/>
                    </a:lnTo>
                    <a:lnTo>
                      <a:pt x="1230" y="347"/>
                    </a:lnTo>
                    <a:lnTo>
                      <a:pt x="1226" y="334"/>
                    </a:lnTo>
                    <a:lnTo>
                      <a:pt x="881" y="375"/>
                    </a:lnTo>
                    <a:lnTo>
                      <a:pt x="870" y="363"/>
                    </a:lnTo>
                    <a:lnTo>
                      <a:pt x="859" y="354"/>
                    </a:lnTo>
                    <a:lnTo>
                      <a:pt x="845" y="346"/>
                    </a:lnTo>
                    <a:lnTo>
                      <a:pt x="832" y="339"/>
                    </a:lnTo>
                    <a:lnTo>
                      <a:pt x="821" y="334"/>
                    </a:lnTo>
                    <a:lnTo>
                      <a:pt x="810" y="331"/>
                    </a:lnTo>
                    <a:lnTo>
                      <a:pt x="804" y="330"/>
                    </a:lnTo>
                    <a:lnTo>
                      <a:pt x="801" y="329"/>
                    </a:lnTo>
                    <a:lnTo>
                      <a:pt x="799" y="297"/>
                    </a:lnTo>
                    <a:lnTo>
                      <a:pt x="794" y="218"/>
                    </a:lnTo>
                    <a:lnTo>
                      <a:pt x="789" y="111"/>
                    </a:lnTo>
                    <a:lnTo>
                      <a:pt x="783" y="0"/>
                    </a:lnTo>
                    <a:lnTo>
                      <a:pt x="780" y="0"/>
                    </a:lnTo>
                    <a:lnTo>
                      <a:pt x="778" y="0"/>
                    </a:lnTo>
                    <a:lnTo>
                      <a:pt x="777" y="0"/>
                    </a:lnTo>
                    <a:lnTo>
                      <a:pt x="775" y="0"/>
                    </a:lnTo>
                    <a:lnTo>
                      <a:pt x="768" y="0"/>
                    </a:lnTo>
                    <a:lnTo>
                      <a:pt x="761" y="0"/>
                    </a:lnTo>
                    <a:lnTo>
                      <a:pt x="753" y="0"/>
                    </a:lnTo>
                    <a:lnTo>
                      <a:pt x="746" y="0"/>
                    </a:lnTo>
                    <a:lnTo>
                      <a:pt x="733" y="331"/>
                    </a:lnTo>
                    <a:lnTo>
                      <a:pt x="717" y="337"/>
                    </a:lnTo>
                    <a:lnTo>
                      <a:pt x="701" y="344"/>
                    </a:lnTo>
                    <a:lnTo>
                      <a:pt x="687" y="352"/>
                    </a:lnTo>
                    <a:lnTo>
                      <a:pt x="675" y="360"/>
                    </a:lnTo>
                    <a:lnTo>
                      <a:pt x="664" y="368"/>
                    </a:lnTo>
                    <a:lnTo>
                      <a:pt x="657" y="373"/>
                    </a:lnTo>
                    <a:lnTo>
                      <a:pt x="651" y="378"/>
                    </a:lnTo>
                    <a:lnTo>
                      <a:pt x="650" y="379"/>
                    </a:lnTo>
                    <a:lnTo>
                      <a:pt x="320" y="357"/>
                    </a:lnTo>
                    <a:lnTo>
                      <a:pt x="313" y="370"/>
                    </a:lnTo>
                    <a:lnTo>
                      <a:pt x="625" y="418"/>
                    </a:lnTo>
                    <a:lnTo>
                      <a:pt x="609" y="456"/>
                    </a:lnTo>
                    <a:lnTo>
                      <a:pt x="605" y="494"/>
                    </a:lnTo>
                    <a:lnTo>
                      <a:pt x="607" y="523"/>
                    </a:lnTo>
                    <a:lnTo>
                      <a:pt x="609" y="535"/>
                    </a:lnTo>
                    <a:lnTo>
                      <a:pt x="5" y="502"/>
                    </a:lnTo>
                    <a:lnTo>
                      <a:pt x="4" y="509"/>
                    </a:lnTo>
                    <a:lnTo>
                      <a:pt x="3" y="516"/>
                    </a:lnTo>
                    <a:lnTo>
                      <a:pt x="1" y="523"/>
                    </a:lnTo>
                    <a:lnTo>
                      <a:pt x="0" y="530"/>
                    </a:lnTo>
                    <a:lnTo>
                      <a:pt x="35" y="534"/>
                    </a:lnTo>
                    <a:lnTo>
                      <a:pt x="71" y="536"/>
                    </a:lnTo>
                    <a:lnTo>
                      <a:pt x="106" y="539"/>
                    </a:lnTo>
                    <a:lnTo>
                      <a:pt x="140" y="542"/>
                    </a:lnTo>
                    <a:lnTo>
                      <a:pt x="174" y="545"/>
                    </a:lnTo>
                    <a:lnTo>
                      <a:pt x="206" y="547"/>
                    </a:lnTo>
                    <a:lnTo>
                      <a:pt x="237" y="551"/>
                    </a:lnTo>
                    <a:lnTo>
                      <a:pt x="266" y="553"/>
                    </a:lnTo>
                    <a:lnTo>
                      <a:pt x="293" y="555"/>
                    </a:lnTo>
                    <a:lnTo>
                      <a:pt x="319" y="558"/>
                    </a:lnTo>
                    <a:lnTo>
                      <a:pt x="342" y="560"/>
                    </a:lnTo>
                    <a:lnTo>
                      <a:pt x="362" y="561"/>
                    </a:lnTo>
                    <a:lnTo>
                      <a:pt x="380" y="564"/>
                    </a:lnTo>
                    <a:lnTo>
                      <a:pt x="395" y="565"/>
                    </a:lnTo>
                    <a:lnTo>
                      <a:pt x="407" y="566"/>
                    </a:lnTo>
                    <a:lnTo>
                      <a:pt x="415" y="567"/>
                    </a:lnTo>
                    <a:lnTo>
                      <a:pt x="430" y="569"/>
                    </a:lnTo>
                    <a:lnTo>
                      <a:pt x="445" y="572"/>
                    </a:lnTo>
                    <a:lnTo>
                      <a:pt x="461" y="575"/>
                    </a:lnTo>
                    <a:lnTo>
                      <a:pt x="478" y="579"/>
                    </a:lnTo>
                    <a:lnTo>
                      <a:pt x="495" y="582"/>
                    </a:lnTo>
                    <a:lnTo>
                      <a:pt x="511" y="587"/>
                    </a:lnTo>
                    <a:lnTo>
                      <a:pt x="528" y="590"/>
                    </a:lnTo>
                    <a:lnTo>
                      <a:pt x="544" y="595"/>
                    </a:lnTo>
                    <a:lnTo>
                      <a:pt x="561" y="600"/>
                    </a:lnTo>
                    <a:lnTo>
                      <a:pt x="575" y="605"/>
                    </a:lnTo>
                    <a:lnTo>
                      <a:pt x="590" y="610"/>
                    </a:lnTo>
                    <a:lnTo>
                      <a:pt x="604" y="615"/>
                    </a:lnTo>
                    <a:lnTo>
                      <a:pt x="617" y="620"/>
                    </a:lnTo>
                    <a:lnTo>
                      <a:pt x="628" y="626"/>
                    </a:lnTo>
                    <a:lnTo>
                      <a:pt x="638" y="630"/>
                    </a:lnTo>
                    <a:lnTo>
                      <a:pt x="646" y="6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44" name="Freeform 118">
                <a:extLst>
                  <a:ext uri="{FF2B5EF4-FFF2-40B4-BE49-F238E27FC236}">
                    <a16:creationId xmlns:a16="http://schemas.microsoft.com/office/drawing/2014/main" id="{3BAAE473-34DC-4BFD-BBE4-29B74601A8B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28" y="1444"/>
                <a:ext cx="134" cy="130"/>
              </a:xfrm>
              <a:custGeom>
                <a:avLst/>
                <a:gdLst>
                  <a:gd name="T0" fmla="*/ 0 w 269"/>
                  <a:gd name="T1" fmla="*/ 0 h 259"/>
                  <a:gd name="T2" fmla="*/ 0 w 269"/>
                  <a:gd name="T3" fmla="*/ 0 h 259"/>
                  <a:gd name="T4" fmla="*/ 0 w 269"/>
                  <a:gd name="T5" fmla="*/ 1 h 259"/>
                  <a:gd name="T6" fmla="*/ 0 w 269"/>
                  <a:gd name="T7" fmla="*/ 1 h 259"/>
                  <a:gd name="T8" fmla="*/ 0 w 269"/>
                  <a:gd name="T9" fmla="*/ 1 h 259"/>
                  <a:gd name="T10" fmla="*/ 0 w 269"/>
                  <a:gd name="T11" fmla="*/ 1 h 259"/>
                  <a:gd name="T12" fmla="*/ 0 w 269"/>
                  <a:gd name="T13" fmla="*/ 1 h 259"/>
                  <a:gd name="T14" fmla="*/ 0 w 269"/>
                  <a:gd name="T15" fmla="*/ 1 h 259"/>
                  <a:gd name="T16" fmla="*/ 0 w 269"/>
                  <a:gd name="T17" fmla="*/ 1 h 259"/>
                  <a:gd name="T18" fmla="*/ 0 w 269"/>
                  <a:gd name="T19" fmla="*/ 1 h 259"/>
                  <a:gd name="T20" fmla="*/ 0 w 269"/>
                  <a:gd name="T21" fmla="*/ 1 h 259"/>
                  <a:gd name="T22" fmla="*/ 0 w 269"/>
                  <a:gd name="T23" fmla="*/ 1 h 259"/>
                  <a:gd name="T24" fmla="*/ 0 w 269"/>
                  <a:gd name="T25" fmla="*/ 1 h 259"/>
                  <a:gd name="T26" fmla="*/ 0 w 269"/>
                  <a:gd name="T27" fmla="*/ 1 h 259"/>
                  <a:gd name="T28" fmla="*/ 0 w 269"/>
                  <a:gd name="T29" fmla="*/ 1 h 259"/>
                  <a:gd name="T30" fmla="*/ 0 w 269"/>
                  <a:gd name="T31" fmla="*/ 1 h 259"/>
                  <a:gd name="T32" fmla="*/ 0 w 269"/>
                  <a:gd name="T33" fmla="*/ 2 h 259"/>
                  <a:gd name="T34" fmla="*/ 0 w 269"/>
                  <a:gd name="T35" fmla="*/ 2 h 259"/>
                  <a:gd name="T36" fmla="*/ 0 w 269"/>
                  <a:gd name="T37" fmla="*/ 1 h 259"/>
                  <a:gd name="T38" fmla="*/ 0 w 269"/>
                  <a:gd name="T39" fmla="*/ 1 h 259"/>
                  <a:gd name="T40" fmla="*/ 0 w 269"/>
                  <a:gd name="T41" fmla="*/ 1 h 259"/>
                  <a:gd name="T42" fmla="*/ 0 w 269"/>
                  <a:gd name="T43" fmla="*/ 1 h 259"/>
                  <a:gd name="T44" fmla="*/ 0 w 269"/>
                  <a:gd name="T45" fmla="*/ 1 h 259"/>
                  <a:gd name="T46" fmla="*/ 0 w 269"/>
                  <a:gd name="T47" fmla="*/ 1 h 259"/>
                  <a:gd name="T48" fmla="*/ 0 w 269"/>
                  <a:gd name="T49" fmla="*/ 1 h 259"/>
                  <a:gd name="T50" fmla="*/ 0 w 269"/>
                  <a:gd name="T51" fmla="*/ 1 h 259"/>
                  <a:gd name="T52" fmla="*/ 0 w 269"/>
                  <a:gd name="T53" fmla="*/ 1 h 259"/>
                  <a:gd name="T54" fmla="*/ 0 w 269"/>
                  <a:gd name="T55" fmla="*/ 1 h 259"/>
                  <a:gd name="T56" fmla="*/ 0 w 269"/>
                  <a:gd name="T57" fmla="*/ 1 h 259"/>
                  <a:gd name="T58" fmla="*/ 1 w 269"/>
                  <a:gd name="T59" fmla="*/ 1 h 259"/>
                  <a:gd name="T60" fmla="*/ 1 w 269"/>
                  <a:gd name="T61" fmla="*/ 1 h 259"/>
                  <a:gd name="T62" fmla="*/ 1 w 269"/>
                  <a:gd name="T63" fmla="*/ 1 h 259"/>
                  <a:gd name="T64" fmla="*/ 1 w 269"/>
                  <a:gd name="T65" fmla="*/ 1 h 259"/>
                  <a:gd name="T66" fmla="*/ 1 w 269"/>
                  <a:gd name="T67" fmla="*/ 1 h 259"/>
                  <a:gd name="T68" fmla="*/ 0 w 269"/>
                  <a:gd name="T69" fmla="*/ 1 h 259"/>
                  <a:gd name="T70" fmla="*/ 0 w 269"/>
                  <a:gd name="T71" fmla="*/ 1 h 259"/>
                  <a:gd name="T72" fmla="*/ 0 w 269"/>
                  <a:gd name="T73" fmla="*/ 1 h 259"/>
                  <a:gd name="T74" fmla="*/ 0 w 269"/>
                  <a:gd name="T75" fmla="*/ 1 h 259"/>
                  <a:gd name="T76" fmla="*/ 0 w 269"/>
                  <a:gd name="T77" fmla="*/ 1 h 259"/>
                  <a:gd name="T78" fmla="*/ 0 w 269"/>
                  <a:gd name="T79" fmla="*/ 1 h 259"/>
                  <a:gd name="T80" fmla="*/ 0 w 269"/>
                  <a:gd name="T81" fmla="*/ 0 h 2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259"/>
                  <a:gd name="T125" fmla="*/ 269 w 269"/>
                  <a:gd name="T126" fmla="*/ 259 h 25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259">
                    <a:moveTo>
                      <a:pt x="132" y="0"/>
                    </a:moveTo>
                    <a:lnTo>
                      <a:pt x="127" y="0"/>
                    </a:lnTo>
                    <a:lnTo>
                      <a:pt x="116" y="2"/>
                    </a:lnTo>
                    <a:lnTo>
                      <a:pt x="99" y="6"/>
                    </a:lnTo>
                    <a:lnTo>
                      <a:pt x="80" y="13"/>
                    </a:lnTo>
                    <a:lnTo>
                      <a:pt x="58" y="24"/>
                    </a:lnTo>
                    <a:lnTo>
                      <a:pt x="38" y="40"/>
                    </a:lnTo>
                    <a:lnTo>
                      <a:pt x="20" y="62"/>
                    </a:lnTo>
                    <a:lnTo>
                      <a:pt x="6" y="92"/>
                    </a:lnTo>
                    <a:lnTo>
                      <a:pt x="0" y="122"/>
                    </a:lnTo>
                    <a:lnTo>
                      <a:pt x="0" y="151"/>
                    </a:lnTo>
                    <a:lnTo>
                      <a:pt x="6" y="177"/>
                    </a:lnTo>
                    <a:lnTo>
                      <a:pt x="14" y="200"/>
                    </a:lnTo>
                    <a:lnTo>
                      <a:pt x="25" y="221"/>
                    </a:lnTo>
                    <a:lnTo>
                      <a:pt x="35" y="238"/>
                    </a:lnTo>
                    <a:lnTo>
                      <a:pt x="44" y="251"/>
                    </a:lnTo>
                    <a:lnTo>
                      <a:pt x="50" y="259"/>
                    </a:lnTo>
                    <a:lnTo>
                      <a:pt x="54" y="258"/>
                    </a:lnTo>
                    <a:lnTo>
                      <a:pt x="66" y="255"/>
                    </a:lnTo>
                    <a:lnTo>
                      <a:pt x="83" y="250"/>
                    </a:lnTo>
                    <a:lnTo>
                      <a:pt x="106" y="245"/>
                    </a:lnTo>
                    <a:lnTo>
                      <a:pt x="133" y="242"/>
                    </a:lnTo>
                    <a:lnTo>
                      <a:pt x="163" y="242"/>
                    </a:lnTo>
                    <a:lnTo>
                      <a:pt x="195" y="245"/>
                    </a:lnTo>
                    <a:lnTo>
                      <a:pt x="227" y="255"/>
                    </a:lnTo>
                    <a:lnTo>
                      <a:pt x="230" y="251"/>
                    </a:lnTo>
                    <a:lnTo>
                      <a:pt x="234" y="242"/>
                    </a:lnTo>
                    <a:lnTo>
                      <a:pt x="242" y="227"/>
                    </a:lnTo>
                    <a:lnTo>
                      <a:pt x="250" y="209"/>
                    </a:lnTo>
                    <a:lnTo>
                      <a:pt x="258" y="188"/>
                    </a:lnTo>
                    <a:lnTo>
                      <a:pt x="265" y="165"/>
                    </a:lnTo>
                    <a:lnTo>
                      <a:pt x="269" y="142"/>
                    </a:lnTo>
                    <a:lnTo>
                      <a:pt x="269" y="120"/>
                    </a:lnTo>
                    <a:lnTo>
                      <a:pt x="264" y="98"/>
                    </a:lnTo>
                    <a:lnTo>
                      <a:pt x="255" y="76"/>
                    </a:lnTo>
                    <a:lnTo>
                      <a:pt x="242" y="55"/>
                    </a:lnTo>
                    <a:lnTo>
                      <a:pt x="226" y="37"/>
                    </a:lnTo>
                    <a:lnTo>
                      <a:pt x="207" y="21"/>
                    </a:lnTo>
                    <a:lnTo>
                      <a:pt x="183" y="9"/>
                    </a:lnTo>
                    <a:lnTo>
                      <a:pt x="159" y="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45" name="Freeform 119">
                <a:extLst>
                  <a:ext uri="{FF2B5EF4-FFF2-40B4-BE49-F238E27FC236}">
                    <a16:creationId xmlns:a16="http://schemas.microsoft.com/office/drawing/2014/main" id="{86CA0A71-6798-4FEC-8B64-456BE65737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00" y="1561"/>
                <a:ext cx="46" cy="47"/>
              </a:xfrm>
              <a:custGeom>
                <a:avLst/>
                <a:gdLst>
                  <a:gd name="T0" fmla="*/ 0 w 93"/>
                  <a:gd name="T1" fmla="*/ 1 h 93"/>
                  <a:gd name="T2" fmla="*/ 0 w 93"/>
                  <a:gd name="T3" fmla="*/ 1 h 93"/>
                  <a:gd name="T4" fmla="*/ 0 w 93"/>
                  <a:gd name="T5" fmla="*/ 1 h 93"/>
                  <a:gd name="T6" fmla="*/ 0 w 93"/>
                  <a:gd name="T7" fmla="*/ 1 h 93"/>
                  <a:gd name="T8" fmla="*/ 0 w 93"/>
                  <a:gd name="T9" fmla="*/ 1 h 93"/>
                  <a:gd name="T10" fmla="*/ 0 w 93"/>
                  <a:gd name="T11" fmla="*/ 1 h 93"/>
                  <a:gd name="T12" fmla="*/ 0 w 93"/>
                  <a:gd name="T13" fmla="*/ 1 h 93"/>
                  <a:gd name="T14" fmla="*/ 0 w 93"/>
                  <a:gd name="T15" fmla="*/ 1 h 93"/>
                  <a:gd name="T16" fmla="*/ 0 w 93"/>
                  <a:gd name="T17" fmla="*/ 1 h 93"/>
                  <a:gd name="T18" fmla="*/ 0 w 93"/>
                  <a:gd name="T19" fmla="*/ 1 h 93"/>
                  <a:gd name="T20" fmla="*/ 0 w 93"/>
                  <a:gd name="T21" fmla="*/ 1 h 93"/>
                  <a:gd name="T22" fmla="*/ 0 w 93"/>
                  <a:gd name="T23" fmla="*/ 1 h 93"/>
                  <a:gd name="T24" fmla="*/ 0 w 93"/>
                  <a:gd name="T25" fmla="*/ 1 h 93"/>
                  <a:gd name="T26" fmla="*/ 0 w 93"/>
                  <a:gd name="T27" fmla="*/ 1 h 93"/>
                  <a:gd name="T28" fmla="*/ 0 w 93"/>
                  <a:gd name="T29" fmla="*/ 1 h 93"/>
                  <a:gd name="T30" fmla="*/ 0 w 93"/>
                  <a:gd name="T31" fmla="*/ 0 h 93"/>
                  <a:gd name="T32" fmla="*/ 0 w 93"/>
                  <a:gd name="T33" fmla="*/ 0 h 93"/>
                  <a:gd name="T34" fmla="*/ 0 w 93"/>
                  <a:gd name="T35" fmla="*/ 1 h 93"/>
                  <a:gd name="T36" fmla="*/ 0 w 93"/>
                  <a:gd name="T37" fmla="*/ 1 h 93"/>
                  <a:gd name="T38" fmla="*/ 0 w 93"/>
                  <a:gd name="T39" fmla="*/ 1 h 93"/>
                  <a:gd name="T40" fmla="*/ 0 w 93"/>
                  <a:gd name="T41" fmla="*/ 1 h 93"/>
                  <a:gd name="T42" fmla="*/ 0 w 93"/>
                  <a:gd name="T43" fmla="*/ 1 h 93"/>
                  <a:gd name="T44" fmla="*/ 0 w 93"/>
                  <a:gd name="T45" fmla="*/ 1 h 93"/>
                  <a:gd name="T46" fmla="*/ 0 w 93"/>
                  <a:gd name="T47" fmla="*/ 1 h 93"/>
                  <a:gd name="T48" fmla="*/ 0 w 93"/>
                  <a:gd name="T49" fmla="*/ 1 h 93"/>
                  <a:gd name="T50" fmla="*/ 0 w 93"/>
                  <a:gd name="T51" fmla="*/ 1 h 93"/>
                  <a:gd name="T52" fmla="*/ 0 w 93"/>
                  <a:gd name="T53" fmla="*/ 1 h 93"/>
                  <a:gd name="T54" fmla="*/ 0 w 93"/>
                  <a:gd name="T55" fmla="*/ 1 h 93"/>
                  <a:gd name="T56" fmla="*/ 0 w 93"/>
                  <a:gd name="T57" fmla="*/ 1 h 93"/>
                  <a:gd name="T58" fmla="*/ 0 w 93"/>
                  <a:gd name="T59" fmla="*/ 1 h 93"/>
                  <a:gd name="T60" fmla="*/ 0 w 93"/>
                  <a:gd name="T61" fmla="*/ 1 h 93"/>
                  <a:gd name="T62" fmla="*/ 0 w 93"/>
                  <a:gd name="T63" fmla="*/ 1 h 93"/>
                  <a:gd name="T64" fmla="*/ 0 w 93"/>
                  <a:gd name="T65" fmla="*/ 1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93"/>
                  <a:gd name="T101" fmla="*/ 93 w 9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93">
                    <a:moveTo>
                      <a:pt x="48" y="93"/>
                    </a:moveTo>
                    <a:lnTo>
                      <a:pt x="57" y="92"/>
                    </a:lnTo>
                    <a:lnTo>
                      <a:pt x="66" y="89"/>
                    </a:lnTo>
                    <a:lnTo>
                      <a:pt x="73" y="84"/>
                    </a:lnTo>
                    <a:lnTo>
                      <a:pt x="80" y="78"/>
                    </a:lnTo>
                    <a:lnTo>
                      <a:pt x="86" y="71"/>
                    </a:lnTo>
                    <a:lnTo>
                      <a:pt x="89" y="63"/>
                    </a:lnTo>
                    <a:lnTo>
                      <a:pt x="93" y="54"/>
                    </a:lnTo>
                    <a:lnTo>
                      <a:pt x="93" y="45"/>
                    </a:lnTo>
                    <a:lnTo>
                      <a:pt x="92" y="36"/>
                    </a:lnTo>
                    <a:lnTo>
                      <a:pt x="89" y="26"/>
                    </a:lnTo>
                    <a:lnTo>
                      <a:pt x="85" y="19"/>
                    </a:lnTo>
                    <a:lnTo>
                      <a:pt x="79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6"/>
                    </a:lnTo>
                    <a:lnTo>
                      <a:pt x="4" y="66"/>
                    </a:lnTo>
                    <a:lnTo>
                      <a:pt x="9" y="74"/>
                    </a:lnTo>
                    <a:lnTo>
                      <a:pt x="15" y="81"/>
                    </a:lnTo>
                    <a:lnTo>
                      <a:pt x="21" y="85"/>
                    </a:lnTo>
                    <a:lnTo>
                      <a:pt x="29" y="90"/>
                    </a:lnTo>
                    <a:lnTo>
                      <a:pt x="39" y="92"/>
                    </a:lnTo>
                    <a:lnTo>
                      <a:pt x="48" y="9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46" name="Freeform 120">
                <a:extLst>
                  <a:ext uri="{FF2B5EF4-FFF2-40B4-BE49-F238E27FC236}">
                    <a16:creationId xmlns:a16="http://schemas.microsoft.com/office/drawing/2014/main" id="{6A58B388-3841-4EA5-8F01-3C4694482D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358"/>
                <a:ext cx="8" cy="72"/>
              </a:xfrm>
              <a:custGeom>
                <a:avLst/>
                <a:gdLst>
                  <a:gd name="T0" fmla="*/ 1 w 16"/>
                  <a:gd name="T1" fmla="*/ 1 h 143"/>
                  <a:gd name="T2" fmla="*/ 1 w 16"/>
                  <a:gd name="T3" fmla="*/ 0 h 143"/>
                  <a:gd name="T4" fmla="*/ 0 w 16"/>
                  <a:gd name="T5" fmla="*/ 1 h 143"/>
                  <a:gd name="T6" fmla="*/ 1 w 16"/>
                  <a:gd name="T7" fmla="*/ 1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43"/>
                  <a:gd name="T14" fmla="*/ 16 w 16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43">
                    <a:moveTo>
                      <a:pt x="16" y="142"/>
                    </a:moveTo>
                    <a:lnTo>
                      <a:pt x="6" y="0"/>
                    </a:lnTo>
                    <a:lnTo>
                      <a:pt x="0" y="143"/>
                    </a:lnTo>
                    <a:lnTo>
                      <a:pt x="16" y="14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47" name="Freeform 121">
                <a:extLst>
                  <a:ext uri="{FF2B5EF4-FFF2-40B4-BE49-F238E27FC236}">
                    <a16:creationId xmlns:a16="http://schemas.microsoft.com/office/drawing/2014/main" id="{9CB78840-D44D-4A7D-BEBD-DEC41536E8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59" y="1455"/>
                <a:ext cx="47" cy="9"/>
              </a:xfrm>
              <a:custGeom>
                <a:avLst/>
                <a:gdLst>
                  <a:gd name="T0" fmla="*/ 0 w 94"/>
                  <a:gd name="T1" fmla="*/ 1 h 18"/>
                  <a:gd name="T2" fmla="*/ 1 w 94"/>
                  <a:gd name="T3" fmla="*/ 0 h 18"/>
                  <a:gd name="T4" fmla="*/ 1 w 94"/>
                  <a:gd name="T5" fmla="*/ 1 h 18"/>
                  <a:gd name="T6" fmla="*/ 0 w 94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18"/>
                  <a:gd name="T14" fmla="*/ 94 w 94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18">
                    <a:moveTo>
                      <a:pt x="0" y="10"/>
                    </a:moveTo>
                    <a:lnTo>
                      <a:pt x="94" y="0"/>
                    </a:lnTo>
                    <a:lnTo>
                      <a:pt x="4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48" name="Freeform 122">
                <a:extLst>
                  <a:ext uri="{FF2B5EF4-FFF2-40B4-BE49-F238E27FC236}">
                    <a16:creationId xmlns:a16="http://schemas.microsoft.com/office/drawing/2014/main" id="{FE446576-C7B2-4A1A-BF8D-79C6BA1F437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6" y="1458"/>
                <a:ext cx="48" cy="7"/>
              </a:xfrm>
              <a:custGeom>
                <a:avLst/>
                <a:gdLst>
                  <a:gd name="T0" fmla="*/ 1 w 95"/>
                  <a:gd name="T1" fmla="*/ 1 h 14"/>
                  <a:gd name="T2" fmla="*/ 0 w 95"/>
                  <a:gd name="T3" fmla="*/ 0 h 14"/>
                  <a:gd name="T4" fmla="*/ 1 w 95"/>
                  <a:gd name="T5" fmla="*/ 1 h 14"/>
                  <a:gd name="T6" fmla="*/ 1 w 95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"/>
                  <a:gd name="T13" fmla="*/ 0 h 14"/>
                  <a:gd name="T14" fmla="*/ 95 w 95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" h="14">
                    <a:moveTo>
                      <a:pt x="95" y="6"/>
                    </a:moveTo>
                    <a:lnTo>
                      <a:pt x="0" y="0"/>
                    </a:lnTo>
                    <a:lnTo>
                      <a:pt x="91" y="14"/>
                    </a:lnTo>
                    <a:lnTo>
                      <a:pt x="95" y="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49" name="Freeform 123">
                <a:extLst>
                  <a:ext uri="{FF2B5EF4-FFF2-40B4-BE49-F238E27FC236}">
                    <a16:creationId xmlns:a16="http://schemas.microsoft.com/office/drawing/2014/main" id="{6BFC13C8-D802-4742-952A-835805A894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0" y="1525"/>
                <a:ext cx="134" cy="30"/>
              </a:xfrm>
              <a:custGeom>
                <a:avLst/>
                <a:gdLst>
                  <a:gd name="T0" fmla="*/ 0 w 267"/>
                  <a:gd name="T1" fmla="*/ 1 h 60"/>
                  <a:gd name="T2" fmla="*/ 1 w 267"/>
                  <a:gd name="T3" fmla="*/ 1 h 60"/>
                  <a:gd name="T4" fmla="*/ 1 w 267"/>
                  <a:gd name="T5" fmla="*/ 1 h 60"/>
                  <a:gd name="T6" fmla="*/ 1 w 267"/>
                  <a:gd name="T7" fmla="*/ 1 h 60"/>
                  <a:gd name="T8" fmla="*/ 1 w 267"/>
                  <a:gd name="T9" fmla="*/ 1 h 60"/>
                  <a:gd name="T10" fmla="*/ 1 w 267"/>
                  <a:gd name="T11" fmla="*/ 1 h 60"/>
                  <a:gd name="T12" fmla="*/ 1 w 267"/>
                  <a:gd name="T13" fmla="*/ 1 h 60"/>
                  <a:gd name="T14" fmla="*/ 1 w 267"/>
                  <a:gd name="T15" fmla="*/ 1 h 60"/>
                  <a:gd name="T16" fmla="*/ 1 w 267"/>
                  <a:gd name="T17" fmla="*/ 1 h 60"/>
                  <a:gd name="T18" fmla="*/ 1 w 267"/>
                  <a:gd name="T19" fmla="*/ 1 h 60"/>
                  <a:gd name="T20" fmla="*/ 1 w 267"/>
                  <a:gd name="T21" fmla="*/ 1 h 60"/>
                  <a:gd name="T22" fmla="*/ 1 w 267"/>
                  <a:gd name="T23" fmla="*/ 1 h 60"/>
                  <a:gd name="T24" fmla="*/ 1 w 267"/>
                  <a:gd name="T25" fmla="*/ 1 h 60"/>
                  <a:gd name="T26" fmla="*/ 1 w 267"/>
                  <a:gd name="T27" fmla="*/ 1 h 60"/>
                  <a:gd name="T28" fmla="*/ 1 w 267"/>
                  <a:gd name="T29" fmla="*/ 1 h 60"/>
                  <a:gd name="T30" fmla="*/ 1 w 267"/>
                  <a:gd name="T31" fmla="*/ 1 h 60"/>
                  <a:gd name="T32" fmla="*/ 2 w 267"/>
                  <a:gd name="T33" fmla="*/ 0 h 60"/>
                  <a:gd name="T34" fmla="*/ 1 w 267"/>
                  <a:gd name="T35" fmla="*/ 1 h 60"/>
                  <a:gd name="T36" fmla="*/ 0 w 267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7"/>
                  <a:gd name="T58" fmla="*/ 0 h 60"/>
                  <a:gd name="T59" fmla="*/ 267 w 267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7" h="60">
                    <a:moveTo>
                      <a:pt x="0" y="60"/>
                    </a:moveTo>
                    <a:lnTo>
                      <a:pt x="2" y="60"/>
                    </a:lnTo>
                    <a:lnTo>
                      <a:pt x="7" y="58"/>
                    </a:lnTo>
                    <a:lnTo>
                      <a:pt x="15" y="57"/>
                    </a:lnTo>
                    <a:lnTo>
                      <a:pt x="25" y="53"/>
                    </a:lnTo>
                    <a:lnTo>
                      <a:pt x="39" y="50"/>
                    </a:lnTo>
                    <a:lnTo>
                      <a:pt x="54" y="47"/>
                    </a:lnTo>
                    <a:lnTo>
                      <a:pt x="71" y="42"/>
                    </a:lnTo>
                    <a:lnTo>
                      <a:pt x="91" y="37"/>
                    </a:lnTo>
                    <a:lnTo>
                      <a:pt x="110" y="33"/>
                    </a:lnTo>
                    <a:lnTo>
                      <a:pt x="132" y="28"/>
                    </a:lnTo>
                    <a:lnTo>
                      <a:pt x="154" y="24"/>
                    </a:lnTo>
                    <a:lnTo>
                      <a:pt x="177" y="18"/>
                    </a:lnTo>
                    <a:lnTo>
                      <a:pt x="199" y="13"/>
                    </a:lnTo>
                    <a:lnTo>
                      <a:pt x="222" y="9"/>
                    </a:lnTo>
                    <a:lnTo>
                      <a:pt x="245" y="4"/>
                    </a:lnTo>
                    <a:lnTo>
                      <a:pt x="267" y="0"/>
                    </a:lnTo>
                    <a:lnTo>
                      <a:pt x="11" y="2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50" name="Freeform 124">
                <a:extLst>
                  <a:ext uri="{FF2B5EF4-FFF2-40B4-BE49-F238E27FC236}">
                    <a16:creationId xmlns:a16="http://schemas.microsoft.com/office/drawing/2014/main" id="{05E86F3C-D1A6-44E8-9411-42F7E9D9BE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7" y="1536"/>
                <a:ext cx="135" cy="23"/>
              </a:xfrm>
              <a:custGeom>
                <a:avLst/>
                <a:gdLst>
                  <a:gd name="T0" fmla="*/ 1 w 270"/>
                  <a:gd name="T1" fmla="*/ 1 h 46"/>
                  <a:gd name="T2" fmla="*/ 1 w 270"/>
                  <a:gd name="T3" fmla="*/ 1 h 46"/>
                  <a:gd name="T4" fmla="*/ 1 w 270"/>
                  <a:gd name="T5" fmla="*/ 1 h 46"/>
                  <a:gd name="T6" fmla="*/ 1 w 270"/>
                  <a:gd name="T7" fmla="*/ 1 h 46"/>
                  <a:gd name="T8" fmla="*/ 1 w 270"/>
                  <a:gd name="T9" fmla="*/ 1 h 46"/>
                  <a:gd name="T10" fmla="*/ 1 w 270"/>
                  <a:gd name="T11" fmla="*/ 1 h 46"/>
                  <a:gd name="T12" fmla="*/ 1 w 270"/>
                  <a:gd name="T13" fmla="*/ 1 h 46"/>
                  <a:gd name="T14" fmla="*/ 1 w 270"/>
                  <a:gd name="T15" fmla="*/ 1 h 46"/>
                  <a:gd name="T16" fmla="*/ 1 w 270"/>
                  <a:gd name="T17" fmla="*/ 1 h 46"/>
                  <a:gd name="T18" fmla="*/ 1 w 270"/>
                  <a:gd name="T19" fmla="*/ 1 h 46"/>
                  <a:gd name="T20" fmla="*/ 1 w 270"/>
                  <a:gd name="T21" fmla="*/ 1 h 46"/>
                  <a:gd name="T22" fmla="*/ 1 w 270"/>
                  <a:gd name="T23" fmla="*/ 1 h 46"/>
                  <a:gd name="T24" fmla="*/ 1 w 270"/>
                  <a:gd name="T25" fmla="*/ 1 h 46"/>
                  <a:gd name="T26" fmla="*/ 1 w 270"/>
                  <a:gd name="T27" fmla="*/ 1 h 46"/>
                  <a:gd name="T28" fmla="*/ 1 w 270"/>
                  <a:gd name="T29" fmla="*/ 1 h 46"/>
                  <a:gd name="T30" fmla="*/ 1 w 270"/>
                  <a:gd name="T31" fmla="*/ 1 h 46"/>
                  <a:gd name="T32" fmla="*/ 0 w 270"/>
                  <a:gd name="T33" fmla="*/ 0 h 46"/>
                  <a:gd name="T34" fmla="*/ 1 w 270"/>
                  <a:gd name="T35" fmla="*/ 1 h 46"/>
                  <a:gd name="T36" fmla="*/ 1 w 270"/>
                  <a:gd name="T37" fmla="*/ 1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0"/>
                  <a:gd name="T58" fmla="*/ 0 h 46"/>
                  <a:gd name="T59" fmla="*/ 270 w 270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0" h="46">
                    <a:moveTo>
                      <a:pt x="270" y="46"/>
                    </a:moveTo>
                    <a:lnTo>
                      <a:pt x="267" y="46"/>
                    </a:lnTo>
                    <a:lnTo>
                      <a:pt x="263" y="45"/>
                    </a:lnTo>
                    <a:lnTo>
                      <a:pt x="255" y="43"/>
                    </a:lnTo>
                    <a:lnTo>
                      <a:pt x="244" y="41"/>
                    </a:lnTo>
                    <a:lnTo>
                      <a:pt x="231" y="38"/>
                    </a:lnTo>
                    <a:lnTo>
                      <a:pt x="216" y="36"/>
                    </a:lnTo>
                    <a:lnTo>
                      <a:pt x="197" y="32"/>
                    </a:lnTo>
                    <a:lnTo>
                      <a:pt x="179" y="28"/>
                    </a:lnTo>
                    <a:lnTo>
                      <a:pt x="158" y="24"/>
                    </a:lnTo>
                    <a:lnTo>
                      <a:pt x="136" y="21"/>
                    </a:lnTo>
                    <a:lnTo>
                      <a:pt x="114" y="17"/>
                    </a:lnTo>
                    <a:lnTo>
                      <a:pt x="91" y="13"/>
                    </a:lnTo>
                    <a:lnTo>
                      <a:pt x="68" y="9"/>
                    </a:lnTo>
                    <a:lnTo>
                      <a:pt x="45" y="6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256" y="11"/>
                    </a:lnTo>
                    <a:lnTo>
                      <a:pt x="270" y="4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51" name="Freeform 125">
                <a:extLst>
                  <a:ext uri="{FF2B5EF4-FFF2-40B4-BE49-F238E27FC236}">
                    <a16:creationId xmlns:a16="http://schemas.microsoft.com/office/drawing/2014/main" id="{06579093-42BE-4BA4-8DE1-453912AA6F0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51" y="1481"/>
                <a:ext cx="86" cy="26"/>
              </a:xfrm>
              <a:custGeom>
                <a:avLst/>
                <a:gdLst>
                  <a:gd name="T0" fmla="*/ 0 w 173"/>
                  <a:gd name="T1" fmla="*/ 1 h 51"/>
                  <a:gd name="T2" fmla="*/ 0 w 173"/>
                  <a:gd name="T3" fmla="*/ 1 h 51"/>
                  <a:gd name="T4" fmla="*/ 0 w 173"/>
                  <a:gd name="T5" fmla="*/ 1 h 51"/>
                  <a:gd name="T6" fmla="*/ 0 w 173"/>
                  <a:gd name="T7" fmla="*/ 1 h 51"/>
                  <a:gd name="T8" fmla="*/ 0 w 173"/>
                  <a:gd name="T9" fmla="*/ 1 h 51"/>
                  <a:gd name="T10" fmla="*/ 0 w 173"/>
                  <a:gd name="T11" fmla="*/ 1 h 51"/>
                  <a:gd name="T12" fmla="*/ 0 w 173"/>
                  <a:gd name="T13" fmla="*/ 1 h 51"/>
                  <a:gd name="T14" fmla="*/ 0 w 173"/>
                  <a:gd name="T15" fmla="*/ 1 h 51"/>
                  <a:gd name="T16" fmla="*/ 0 w 173"/>
                  <a:gd name="T17" fmla="*/ 1 h 51"/>
                  <a:gd name="T18" fmla="*/ 0 w 173"/>
                  <a:gd name="T19" fmla="*/ 1 h 51"/>
                  <a:gd name="T20" fmla="*/ 0 w 173"/>
                  <a:gd name="T21" fmla="*/ 1 h 51"/>
                  <a:gd name="T22" fmla="*/ 0 w 173"/>
                  <a:gd name="T23" fmla="*/ 1 h 51"/>
                  <a:gd name="T24" fmla="*/ 0 w 173"/>
                  <a:gd name="T25" fmla="*/ 1 h 51"/>
                  <a:gd name="T26" fmla="*/ 0 w 173"/>
                  <a:gd name="T27" fmla="*/ 1 h 51"/>
                  <a:gd name="T28" fmla="*/ 0 w 173"/>
                  <a:gd name="T29" fmla="*/ 1 h 51"/>
                  <a:gd name="T30" fmla="*/ 0 w 173"/>
                  <a:gd name="T31" fmla="*/ 1 h 51"/>
                  <a:gd name="T32" fmla="*/ 0 w 173"/>
                  <a:gd name="T33" fmla="*/ 1 h 51"/>
                  <a:gd name="T34" fmla="*/ 0 w 173"/>
                  <a:gd name="T35" fmla="*/ 1 h 51"/>
                  <a:gd name="T36" fmla="*/ 0 w 173"/>
                  <a:gd name="T37" fmla="*/ 0 h 51"/>
                  <a:gd name="T38" fmla="*/ 0 w 173"/>
                  <a:gd name="T39" fmla="*/ 0 h 51"/>
                  <a:gd name="T40" fmla="*/ 0 w 173"/>
                  <a:gd name="T41" fmla="*/ 1 h 51"/>
                  <a:gd name="T42" fmla="*/ 0 w 173"/>
                  <a:gd name="T43" fmla="*/ 1 h 51"/>
                  <a:gd name="T44" fmla="*/ 0 w 173"/>
                  <a:gd name="T45" fmla="*/ 1 h 51"/>
                  <a:gd name="T46" fmla="*/ 0 w 173"/>
                  <a:gd name="T47" fmla="*/ 1 h 51"/>
                  <a:gd name="T48" fmla="*/ 0 w 173"/>
                  <a:gd name="T49" fmla="*/ 1 h 51"/>
                  <a:gd name="T50" fmla="*/ 0 w 173"/>
                  <a:gd name="T51" fmla="*/ 1 h 51"/>
                  <a:gd name="T52" fmla="*/ 0 w 173"/>
                  <a:gd name="T53" fmla="*/ 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3"/>
                  <a:gd name="T82" fmla="*/ 0 h 51"/>
                  <a:gd name="T83" fmla="*/ 173 w 173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3" h="51">
                    <a:moveTo>
                      <a:pt x="173" y="14"/>
                    </a:moveTo>
                    <a:lnTo>
                      <a:pt x="163" y="44"/>
                    </a:lnTo>
                    <a:lnTo>
                      <a:pt x="159" y="43"/>
                    </a:lnTo>
                    <a:lnTo>
                      <a:pt x="148" y="39"/>
                    </a:lnTo>
                    <a:lnTo>
                      <a:pt x="132" y="36"/>
                    </a:lnTo>
                    <a:lnTo>
                      <a:pt x="111" y="33"/>
                    </a:lnTo>
                    <a:lnTo>
                      <a:pt x="88" y="32"/>
                    </a:lnTo>
                    <a:lnTo>
                      <a:pt x="64" y="33"/>
                    </a:lnTo>
                    <a:lnTo>
                      <a:pt x="41" y="39"/>
                    </a:lnTo>
                    <a:lnTo>
                      <a:pt x="20" y="51"/>
                    </a:lnTo>
                    <a:lnTo>
                      <a:pt x="0" y="31"/>
                    </a:lnTo>
                    <a:lnTo>
                      <a:pt x="1" y="30"/>
                    </a:lnTo>
                    <a:lnTo>
                      <a:pt x="5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1" y="10"/>
                    </a:lnTo>
                    <a:lnTo>
                      <a:pt x="48" y="6"/>
                    </a:lnTo>
                    <a:lnTo>
                      <a:pt x="67" y="1"/>
                    </a:lnTo>
                    <a:lnTo>
                      <a:pt x="90" y="0"/>
                    </a:lnTo>
                    <a:lnTo>
                      <a:pt x="106" y="0"/>
                    </a:lnTo>
                    <a:lnTo>
                      <a:pt x="122" y="1"/>
                    </a:lnTo>
                    <a:lnTo>
                      <a:pt x="136" y="3"/>
                    </a:lnTo>
                    <a:lnTo>
                      <a:pt x="149" y="7"/>
                    </a:lnTo>
                    <a:lnTo>
                      <a:pt x="159" y="9"/>
                    </a:lnTo>
                    <a:lnTo>
                      <a:pt x="166" y="11"/>
                    </a:lnTo>
                    <a:lnTo>
                      <a:pt x="172" y="13"/>
                    </a:lnTo>
                    <a:lnTo>
                      <a:pt x="173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52" name="Freeform 126">
                <a:extLst>
                  <a:ext uri="{FF2B5EF4-FFF2-40B4-BE49-F238E27FC236}">
                    <a16:creationId xmlns:a16="http://schemas.microsoft.com/office/drawing/2014/main" id="{0DE8222A-1B7D-4206-95DE-FBC219D757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0" y="1514"/>
                <a:ext cx="57" cy="13"/>
              </a:xfrm>
              <a:custGeom>
                <a:avLst/>
                <a:gdLst>
                  <a:gd name="T0" fmla="*/ 1 w 114"/>
                  <a:gd name="T1" fmla="*/ 0 h 25"/>
                  <a:gd name="T2" fmla="*/ 1 w 114"/>
                  <a:gd name="T3" fmla="*/ 0 h 25"/>
                  <a:gd name="T4" fmla="*/ 1 w 114"/>
                  <a:gd name="T5" fmla="*/ 1 h 25"/>
                  <a:gd name="T6" fmla="*/ 1 w 114"/>
                  <a:gd name="T7" fmla="*/ 1 h 25"/>
                  <a:gd name="T8" fmla="*/ 1 w 114"/>
                  <a:gd name="T9" fmla="*/ 1 h 25"/>
                  <a:gd name="T10" fmla="*/ 1 w 114"/>
                  <a:gd name="T11" fmla="*/ 1 h 25"/>
                  <a:gd name="T12" fmla="*/ 1 w 114"/>
                  <a:gd name="T13" fmla="*/ 1 h 25"/>
                  <a:gd name="T14" fmla="*/ 1 w 114"/>
                  <a:gd name="T15" fmla="*/ 1 h 25"/>
                  <a:gd name="T16" fmla="*/ 1 w 114"/>
                  <a:gd name="T17" fmla="*/ 1 h 25"/>
                  <a:gd name="T18" fmla="*/ 1 w 114"/>
                  <a:gd name="T19" fmla="*/ 1 h 25"/>
                  <a:gd name="T20" fmla="*/ 1 w 114"/>
                  <a:gd name="T21" fmla="*/ 1 h 25"/>
                  <a:gd name="T22" fmla="*/ 1 w 114"/>
                  <a:gd name="T23" fmla="*/ 1 h 25"/>
                  <a:gd name="T24" fmla="*/ 1 w 114"/>
                  <a:gd name="T25" fmla="*/ 1 h 25"/>
                  <a:gd name="T26" fmla="*/ 0 w 114"/>
                  <a:gd name="T27" fmla="*/ 1 h 25"/>
                  <a:gd name="T28" fmla="*/ 0 w 114"/>
                  <a:gd name="T29" fmla="*/ 1 h 25"/>
                  <a:gd name="T30" fmla="*/ 1 w 114"/>
                  <a:gd name="T31" fmla="*/ 1 h 25"/>
                  <a:gd name="T32" fmla="*/ 1 w 114"/>
                  <a:gd name="T33" fmla="*/ 1 h 25"/>
                  <a:gd name="T34" fmla="*/ 1 w 114"/>
                  <a:gd name="T35" fmla="*/ 1 h 25"/>
                  <a:gd name="T36" fmla="*/ 1 w 114"/>
                  <a:gd name="T37" fmla="*/ 1 h 25"/>
                  <a:gd name="T38" fmla="*/ 1 w 114"/>
                  <a:gd name="T39" fmla="*/ 1 h 25"/>
                  <a:gd name="T40" fmla="*/ 1 w 114"/>
                  <a:gd name="T41" fmla="*/ 1 h 25"/>
                  <a:gd name="T42" fmla="*/ 1 w 114"/>
                  <a:gd name="T43" fmla="*/ 1 h 25"/>
                  <a:gd name="T44" fmla="*/ 1 w 114"/>
                  <a:gd name="T45" fmla="*/ 1 h 25"/>
                  <a:gd name="T46" fmla="*/ 1 w 114"/>
                  <a:gd name="T47" fmla="*/ 1 h 25"/>
                  <a:gd name="T48" fmla="*/ 1 w 114"/>
                  <a:gd name="T49" fmla="*/ 1 h 25"/>
                  <a:gd name="T50" fmla="*/ 1 w 114"/>
                  <a:gd name="T51" fmla="*/ 0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4"/>
                  <a:gd name="T79" fmla="*/ 0 h 25"/>
                  <a:gd name="T80" fmla="*/ 114 w 114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4" h="25">
                    <a:moveTo>
                      <a:pt x="114" y="0"/>
                    </a:moveTo>
                    <a:lnTo>
                      <a:pt x="113" y="0"/>
                    </a:lnTo>
                    <a:lnTo>
                      <a:pt x="110" y="2"/>
                    </a:lnTo>
                    <a:lnTo>
                      <a:pt x="103" y="3"/>
                    </a:lnTo>
                    <a:lnTo>
                      <a:pt x="94" y="5"/>
                    </a:lnTo>
                    <a:lnTo>
                      <a:pt x="81" y="8"/>
                    </a:lnTo>
                    <a:lnTo>
                      <a:pt x="64" y="10"/>
                    </a:lnTo>
                    <a:lnTo>
                      <a:pt x="43" y="12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3" y="15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4" y="23"/>
                    </a:lnTo>
                    <a:lnTo>
                      <a:pt x="12" y="25"/>
                    </a:lnTo>
                    <a:lnTo>
                      <a:pt x="21" y="25"/>
                    </a:lnTo>
                    <a:lnTo>
                      <a:pt x="35" y="25"/>
                    </a:lnTo>
                    <a:lnTo>
                      <a:pt x="51" y="25"/>
                    </a:lnTo>
                    <a:lnTo>
                      <a:pt x="67" y="23"/>
                    </a:lnTo>
                    <a:lnTo>
                      <a:pt x="83" y="21"/>
                    </a:lnTo>
                    <a:lnTo>
                      <a:pt x="97" y="18"/>
                    </a:lnTo>
                    <a:lnTo>
                      <a:pt x="107" y="16"/>
                    </a:lnTo>
                    <a:lnTo>
                      <a:pt x="113" y="1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53" name="Freeform 127">
                <a:extLst>
                  <a:ext uri="{FF2B5EF4-FFF2-40B4-BE49-F238E27FC236}">
                    <a16:creationId xmlns:a16="http://schemas.microsoft.com/office/drawing/2014/main" id="{F72D9E49-755C-4084-B760-5924DA33CD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2" y="1511"/>
                <a:ext cx="30" cy="33"/>
              </a:xfrm>
              <a:custGeom>
                <a:avLst/>
                <a:gdLst>
                  <a:gd name="T0" fmla="*/ 1 w 60"/>
                  <a:gd name="T1" fmla="*/ 1 h 65"/>
                  <a:gd name="T2" fmla="*/ 1 w 60"/>
                  <a:gd name="T3" fmla="*/ 1 h 65"/>
                  <a:gd name="T4" fmla="*/ 1 w 60"/>
                  <a:gd name="T5" fmla="*/ 1 h 65"/>
                  <a:gd name="T6" fmla="*/ 1 w 60"/>
                  <a:gd name="T7" fmla="*/ 1 h 65"/>
                  <a:gd name="T8" fmla="*/ 1 w 60"/>
                  <a:gd name="T9" fmla="*/ 1 h 65"/>
                  <a:gd name="T10" fmla="*/ 1 w 60"/>
                  <a:gd name="T11" fmla="*/ 1 h 65"/>
                  <a:gd name="T12" fmla="*/ 1 w 60"/>
                  <a:gd name="T13" fmla="*/ 1 h 65"/>
                  <a:gd name="T14" fmla="*/ 1 w 60"/>
                  <a:gd name="T15" fmla="*/ 1 h 65"/>
                  <a:gd name="T16" fmla="*/ 1 w 60"/>
                  <a:gd name="T17" fmla="*/ 0 h 65"/>
                  <a:gd name="T18" fmla="*/ 1 w 60"/>
                  <a:gd name="T19" fmla="*/ 1 h 65"/>
                  <a:gd name="T20" fmla="*/ 1 w 60"/>
                  <a:gd name="T21" fmla="*/ 1 h 65"/>
                  <a:gd name="T22" fmla="*/ 1 w 60"/>
                  <a:gd name="T23" fmla="*/ 1 h 65"/>
                  <a:gd name="T24" fmla="*/ 0 w 60"/>
                  <a:gd name="T25" fmla="*/ 1 h 65"/>
                  <a:gd name="T26" fmla="*/ 1 w 60"/>
                  <a:gd name="T27" fmla="*/ 1 h 65"/>
                  <a:gd name="T28" fmla="*/ 1 w 60"/>
                  <a:gd name="T29" fmla="*/ 1 h 65"/>
                  <a:gd name="T30" fmla="*/ 1 w 60"/>
                  <a:gd name="T31" fmla="*/ 1 h 65"/>
                  <a:gd name="T32" fmla="*/ 1 w 60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65"/>
                  <a:gd name="T53" fmla="*/ 60 w 6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65">
                    <a:moveTo>
                      <a:pt x="31" y="65"/>
                    </a:moveTo>
                    <a:lnTo>
                      <a:pt x="42" y="63"/>
                    </a:lnTo>
                    <a:lnTo>
                      <a:pt x="51" y="55"/>
                    </a:lnTo>
                    <a:lnTo>
                      <a:pt x="57" y="45"/>
                    </a:lnTo>
                    <a:lnTo>
                      <a:pt x="60" y="32"/>
                    </a:lnTo>
                    <a:lnTo>
                      <a:pt x="56" y="19"/>
                    </a:lnTo>
                    <a:lnTo>
                      <a:pt x="50" y="9"/>
                    </a:lnTo>
                    <a:lnTo>
                      <a:pt x="40" y="2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3"/>
                    </a:lnTo>
                    <a:lnTo>
                      <a:pt x="3" y="46"/>
                    </a:lnTo>
                    <a:lnTo>
                      <a:pt x="9" y="56"/>
                    </a:lnTo>
                    <a:lnTo>
                      <a:pt x="19" y="63"/>
                    </a:lnTo>
                    <a:lnTo>
                      <a:pt x="31" y="6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54" name="Freeform 128">
                <a:extLst>
                  <a:ext uri="{FF2B5EF4-FFF2-40B4-BE49-F238E27FC236}">
                    <a16:creationId xmlns:a16="http://schemas.microsoft.com/office/drawing/2014/main" id="{77EF5BA1-4256-4A7E-86F3-332CF5E06E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7" y="1525"/>
                <a:ext cx="51" cy="11"/>
              </a:xfrm>
              <a:custGeom>
                <a:avLst/>
                <a:gdLst>
                  <a:gd name="T0" fmla="*/ 0 w 103"/>
                  <a:gd name="T1" fmla="*/ 1 h 22"/>
                  <a:gd name="T2" fmla="*/ 0 w 103"/>
                  <a:gd name="T3" fmla="*/ 1 h 22"/>
                  <a:gd name="T4" fmla="*/ 0 w 103"/>
                  <a:gd name="T5" fmla="*/ 1 h 22"/>
                  <a:gd name="T6" fmla="*/ 0 w 103"/>
                  <a:gd name="T7" fmla="*/ 1 h 22"/>
                  <a:gd name="T8" fmla="*/ 0 w 103"/>
                  <a:gd name="T9" fmla="*/ 1 h 22"/>
                  <a:gd name="T10" fmla="*/ 0 w 103"/>
                  <a:gd name="T11" fmla="*/ 1 h 22"/>
                  <a:gd name="T12" fmla="*/ 0 w 103"/>
                  <a:gd name="T13" fmla="*/ 1 h 22"/>
                  <a:gd name="T14" fmla="*/ 0 w 103"/>
                  <a:gd name="T15" fmla="*/ 1 h 22"/>
                  <a:gd name="T16" fmla="*/ 0 w 103"/>
                  <a:gd name="T17" fmla="*/ 0 h 22"/>
                  <a:gd name="T18" fmla="*/ 0 w 103"/>
                  <a:gd name="T19" fmla="*/ 1 h 22"/>
                  <a:gd name="T20" fmla="*/ 0 w 103"/>
                  <a:gd name="T21" fmla="*/ 1 h 22"/>
                  <a:gd name="T22" fmla="*/ 0 w 103"/>
                  <a:gd name="T23" fmla="*/ 1 h 22"/>
                  <a:gd name="T24" fmla="*/ 0 w 103"/>
                  <a:gd name="T25" fmla="*/ 1 h 22"/>
                  <a:gd name="T26" fmla="*/ 0 w 103"/>
                  <a:gd name="T27" fmla="*/ 1 h 22"/>
                  <a:gd name="T28" fmla="*/ 0 w 103"/>
                  <a:gd name="T29" fmla="*/ 1 h 22"/>
                  <a:gd name="T30" fmla="*/ 0 w 103"/>
                  <a:gd name="T31" fmla="*/ 1 h 22"/>
                  <a:gd name="T32" fmla="*/ 0 w 103"/>
                  <a:gd name="T33" fmla="*/ 1 h 22"/>
                  <a:gd name="T34" fmla="*/ 0 w 103"/>
                  <a:gd name="T35" fmla="*/ 1 h 22"/>
                  <a:gd name="T36" fmla="*/ 0 w 103"/>
                  <a:gd name="T37" fmla="*/ 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"/>
                  <a:gd name="T58" fmla="*/ 0 h 22"/>
                  <a:gd name="T59" fmla="*/ 103 w 103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" h="22">
                    <a:moveTo>
                      <a:pt x="2" y="14"/>
                    </a:moveTo>
                    <a:lnTo>
                      <a:pt x="5" y="14"/>
                    </a:lnTo>
                    <a:lnTo>
                      <a:pt x="13" y="14"/>
                    </a:lnTo>
                    <a:lnTo>
                      <a:pt x="24" y="14"/>
                    </a:lnTo>
                    <a:lnTo>
                      <a:pt x="38" y="14"/>
                    </a:lnTo>
                    <a:lnTo>
                      <a:pt x="54" y="13"/>
                    </a:lnTo>
                    <a:lnTo>
                      <a:pt x="70" y="11"/>
                    </a:lnTo>
                    <a:lnTo>
                      <a:pt x="88" y="6"/>
                    </a:lnTo>
                    <a:lnTo>
                      <a:pt x="103" y="0"/>
                    </a:lnTo>
                    <a:lnTo>
                      <a:pt x="99" y="10"/>
                    </a:lnTo>
                    <a:lnTo>
                      <a:pt x="97" y="11"/>
                    </a:lnTo>
                    <a:lnTo>
                      <a:pt x="92" y="13"/>
                    </a:lnTo>
                    <a:lnTo>
                      <a:pt x="84" y="15"/>
                    </a:lnTo>
                    <a:lnTo>
                      <a:pt x="73" y="18"/>
                    </a:lnTo>
                    <a:lnTo>
                      <a:pt x="59" y="21"/>
                    </a:lnTo>
                    <a:lnTo>
                      <a:pt x="42" y="22"/>
                    </a:lnTo>
                    <a:lnTo>
                      <a:pt x="22" y="22"/>
                    </a:lnTo>
                    <a:lnTo>
                      <a:pt x="0" y="2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55" name="Freeform 129">
                <a:extLst>
                  <a:ext uri="{FF2B5EF4-FFF2-40B4-BE49-F238E27FC236}">
                    <a16:creationId xmlns:a16="http://schemas.microsoft.com/office/drawing/2014/main" id="{DEB9383F-14BD-49BE-931D-69AA57771F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4" y="1517"/>
                <a:ext cx="58" cy="11"/>
              </a:xfrm>
              <a:custGeom>
                <a:avLst/>
                <a:gdLst>
                  <a:gd name="T0" fmla="*/ 0 w 115"/>
                  <a:gd name="T1" fmla="*/ 0 h 22"/>
                  <a:gd name="T2" fmla="*/ 1 w 115"/>
                  <a:gd name="T3" fmla="*/ 0 h 22"/>
                  <a:gd name="T4" fmla="*/ 1 w 115"/>
                  <a:gd name="T5" fmla="*/ 1 h 22"/>
                  <a:gd name="T6" fmla="*/ 1 w 115"/>
                  <a:gd name="T7" fmla="*/ 1 h 22"/>
                  <a:gd name="T8" fmla="*/ 1 w 115"/>
                  <a:gd name="T9" fmla="*/ 1 h 22"/>
                  <a:gd name="T10" fmla="*/ 1 w 115"/>
                  <a:gd name="T11" fmla="*/ 1 h 22"/>
                  <a:gd name="T12" fmla="*/ 1 w 115"/>
                  <a:gd name="T13" fmla="*/ 1 h 22"/>
                  <a:gd name="T14" fmla="*/ 1 w 115"/>
                  <a:gd name="T15" fmla="*/ 1 h 22"/>
                  <a:gd name="T16" fmla="*/ 1 w 115"/>
                  <a:gd name="T17" fmla="*/ 1 h 22"/>
                  <a:gd name="T18" fmla="*/ 1 w 115"/>
                  <a:gd name="T19" fmla="*/ 1 h 22"/>
                  <a:gd name="T20" fmla="*/ 1 w 115"/>
                  <a:gd name="T21" fmla="*/ 1 h 22"/>
                  <a:gd name="T22" fmla="*/ 1 w 115"/>
                  <a:gd name="T23" fmla="*/ 1 h 22"/>
                  <a:gd name="T24" fmla="*/ 1 w 115"/>
                  <a:gd name="T25" fmla="*/ 1 h 22"/>
                  <a:gd name="T26" fmla="*/ 1 w 115"/>
                  <a:gd name="T27" fmla="*/ 1 h 22"/>
                  <a:gd name="T28" fmla="*/ 1 w 115"/>
                  <a:gd name="T29" fmla="*/ 1 h 22"/>
                  <a:gd name="T30" fmla="*/ 1 w 115"/>
                  <a:gd name="T31" fmla="*/ 1 h 22"/>
                  <a:gd name="T32" fmla="*/ 1 w 115"/>
                  <a:gd name="T33" fmla="*/ 1 h 22"/>
                  <a:gd name="T34" fmla="*/ 1 w 115"/>
                  <a:gd name="T35" fmla="*/ 1 h 22"/>
                  <a:gd name="T36" fmla="*/ 1 w 115"/>
                  <a:gd name="T37" fmla="*/ 1 h 22"/>
                  <a:gd name="T38" fmla="*/ 1 w 115"/>
                  <a:gd name="T39" fmla="*/ 1 h 22"/>
                  <a:gd name="T40" fmla="*/ 1 w 115"/>
                  <a:gd name="T41" fmla="*/ 1 h 22"/>
                  <a:gd name="T42" fmla="*/ 1 w 115"/>
                  <a:gd name="T43" fmla="*/ 1 h 22"/>
                  <a:gd name="T44" fmla="*/ 1 w 115"/>
                  <a:gd name="T45" fmla="*/ 1 h 22"/>
                  <a:gd name="T46" fmla="*/ 1 w 115"/>
                  <a:gd name="T47" fmla="*/ 1 h 22"/>
                  <a:gd name="T48" fmla="*/ 1 w 115"/>
                  <a:gd name="T49" fmla="*/ 1 h 22"/>
                  <a:gd name="T50" fmla="*/ 0 w 115"/>
                  <a:gd name="T51" fmla="*/ 0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5"/>
                  <a:gd name="T79" fmla="*/ 0 h 22"/>
                  <a:gd name="T80" fmla="*/ 115 w 115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5" h="22">
                    <a:moveTo>
                      <a:pt x="0" y="0"/>
                    </a:moveTo>
                    <a:lnTo>
                      <a:pt x="1" y="0"/>
                    </a:lnTo>
                    <a:lnTo>
                      <a:pt x="4" y="3"/>
                    </a:lnTo>
                    <a:lnTo>
                      <a:pt x="11" y="4"/>
                    </a:lnTo>
                    <a:lnTo>
                      <a:pt x="21" y="6"/>
                    </a:lnTo>
                    <a:lnTo>
                      <a:pt x="34" y="7"/>
                    </a:lnTo>
                    <a:lnTo>
                      <a:pt x="51" y="10"/>
                    </a:lnTo>
                    <a:lnTo>
                      <a:pt x="71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102" y="11"/>
                    </a:lnTo>
                    <a:lnTo>
                      <a:pt x="107" y="12"/>
                    </a:lnTo>
                    <a:lnTo>
                      <a:pt x="112" y="13"/>
                    </a:lnTo>
                    <a:lnTo>
                      <a:pt x="115" y="15"/>
                    </a:lnTo>
                    <a:lnTo>
                      <a:pt x="115" y="1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94" y="22"/>
                    </a:lnTo>
                    <a:lnTo>
                      <a:pt x="81" y="22"/>
                    </a:lnTo>
                    <a:lnTo>
                      <a:pt x="64" y="22"/>
                    </a:lnTo>
                    <a:lnTo>
                      <a:pt x="47" y="22"/>
                    </a:lnTo>
                    <a:lnTo>
                      <a:pt x="31" y="21"/>
                    </a:lnTo>
                    <a:lnTo>
                      <a:pt x="17" y="19"/>
                    </a:lnTo>
                    <a:lnTo>
                      <a:pt x="7" y="16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56" name="Freeform 130">
                <a:extLst>
                  <a:ext uri="{FF2B5EF4-FFF2-40B4-BE49-F238E27FC236}">
                    <a16:creationId xmlns:a16="http://schemas.microsoft.com/office/drawing/2014/main" id="{2FEB2592-3190-449C-80E7-ED26C78702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3" y="1528"/>
                <a:ext cx="52" cy="9"/>
              </a:xfrm>
              <a:custGeom>
                <a:avLst/>
                <a:gdLst>
                  <a:gd name="T0" fmla="*/ 1 w 104"/>
                  <a:gd name="T1" fmla="*/ 0 h 19"/>
                  <a:gd name="T2" fmla="*/ 1 w 104"/>
                  <a:gd name="T3" fmla="*/ 0 h 19"/>
                  <a:gd name="T4" fmla="*/ 1 w 104"/>
                  <a:gd name="T5" fmla="*/ 0 h 19"/>
                  <a:gd name="T6" fmla="*/ 1 w 104"/>
                  <a:gd name="T7" fmla="*/ 0 h 19"/>
                  <a:gd name="T8" fmla="*/ 1 w 104"/>
                  <a:gd name="T9" fmla="*/ 0 h 19"/>
                  <a:gd name="T10" fmla="*/ 1 w 104"/>
                  <a:gd name="T11" fmla="*/ 0 h 19"/>
                  <a:gd name="T12" fmla="*/ 1 w 104"/>
                  <a:gd name="T13" fmla="*/ 0 h 19"/>
                  <a:gd name="T14" fmla="*/ 1 w 104"/>
                  <a:gd name="T15" fmla="*/ 0 h 19"/>
                  <a:gd name="T16" fmla="*/ 0 w 104"/>
                  <a:gd name="T17" fmla="*/ 0 h 19"/>
                  <a:gd name="T18" fmla="*/ 1 w 104"/>
                  <a:gd name="T19" fmla="*/ 0 h 19"/>
                  <a:gd name="T20" fmla="*/ 1 w 104"/>
                  <a:gd name="T21" fmla="*/ 0 h 19"/>
                  <a:gd name="T22" fmla="*/ 1 w 104"/>
                  <a:gd name="T23" fmla="*/ 0 h 19"/>
                  <a:gd name="T24" fmla="*/ 1 w 104"/>
                  <a:gd name="T25" fmla="*/ 0 h 19"/>
                  <a:gd name="T26" fmla="*/ 1 w 104"/>
                  <a:gd name="T27" fmla="*/ 0 h 19"/>
                  <a:gd name="T28" fmla="*/ 1 w 104"/>
                  <a:gd name="T29" fmla="*/ 0 h 19"/>
                  <a:gd name="T30" fmla="*/ 1 w 104"/>
                  <a:gd name="T31" fmla="*/ 0 h 19"/>
                  <a:gd name="T32" fmla="*/ 1 w 104"/>
                  <a:gd name="T33" fmla="*/ 0 h 19"/>
                  <a:gd name="T34" fmla="*/ 1 w 104"/>
                  <a:gd name="T35" fmla="*/ 0 h 19"/>
                  <a:gd name="T36" fmla="*/ 1 w 104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9"/>
                  <a:gd name="T59" fmla="*/ 104 w 104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9">
                    <a:moveTo>
                      <a:pt x="101" y="8"/>
                    </a:moveTo>
                    <a:lnTo>
                      <a:pt x="99" y="8"/>
                    </a:lnTo>
                    <a:lnTo>
                      <a:pt x="91" y="9"/>
                    </a:lnTo>
                    <a:lnTo>
                      <a:pt x="79" y="9"/>
                    </a:lnTo>
                    <a:lnTo>
                      <a:pt x="65" y="11"/>
                    </a:lnTo>
                    <a:lnTo>
                      <a:pt x="49" y="9"/>
                    </a:lnTo>
                    <a:lnTo>
                      <a:pt x="33" y="8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0" y="12"/>
                    </a:lnTo>
                    <a:lnTo>
                      <a:pt x="19" y="14"/>
                    </a:lnTo>
                    <a:lnTo>
                      <a:pt x="31" y="16"/>
                    </a:lnTo>
                    <a:lnTo>
                      <a:pt x="44" y="19"/>
                    </a:lnTo>
                    <a:lnTo>
                      <a:pt x="62" y="19"/>
                    </a:lnTo>
                    <a:lnTo>
                      <a:pt x="83" y="18"/>
                    </a:lnTo>
                    <a:lnTo>
                      <a:pt x="104" y="14"/>
                    </a:lnTo>
                    <a:lnTo>
                      <a:pt x="101" y="8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57" name="Freeform 131">
                <a:extLst>
                  <a:ext uri="{FF2B5EF4-FFF2-40B4-BE49-F238E27FC236}">
                    <a16:creationId xmlns:a16="http://schemas.microsoft.com/office/drawing/2014/main" id="{965AAA84-CE7A-4DDA-9587-EC87C22219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12" y="1479"/>
                <a:ext cx="11" cy="24"/>
              </a:xfrm>
              <a:custGeom>
                <a:avLst/>
                <a:gdLst>
                  <a:gd name="T0" fmla="*/ 1 w 20"/>
                  <a:gd name="T1" fmla="*/ 0 h 49"/>
                  <a:gd name="T2" fmla="*/ 1 w 20"/>
                  <a:gd name="T3" fmla="*/ 0 h 49"/>
                  <a:gd name="T4" fmla="*/ 0 w 20"/>
                  <a:gd name="T5" fmla="*/ 0 h 49"/>
                  <a:gd name="T6" fmla="*/ 1 w 20"/>
                  <a:gd name="T7" fmla="*/ 0 h 49"/>
                  <a:gd name="T8" fmla="*/ 1 w 20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9"/>
                  <a:gd name="T17" fmla="*/ 20 w 2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9">
                    <a:moveTo>
                      <a:pt x="20" y="2"/>
                    </a:moveTo>
                    <a:lnTo>
                      <a:pt x="5" y="49"/>
                    </a:lnTo>
                    <a:lnTo>
                      <a:pt x="0" y="46"/>
                    </a:lnTo>
                    <a:lnTo>
                      <a:pt x="9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58" name="Freeform 132">
                <a:extLst>
                  <a:ext uri="{FF2B5EF4-FFF2-40B4-BE49-F238E27FC236}">
                    <a16:creationId xmlns:a16="http://schemas.microsoft.com/office/drawing/2014/main" id="{41EB3B08-89AA-4385-BBB9-A625B088E9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67" y="1480"/>
                <a:ext cx="11" cy="24"/>
              </a:xfrm>
              <a:custGeom>
                <a:avLst/>
                <a:gdLst>
                  <a:gd name="T0" fmla="*/ 0 w 22"/>
                  <a:gd name="T1" fmla="*/ 0 h 49"/>
                  <a:gd name="T2" fmla="*/ 1 w 22"/>
                  <a:gd name="T3" fmla="*/ 0 h 49"/>
                  <a:gd name="T4" fmla="*/ 1 w 22"/>
                  <a:gd name="T5" fmla="*/ 0 h 49"/>
                  <a:gd name="T6" fmla="*/ 1 w 22"/>
                  <a:gd name="T7" fmla="*/ 0 h 49"/>
                  <a:gd name="T8" fmla="*/ 0 w 22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"/>
                    </a:moveTo>
                    <a:lnTo>
                      <a:pt x="16" y="49"/>
                    </a:lnTo>
                    <a:lnTo>
                      <a:pt x="22" y="45"/>
                    </a:lnTo>
                    <a:lnTo>
                      <a:pt x="1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  <p:sp>
            <p:nvSpPr>
              <p:cNvPr id="59" name="Freeform 133">
                <a:extLst>
                  <a:ext uri="{FF2B5EF4-FFF2-40B4-BE49-F238E27FC236}">
                    <a16:creationId xmlns:a16="http://schemas.microsoft.com/office/drawing/2014/main" id="{F46232CF-0A00-4C46-9B6E-5A696F5E19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518"/>
                <a:ext cx="6" cy="7"/>
              </a:xfrm>
              <a:custGeom>
                <a:avLst/>
                <a:gdLst>
                  <a:gd name="T0" fmla="*/ 0 w 13"/>
                  <a:gd name="T1" fmla="*/ 1 h 13"/>
                  <a:gd name="T2" fmla="*/ 0 w 13"/>
                  <a:gd name="T3" fmla="*/ 1 h 13"/>
                  <a:gd name="T4" fmla="*/ 0 w 13"/>
                  <a:gd name="T5" fmla="*/ 1 h 13"/>
                  <a:gd name="T6" fmla="*/ 0 w 13"/>
                  <a:gd name="T7" fmla="*/ 1 h 13"/>
                  <a:gd name="T8" fmla="*/ 0 w 13"/>
                  <a:gd name="T9" fmla="*/ 1 h 13"/>
                  <a:gd name="T10" fmla="*/ 0 w 13"/>
                  <a:gd name="T11" fmla="*/ 1 h 13"/>
                  <a:gd name="T12" fmla="*/ 0 w 13"/>
                  <a:gd name="T13" fmla="*/ 1 h 13"/>
                  <a:gd name="T14" fmla="*/ 0 w 13"/>
                  <a:gd name="T15" fmla="*/ 1 h 13"/>
                  <a:gd name="T16" fmla="*/ 0 w 13"/>
                  <a:gd name="T17" fmla="*/ 0 h 13"/>
                  <a:gd name="T18" fmla="*/ 0 w 13"/>
                  <a:gd name="T19" fmla="*/ 1 h 13"/>
                  <a:gd name="T20" fmla="*/ 0 w 13"/>
                  <a:gd name="T21" fmla="*/ 1 h 13"/>
                  <a:gd name="T22" fmla="*/ 0 w 13"/>
                  <a:gd name="T23" fmla="*/ 1 h 13"/>
                  <a:gd name="T24" fmla="*/ 0 w 13"/>
                  <a:gd name="T25" fmla="*/ 1 h 13"/>
                  <a:gd name="T26" fmla="*/ 0 w 13"/>
                  <a:gd name="T27" fmla="*/ 1 h 13"/>
                  <a:gd name="T28" fmla="*/ 0 w 13"/>
                  <a:gd name="T29" fmla="*/ 1 h 13"/>
                  <a:gd name="T30" fmla="*/ 0 w 13"/>
                  <a:gd name="T31" fmla="*/ 1 h 13"/>
                  <a:gd name="T32" fmla="*/ 0 w 13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2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/>
              </a:p>
            </p:txBody>
          </p:sp>
        </p:grpSp>
        <p:sp>
          <p:nvSpPr>
            <p:cNvPr id="23" name="Rectangle 134">
              <a:extLst>
                <a:ext uri="{FF2B5EF4-FFF2-40B4-BE49-F238E27FC236}">
                  <a16:creationId xmlns:a16="http://schemas.microsoft.com/office/drawing/2014/main" id="{1C60D21F-7576-4DAF-AB3C-124D707B30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037" y="5776242"/>
              <a:ext cx="909223" cy="30777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buFontTx/>
                <a:buNone/>
              </a:pPr>
              <a:r>
                <a:rPr lang="en-US" sz="1400" b="0" u="none" dirty="0">
                  <a:solidFill>
                    <a:schemeClr val="tx1"/>
                  </a:solidFill>
                  <a:cs typeface="Times New Roman" pitchFamily="18" charset="0"/>
                </a:rPr>
                <a:t>azimuth</a:t>
              </a:r>
            </a:p>
          </p:txBody>
        </p:sp>
        <p:grpSp>
          <p:nvGrpSpPr>
            <p:cNvPr id="24" name="Group 135">
              <a:extLst>
                <a:ext uri="{FF2B5EF4-FFF2-40B4-BE49-F238E27FC236}">
                  <a16:creationId xmlns:a16="http://schemas.microsoft.com/office/drawing/2014/main" id="{552482F6-D717-43A1-8BC0-F0A3EABEA1B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6264" y="5636542"/>
              <a:ext cx="222250" cy="171450"/>
              <a:chOff x="1856" y="1629"/>
              <a:chExt cx="194" cy="150"/>
            </a:xfrm>
          </p:grpSpPr>
          <p:sp>
            <p:nvSpPr>
              <p:cNvPr id="28" name="Oval 136">
                <a:extLst>
                  <a:ext uri="{FF2B5EF4-FFF2-40B4-BE49-F238E27FC236}">
                    <a16:creationId xmlns:a16="http://schemas.microsoft.com/office/drawing/2014/main" id="{56783681-E713-4CED-B0C9-C720B7A44D9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56" y="1629"/>
                <a:ext cx="194" cy="150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it-IT" b="0"/>
              </a:p>
            </p:txBody>
          </p:sp>
          <p:sp>
            <p:nvSpPr>
              <p:cNvPr id="29" name="Oval 137">
                <a:extLst>
                  <a:ext uri="{FF2B5EF4-FFF2-40B4-BE49-F238E27FC236}">
                    <a16:creationId xmlns:a16="http://schemas.microsoft.com/office/drawing/2014/main" id="{6CBE8F8F-3F02-470D-925E-6605910E57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28" y="1685"/>
                <a:ext cx="59" cy="45"/>
              </a:xfrm>
              <a:prstGeom prst="ellipse">
                <a:avLst/>
              </a:prstGeom>
              <a:solidFill>
                <a:schemeClr val="tx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it-IT" b="0"/>
              </a:p>
            </p:txBody>
          </p:sp>
        </p:grpSp>
        <p:sp>
          <p:nvSpPr>
            <p:cNvPr id="25" name="Line 139">
              <a:extLst>
                <a:ext uri="{FF2B5EF4-FFF2-40B4-BE49-F238E27FC236}">
                  <a16:creationId xmlns:a16="http://schemas.microsoft.com/office/drawing/2014/main" id="{9421EC76-751A-433B-869B-119D110CE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2864" y="3402930"/>
              <a:ext cx="939800" cy="22177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26" name="Line 15">
              <a:extLst>
                <a:ext uri="{FF2B5EF4-FFF2-40B4-BE49-F238E27FC236}">
                  <a16:creationId xmlns:a16="http://schemas.microsoft.com/office/drawing/2014/main" id="{2987968B-249E-49CA-8E39-A1EBF74DBA8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405269" flipV="1">
              <a:off x="852678" y="3521753"/>
              <a:ext cx="860265" cy="9021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sz="1400" b="0"/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1822307D-F303-4D79-98C2-4510621E64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224087">
              <a:off x="548665" y="3960601"/>
              <a:ext cx="1459448" cy="4616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buFontTx/>
                <a:buNone/>
              </a:pPr>
              <a:r>
                <a:rPr lang="it-IT" sz="1200" b="0" u="none" dirty="0" err="1">
                  <a:solidFill>
                    <a:schemeClr val="tx1"/>
                  </a:solidFill>
                  <a:cs typeface="Times New Roman" pitchFamily="18" charset="0"/>
                </a:rPr>
                <a:t>Baseline</a:t>
              </a:r>
              <a:r>
                <a:rPr lang="it-IT" sz="1200" b="0" u="none" dirty="0">
                  <a:solidFill>
                    <a:schemeClr val="tx1"/>
                  </a:solidFill>
                  <a:cs typeface="Times New Roman" pitchFamily="18" charset="0"/>
                </a:rPr>
                <a:t> aperture</a:t>
              </a:r>
              <a:endParaRPr lang="el-GR" sz="1200" b="0" u="none" dirty="0">
                <a:solidFill>
                  <a:schemeClr val="tx1"/>
                </a:solidFill>
              </a:endParaRPr>
            </a:p>
          </p:txBody>
        </p:sp>
      </p:grpSp>
      <p:sp>
        <p:nvSpPr>
          <p:cNvPr id="130" name="Line 9649">
            <a:extLst>
              <a:ext uri="{FF2B5EF4-FFF2-40B4-BE49-F238E27FC236}">
                <a16:creationId xmlns:a16="http://schemas.microsoft.com/office/drawing/2014/main" id="{8E39057B-8BA7-4B9A-898F-77082A0F806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259436" y="3995224"/>
            <a:ext cx="7769" cy="136643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b="0" u="none"/>
          </a:p>
        </p:txBody>
      </p:sp>
      <p:sp>
        <p:nvSpPr>
          <p:cNvPr id="131" name="CasellaDiTesto 5">
            <a:extLst>
              <a:ext uri="{FF2B5EF4-FFF2-40B4-BE49-F238E27FC236}">
                <a16:creationId xmlns:a16="http://schemas.microsoft.com/office/drawing/2014/main" id="{8B56D2EB-CF5A-468B-A217-F01E3211C5B1}"/>
              </a:ext>
            </a:extLst>
          </p:cNvPr>
          <p:cNvSpPr txBox="1"/>
          <p:nvPr/>
        </p:nvSpPr>
        <p:spPr>
          <a:xfrm>
            <a:off x="125786" y="806990"/>
            <a:ext cx="8958945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en-US" sz="2000" b="0" u="none" dirty="0">
                <a:latin typeface="+mj-lt"/>
                <a:cs typeface="Times New Roman" pitchFamily="18" charset="0"/>
              </a:rPr>
              <a:t>Resolution is determined by pulse bandwidth along the slant range direction, and     by the lengths of the synthetic apertures in the azimuth and cross range directions</a:t>
            </a:r>
          </a:p>
          <a:p>
            <a:pPr>
              <a:lnSpc>
                <a:spcPts val="2880"/>
              </a:lnSpc>
              <a:buFont typeface="Symbol" pitchFamily="18" charset="2"/>
              <a:buChar char="Þ"/>
            </a:pPr>
            <a:r>
              <a:rPr lang="en-US" sz="2000" b="0" u="none" dirty="0">
                <a:latin typeface="+mj-lt"/>
                <a:cs typeface="Times New Roman" pitchFamily="18" charset="0"/>
              </a:rPr>
              <a:t>The SAR resolution cell is split into multiple layers, according to baseline aperture</a:t>
            </a:r>
          </a:p>
          <a:p>
            <a:pPr>
              <a:lnSpc>
                <a:spcPts val="2880"/>
              </a:lnSpc>
              <a:buFont typeface="Symbol" pitchFamily="18" charset="2"/>
              <a:buChar char="Þ"/>
            </a:pPr>
            <a:endParaRPr lang="en-US" sz="2000" b="0" u="none" dirty="0">
              <a:latin typeface="+mj-lt"/>
              <a:cs typeface="Times New Roman" pitchFamily="18" charset="0"/>
            </a:endParaRPr>
          </a:p>
        </p:txBody>
      </p:sp>
      <p:sp>
        <p:nvSpPr>
          <p:cNvPr id="132" name="Line 9648">
            <a:extLst>
              <a:ext uri="{FF2B5EF4-FFF2-40B4-BE49-F238E27FC236}">
                <a16:creationId xmlns:a16="http://schemas.microsoft.com/office/drawing/2014/main" id="{291E87BD-A186-4F5D-968A-9C8DB5E5BED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259436" y="5350636"/>
            <a:ext cx="2293769" cy="1102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b="0" u="none"/>
          </a:p>
        </p:txBody>
      </p:sp>
      <p:sp>
        <p:nvSpPr>
          <p:cNvPr id="133" name="Text Box 9650">
            <a:extLst>
              <a:ext uri="{FF2B5EF4-FFF2-40B4-BE49-F238E27FC236}">
                <a16:creationId xmlns:a16="http://schemas.microsoft.com/office/drawing/2014/main" id="{9652D5B9-7772-4587-B341-4A79C05798C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 rot="16200000">
            <a:off x="3612852" y="4116871"/>
            <a:ext cx="1009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u="none" dirty="0"/>
              <a:t>height</a:t>
            </a:r>
            <a:endParaRPr lang="en-US" sz="1400" b="0" u="none" baseline="-25000" dirty="0"/>
          </a:p>
        </p:txBody>
      </p:sp>
      <p:sp>
        <p:nvSpPr>
          <p:cNvPr id="134" name="Text Box 9651">
            <a:extLst>
              <a:ext uri="{FF2B5EF4-FFF2-40B4-BE49-F238E27FC236}">
                <a16:creationId xmlns:a16="http://schemas.microsoft.com/office/drawing/2014/main" id="{6F3E6C45-F7EE-44E2-8BD9-8ACCC8DD4DD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591873" y="5342605"/>
            <a:ext cx="19153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u="none" dirty="0"/>
              <a:t>ground range</a:t>
            </a:r>
            <a:endParaRPr lang="en-US" sz="1400" b="0" u="none" baseline="-25000" dirty="0"/>
          </a:p>
        </p:txBody>
      </p:sp>
      <p:grpSp>
        <p:nvGrpSpPr>
          <p:cNvPr id="135" name="Group 9652">
            <a:extLst>
              <a:ext uri="{FF2B5EF4-FFF2-40B4-BE49-F238E27FC236}">
                <a16:creationId xmlns:a16="http://schemas.microsoft.com/office/drawing/2014/main" id="{FBEDA3E0-9A20-4D5D-93F0-075BB78FBF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45148" y="3733790"/>
            <a:ext cx="2319338" cy="1617209"/>
            <a:chOff x="2121" y="2659"/>
            <a:chExt cx="818" cy="579"/>
          </a:xfrm>
        </p:grpSpPr>
        <p:grpSp>
          <p:nvGrpSpPr>
            <p:cNvPr id="136" name="Group 9653">
              <a:extLst>
                <a:ext uri="{FF2B5EF4-FFF2-40B4-BE49-F238E27FC236}">
                  <a16:creationId xmlns:a16="http://schemas.microsoft.com/office/drawing/2014/main" id="{6B7C6254-DB6C-4C26-8036-11D3CD76F80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49" y="2704"/>
              <a:ext cx="272" cy="363"/>
              <a:chOff x="3664" y="2387"/>
              <a:chExt cx="272" cy="363"/>
            </a:xfrm>
          </p:grpSpPr>
          <p:sp>
            <p:nvSpPr>
              <p:cNvPr id="144" name="Rectangle 9654">
                <a:extLst>
                  <a:ext uri="{FF2B5EF4-FFF2-40B4-BE49-F238E27FC236}">
                    <a16:creationId xmlns:a16="http://schemas.microsoft.com/office/drawing/2014/main" id="{4A1DFC0C-C20D-480E-AE8D-59EEC21BA22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3755" y="2523"/>
                <a:ext cx="45" cy="227"/>
              </a:xfrm>
              <a:prstGeom prst="rect">
                <a:avLst/>
              </a:prstGeom>
              <a:solidFill>
                <a:srgbClr val="CC3300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b="0" u="none"/>
              </a:p>
            </p:txBody>
          </p:sp>
          <p:sp>
            <p:nvSpPr>
              <p:cNvPr id="145" name="Freeform 9655">
                <a:extLst>
                  <a:ext uri="{FF2B5EF4-FFF2-40B4-BE49-F238E27FC236}">
                    <a16:creationId xmlns:a16="http://schemas.microsoft.com/office/drawing/2014/main" id="{761EC138-1F08-4AE9-866C-D7567D8811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64" y="2387"/>
                <a:ext cx="272" cy="181"/>
              </a:xfrm>
              <a:custGeom>
                <a:avLst/>
                <a:gdLst>
                  <a:gd name="T0" fmla="*/ 211 w 321"/>
                  <a:gd name="T1" fmla="*/ 201 h 284"/>
                  <a:gd name="T2" fmla="*/ 83 w 321"/>
                  <a:gd name="T3" fmla="*/ 284 h 284"/>
                  <a:gd name="T4" fmla="*/ 38 w 321"/>
                  <a:gd name="T5" fmla="*/ 275 h 284"/>
                  <a:gd name="T6" fmla="*/ 56 w 321"/>
                  <a:gd name="T7" fmla="*/ 192 h 284"/>
                  <a:gd name="T8" fmla="*/ 10 w 321"/>
                  <a:gd name="T9" fmla="*/ 183 h 284"/>
                  <a:gd name="T10" fmla="*/ 19 w 321"/>
                  <a:gd name="T11" fmla="*/ 101 h 284"/>
                  <a:gd name="T12" fmla="*/ 83 w 321"/>
                  <a:gd name="T13" fmla="*/ 9 h 284"/>
                  <a:gd name="T14" fmla="*/ 111 w 321"/>
                  <a:gd name="T15" fmla="*/ 28 h 284"/>
                  <a:gd name="T16" fmla="*/ 120 w 321"/>
                  <a:gd name="T17" fmla="*/ 55 h 284"/>
                  <a:gd name="T18" fmla="*/ 166 w 321"/>
                  <a:gd name="T19" fmla="*/ 19 h 284"/>
                  <a:gd name="T20" fmla="*/ 220 w 321"/>
                  <a:gd name="T21" fmla="*/ 0 h 284"/>
                  <a:gd name="T22" fmla="*/ 202 w 321"/>
                  <a:gd name="T23" fmla="*/ 83 h 284"/>
                  <a:gd name="T24" fmla="*/ 294 w 321"/>
                  <a:gd name="T25" fmla="*/ 64 h 284"/>
                  <a:gd name="T26" fmla="*/ 275 w 321"/>
                  <a:gd name="T27" fmla="*/ 101 h 284"/>
                  <a:gd name="T28" fmla="*/ 303 w 321"/>
                  <a:gd name="T29" fmla="*/ 119 h 284"/>
                  <a:gd name="T30" fmla="*/ 303 w 321"/>
                  <a:gd name="T31" fmla="*/ 201 h 284"/>
                  <a:gd name="T32" fmla="*/ 294 w 321"/>
                  <a:gd name="T33" fmla="*/ 256 h 284"/>
                  <a:gd name="T34" fmla="*/ 175 w 321"/>
                  <a:gd name="T35" fmla="*/ 247 h 284"/>
                  <a:gd name="T36" fmla="*/ 147 w 321"/>
                  <a:gd name="T37" fmla="*/ 229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solidFill>
                <a:srgbClr val="00CC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0" u="none"/>
              </a:p>
            </p:txBody>
          </p:sp>
        </p:grpSp>
        <p:grpSp>
          <p:nvGrpSpPr>
            <p:cNvPr id="137" name="Group 9656">
              <a:extLst>
                <a:ext uri="{FF2B5EF4-FFF2-40B4-BE49-F238E27FC236}">
                  <a16:creationId xmlns:a16="http://schemas.microsoft.com/office/drawing/2014/main" id="{4B86F898-5707-4A8E-ABF6-12463E329DB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485" y="2659"/>
              <a:ext cx="272" cy="363"/>
              <a:chOff x="3664" y="2387"/>
              <a:chExt cx="272" cy="363"/>
            </a:xfrm>
          </p:grpSpPr>
          <p:sp>
            <p:nvSpPr>
              <p:cNvPr id="142" name="Rectangle 9657">
                <a:extLst>
                  <a:ext uri="{FF2B5EF4-FFF2-40B4-BE49-F238E27FC236}">
                    <a16:creationId xmlns:a16="http://schemas.microsoft.com/office/drawing/2014/main" id="{A94F0223-8D99-46AE-844F-095200487F2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3755" y="2523"/>
                <a:ext cx="45" cy="227"/>
              </a:xfrm>
              <a:prstGeom prst="rect">
                <a:avLst/>
              </a:prstGeom>
              <a:solidFill>
                <a:srgbClr val="CC3300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b="0" u="none"/>
              </a:p>
            </p:txBody>
          </p:sp>
          <p:sp>
            <p:nvSpPr>
              <p:cNvPr id="143" name="Freeform 9658">
                <a:extLst>
                  <a:ext uri="{FF2B5EF4-FFF2-40B4-BE49-F238E27FC236}">
                    <a16:creationId xmlns:a16="http://schemas.microsoft.com/office/drawing/2014/main" id="{1DFA140D-3C05-4C26-A127-3EF6366F4C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64" y="2387"/>
                <a:ext cx="272" cy="181"/>
              </a:xfrm>
              <a:custGeom>
                <a:avLst/>
                <a:gdLst>
                  <a:gd name="T0" fmla="*/ 211 w 321"/>
                  <a:gd name="T1" fmla="*/ 201 h 284"/>
                  <a:gd name="T2" fmla="*/ 83 w 321"/>
                  <a:gd name="T3" fmla="*/ 284 h 284"/>
                  <a:gd name="T4" fmla="*/ 38 w 321"/>
                  <a:gd name="T5" fmla="*/ 275 h 284"/>
                  <a:gd name="T6" fmla="*/ 56 w 321"/>
                  <a:gd name="T7" fmla="*/ 192 h 284"/>
                  <a:gd name="T8" fmla="*/ 10 w 321"/>
                  <a:gd name="T9" fmla="*/ 183 h 284"/>
                  <a:gd name="T10" fmla="*/ 19 w 321"/>
                  <a:gd name="T11" fmla="*/ 101 h 284"/>
                  <a:gd name="T12" fmla="*/ 83 w 321"/>
                  <a:gd name="T13" fmla="*/ 9 h 284"/>
                  <a:gd name="T14" fmla="*/ 111 w 321"/>
                  <a:gd name="T15" fmla="*/ 28 h 284"/>
                  <a:gd name="T16" fmla="*/ 120 w 321"/>
                  <a:gd name="T17" fmla="*/ 55 h 284"/>
                  <a:gd name="T18" fmla="*/ 166 w 321"/>
                  <a:gd name="T19" fmla="*/ 19 h 284"/>
                  <a:gd name="T20" fmla="*/ 220 w 321"/>
                  <a:gd name="T21" fmla="*/ 0 h 284"/>
                  <a:gd name="T22" fmla="*/ 202 w 321"/>
                  <a:gd name="T23" fmla="*/ 83 h 284"/>
                  <a:gd name="T24" fmla="*/ 294 w 321"/>
                  <a:gd name="T25" fmla="*/ 64 h 284"/>
                  <a:gd name="T26" fmla="*/ 275 w 321"/>
                  <a:gd name="T27" fmla="*/ 101 h 284"/>
                  <a:gd name="T28" fmla="*/ 303 w 321"/>
                  <a:gd name="T29" fmla="*/ 119 h 284"/>
                  <a:gd name="T30" fmla="*/ 303 w 321"/>
                  <a:gd name="T31" fmla="*/ 201 h 284"/>
                  <a:gd name="T32" fmla="*/ 294 w 321"/>
                  <a:gd name="T33" fmla="*/ 256 h 284"/>
                  <a:gd name="T34" fmla="*/ 175 w 321"/>
                  <a:gd name="T35" fmla="*/ 247 h 284"/>
                  <a:gd name="T36" fmla="*/ 147 w 321"/>
                  <a:gd name="T37" fmla="*/ 229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solidFill>
                <a:srgbClr val="00CC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0" u="none"/>
              </a:p>
            </p:txBody>
          </p:sp>
        </p:grpSp>
        <p:grpSp>
          <p:nvGrpSpPr>
            <p:cNvPr id="138" name="Group 9659">
              <a:extLst>
                <a:ext uri="{FF2B5EF4-FFF2-40B4-BE49-F238E27FC236}">
                  <a16:creationId xmlns:a16="http://schemas.microsoft.com/office/drawing/2014/main" id="{1ACBCAA1-AB45-4965-87F5-61F15DDB3D8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67" y="2704"/>
              <a:ext cx="272" cy="363"/>
              <a:chOff x="3664" y="2387"/>
              <a:chExt cx="272" cy="363"/>
            </a:xfrm>
          </p:grpSpPr>
          <p:sp>
            <p:nvSpPr>
              <p:cNvPr id="140" name="Rectangle 9660">
                <a:extLst>
                  <a:ext uri="{FF2B5EF4-FFF2-40B4-BE49-F238E27FC236}">
                    <a16:creationId xmlns:a16="http://schemas.microsoft.com/office/drawing/2014/main" id="{85F9720B-8A7A-41AD-9BE6-7A2454D364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3755" y="2523"/>
                <a:ext cx="45" cy="227"/>
              </a:xfrm>
              <a:prstGeom prst="rect">
                <a:avLst/>
              </a:prstGeom>
              <a:solidFill>
                <a:srgbClr val="CC3300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b="0" u="none"/>
              </a:p>
            </p:txBody>
          </p:sp>
          <p:sp>
            <p:nvSpPr>
              <p:cNvPr id="141" name="Freeform 9661">
                <a:extLst>
                  <a:ext uri="{FF2B5EF4-FFF2-40B4-BE49-F238E27FC236}">
                    <a16:creationId xmlns:a16="http://schemas.microsoft.com/office/drawing/2014/main" id="{D94BAF5A-0ADB-47CA-BA0F-445EC69E1F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64" y="2387"/>
                <a:ext cx="272" cy="181"/>
              </a:xfrm>
              <a:custGeom>
                <a:avLst/>
                <a:gdLst>
                  <a:gd name="T0" fmla="*/ 211 w 321"/>
                  <a:gd name="T1" fmla="*/ 201 h 284"/>
                  <a:gd name="T2" fmla="*/ 83 w 321"/>
                  <a:gd name="T3" fmla="*/ 284 h 284"/>
                  <a:gd name="T4" fmla="*/ 38 w 321"/>
                  <a:gd name="T5" fmla="*/ 275 h 284"/>
                  <a:gd name="T6" fmla="*/ 56 w 321"/>
                  <a:gd name="T7" fmla="*/ 192 h 284"/>
                  <a:gd name="T8" fmla="*/ 10 w 321"/>
                  <a:gd name="T9" fmla="*/ 183 h 284"/>
                  <a:gd name="T10" fmla="*/ 19 w 321"/>
                  <a:gd name="T11" fmla="*/ 101 h 284"/>
                  <a:gd name="T12" fmla="*/ 83 w 321"/>
                  <a:gd name="T13" fmla="*/ 9 h 284"/>
                  <a:gd name="T14" fmla="*/ 111 w 321"/>
                  <a:gd name="T15" fmla="*/ 28 h 284"/>
                  <a:gd name="T16" fmla="*/ 120 w 321"/>
                  <a:gd name="T17" fmla="*/ 55 h 284"/>
                  <a:gd name="T18" fmla="*/ 166 w 321"/>
                  <a:gd name="T19" fmla="*/ 19 h 284"/>
                  <a:gd name="T20" fmla="*/ 220 w 321"/>
                  <a:gd name="T21" fmla="*/ 0 h 284"/>
                  <a:gd name="T22" fmla="*/ 202 w 321"/>
                  <a:gd name="T23" fmla="*/ 83 h 284"/>
                  <a:gd name="T24" fmla="*/ 294 w 321"/>
                  <a:gd name="T25" fmla="*/ 64 h 284"/>
                  <a:gd name="T26" fmla="*/ 275 w 321"/>
                  <a:gd name="T27" fmla="*/ 101 h 284"/>
                  <a:gd name="T28" fmla="*/ 303 w 321"/>
                  <a:gd name="T29" fmla="*/ 119 h 284"/>
                  <a:gd name="T30" fmla="*/ 303 w 321"/>
                  <a:gd name="T31" fmla="*/ 201 h 284"/>
                  <a:gd name="T32" fmla="*/ 294 w 321"/>
                  <a:gd name="T33" fmla="*/ 256 h 284"/>
                  <a:gd name="T34" fmla="*/ 175 w 321"/>
                  <a:gd name="T35" fmla="*/ 247 h 284"/>
                  <a:gd name="T36" fmla="*/ 147 w 321"/>
                  <a:gd name="T37" fmla="*/ 229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solidFill>
                <a:srgbClr val="00CC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0" u="none"/>
              </a:p>
            </p:txBody>
          </p:sp>
        </p:grpSp>
        <p:sp>
          <p:nvSpPr>
            <p:cNvPr id="139" name="Freeform 9662">
              <a:extLst>
                <a:ext uri="{FF2B5EF4-FFF2-40B4-BE49-F238E27FC236}">
                  <a16:creationId xmlns:a16="http://schemas.microsoft.com/office/drawing/2014/main" id="{3BE1087A-9D17-47FE-9523-D2D82C0B86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21" y="3008"/>
              <a:ext cx="759" cy="230"/>
            </a:xfrm>
            <a:custGeom>
              <a:avLst/>
              <a:gdLst>
                <a:gd name="T0" fmla="*/ 0 w 759"/>
                <a:gd name="T1" fmla="*/ 229 h 230"/>
                <a:gd name="T2" fmla="*/ 101 w 759"/>
                <a:gd name="T3" fmla="*/ 219 h 230"/>
                <a:gd name="T4" fmla="*/ 110 w 759"/>
                <a:gd name="T5" fmla="*/ 192 h 230"/>
                <a:gd name="T6" fmla="*/ 146 w 759"/>
                <a:gd name="T7" fmla="*/ 146 h 230"/>
                <a:gd name="T8" fmla="*/ 238 w 759"/>
                <a:gd name="T9" fmla="*/ 128 h 230"/>
                <a:gd name="T10" fmla="*/ 393 w 759"/>
                <a:gd name="T11" fmla="*/ 64 h 230"/>
                <a:gd name="T12" fmla="*/ 457 w 759"/>
                <a:gd name="T13" fmla="*/ 0 h 230"/>
                <a:gd name="T14" fmla="*/ 567 w 759"/>
                <a:gd name="T15" fmla="*/ 18 h 230"/>
                <a:gd name="T16" fmla="*/ 604 w 759"/>
                <a:gd name="T17" fmla="*/ 55 h 230"/>
                <a:gd name="T18" fmla="*/ 713 w 759"/>
                <a:gd name="T19" fmla="*/ 64 h 230"/>
                <a:gd name="T20" fmla="*/ 759 w 759"/>
                <a:gd name="T21" fmla="*/ 91 h 2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9"/>
                <a:gd name="T34" fmla="*/ 0 h 230"/>
                <a:gd name="T35" fmla="*/ 759 w 759"/>
                <a:gd name="T36" fmla="*/ 230 h 2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9" h="230">
                  <a:moveTo>
                    <a:pt x="0" y="229"/>
                  </a:moveTo>
                  <a:cubicBezTo>
                    <a:pt x="34" y="226"/>
                    <a:pt x="69" y="230"/>
                    <a:pt x="101" y="219"/>
                  </a:cubicBezTo>
                  <a:cubicBezTo>
                    <a:pt x="110" y="216"/>
                    <a:pt x="106" y="200"/>
                    <a:pt x="110" y="192"/>
                  </a:cubicBezTo>
                  <a:cubicBezTo>
                    <a:pt x="115" y="183"/>
                    <a:pt x="135" y="152"/>
                    <a:pt x="146" y="146"/>
                  </a:cubicBezTo>
                  <a:cubicBezTo>
                    <a:pt x="165" y="135"/>
                    <a:pt x="230" y="129"/>
                    <a:pt x="238" y="128"/>
                  </a:cubicBezTo>
                  <a:cubicBezTo>
                    <a:pt x="262" y="56"/>
                    <a:pt x="321" y="70"/>
                    <a:pt x="393" y="64"/>
                  </a:cubicBezTo>
                  <a:cubicBezTo>
                    <a:pt x="423" y="44"/>
                    <a:pt x="437" y="30"/>
                    <a:pt x="457" y="0"/>
                  </a:cubicBezTo>
                  <a:cubicBezTo>
                    <a:pt x="462" y="1"/>
                    <a:pt x="548" y="8"/>
                    <a:pt x="567" y="18"/>
                  </a:cubicBezTo>
                  <a:cubicBezTo>
                    <a:pt x="572" y="21"/>
                    <a:pt x="597" y="54"/>
                    <a:pt x="604" y="55"/>
                  </a:cubicBezTo>
                  <a:cubicBezTo>
                    <a:pt x="640" y="63"/>
                    <a:pt x="677" y="61"/>
                    <a:pt x="713" y="64"/>
                  </a:cubicBezTo>
                  <a:cubicBezTo>
                    <a:pt x="749" y="76"/>
                    <a:pt x="734" y="66"/>
                    <a:pt x="759" y="91"/>
                  </a:cubicBezTo>
                </a:path>
              </a:pathLst>
            </a:custGeom>
            <a:noFill/>
            <a:ln w="57150" cap="flat" cmpd="sng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0" u="none"/>
            </a:p>
          </p:txBody>
        </p:sp>
      </p:grpSp>
      <p:sp>
        <p:nvSpPr>
          <p:cNvPr id="146" name="Oval 9670">
            <a:extLst>
              <a:ext uri="{FF2B5EF4-FFF2-40B4-BE49-F238E27FC236}">
                <a16:creationId xmlns:a16="http://schemas.microsoft.com/office/drawing/2014/main" id="{D5C3003A-5665-4834-AC27-C05E5B63851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450741">
            <a:off x="4788132" y="4223854"/>
            <a:ext cx="1046164" cy="410589"/>
          </a:xfrm>
          <a:prstGeom prst="ellipse">
            <a:avLst/>
          </a:prstGeom>
          <a:solidFill>
            <a:schemeClr val="accent1">
              <a:lumMod val="60000"/>
              <a:lumOff val="40000"/>
              <a:alpha val="39999"/>
            </a:schemeClr>
          </a:solidFill>
          <a:ln w="3175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b="0" u="none"/>
          </a:p>
        </p:txBody>
      </p:sp>
      <p:sp>
        <p:nvSpPr>
          <p:cNvPr id="147" name="Oval 9670">
            <a:extLst>
              <a:ext uri="{FF2B5EF4-FFF2-40B4-BE49-F238E27FC236}">
                <a16:creationId xmlns:a16="http://schemas.microsoft.com/office/drawing/2014/main" id="{A5293242-7291-43AC-BC38-FF934FF541B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450741">
            <a:off x="4125442" y="5086919"/>
            <a:ext cx="1071168" cy="410589"/>
          </a:xfrm>
          <a:prstGeom prst="ellipse">
            <a:avLst/>
          </a:prstGeom>
          <a:solidFill>
            <a:schemeClr val="accent1">
              <a:lumMod val="60000"/>
              <a:lumOff val="40000"/>
              <a:alpha val="39999"/>
            </a:schemeClr>
          </a:solidFill>
          <a:ln w="3175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b="0" u="none"/>
          </a:p>
        </p:txBody>
      </p:sp>
      <p:sp>
        <p:nvSpPr>
          <p:cNvPr id="148" name="Oval 9670">
            <a:extLst>
              <a:ext uri="{FF2B5EF4-FFF2-40B4-BE49-F238E27FC236}">
                <a16:creationId xmlns:a16="http://schemas.microsoft.com/office/drawing/2014/main" id="{6327CB95-EA84-4EDF-B56F-FADFAA2D36B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450741">
            <a:off x="5432722" y="3383450"/>
            <a:ext cx="1046164" cy="410589"/>
          </a:xfrm>
          <a:prstGeom prst="ellipse">
            <a:avLst/>
          </a:prstGeom>
          <a:solidFill>
            <a:schemeClr val="accent1">
              <a:lumMod val="60000"/>
              <a:lumOff val="40000"/>
              <a:alpha val="39999"/>
            </a:schemeClr>
          </a:solidFill>
          <a:ln w="3175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b="0" u="none"/>
          </a:p>
        </p:txBody>
      </p:sp>
      <p:sp>
        <p:nvSpPr>
          <p:cNvPr id="149" name="CasellaDiTesto 838">
            <a:extLst>
              <a:ext uri="{FF2B5EF4-FFF2-40B4-BE49-F238E27FC236}">
                <a16:creationId xmlns:a16="http://schemas.microsoft.com/office/drawing/2014/main" id="{1979471F-38BE-4701-9B8D-12F82721454A}"/>
              </a:ext>
            </a:extLst>
          </p:cNvPr>
          <p:cNvSpPr txBox="1"/>
          <p:nvPr/>
        </p:nvSpPr>
        <p:spPr>
          <a:xfrm>
            <a:off x="3900307" y="5705207"/>
            <a:ext cx="549729" cy="41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el-GR" b="0" u="none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it-IT" b="0" i="1" u="none" dirty="0">
                <a:latin typeface="Times New Roman" pitchFamily="18" charset="0"/>
                <a:cs typeface="Times New Roman" pitchFamily="18" charset="0"/>
              </a:rPr>
              <a:t>r</a:t>
            </a:r>
            <a:endParaRPr lang="en-US" b="0" i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CasellaDiTesto 849">
            <a:extLst>
              <a:ext uri="{FF2B5EF4-FFF2-40B4-BE49-F238E27FC236}">
                <a16:creationId xmlns:a16="http://schemas.microsoft.com/office/drawing/2014/main" id="{F03A3E74-8E3B-44AB-8A59-C69006522519}"/>
              </a:ext>
            </a:extLst>
          </p:cNvPr>
          <p:cNvSpPr txBox="1"/>
          <p:nvPr/>
        </p:nvSpPr>
        <p:spPr>
          <a:xfrm>
            <a:off x="4851327" y="5303518"/>
            <a:ext cx="549729" cy="41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el-GR" b="0" u="none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it-IT" b="0" i="1" u="none" dirty="0">
                <a:latin typeface="Times New Roman" pitchFamily="18" charset="0"/>
                <a:cs typeface="Times New Roman" pitchFamily="18" charset="0"/>
              </a:rPr>
              <a:t>v</a:t>
            </a:r>
            <a:endParaRPr lang="en-US" b="0" i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Freccia bidirezionale orizzontale 857">
            <a:extLst>
              <a:ext uri="{FF2B5EF4-FFF2-40B4-BE49-F238E27FC236}">
                <a16:creationId xmlns:a16="http://schemas.microsoft.com/office/drawing/2014/main" id="{50BC1CA1-FE10-4ADD-AF96-CAF375C07552}"/>
              </a:ext>
            </a:extLst>
          </p:cNvPr>
          <p:cNvSpPr/>
          <p:nvPr/>
        </p:nvSpPr>
        <p:spPr>
          <a:xfrm rot="2217832">
            <a:off x="4078464" y="5748688"/>
            <a:ext cx="384712" cy="87306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u="none"/>
          </a:p>
        </p:txBody>
      </p:sp>
      <p:sp>
        <p:nvSpPr>
          <p:cNvPr id="152" name="Line 9648">
            <a:extLst>
              <a:ext uri="{FF2B5EF4-FFF2-40B4-BE49-F238E27FC236}">
                <a16:creationId xmlns:a16="http://schemas.microsoft.com/office/drawing/2014/main" id="{FF72DDC4-C7E8-49A6-8BDA-A13831F3C325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637318" y="5718034"/>
            <a:ext cx="2460173" cy="1182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b="0" u="none"/>
          </a:p>
        </p:txBody>
      </p:sp>
      <p:sp>
        <p:nvSpPr>
          <p:cNvPr id="153" name="Line 9648">
            <a:extLst>
              <a:ext uri="{FF2B5EF4-FFF2-40B4-BE49-F238E27FC236}">
                <a16:creationId xmlns:a16="http://schemas.microsoft.com/office/drawing/2014/main" id="{022FB322-1575-4BEC-B4AB-BBEAA45BE68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778832" y="4837199"/>
            <a:ext cx="231865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b="0" u="none"/>
          </a:p>
        </p:txBody>
      </p:sp>
      <p:sp>
        <p:nvSpPr>
          <p:cNvPr id="154" name="Freccia bidirezionale orizzontale 867">
            <a:extLst>
              <a:ext uri="{FF2B5EF4-FFF2-40B4-BE49-F238E27FC236}">
                <a16:creationId xmlns:a16="http://schemas.microsoft.com/office/drawing/2014/main" id="{B6BF9AF0-26DC-4321-BC1B-DF09D4089C88}"/>
              </a:ext>
            </a:extLst>
          </p:cNvPr>
          <p:cNvSpPr/>
          <p:nvPr/>
        </p:nvSpPr>
        <p:spPr>
          <a:xfrm rot="5400000">
            <a:off x="6827704" y="5249292"/>
            <a:ext cx="861625" cy="69806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u="none"/>
          </a:p>
        </p:txBody>
      </p:sp>
      <p:graphicFrame>
        <p:nvGraphicFramePr>
          <p:cNvPr id="155" name="Object 24">
            <a:extLst>
              <a:ext uri="{FF2B5EF4-FFF2-40B4-BE49-F238E27FC236}">
                <a16:creationId xmlns:a16="http://schemas.microsoft.com/office/drawing/2014/main" id="{FAC12DEA-16E4-4F6B-BCE0-17BB48D2570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364190" y="5138058"/>
          <a:ext cx="1352849" cy="283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269720" imgH="266400" progId="Equation.3">
                  <p:embed/>
                </p:oleObj>
              </mc:Choice>
              <mc:Fallback>
                <p:oleObj name="Equation" r:id="rId3" imgW="1269720" imgH="266400" progId="Equation.3">
                  <p:embed/>
                  <p:pic>
                    <p:nvPicPr>
                      <p:cNvPr id="155" name="Object 24">
                        <a:extLst>
                          <a:ext uri="{FF2B5EF4-FFF2-40B4-BE49-F238E27FC236}">
                            <a16:creationId xmlns:a16="http://schemas.microsoft.com/office/drawing/2014/main" id="{FAC12DEA-16E4-4F6B-BCE0-17BB48D257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190" y="5138058"/>
                        <a:ext cx="1352849" cy="283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" name="CasellaDiTesto 874">
            <a:extLst>
              <a:ext uri="{FF2B5EF4-FFF2-40B4-BE49-F238E27FC236}">
                <a16:creationId xmlns:a16="http://schemas.microsoft.com/office/drawing/2014/main" id="{7777282E-C372-4CE3-AD6F-237748D2FD55}"/>
              </a:ext>
            </a:extLst>
          </p:cNvPr>
          <p:cNvSpPr txBox="1"/>
          <p:nvPr/>
        </p:nvSpPr>
        <p:spPr>
          <a:xfrm>
            <a:off x="7097491" y="3262651"/>
            <a:ext cx="1926772" cy="78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en-US" sz="1400" b="0" u="none" dirty="0">
                <a:latin typeface="Times New Roman" pitchFamily="18" charset="0"/>
                <a:cs typeface="Times New Roman" pitchFamily="18" charset="0"/>
              </a:rPr>
              <a:t>For most systems:</a:t>
            </a:r>
          </a:p>
          <a:p>
            <a:pPr>
              <a:lnSpc>
                <a:spcPts val="2880"/>
              </a:lnSpc>
            </a:pPr>
            <a:r>
              <a:rPr lang="en-US" sz="1400" b="0" u="none" dirty="0" err="1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400" b="0" i="1" u="none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b="0" i="1" u="none" dirty="0">
                <a:latin typeface="Times New Roman" pitchFamily="18" charset="0"/>
                <a:cs typeface="Times New Roman" pitchFamily="18" charset="0"/>
              </a:rPr>
              <a:t> &gt;&gt; </a:t>
            </a:r>
            <a:r>
              <a:rPr lang="en-US" sz="1400" b="0" u="none" dirty="0" err="1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400" b="0" i="1" u="none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b="0" i="1" u="none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0" u="none" dirty="0" err="1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400" b="0" i="1" u="none" dirty="0" err="1">
                <a:latin typeface="Times New Roman" pitchFamily="18" charset="0"/>
                <a:cs typeface="Times New Roman" pitchFamily="18" charset="0"/>
              </a:rPr>
              <a:t>x</a:t>
            </a:r>
            <a:endParaRPr lang="en-US" sz="1400" b="0" i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Freccia bidirezionale orizzontale 858">
            <a:extLst>
              <a:ext uri="{FF2B5EF4-FFF2-40B4-BE49-F238E27FC236}">
                <a16:creationId xmlns:a16="http://schemas.microsoft.com/office/drawing/2014/main" id="{52C4A1DF-A651-4DA1-BBC8-84C4E80F78BB}"/>
              </a:ext>
            </a:extLst>
          </p:cNvPr>
          <p:cNvSpPr/>
          <p:nvPr/>
        </p:nvSpPr>
        <p:spPr>
          <a:xfrm rot="7620000">
            <a:off x="4424661" y="5420777"/>
            <a:ext cx="1049177" cy="88554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u="none"/>
          </a:p>
        </p:txBody>
      </p:sp>
      <p:cxnSp>
        <p:nvCxnSpPr>
          <p:cNvPr id="158" name="Connettore 1 167">
            <a:extLst>
              <a:ext uri="{FF2B5EF4-FFF2-40B4-BE49-F238E27FC236}">
                <a16:creationId xmlns:a16="http://schemas.microsoft.com/office/drawing/2014/main" id="{78499097-8325-4356-A307-B8FBB2D4E300}"/>
              </a:ext>
            </a:extLst>
          </p:cNvPr>
          <p:cNvCxnSpPr/>
          <p:nvPr/>
        </p:nvCxnSpPr>
        <p:spPr>
          <a:xfrm rot="5400000" flipH="1" flipV="1">
            <a:off x="3984177" y="3494314"/>
            <a:ext cx="2928258" cy="2209804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1 168">
            <a:extLst>
              <a:ext uri="{FF2B5EF4-FFF2-40B4-BE49-F238E27FC236}">
                <a16:creationId xmlns:a16="http://schemas.microsoft.com/office/drawing/2014/main" id="{2B855841-B550-4D3A-B68E-3C689D09684F}"/>
              </a:ext>
            </a:extLst>
          </p:cNvPr>
          <p:cNvCxnSpPr/>
          <p:nvPr/>
        </p:nvCxnSpPr>
        <p:spPr>
          <a:xfrm rot="5400000" flipH="1" flipV="1">
            <a:off x="3624935" y="3254818"/>
            <a:ext cx="2928258" cy="2209804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CasellaDiTesto 169">
            <a:extLst>
              <a:ext uri="{FF2B5EF4-FFF2-40B4-BE49-F238E27FC236}">
                <a16:creationId xmlns:a16="http://schemas.microsoft.com/office/drawing/2014/main" id="{A6C26478-0B8B-4D47-BE0A-200A4E4FFFE0}"/>
              </a:ext>
            </a:extLst>
          </p:cNvPr>
          <p:cNvSpPr txBox="1"/>
          <p:nvPr/>
        </p:nvSpPr>
        <p:spPr>
          <a:xfrm>
            <a:off x="3510560" y="3012281"/>
            <a:ext cx="2770416" cy="79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en-US" sz="1600" b="0" i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SAR Resolution Cell</a:t>
            </a:r>
          </a:p>
          <a:p>
            <a:pPr>
              <a:lnSpc>
                <a:spcPts val="2880"/>
              </a:lnSpc>
            </a:pPr>
            <a:r>
              <a:rPr lang="en-US" sz="1600" b="0" i="1" u="none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Tomographic</a:t>
            </a:r>
            <a:r>
              <a:rPr lang="en-US" sz="1600" b="0" i="1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Res. Cell</a:t>
            </a:r>
          </a:p>
        </p:txBody>
      </p:sp>
      <p:graphicFrame>
        <p:nvGraphicFramePr>
          <p:cNvPr id="161" name="Oggetto 831">
            <a:extLst>
              <a:ext uri="{FF2B5EF4-FFF2-40B4-BE49-F238E27FC236}">
                <a16:creationId xmlns:a16="http://schemas.microsoft.com/office/drawing/2014/main" id="{6E765519-6580-4D9C-9944-1355BE62D5D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566423" y="2263330"/>
          <a:ext cx="90011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723600" imgH="507960" progId="Equation.3">
                  <p:embed/>
                </p:oleObj>
              </mc:Choice>
              <mc:Fallback>
                <p:oleObj name="Equation" r:id="rId5" imgW="723600" imgH="507960" progId="Equation.3">
                  <p:embed/>
                  <p:pic>
                    <p:nvPicPr>
                      <p:cNvPr id="161" name="Oggetto 831">
                        <a:extLst>
                          <a:ext uri="{FF2B5EF4-FFF2-40B4-BE49-F238E27FC236}">
                            <a16:creationId xmlns:a16="http://schemas.microsoft.com/office/drawing/2014/main" id="{6E765519-6580-4D9C-9944-1355BE62D5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423" y="2263330"/>
                        <a:ext cx="900113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" name="Object 21">
            <a:extLst>
              <a:ext uri="{FF2B5EF4-FFF2-40B4-BE49-F238E27FC236}">
                <a16:creationId xmlns:a16="http://schemas.microsoft.com/office/drawing/2014/main" id="{29897B68-0FE2-4F4B-A372-82E46E061FB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60897" y="2274669"/>
          <a:ext cx="98266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787320" imgH="558720" progId="Equation.3">
                  <p:embed/>
                </p:oleObj>
              </mc:Choice>
              <mc:Fallback>
                <p:oleObj name="Equation" r:id="rId7" imgW="787320" imgH="558720" progId="Equation.3">
                  <p:embed/>
                  <p:pic>
                    <p:nvPicPr>
                      <p:cNvPr id="162" name="Object 21">
                        <a:extLst>
                          <a:ext uri="{FF2B5EF4-FFF2-40B4-BE49-F238E27FC236}">
                            <a16:creationId xmlns:a16="http://schemas.microsoft.com/office/drawing/2014/main" id="{29897B68-0FE2-4F4B-A372-82E46E061F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897" y="2274669"/>
                        <a:ext cx="982662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" name="Object 22">
            <a:extLst>
              <a:ext uri="{FF2B5EF4-FFF2-40B4-BE49-F238E27FC236}">
                <a16:creationId xmlns:a16="http://schemas.microsoft.com/office/drawing/2014/main" id="{F6EF6F80-2796-4918-B97B-0753F5ECD0C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25200" y="2270814"/>
          <a:ext cx="985837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787320" imgH="558720" progId="Equation.3">
                  <p:embed/>
                </p:oleObj>
              </mc:Choice>
              <mc:Fallback>
                <p:oleObj name="Equation" r:id="rId9" imgW="787320" imgH="558720" progId="Equation.3">
                  <p:embed/>
                  <p:pic>
                    <p:nvPicPr>
                      <p:cNvPr id="163" name="Object 22">
                        <a:extLst>
                          <a:ext uri="{FF2B5EF4-FFF2-40B4-BE49-F238E27FC236}">
                            <a16:creationId xmlns:a16="http://schemas.microsoft.com/office/drawing/2014/main" id="{F6EF6F80-2796-4918-B97B-0753F5ECD0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5200" y="2270814"/>
                        <a:ext cx="985837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" name="Picture 163" descr="whu.png">
            <a:extLst>
              <a:ext uri="{FF2B5EF4-FFF2-40B4-BE49-F238E27FC236}">
                <a16:creationId xmlns:a16="http://schemas.microsoft.com/office/drawing/2014/main" id="{7E81016C-6BB8-4CB2-96A3-25F8DEFA44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165" name="Bild 7">
            <a:extLst>
              <a:ext uri="{FF2B5EF4-FFF2-40B4-BE49-F238E27FC236}">
                <a16:creationId xmlns:a16="http://schemas.microsoft.com/office/drawing/2014/main" id="{942CE2F8-F624-4F06-AB5B-62C7E92A33A4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CD7C37B4-0C68-424C-97E8-402CA8ABAA58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88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D9F79DDF-3A96-4FD9-881E-038F2D50C7BA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Vertical wavenumber</a:t>
            </a:r>
          </a:p>
        </p:txBody>
      </p:sp>
      <p:sp>
        <p:nvSpPr>
          <p:cNvPr id="3" name="Rectangle 133">
            <a:extLst>
              <a:ext uri="{FF2B5EF4-FFF2-40B4-BE49-F238E27FC236}">
                <a16:creationId xmlns:a16="http://schemas.microsoft.com/office/drawing/2014/main" id="{2EECD808-60ED-4EE2-950E-B5E37E860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98" y="1632482"/>
            <a:ext cx="3893572" cy="1682756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algn="l">
              <a:lnSpc>
                <a:spcPts val="2300"/>
              </a:lnSpc>
              <a:buClr>
                <a:srgbClr val="000000"/>
              </a:buClr>
              <a:buFontTx/>
              <a:buNone/>
            </a:pPr>
            <a:r>
              <a:rPr lang="en-US" sz="1050" b="0" i="1" u="none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y</a:t>
            </a:r>
            <a:r>
              <a:rPr lang="en-US" sz="1050" b="0" i="1" u="none" baseline="-250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n</a:t>
            </a:r>
            <a:r>
              <a:rPr lang="en-US" sz="1050" b="0" u="none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050" b="0" i="1" u="none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r,x</a:t>
            </a:r>
            <a:r>
              <a:rPr lang="en-US" sz="1050" b="0" u="none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)</a:t>
            </a:r>
            <a:r>
              <a:rPr lang="en-US" sz="1050" b="0" u="none" dirty="0">
                <a:solidFill>
                  <a:srgbClr val="000000"/>
                </a:solidFill>
                <a:latin typeface="+mn-lt"/>
              </a:rPr>
              <a:t> : SLC pixel in the </a:t>
            </a:r>
            <a:r>
              <a:rPr lang="en-US" sz="1050" b="0" i="1" u="none" dirty="0">
                <a:solidFill>
                  <a:srgbClr val="000000"/>
                </a:solidFill>
                <a:latin typeface="+mn-lt"/>
              </a:rPr>
              <a:t>n-</a:t>
            </a:r>
            <a:r>
              <a:rPr lang="en-US" sz="1050" b="0" i="1" u="none" dirty="0" err="1">
                <a:solidFill>
                  <a:srgbClr val="000000"/>
                </a:solidFill>
                <a:latin typeface="+mn-lt"/>
              </a:rPr>
              <a:t>th</a:t>
            </a:r>
            <a:r>
              <a:rPr lang="en-US" sz="1050" b="0" u="none" dirty="0">
                <a:solidFill>
                  <a:srgbClr val="000000"/>
                </a:solidFill>
                <a:latin typeface="+mn-lt"/>
              </a:rPr>
              <a:t> image</a:t>
            </a:r>
          </a:p>
          <a:p>
            <a:pPr marL="342900" indent="-342900" algn="l">
              <a:lnSpc>
                <a:spcPts val="2300"/>
              </a:lnSpc>
              <a:buClr>
                <a:srgbClr val="000000"/>
              </a:buClr>
            </a:pPr>
            <a:r>
              <a:rPr lang="it-IT" sz="1050" b="0" i="1" u="none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</a:t>
            </a:r>
            <a:r>
              <a:rPr lang="en-US" sz="1050" b="0" u="none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050" b="0" i="1" u="none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r,x,v</a:t>
            </a:r>
            <a:r>
              <a:rPr lang="en-US" sz="1050" b="0" u="none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)</a:t>
            </a:r>
            <a:r>
              <a:rPr lang="en-US" sz="1050" b="0" u="none" dirty="0">
                <a:solidFill>
                  <a:srgbClr val="000000"/>
                </a:solidFill>
                <a:latin typeface="+mn-lt"/>
              </a:rPr>
              <a:t>: average complex reflectivity of the scene within the SAR 2D resolution cell at (</a:t>
            </a:r>
            <a:r>
              <a:rPr lang="en-US" sz="1050" b="0" i="1" u="none" dirty="0" err="1">
                <a:solidFill>
                  <a:srgbClr val="000000"/>
                </a:solidFill>
                <a:latin typeface="+mn-lt"/>
              </a:rPr>
              <a:t>r,x</a:t>
            </a:r>
            <a:r>
              <a:rPr lang="en-US" sz="1050" b="0" u="none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342900" indent="-342900" algn="l">
              <a:lnSpc>
                <a:spcPts val="2300"/>
              </a:lnSpc>
              <a:buClr>
                <a:srgbClr val="000000"/>
              </a:buClr>
            </a:pPr>
            <a:r>
              <a:rPr lang="en-US" sz="1050" b="0" i="1" u="none" dirty="0" err="1">
                <a:solidFill>
                  <a:srgbClr val="000000"/>
                </a:solidFill>
                <a:latin typeface="+mn-lt"/>
              </a:rPr>
              <a:t>b</a:t>
            </a:r>
            <a:r>
              <a:rPr lang="en-US" sz="1050" b="0" i="1" u="none" baseline="-25000" dirty="0" err="1">
                <a:solidFill>
                  <a:srgbClr val="000000"/>
                </a:solidFill>
                <a:latin typeface="+mn-lt"/>
              </a:rPr>
              <a:t>n</a:t>
            </a:r>
            <a:r>
              <a:rPr lang="en-US" sz="1050" b="0" u="none" dirty="0">
                <a:solidFill>
                  <a:srgbClr val="000000"/>
                </a:solidFill>
                <a:latin typeface="+mn-lt"/>
              </a:rPr>
              <a:t> : normal baseline for the </a:t>
            </a:r>
            <a:r>
              <a:rPr lang="en-US" sz="1050" b="0" i="1" u="none" dirty="0">
                <a:solidFill>
                  <a:srgbClr val="000000"/>
                </a:solidFill>
                <a:latin typeface="+mn-lt"/>
              </a:rPr>
              <a:t>n-</a:t>
            </a:r>
            <a:r>
              <a:rPr lang="en-US" sz="1050" b="0" i="1" u="none" dirty="0" err="1">
                <a:solidFill>
                  <a:srgbClr val="000000"/>
                </a:solidFill>
                <a:latin typeface="+mn-lt"/>
              </a:rPr>
              <a:t>th</a:t>
            </a:r>
            <a:r>
              <a:rPr lang="en-US" sz="1050" b="0" u="none" dirty="0">
                <a:solidFill>
                  <a:srgbClr val="000000"/>
                </a:solidFill>
                <a:latin typeface="+mn-lt"/>
              </a:rPr>
              <a:t> image</a:t>
            </a:r>
          </a:p>
          <a:p>
            <a:pPr marL="342900" indent="-342900" algn="l">
              <a:lnSpc>
                <a:spcPts val="2300"/>
              </a:lnSpc>
              <a:buClr>
                <a:srgbClr val="000000"/>
              </a:buClr>
            </a:pPr>
            <a:r>
              <a:rPr lang="en-US" sz="1050" b="0" i="1" u="none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λ</a:t>
            </a:r>
            <a:r>
              <a:rPr lang="en-US" sz="1050" b="0" u="none" dirty="0">
                <a:solidFill>
                  <a:srgbClr val="000000"/>
                </a:solidFill>
                <a:latin typeface="+mn-lt"/>
              </a:rPr>
              <a:t> : carrier wavelength</a:t>
            </a:r>
            <a:r>
              <a:rPr lang="en-US" sz="1050" b="0" i="1" u="none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graphicFrame>
        <p:nvGraphicFramePr>
          <p:cNvPr id="4" name="Oggetto 7">
            <a:extLst>
              <a:ext uri="{FF2B5EF4-FFF2-40B4-BE49-F238E27FC236}">
                <a16:creationId xmlns:a16="http://schemas.microsoft.com/office/drawing/2014/main" id="{913142AC-5AA9-4470-B457-F1368C156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528644"/>
              </p:ext>
            </p:extLst>
          </p:nvPr>
        </p:nvGraphicFramePr>
        <p:xfrm>
          <a:off x="403723" y="1831060"/>
          <a:ext cx="42100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3073320" imgH="558720" progId="Equation.3">
                  <p:embed/>
                </p:oleObj>
              </mc:Choice>
              <mc:Fallback>
                <p:oleObj name="Equation" r:id="rId3" imgW="3073320" imgH="558720" progId="Equation.3">
                  <p:embed/>
                  <p:pic>
                    <p:nvPicPr>
                      <p:cNvPr id="4" name="Oggetto 7">
                        <a:extLst>
                          <a:ext uri="{FF2B5EF4-FFF2-40B4-BE49-F238E27FC236}">
                            <a16:creationId xmlns:a16="http://schemas.microsoft.com/office/drawing/2014/main" id="{913142AC-5AA9-4470-B457-F1368C1569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23" y="1831060"/>
                        <a:ext cx="421005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35">
            <a:extLst>
              <a:ext uri="{FF2B5EF4-FFF2-40B4-BE49-F238E27FC236}">
                <a16:creationId xmlns:a16="http://schemas.microsoft.com/office/drawing/2014/main" id="{E43C34C6-8598-461A-B677-8E8791690F63}"/>
              </a:ext>
            </a:extLst>
          </p:cNvPr>
          <p:cNvSpPr txBox="1"/>
          <p:nvPr/>
        </p:nvSpPr>
        <p:spPr>
          <a:xfrm>
            <a:off x="52558" y="841456"/>
            <a:ext cx="8431308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2000" b="0" u="none" dirty="0">
                <a:latin typeface="+mn-lt"/>
                <a:cs typeface="Times New Roman" pitchFamily="18" charset="0"/>
              </a:rPr>
              <a:t>Each focused SLC SAR image is obtained as the Fourier Transform of the scene complex reflectivity along the cross-range coordinate </a:t>
            </a:r>
          </a:p>
        </p:txBody>
      </p:sp>
      <p:sp>
        <p:nvSpPr>
          <p:cNvPr id="6" name="Rettangolo 36">
            <a:extLst>
              <a:ext uri="{FF2B5EF4-FFF2-40B4-BE49-F238E27FC236}">
                <a16:creationId xmlns:a16="http://schemas.microsoft.com/office/drawing/2014/main" id="{47F9ABA3-CBE7-4A23-BE1A-4F3A53A06BF0}"/>
              </a:ext>
            </a:extLst>
          </p:cNvPr>
          <p:cNvSpPr/>
          <p:nvPr/>
        </p:nvSpPr>
        <p:spPr>
          <a:xfrm>
            <a:off x="69209" y="910799"/>
            <a:ext cx="8545286" cy="749754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0" u="none"/>
          </a:p>
        </p:txBody>
      </p:sp>
      <p:sp>
        <p:nvSpPr>
          <p:cNvPr id="7" name="Rettangolo 513">
            <a:extLst>
              <a:ext uri="{FF2B5EF4-FFF2-40B4-BE49-F238E27FC236}">
                <a16:creationId xmlns:a16="http://schemas.microsoft.com/office/drawing/2014/main" id="{8E4784FE-5013-403B-9591-4DDDF3B1F37A}"/>
              </a:ext>
            </a:extLst>
          </p:cNvPr>
          <p:cNvSpPr/>
          <p:nvPr/>
        </p:nvSpPr>
        <p:spPr>
          <a:xfrm>
            <a:off x="80095" y="856371"/>
            <a:ext cx="8403771" cy="3604532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0" u="none"/>
          </a:p>
        </p:txBody>
      </p:sp>
      <p:graphicFrame>
        <p:nvGraphicFramePr>
          <p:cNvPr id="8" name="Oggetto 173">
            <a:extLst>
              <a:ext uri="{FF2B5EF4-FFF2-40B4-BE49-F238E27FC236}">
                <a16:creationId xmlns:a16="http://schemas.microsoft.com/office/drawing/2014/main" id="{F79EAD9F-6E01-4E2F-83E8-B6D63644DC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823535"/>
              </p:ext>
            </p:extLst>
          </p:nvPr>
        </p:nvGraphicFramePr>
        <p:xfrm>
          <a:off x="345223" y="4175672"/>
          <a:ext cx="4284529" cy="517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zione" r:id="rId5" imgW="2311200" imgH="279360" progId="Equation.3">
                  <p:embed/>
                </p:oleObj>
              </mc:Choice>
              <mc:Fallback>
                <p:oleObj name="Equazione" r:id="rId5" imgW="2311200" imgH="279360" progId="Equation.3">
                  <p:embed/>
                  <p:pic>
                    <p:nvPicPr>
                      <p:cNvPr id="8" name="Oggetto 173">
                        <a:extLst>
                          <a:ext uri="{FF2B5EF4-FFF2-40B4-BE49-F238E27FC236}">
                            <a16:creationId xmlns:a16="http://schemas.microsoft.com/office/drawing/2014/main" id="{F79EAD9F-6E01-4E2F-83E8-B6D63644DC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23" y="4175672"/>
                        <a:ext cx="4284529" cy="5175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174">
            <a:extLst>
              <a:ext uri="{FF2B5EF4-FFF2-40B4-BE49-F238E27FC236}">
                <a16:creationId xmlns:a16="http://schemas.microsoft.com/office/drawing/2014/main" id="{817A4936-4572-4F73-86E6-B54D5D087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54818"/>
              </p:ext>
            </p:extLst>
          </p:nvPr>
        </p:nvGraphicFramePr>
        <p:xfrm>
          <a:off x="1396398" y="5607398"/>
          <a:ext cx="1962819" cy="740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zione" r:id="rId7" imgW="1041120" imgH="393480" progId="Equation.3">
                  <p:embed/>
                </p:oleObj>
              </mc:Choice>
              <mc:Fallback>
                <p:oleObj name="Equazione" r:id="rId7" imgW="1041120" imgH="393480" progId="Equation.3">
                  <p:embed/>
                  <p:pic>
                    <p:nvPicPr>
                      <p:cNvPr id="9" name="Oggetto 174">
                        <a:extLst>
                          <a:ext uri="{FF2B5EF4-FFF2-40B4-BE49-F238E27FC236}">
                            <a16:creationId xmlns:a16="http://schemas.microsoft.com/office/drawing/2014/main" id="{817A4936-4572-4F73-86E6-B54D5D0879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398" y="5607398"/>
                        <a:ext cx="1962819" cy="7409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175">
            <a:extLst>
              <a:ext uri="{FF2B5EF4-FFF2-40B4-BE49-F238E27FC236}">
                <a16:creationId xmlns:a16="http://schemas.microsoft.com/office/drawing/2014/main" id="{1ACB7890-3854-4D43-975E-E7113A715BC6}"/>
              </a:ext>
            </a:extLst>
          </p:cNvPr>
          <p:cNvSpPr txBox="1"/>
          <p:nvPr/>
        </p:nvSpPr>
        <p:spPr>
          <a:xfrm>
            <a:off x="79829" y="2649407"/>
            <a:ext cx="4896432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2000" b="0" u="none" dirty="0">
                <a:latin typeface="+mn-lt"/>
                <a:cs typeface="Times New Roman" pitchFamily="18" charset="0"/>
              </a:rPr>
              <a:t>Change of variable from cross range to height</a:t>
            </a:r>
          </a:p>
        </p:txBody>
      </p:sp>
      <p:sp>
        <p:nvSpPr>
          <p:cNvPr id="11" name="CasellaDiTesto 176">
            <a:extLst>
              <a:ext uri="{FF2B5EF4-FFF2-40B4-BE49-F238E27FC236}">
                <a16:creationId xmlns:a16="http://schemas.microsoft.com/office/drawing/2014/main" id="{FA2D4D0C-107E-4334-BB93-8A3F37F47F1E}"/>
              </a:ext>
            </a:extLst>
          </p:cNvPr>
          <p:cNvSpPr txBox="1"/>
          <p:nvPr/>
        </p:nvSpPr>
        <p:spPr>
          <a:xfrm>
            <a:off x="49350" y="4802235"/>
            <a:ext cx="5238591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2000" b="0" i="1" u="none" dirty="0" err="1">
                <a:latin typeface="+mn-lt"/>
                <a:cs typeface="Times New Roman" pitchFamily="18" charset="0"/>
              </a:rPr>
              <a:t>k</a:t>
            </a:r>
            <a:r>
              <a:rPr lang="en-US" sz="2000" b="0" i="1" u="none" baseline="-25000" dirty="0" err="1">
                <a:latin typeface="+mn-lt"/>
                <a:cs typeface="Times New Roman" pitchFamily="18" charset="0"/>
              </a:rPr>
              <a:t>z</a:t>
            </a:r>
            <a:r>
              <a:rPr lang="en-US" sz="2000" b="0" u="none" dirty="0">
                <a:latin typeface="+mn-lt"/>
                <a:cs typeface="Times New Roman" pitchFamily="18" charset="0"/>
              </a:rPr>
              <a:t> is usually referred to as </a:t>
            </a:r>
            <a:r>
              <a:rPr lang="en-US" sz="2000" u="none" dirty="0">
                <a:latin typeface="+mn-lt"/>
                <a:cs typeface="Times New Roman" pitchFamily="18" charset="0"/>
              </a:rPr>
              <a:t>vertical wavenumber </a:t>
            </a:r>
            <a:r>
              <a:rPr lang="en-US" sz="2000" b="0" u="none" dirty="0">
                <a:latin typeface="+mn-lt"/>
                <a:cs typeface="Times New Roman" pitchFamily="18" charset="0"/>
              </a:rPr>
              <a:t>or</a:t>
            </a:r>
            <a:r>
              <a:rPr lang="en-US" sz="2000" u="none" dirty="0">
                <a:latin typeface="+mn-lt"/>
                <a:cs typeface="Times New Roman" pitchFamily="18" charset="0"/>
              </a:rPr>
              <a:t> phase to height conversion factor</a:t>
            </a:r>
          </a:p>
        </p:txBody>
      </p:sp>
      <p:graphicFrame>
        <p:nvGraphicFramePr>
          <p:cNvPr id="12" name="Oggetto 177">
            <a:extLst>
              <a:ext uri="{FF2B5EF4-FFF2-40B4-BE49-F238E27FC236}">
                <a16:creationId xmlns:a16="http://schemas.microsoft.com/office/drawing/2014/main" id="{438361AD-6476-4B42-9736-171EC9CCE6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456454"/>
              </p:ext>
            </p:extLst>
          </p:nvPr>
        </p:nvGraphicFramePr>
        <p:xfrm>
          <a:off x="1872181" y="3190554"/>
          <a:ext cx="131603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zione" r:id="rId9" imgW="698400" imgH="177480" progId="Equation.3">
                  <p:embed/>
                </p:oleObj>
              </mc:Choice>
              <mc:Fallback>
                <p:oleObj name="Equazione" r:id="rId9" imgW="698400" imgH="177480" progId="Equation.3">
                  <p:embed/>
                  <p:pic>
                    <p:nvPicPr>
                      <p:cNvPr id="12" name="Oggetto 177">
                        <a:extLst>
                          <a:ext uri="{FF2B5EF4-FFF2-40B4-BE49-F238E27FC236}">
                            <a16:creationId xmlns:a16="http://schemas.microsoft.com/office/drawing/2014/main" id="{438361AD-6476-4B42-9736-171EC9CCE6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181" y="3190554"/>
                        <a:ext cx="1316038" cy="3349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ccia in giù 2">
            <a:extLst>
              <a:ext uri="{FF2B5EF4-FFF2-40B4-BE49-F238E27FC236}">
                <a16:creationId xmlns:a16="http://schemas.microsoft.com/office/drawing/2014/main" id="{6C90DFC0-AB46-4BCB-8D79-8D65B94C0BA6}"/>
              </a:ext>
            </a:extLst>
          </p:cNvPr>
          <p:cNvSpPr/>
          <p:nvPr/>
        </p:nvSpPr>
        <p:spPr bwMode="auto">
          <a:xfrm>
            <a:off x="2319688" y="3709229"/>
            <a:ext cx="356135" cy="413886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5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4" name="Gruppo 332">
            <a:extLst>
              <a:ext uri="{FF2B5EF4-FFF2-40B4-BE49-F238E27FC236}">
                <a16:creationId xmlns:a16="http://schemas.microsoft.com/office/drawing/2014/main" id="{14DF8AE6-A533-4BE7-BEAA-2B58FFC35A52}"/>
              </a:ext>
            </a:extLst>
          </p:cNvPr>
          <p:cNvGrpSpPr/>
          <p:nvPr/>
        </p:nvGrpSpPr>
        <p:grpSpPr>
          <a:xfrm>
            <a:off x="4674529" y="3278938"/>
            <a:ext cx="4652351" cy="2838267"/>
            <a:chOff x="4674529" y="3362063"/>
            <a:chExt cx="4652351" cy="2838267"/>
          </a:xfrm>
        </p:grpSpPr>
        <p:grpSp>
          <p:nvGrpSpPr>
            <p:cNvPr id="15" name="Gruppo 333">
              <a:extLst>
                <a:ext uri="{FF2B5EF4-FFF2-40B4-BE49-F238E27FC236}">
                  <a16:creationId xmlns:a16="http://schemas.microsoft.com/office/drawing/2014/main" id="{575F6826-4BD2-4076-8ABC-F7407F75BB1D}"/>
                </a:ext>
              </a:extLst>
            </p:cNvPr>
            <p:cNvGrpSpPr/>
            <p:nvPr/>
          </p:nvGrpSpPr>
          <p:grpSpPr>
            <a:xfrm>
              <a:off x="4674529" y="3362063"/>
              <a:ext cx="4652351" cy="2838267"/>
              <a:chOff x="4674529" y="3262855"/>
              <a:chExt cx="4946333" cy="2937474"/>
            </a:xfrm>
          </p:grpSpPr>
          <p:grpSp>
            <p:nvGrpSpPr>
              <p:cNvPr id="20" name="Group 10863">
                <a:extLst>
                  <a:ext uri="{FF2B5EF4-FFF2-40B4-BE49-F238E27FC236}">
                    <a16:creationId xmlns:a16="http://schemas.microsoft.com/office/drawing/2014/main" id="{464149B7-16CD-4DD5-87C5-155A3750DA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63188" y="3952503"/>
                <a:ext cx="1012922" cy="834728"/>
                <a:chOff x="5180" y="12376"/>
                <a:chExt cx="972" cy="801"/>
              </a:xfrm>
            </p:grpSpPr>
            <p:sp>
              <p:nvSpPr>
                <p:cNvPr id="58" name="Rectangle 10864">
                  <a:extLst>
                    <a:ext uri="{FF2B5EF4-FFF2-40B4-BE49-F238E27FC236}">
                      <a16:creationId xmlns:a16="http://schemas.microsoft.com/office/drawing/2014/main" id="{AAA13034-2E9D-4914-82B1-631FBE03F18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5591" y="12697"/>
                  <a:ext cx="60" cy="480"/>
                </a:xfrm>
                <a:prstGeom prst="rect">
                  <a:avLst/>
                </a:prstGeom>
                <a:solidFill>
                  <a:srgbClr val="CC3300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it-IT" b="0" u="none">
                    <a:latin typeface="+mn-lt"/>
                  </a:endParaRPr>
                </a:p>
              </p:txBody>
            </p:sp>
            <p:sp>
              <p:nvSpPr>
                <p:cNvPr id="59" name="Freeform 10865">
                  <a:extLst>
                    <a:ext uri="{FF2B5EF4-FFF2-40B4-BE49-F238E27FC236}">
                      <a16:creationId xmlns:a16="http://schemas.microsoft.com/office/drawing/2014/main" id="{ED94E00A-BF1E-44B9-B2C2-BA4B24CA47E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80" y="12376"/>
                  <a:ext cx="972" cy="383"/>
                </a:xfrm>
                <a:custGeom>
                  <a:avLst/>
                  <a:gdLst>
                    <a:gd name="T0" fmla="*/ 211 w 321"/>
                    <a:gd name="T1" fmla="*/ 201 h 284"/>
                    <a:gd name="T2" fmla="*/ 83 w 321"/>
                    <a:gd name="T3" fmla="*/ 284 h 284"/>
                    <a:gd name="T4" fmla="*/ 38 w 321"/>
                    <a:gd name="T5" fmla="*/ 275 h 284"/>
                    <a:gd name="T6" fmla="*/ 56 w 321"/>
                    <a:gd name="T7" fmla="*/ 192 h 284"/>
                    <a:gd name="T8" fmla="*/ 10 w 321"/>
                    <a:gd name="T9" fmla="*/ 183 h 284"/>
                    <a:gd name="T10" fmla="*/ 19 w 321"/>
                    <a:gd name="T11" fmla="*/ 101 h 284"/>
                    <a:gd name="T12" fmla="*/ 83 w 321"/>
                    <a:gd name="T13" fmla="*/ 9 h 284"/>
                    <a:gd name="T14" fmla="*/ 111 w 321"/>
                    <a:gd name="T15" fmla="*/ 28 h 284"/>
                    <a:gd name="T16" fmla="*/ 120 w 321"/>
                    <a:gd name="T17" fmla="*/ 55 h 284"/>
                    <a:gd name="T18" fmla="*/ 166 w 321"/>
                    <a:gd name="T19" fmla="*/ 19 h 284"/>
                    <a:gd name="T20" fmla="*/ 220 w 321"/>
                    <a:gd name="T21" fmla="*/ 0 h 284"/>
                    <a:gd name="T22" fmla="*/ 202 w 321"/>
                    <a:gd name="T23" fmla="*/ 83 h 284"/>
                    <a:gd name="T24" fmla="*/ 294 w 321"/>
                    <a:gd name="T25" fmla="*/ 64 h 284"/>
                    <a:gd name="T26" fmla="*/ 275 w 321"/>
                    <a:gd name="T27" fmla="*/ 101 h 284"/>
                    <a:gd name="T28" fmla="*/ 303 w 321"/>
                    <a:gd name="T29" fmla="*/ 119 h 284"/>
                    <a:gd name="T30" fmla="*/ 303 w 321"/>
                    <a:gd name="T31" fmla="*/ 201 h 284"/>
                    <a:gd name="T32" fmla="*/ 294 w 321"/>
                    <a:gd name="T33" fmla="*/ 256 h 284"/>
                    <a:gd name="T34" fmla="*/ 175 w 321"/>
                    <a:gd name="T35" fmla="*/ 247 h 284"/>
                    <a:gd name="T36" fmla="*/ 147 w 321"/>
                    <a:gd name="T37" fmla="*/ 229 h 2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21"/>
                    <a:gd name="T58" fmla="*/ 0 h 284"/>
                    <a:gd name="T59" fmla="*/ 321 w 321"/>
                    <a:gd name="T60" fmla="*/ 284 h 2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21" h="284">
                      <a:moveTo>
                        <a:pt x="211" y="201"/>
                      </a:moveTo>
                      <a:cubicBezTo>
                        <a:pt x="163" y="219"/>
                        <a:pt x="119" y="248"/>
                        <a:pt x="83" y="284"/>
                      </a:cubicBezTo>
                      <a:cubicBezTo>
                        <a:pt x="68" y="281"/>
                        <a:pt x="51" y="284"/>
                        <a:pt x="38" y="275"/>
                      </a:cubicBezTo>
                      <a:cubicBezTo>
                        <a:pt x="7" y="254"/>
                        <a:pt x="41" y="208"/>
                        <a:pt x="56" y="192"/>
                      </a:cubicBezTo>
                      <a:cubicBezTo>
                        <a:pt x="41" y="189"/>
                        <a:pt x="16" y="197"/>
                        <a:pt x="10" y="183"/>
                      </a:cubicBezTo>
                      <a:cubicBezTo>
                        <a:pt x="0" y="158"/>
                        <a:pt x="19" y="101"/>
                        <a:pt x="19" y="101"/>
                      </a:cubicBezTo>
                      <a:cubicBezTo>
                        <a:pt x="28" y="45"/>
                        <a:pt x="30" y="29"/>
                        <a:pt x="83" y="9"/>
                      </a:cubicBezTo>
                      <a:cubicBezTo>
                        <a:pt x="92" y="15"/>
                        <a:pt x="104" y="19"/>
                        <a:pt x="111" y="28"/>
                      </a:cubicBezTo>
                      <a:cubicBezTo>
                        <a:pt x="117" y="35"/>
                        <a:pt x="111" y="53"/>
                        <a:pt x="120" y="55"/>
                      </a:cubicBezTo>
                      <a:cubicBezTo>
                        <a:pt x="132" y="58"/>
                        <a:pt x="157" y="24"/>
                        <a:pt x="166" y="19"/>
                      </a:cubicBezTo>
                      <a:cubicBezTo>
                        <a:pt x="183" y="10"/>
                        <a:pt x="220" y="0"/>
                        <a:pt x="220" y="0"/>
                      </a:cubicBezTo>
                      <a:cubicBezTo>
                        <a:pt x="257" y="37"/>
                        <a:pt x="251" y="66"/>
                        <a:pt x="202" y="83"/>
                      </a:cubicBezTo>
                      <a:cubicBezTo>
                        <a:pt x="234" y="49"/>
                        <a:pt x="248" y="55"/>
                        <a:pt x="294" y="64"/>
                      </a:cubicBezTo>
                      <a:cubicBezTo>
                        <a:pt x="288" y="76"/>
                        <a:pt x="285" y="91"/>
                        <a:pt x="275" y="101"/>
                      </a:cubicBezTo>
                      <a:cubicBezTo>
                        <a:pt x="256" y="120"/>
                        <a:pt x="189" y="100"/>
                        <a:pt x="303" y="119"/>
                      </a:cubicBezTo>
                      <a:cubicBezTo>
                        <a:pt x="321" y="176"/>
                        <a:pt x="284" y="145"/>
                        <a:pt x="303" y="201"/>
                      </a:cubicBezTo>
                      <a:cubicBezTo>
                        <a:pt x="300" y="219"/>
                        <a:pt x="311" y="250"/>
                        <a:pt x="294" y="256"/>
                      </a:cubicBezTo>
                      <a:cubicBezTo>
                        <a:pt x="257" y="269"/>
                        <a:pt x="214" y="252"/>
                        <a:pt x="175" y="247"/>
                      </a:cubicBezTo>
                      <a:cubicBezTo>
                        <a:pt x="144" y="243"/>
                        <a:pt x="147" y="246"/>
                        <a:pt x="147" y="229"/>
                      </a:cubicBezTo>
                    </a:path>
                  </a:pathLst>
                </a:custGeom>
                <a:solidFill>
                  <a:srgbClr val="00CC00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b="0" u="none">
                    <a:latin typeface="+mn-lt"/>
                  </a:endParaRPr>
                </a:p>
              </p:txBody>
            </p:sp>
          </p:grpSp>
          <p:grpSp>
            <p:nvGrpSpPr>
              <p:cNvPr id="21" name="Group 10860">
                <a:extLst>
                  <a:ext uri="{FF2B5EF4-FFF2-40B4-BE49-F238E27FC236}">
                    <a16:creationId xmlns:a16="http://schemas.microsoft.com/office/drawing/2014/main" id="{F26110F8-4C87-42D8-B97D-2039E572B0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94916" y="3950419"/>
                <a:ext cx="1012922" cy="834728"/>
                <a:chOff x="5180" y="12376"/>
                <a:chExt cx="972" cy="801"/>
              </a:xfrm>
            </p:grpSpPr>
            <p:sp>
              <p:nvSpPr>
                <p:cNvPr id="56" name="Rectangle 10861">
                  <a:extLst>
                    <a:ext uri="{FF2B5EF4-FFF2-40B4-BE49-F238E27FC236}">
                      <a16:creationId xmlns:a16="http://schemas.microsoft.com/office/drawing/2014/main" id="{BDE6EC7B-C2F0-4926-B80F-0C11A10CCEF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5591" y="12697"/>
                  <a:ext cx="60" cy="480"/>
                </a:xfrm>
                <a:prstGeom prst="rect">
                  <a:avLst/>
                </a:prstGeom>
                <a:solidFill>
                  <a:srgbClr val="CC3300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it-IT" b="0" u="none">
                    <a:latin typeface="+mn-lt"/>
                  </a:endParaRPr>
                </a:p>
              </p:txBody>
            </p:sp>
            <p:sp>
              <p:nvSpPr>
                <p:cNvPr id="57" name="Freeform 10862">
                  <a:extLst>
                    <a:ext uri="{FF2B5EF4-FFF2-40B4-BE49-F238E27FC236}">
                      <a16:creationId xmlns:a16="http://schemas.microsoft.com/office/drawing/2014/main" id="{06575C5B-24C5-4A32-9099-43C76553253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80" y="12376"/>
                  <a:ext cx="972" cy="383"/>
                </a:xfrm>
                <a:custGeom>
                  <a:avLst/>
                  <a:gdLst>
                    <a:gd name="T0" fmla="*/ 211 w 321"/>
                    <a:gd name="T1" fmla="*/ 201 h 284"/>
                    <a:gd name="T2" fmla="*/ 83 w 321"/>
                    <a:gd name="T3" fmla="*/ 284 h 284"/>
                    <a:gd name="T4" fmla="*/ 38 w 321"/>
                    <a:gd name="T5" fmla="*/ 275 h 284"/>
                    <a:gd name="T6" fmla="*/ 56 w 321"/>
                    <a:gd name="T7" fmla="*/ 192 h 284"/>
                    <a:gd name="T8" fmla="*/ 10 w 321"/>
                    <a:gd name="T9" fmla="*/ 183 h 284"/>
                    <a:gd name="T10" fmla="*/ 19 w 321"/>
                    <a:gd name="T11" fmla="*/ 101 h 284"/>
                    <a:gd name="T12" fmla="*/ 83 w 321"/>
                    <a:gd name="T13" fmla="*/ 9 h 284"/>
                    <a:gd name="T14" fmla="*/ 111 w 321"/>
                    <a:gd name="T15" fmla="*/ 28 h 284"/>
                    <a:gd name="T16" fmla="*/ 120 w 321"/>
                    <a:gd name="T17" fmla="*/ 55 h 284"/>
                    <a:gd name="T18" fmla="*/ 166 w 321"/>
                    <a:gd name="T19" fmla="*/ 19 h 284"/>
                    <a:gd name="T20" fmla="*/ 220 w 321"/>
                    <a:gd name="T21" fmla="*/ 0 h 284"/>
                    <a:gd name="T22" fmla="*/ 202 w 321"/>
                    <a:gd name="T23" fmla="*/ 83 h 284"/>
                    <a:gd name="T24" fmla="*/ 294 w 321"/>
                    <a:gd name="T25" fmla="*/ 64 h 284"/>
                    <a:gd name="T26" fmla="*/ 275 w 321"/>
                    <a:gd name="T27" fmla="*/ 101 h 284"/>
                    <a:gd name="T28" fmla="*/ 303 w 321"/>
                    <a:gd name="T29" fmla="*/ 119 h 284"/>
                    <a:gd name="T30" fmla="*/ 303 w 321"/>
                    <a:gd name="T31" fmla="*/ 201 h 284"/>
                    <a:gd name="T32" fmla="*/ 294 w 321"/>
                    <a:gd name="T33" fmla="*/ 256 h 284"/>
                    <a:gd name="T34" fmla="*/ 175 w 321"/>
                    <a:gd name="T35" fmla="*/ 247 h 284"/>
                    <a:gd name="T36" fmla="*/ 147 w 321"/>
                    <a:gd name="T37" fmla="*/ 229 h 2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21"/>
                    <a:gd name="T58" fmla="*/ 0 h 284"/>
                    <a:gd name="T59" fmla="*/ 321 w 321"/>
                    <a:gd name="T60" fmla="*/ 284 h 2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21" h="284">
                      <a:moveTo>
                        <a:pt x="211" y="201"/>
                      </a:moveTo>
                      <a:cubicBezTo>
                        <a:pt x="163" y="219"/>
                        <a:pt x="119" y="248"/>
                        <a:pt x="83" y="284"/>
                      </a:cubicBezTo>
                      <a:cubicBezTo>
                        <a:pt x="68" y="281"/>
                        <a:pt x="51" y="284"/>
                        <a:pt x="38" y="275"/>
                      </a:cubicBezTo>
                      <a:cubicBezTo>
                        <a:pt x="7" y="254"/>
                        <a:pt x="41" y="208"/>
                        <a:pt x="56" y="192"/>
                      </a:cubicBezTo>
                      <a:cubicBezTo>
                        <a:pt x="41" y="189"/>
                        <a:pt x="16" y="197"/>
                        <a:pt x="10" y="183"/>
                      </a:cubicBezTo>
                      <a:cubicBezTo>
                        <a:pt x="0" y="158"/>
                        <a:pt x="19" y="101"/>
                        <a:pt x="19" y="101"/>
                      </a:cubicBezTo>
                      <a:cubicBezTo>
                        <a:pt x="28" y="45"/>
                        <a:pt x="30" y="29"/>
                        <a:pt x="83" y="9"/>
                      </a:cubicBezTo>
                      <a:cubicBezTo>
                        <a:pt x="92" y="15"/>
                        <a:pt x="104" y="19"/>
                        <a:pt x="111" y="28"/>
                      </a:cubicBezTo>
                      <a:cubicBezTo>
                        <a:pt x="117" y="35"/>
                        <a:pt x="111" y="53"/>
                        <a:pt x="120" y="55"/>
                      </a:cubicBezTo>
                      <a:cubicBezTo>
                        <a:pt x="132" y="58"/>
                        <a:pt x="157" y="24"/>
                        <a:pt x="166" y="19"/>
                      </a:cubicBezTo>
                      <a:cubicBezTo>
                        <a:pt x="183" y="10"/>
                        <a:pt x="220" y="0"/>
                        <a:pt x="220" y="0"/>
                      </a:cubicBezTo>
                      <a:cubicBezTo>
                        <a:pt x="257" y="37"/>
                        <a:pt x="251" y="66"/>
                        <a:pt x="202" y="83"/>
                      </a:cubicBezTo>
                      <a:cubicBezTo>
                        <a:pt x="234" y="49"/>
                        <a:pt x="248" y="55"/>
                        <a:pt x="294" y="64"/>
                      </a:cubicBezTo>
                      <a:cubicBezTo>
                        <a:pt x="288" y="76"/>
                        <a:pt x="285" y="91"/>
                        <a:pt x="275" y="101"/>
                      </a:cubicBezTo>
                      <a:cubicBezTo>
                        <a:pt x="256" y="120"/>
                        <a:pt x="189" y="100"/>
                        <a:pt x="303" y="119"/>
                      </a:cubicBezTo>
                      <a:cubicBezTo>
                        <a:pt x="321" y="176"/>
                        <a:pt x="284" y="145"/>
                        <a:pt x="303" y="201"/>
                      </a:cubicBezTo>
                      <a:cubicBezTo>
                        <a:pt x="300" y="219"/>
                        <a:pt x="311" y="250"/>
                        <a:pt x="294" y="256"/>
                      </a:cubicBezTo>
                      <a:cubicBezTo>
                        <a:pt x="257" y="269"/>
                        <a:pt x="214" y="252"/>
                        <a:pt x="175" y="247"/>
                      </a:cubicBezTo>
                      <a:cubicBezTo>
                        <a:pt x="144" y="243"/>
                        <a:pt x="147" y="246"/>
                        <a:pt x="147" y="229"/>
                      </a:cubicBezTo>
                    </a:path>
                  </a:pathLst>
                </a:custGeom>
                <a:solidFill>
                  <a:srgbClr val="00CC00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b="0" u="none">
                    <a:latin typeface="+mn-lt"/>
                  </a:endParaRPr>
                </a:p>
              </p:txBody>
            </p:sp>
          </p:grpSp>
          <p:grpSp>
            <p:nvGrpSpPr>
              <p:cNvPr id="22" name="Group 10857">
                <a:extLst>
                  <a:ext uri="{FF2B5EF4-FFF2-40B4-BE49-F238E27FC236}">
                    <a16:creationId xmlns:a16="http://schemas.microsoft.com/office/drawing/2014/main" id="{059E3F78-C986-4D3D-93C9-AB9A619A19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03083" y="3957714"/>
                <a:ext cx="1012922" cy="834728"/>
                <a:chOff x="5180" y="12376"/>
                <a:chExt cx="972" cy="801"/>
              </a:xfrm>
            </p:grpSpPr>
            <p:sp>
              <p:nvSpPr>
                <p:cNvPr id="54" name="Rectangle 10858">
                  <a:extLst>
                    <a:ext uri="{FF2B5EF4-FFF2-40B4-BE49-F238E27FC236}">
                      <a16:creationId xmlns:a16="http://schemas.microsoft.com/office/drawing/2014/main" id="{F960085D-CC9C-4B0F-987E-5885FDD1892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5591" y="12697"/>
                  <a:ext cx="60" cy="480"/>
                </a:xfrm>
                <a:prstGeom prst="rect">
                  <a:avLst/>
                </a:prstGeom>
                <a:solidFill>
                  <a:srgbClr val="CC3300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it-IT" b="0" u="none">
                    <a:latin typeface="+mn-lt"/>
                  </a:endParaRPr>
                </a:p>
              </p:txBody>
            </p:sp>
            <p:sp>
              <p:nvSpPr>
                <p:cNvPr id="55" name="Freeform 10859">
                  <a:extLst>
                    <a:ext uri="{FF2B5EF4-FFF2-40B4-BE49-F238E27FC236}">
                      <a16:creationId xmlns:a16="http://schemas.microsoft.com/office/drawing/2014/main" id="{4644E830-5D76-4A2B-911F-A478BAD96F6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80" y="12376"/>
                  <a:ext cx="972" cy="383"/>
                </a:xfrm>
                <a:custGeom>
                  <a:avLst/>
                  <a:gdLst>
                    <a:gd name="T0" fmla="*/ 211 w 321"/>
                    <a:gd name="T1" fmla="*/ 201 h 284"/>
                    <a:gd name="T2" fmla="*/ 83 w 321"/>
                    <a:gd name="T3" fmla="*/ 284 h 284"/>
                    <a:gd name="T4" fmla="*/ 38 w 321"/>
                    <a:gd name="T5" fmla="*/ 275 h 284"/>
                    <a:gd name="T6" fmla="*/ 56 w 321"/>
                    <a:gd name="T7" fmla="*/ 192 h 284"/>
                    <a:gd name="T8" fmla="*/ 10 w 321"/>
                    <a:gd name="T9" fmla="*/ 183 h 284"/>
                    <a:gd name="T10" fmla="*/ 19 w 321"/>
                    <a:gd name="T11" fmla="*/ 101 h 284"/>
                    <a:gd name="T12" fmla="*/ 83 w 321"/>
                    <a:gd name="T13" fmla="*/ 9 h 284"/>
                    <a:gd name="T14" fmla="*/ 111 w 321"/>
                    <a:gd name="T15" fmla="*/ 28 h 284"/>
                    <a:gd name="T16" fmla="*/ 120 w 321"/>
                    <a:gd name="T17" fmla="*/ 55 h 284"/>
                    <a:gd name="T18" fmla="*/ 166 w 321"/>
                    <a:gd name="T19" fmla="*/ 19 h 284"/>
                    <a:gd name="T20" fmla="*/ 220 w 321"/>
                    <a:gd name="T21" fmla="*/ 0 h 284"/>
                    <a:gd name="T22" fmla="*/ 202 w 321"/>
                    <a:gd name="T23" fmla="*/ 83 h 284"/>
                    <a:gd name="T24" fmla="*/ 294 w 321"/>
                    <a:gd name="T25" fmla="*/ 64 h 284"/>
                    <a:gd name="T26" fmla="*/ 275 w 321"/>
                    <a:gd name="T27" fmla="*/ 101 h 284"/>
                    <a:gd name="T28" fmla="*/ 303 w 321"/>
                    <a:gd name="T29" fmla="*/ 119 h 284"/>
                    <a:gd name="T30" fmla="*/ 303 w 321"/>
                    <a:gd name="T31" fmla="*/ 201 h 284"/>
                    <a:gd name="T32" fmla="*/ 294 w 321"/>
                    <a:gd name="T33" fmla="*/ 256 h 284"/>
                    <a:gd name="T34" fmla="*/ 175 w 321"/>
                    <a:gd name="T35" fmla="*/ 247 h 284"/>
                    <a:gd name="T36" fmla="*/ 147 w 321"/>
                    <a:gd name="T37" fmla="*/ 229 h 2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21"/>
                    <a:gd name="T58" fmla="*/ 0 h 284"/>
                    <a:gd name="T59" fmla="*/ 321 w 321"/>
                    <a:gd name="T60" fmla="*/ 284 h 2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21" h="284">
                      <a:moveTo>
                        <a:pt x="211" y="201"/>
                      </a:moveTo>
                      <a:cubicBezTo>
                        <a:pt x="163" y="219"/>
                        <a:pt x="119" y="248"/>
                        <a:pt x="83" y="284"/>
                      </a:cubicBezTo>
                      <a:cubicBezTo>
                        <a:pt x="68" y="281"/>
                        <a:pt x="51" y="284"/>
                        <a:pt x="38" y="275"/>
                      </a:cubicBezTo>
                      <a:cubicBezTo>
                        <a:pt x="7" y="254"/>
                        <a:pt x="41" y="208"/>
                        <a:pt x="56" y="192"/>
                      </a:cubicBezTo>
                      <a:cubicBezTo>
                        <a:pt x="41" y="189"/>
                        <a:pt x="16" y="197"/>
                        <a:pt x="10" y="183"/>
                      </a:cubicBezTo>
                      <a:cubicBezTo>
                        <a:pt x="0" y="158"/>
                        <a:pt x="19" y="101"/>
                        <a:pt x="19" y="101"/>
                      </a:cubicBezTo>
                      <a:cubicBezTo>
                        <a:pt x="28" y="45"/>
                        <a:pt x="30" y="29"/>
                        <a:pt x="83" y="9"/>
                      </a:cubicBezTo>
                      <a:cubicBezTo>
                        <a:pt x="92" y="15"/>
                        <a:pt x="104" y="19"/>
                        <a:pt x="111" y="28"/>
                      </a:cubicBezTo>
                      <a:cubicBezTo>
                        <a:pt x="117" y="35"/>
                        <a:pt x="111" y="53"/>
                        <a:pt x="120" y="55"/>
                      </a:cubicBezTo>
                      <a:cubicBezTo>
                        <a:pt x="132" y="58"/>
                        <a:pt x="157" y="24"/>
                        <a:pt x="166" y="19"/>
                      </a:cubicBezTo>
                      <a:cubicBezTo>
                        <a:pt x="183" y="10"/>
                        <a:pt x="220" y="0"/>
                        <a:pt x="220" y="0"/>
                      </a:cubicBezTo>
                      <a:cubicBezTo>
                        <a:pt x="257" y="37"/>
                        <a:pt x="251" y="66"/>
                        <a:pt x="202" y="83"/>
                      </a:cubicBezTo>
                      <a:cubicBezTo>
                        <a:pt x="234" y="49"/>
                        <a:pt x="248" y="55"/>
                        <a:pt x="294" y="64"/>
                      </a:cubicBezTo>
                      <a:cubicBezTo>
                        <a:pt x="288" y="76"/>
                        <a:pt x="285" y="91"/>
                        <a:pt x="275" y="101"/>
                      </a:cubicBezTo>
                      <a:cubicBezTo>
                        <a:pt x="256" y="120"/>
                        <a:pt x="189" y="100"/>
                        <a:pt x="303" y="119"/>
                      </a:cubicBezTo>
                      <a:cubicBezTo>
                        <a:pt x="321" y="176"/>
                        <a:pt x="284" y="145"/>
                        <a:pt x="303" y="201"/>
                      </a:cubicBezTo>
                      <a:cubicBezTo>
                        <a:pt x="300" y="219"/>
                        <a:pt x="311" y="250"/>
                        <a:pt x="294" y="256"/>
                      </a:cubicBezTo>
                      <a:cubicBezTo>
                        <a:pt x="257" y="269"/>
                        <a:pt x="214" y="252"/>
                        <a:pt x="175" y="247"/>
                      </a:cubicBezTo>
                      <a:cubicBezTo>
                        <a:pt x="144" y="243"/>
                        <a:pt x="147" y="246"/>
                        <a:pt x="147" y="229"/>
                      </a:cubicBezTo>
                    </a:path>
                  </a:pathLst>
                </a:custGeom>
                <a:solidFill>
                  <a:srgbClr val="00CC00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b="0" u="none">
                    <a:latin typeface="+mn-lt"/>
                  </a:endParaRPr>
                </a:p>
              </p:txBody>
            </p:sp>
          </p:grpSp>
          <p:grpSp>
            <p:nvGrpSpPr>
              <p:cNvPr id="23" name="Group 10805">
                <a:extLst>
                  <a:ext uri="{FF2B5EF4-FFF2-40B4-BE49-F238E27FC236}">
                    <a16:creationId xmlns:a16="http://schemas.microsoft.com/office/drawing/2014/main" id="{563E465C-D181-4088-925A-57F5BFDAB7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81031" y="3955630"/>
                <a:ext cx="1012922" cy="834728"/>
                <a:chOff x="5180" y="12376"/>
                <a:chExt cx="972" cy="801"/>
              </a:xfrm>
            </p:grpSpPr>
            <p:sp>
              <p:nvSpPr>
                <p:cNvPr id="52" name="Rectangle 10773">
                  <a:extLst>
                    <a:ext uri="{FF2B5EF4-FFF2-40B4-BE49-F238E27FC236}">
                      <a16:creationId xmlns:a16="http://schemas.microsoft.com/office/drawing/2014/main" id="{5C715855-4196-4B0E-A9AA-D1D06A42436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5591" y="12697"/>
                  <a:ext cx="60" cy="480"/>
                </a:xfrm>
                <a:prstGeom prst="rect">
                  <a:avLst/>
                </a:prstGeom>
                <a:solidFill>
                  <a:srgbClr val="CC3300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it-IT" b="0" u="none">
                    <a:latin typeface="+mn-lt"/>
                  </a:endParaRPr>
                </a:p>
              </p:txBody>
            </p:sp>
            <p:sp>
              <p:nvSpPr>
                <p:cNvPr id="53" name="Freeform 10774">
                  <a:extLst>
                    <a:ext uri="{FF2B5EF4-FFF2-40B4-BE49-F238E27FC236}">
                      <a16:creationId xmlns:a16="http://schemas.microsoft.com/office/drawing/2014/main" id="{35536BE4-BFD2-4D78-BAEA-3F7C91C7F9F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80" y="12376"/>
                  <a:ext cx="972" cy="383"/>
                </a:xfrm>
                <a:custGeom>
                  <a:avLst/>
                  <a:gdLst>
                    <a:gd name="T0" fmla="*/ 211 w 321"/>
                    <a:gd name="T1" fmla="*/ 201 h 284"/>
                    <a:gd name="T2" fmla="*/ 83 w 321"/>
                    <a:gd name="T3" fmla="*/ 284 h 284"/>
                    <a:gd name="T4" fmla="*/ 38 w 321"/>
                    <a:gd name="T5" fmla="*/ 275 h 284"/>
                    <a:gd name="T6" fmla="*/ 56 w 321"/>
                    <a:gd name="T7" fmla="*/ 192 h 284"/>
                    <a:gd name="T8" fmla="*/ 10 w 321"/>
                    <a:gd name="T9" fmla="*/ 183 h 284"/>
                    <a:gd name="T10" fmla="*/ 19 w 321"/>
                    <a:gd name="T11" fmla="*/ 101 h 284"/>
                    <a:gd name="T12" fmla="*/ 83 w 321"/>
                    <a:gd name="T13" fmla="*/ 9 h 284"/>
                    <a:gd name="T14" fmla="*/ 111 w 321"/>
                    <a:gd name="T15" fmla="*/ 28 h 284"/>
                    <a:gd name="T16" fmla="*/ 120 w 321"/>
                    <a:gd name="T17" fmla="*/ 55 h 284"/>
                    <a:gd name="T18" fmla="*/ 166 w 321"/>
                    <a:gd name="T19" fmla="*/ 19 h 284"/>
                    <a:gd name="T20" fmla="*/ 220 w 321"/>
                    <a:gd name="T21" fmla="*/ 0 h 284"/>
                    <a:gd name="T22" fmla="*/ 202 w 321"/>
                    <a:gd name="T23" fmla="*/ 83 h 284"/>
                    <a:gd name="T24" fmla="*/ 294 w 321"/>
                    <a:gd name="T25" fmla="*/ 64 h 284"/>
                    <a:gd name="T26" fmla="*/ 275 w 321"/>
                    <a:gd name="T27" fmla="*/ 101 h 284"/>
                    <a:gd name="T28" fmla="*/ 303 w 321"/>
                    <a:gd name="T29" fmla="*/ 119 h 284"/>
                    <a:gd name="T30" fmla="*/ 303 w 321"/>
                    <a:gd name="T31" fmla="*/ 201 h 284"/>
                    <a:gd name="T32" fmla="*/ 294 w 321"/>
                    <a:gd name="T33" fmla="*/ 256 h 284"/>
                    <a:gd name="T34" fmla="*/ 175 w 321"/>
                    <a:gd name="T35" fmla="*/ 247 h 284"/>
                    <a:gd name="T36" fmla="*/ 147 w 321"/>
                    <a:gd name="T37" fmla="*/ 229 h 2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21"/>
                    <a:gd name="T58" fmla="*/ 0 h 284"/>
                    <a:gd name="T59" fmla="*/ 321 w 321"/>
                    <a:gd name="T60" fmla="*/ 284 h 2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21" h="284">
                      <a:moveTo>
                        <a:pt x="211" y="201"/>
                      </a:moveTo>
                      <a:cubicBezTo>
                        <a:pt x="163" y="219"/>
                        <a:pt x="119" y="248"/>
                        <a:pt x="83" y="284"/>
                      </a:cubicBezTo>
                      <a:cubicBezTo>
                        <a:pt x="68" y="281"/>
                        <a:pt x="51" y="284"/>
                        <a:pt x="38" y="275"/>
                      </a:cubicBezTo>
                      <a:cubicBezTo>
                        <a:pt x="7" y="254"/>
                        <a:pt x="41" y="208"/>
                        <a:pt x="56" y="192"/>
                      </a:cubicBezTo>
                      <a:cubicBezTo>
                        <a:pt x="41" y="189"/>
                        <a:pt x="16" y="197"/>
                        <a:pt x="10" y="183"/>
                      </a:cubicBezTo>
                      <a:cubicBezTo>
                        <a:pt x="0" y="158"/>
                        <a:pt x="19" y="101"/>
                        <a:pt x="19" y="101"/>
                      </a:cubicBezTo>
                      <a:cubicBezTo>
                        <a:pt x="28" y="45"/>
                        <a:pt x="30" y="29"/>
                        <a:pt x="83" y="9"/>
                      </a:cubicBezTo>
                      <a:cubicBezTo>
                        <a:pt x="92" y="15"/>
                        <a:pt x="104" y="19"/>
                        <a:pt x="111" y="28"/>
                      </a:cubicBezTo>
                      <a:cubicBezTo>
                        <a:pt x="117" y="35"/>
                        <a:pt x="111" y="53"/>
                        <a:pt x="120" y="55"/>
                      </a:cubicBezTo>
                      <a:cubicBezTo>
                        <a:pt x="132" y="58"/>
                        <a:pt x="157" y="24"/>
                        <a:pt x="166" y="19"/>
                      </a:cubicBezTo>
                      <a:cubicBezTo>
                        <a:pt x="183" y="10"/>
                        <a:pt x="220" y="0"/>
                        <a:pt x="220" y="0"/>
                      </a:cubicBezTo>
                      <a:cubicBezTo>
                        <a:pt x="257" y="37"/>
                        <a:pt x="251" y="66"/>
                        <a:pt x="202" y="83"/>
                      </a:cubicBezTo>
                      <a:cubicBezTo>
                        <a:pt x="234" y="49"/>
                        <a:pt x="248" y="55"/>
                        <a:pt x="294" y="64"/>
                      </a:cubicBezTo>
                      <a:cubicBezTo>
                        <a:pt x="288" y="76"/>
                        <a:pt x="285" y="91"/>
                        <a:pt x="275" y="101"/>
                      </a:cubicBezTo>
                      <a:cubicBezTo>
                        <a:pt x="256" y="120"/>
                        <a:pt x="189" y="100"/>
                        <a:pt x="303" y="119"/>
                      </a:cubicBezTo>
                      <a:cubicBezTo>
                        <a:pt x="321" y="176"/>
                        <a:pt x="284" y="145"/>
                        <a:pt x="303" y="201"/>
                      </a:cubicBezTo>
                      <a:cubicBezTo>
                        <a:pt x="300" y="219"/>
                        <a:pt x="311" y="250"/>
                        <a:pt x="294" y="256"/>
                      </a:cubicBezTo>
                      <a:cubicBezTo>
                        <a:pt x="257" y="269"/>
                        <a:pt x="214" y="252"/>
                        <a:pt x="175" y="247"/>
                      </a:cubicBezTo>
                      <a:cubicBezTo>
                        <a:pt x="144" y="243"/>
                        <a:pt x="147" y="246"/>
                        <a:pt x="147" y="229"/>
                      </a:cubicBezTo>
                    </a:path>
                  </a:pathLst>
                </a:custGeom>
                <a:solidFill>
                  <a:srgbClr val="00CC00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b="0" u="none">
                    <a:latin typeface="+mn-lt"/>
                  </a:endParaRPr>
                </a:p>
              </p:txBody>
            </p:sp>
          </p:grpSp>
          <p:sp>
            <p:nvSpPr>
              <p:cNvPr id="24" name="Line 10775">
                <a:extLst>
                  <a:ext uri="{FF2B5EF4-FFF2-40B4-BE49-F238E27FC236}">
                    <a16:creationId xmlns:a16="http://schemas.microsoft.com/office/drawing/2014/main" id="{659EDBF0-9CE6-4E9E-9924-CBC1F9C3772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6218746" y="4836210"/>
                <a:ext cx="977496" cy="714886"/>
              </a:xfrm>
              <a:prstGeom prst="line">
                <a:avLst/>
              </a:prstGeom>
              <a:noFill/>
              <a:ln w="25400">
                <a:noFill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l"/>
                <a:endParaRPr lang="en-US" b="0" u="none">
                  <a:latin typeface="+mn-lt"/>
                </a:endParaRPr>
              </a:p>
            </p:txBody>
          </p:sp>
          <p:sp>
            <p:nvSpPr>
              <p:cNvPr id="25" name="Line 10776">
                <a:extLst>
                  <a:ext uri="{FF2B5EF4-FFF2-40B4-BE49-F238E27FC236}">
                    <a16:creationId xmlns:a16="http://schemas.microsoft.com/office/drawing/2014/main" id="{C93D685E-ED1F-441F-87B7-35E2BAE80DE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5614324" y="4777853"/>
                <a:ext cx="1710098" cy="6253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 u="none">
                  <a:latin typeface="+mn-lt"/>
                </a:endParaRPr>
              </a:p>
            </p:txBody>
          </p:sp>
          <p:sp>
            <p:nvSpPr>
              <p:cNvPr id="26" name="Rectangle 10868">
                <a:extLst>
                  <a:ext uri="{FF2B5EF4-FFF2-40B4-BE49-F238E27FC236}">
                    <a16:creationId xmlns:a16="http://schemas.microsoft.com/office/drawing/2014/main" id="{3C921CFB-3322-4C11-8296-DA3C4EC25BC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265066">
                <a:off x="6656432" y="3812861"/>
                <a:ext cx="819096" cy="1539193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it-IT" b="0" u="none">
                  <a:latin typeface="+mn-lt"/>
                </a:endParaRPr>
              </a:p>
            </p:txBody>
          </p:sp>
          <p:sp>
            <p:nvSpPr>
              <p:cNvPr id="27" name="Line 10778">
                <a:extLst>
                  <a:ext uri="{FF2B5EF4-FFF2-40B4-BE49-F238E27FC236}">
                    <a16:creationId xmlns:a16="http://schemas.microsoft.com/office/drawing/2014/main" id="{25518FDC-079F-4C80-936D-333C0E9C065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6466768" y="5762644"/>
                <a:ext cx="439770" cy="35640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 algn="l"/>
                <a:endParaRPr lang="en-US" b="0" u="none">
                  <a:latin typeface="+mn-lt"/>
                </a:endParaRPr>
              </a:p>
            </p:txBody>
          </p:sp>
          <p:sp>
            <p:nvSpPr>
              <p:cNvPr id="28" name="Rectangle 10788">
                <a:extLst>
                  <a:ext uri="{FF2B5EF4-FFF2-40B4-BE49-F238E27FC236}">
                    <a16:creationId xmlns:a16="http://schemas.microsoft.com/office/drawing/2014/main" id="{1FE56A16-1549-4688-95FE-812872666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385814">
                <a:off x="7662522" y="3923115"/>
                <a:ext cx="1379914" cy="294503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it-IT" sz="1200" b="0" u="none" dirty="0">
                    <a:latin typeface="+mn-lt"/>
                  </a:rPr>
                  <a:t>cross </a:t>
                </a:r>
                <a:r>
                  <a:rPr lang="en-US" sz="1200" b="0" u="none" dirty="0">
                    <a:latin typeface="+mn-lt"/>
                  </a:rPr>
                  <a:t>range</a:t>
                </a:r>
                <a:r>
                  <a:rPr lang="it-IT" sz="1200" b="0" u="none" dirty="0">
                    <a:latin typeface="+mn-lt"/>
                  </a:rPr>
                  <a:t>, </a:t>
                </a:r>
                <a:r>
                  <a:rPr lang="it-IT" sz="1200" b="0" u="none" dirty="0" err="1">
                    <a:latin typeface="+mn-lt"/>
                  </a:rPr>
                  <a:t>v</a:t>
                </a:r>
                <a:endParaRPr lang="en-US" sz="1200" b="0" u="none" dirty="0">
                  <a:latin typeface="+mn-lt"/>
                </a:endParaRPr>
              </a:p>
            </p:txBody>
          </p:sp>
          <p:sp>
            <p:nvSpPr>
              <p:cNvPr id="29" name="Freeform 10804">
                <a:extLst>
                  <a:ext uri="{FF2B5EF4-FFF2-40B4-BE49-F238E27FC236}">
                    <a16:creationId xmlns:a16="http://schemas.microsoft.com/office/drawing/2014/main" id="{07A5A4BC-B366-4EA5-87DF-6899564F11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8568788">
                <a:off x="7076564" y="5432016"/>
                <a:ext cx="278243" cy="197936"/>
              </a:xfrm>
              <a:custGeom>
                <a:avLst/>
                <a:gdLst>
                  <a:gd name="T0" fmla="*/ 0 w 1824"/>
                  <a:gd name="T1" fmla="*/ 455 h 455"/>
                  <a:gd name="T2" fmla="*/ 472 w 1824"/>
                  <a:gd name="T3" fmla="*/ 367 h 455"/>
                  <a:gd name="T4" fmla="*/ 920 w 1824"/>
                  <a:gd name="T5" fmla="*/ 7 h 455"/>
                  <a:gd name="T6" fmla="*/ 1384 w 1824"/>
                  <a:gd name="T7" fmla="*/ 327 h 455"/>
                  <a:gd name="T8" fmla="*/ 1824 w 1824"/>
                  <a:gd name="T9" fmla="*/ 447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455"/>
                  <a:gd name="T17" fmla="*/ 1824 w 1824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455">
                    <a:moveTo>
                      <a:pt x="0" y="455"/>
                    </a:moveTo>
                    <a:cubicBezTo>
                      <a:pt x="159" y="448"/>
                      <a:pt x="319" y="442"/>
                      <a:pt x="472" y="367"/>
                    </a:cubicBezTo>
                    <a:cubicBezTo>
                      <a:pt x="625" y="292"/>
                      <a:pt x="768" y="14"/>
                      <a:pt x="920" y="7"/>
                    </a:cubicBezTo>
                    <a:cubicBezTo>
                      <a:pt x="1072" y="0"/>
                      <a:pt x="1233" y="254"/>
                      <a:pt x="1384" y="327"/>
                    </a:cubicBezTo>
                    <a:cubicBezTo>
                      <a:pt x="1535" y="400"/>
                      <a:pt x="1751" y="427"/>
                      <a:pt x="1824" y="447"/>
                    </a:cubicBezTo>
                  </a:path>
                </a:pathLst>
              </a:custGeom>
              <a:noFill/>
              <a:ln w="38100" cap="flat" cmpd="sng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 u="none">
                  <a:latin typeface="+mn-lt"/>
                </a:endParaRPr>
              </a:p>
            </p:txBody>
          </p:sp>
          <p:sp>
            <p:nvSpPr>
              <p:cNvPr id="30" name="Line 10872">
                <a:extLst>
                  <a:ext uri="{FF2B5EF4-FFF2-40B4-BE49-F238E27FC236}">
                    <a16:creationId xmlns:a16="http://schemas.microsoft.com/office/drawing/2014/main" id="{A9512EBC-CDE0-4FC1-9C6A-60F1F4D1A59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6537632" y="4654885"/>
                <a:ext cx="735728" cy="936855"/>
              </a:xfrm>
              <a:prstGeom prst="line">
                <a:avLst/>
              </a:prstGeom>
              <a:noFill/>
              <a:ln w="28575" cap="rnd">
                <a:solidFill>
                  <a:srgbClr val="FFC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 u="none">
                  <a:latin typeface="+mn-lt"/>
                </a:endParaRPr>
              </a:p>
            </p:txBody>
          </p:sp>
          <p:sp>
            <p:nvSpPr>
              <p:cNvPr id="31" name="Line 10873">
                <a:extLst>
                  <a:ext uri="{FF2B5EF4-FFF2-40B4-BE49-F238E27FC236}">
                    <a16:creationId xmlns:a16="http://schemas.microsoft.com/office/drawing/2014/main" id="{85BD4A30-8E86-4ADE-BF30-3BE84BB4E45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6163515" y="4650716"/>
                <a:ext cx="923307" cy="1175497"/>
              </a:xfrm>
              <a:prstGeom prst="line">
                <a:avLst/>
              </a:prstGeom>
              <a:noFill/>
              <a:ln w="28575" cap="rnd">
                <a:solidFill>
                  <a:srgbClr val="FFC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 u="none">
                  <a:latin typeface="+mn-lt"/>
                </a:endParaRPr>
              </a:p>
            </p:txBody>
          </p:sp>
          <p:sp>
            <p:nvSpPr>
              <p:cNvPr id="32" name="Line 10874">
                <a:extLst>
                  <a:ext uri="{FF2B5EF4-FFF2-40B4-BE49-F238E27FC236}">
                    <a16:creationId xmlns:a16="http://schemas.microsoft.com/office/drawing/2014/main" id="{69AF381F-5965-44BF-A9EB-9BE2E77440A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6470937" y="4220326"/>
                <a:ext cx="936855" cy="1193213"/>
              </a:xfrm>
              <a:prstGeom prst="line">
                <a:avLst/>
              </a:prstGeom>
              <a:noFill/>
              <a:ln w="28575" cap="rnd">
                <a:solidFill>
                  <a:srgbClr val="00CC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 u="none">
                  <a:latin typeface="+mn-lt"/>
                </a:endParaRPr>
              </a:p>
            </p:txBody>
          </p:sp>
          <p:sp>
            <p:nvSpPr>
              <p:cNvPr id="33" name="Line 10875">
                <a:extLst>
                  <a:ext uri="{FF2B5EF4-FFF2-40B4-BE49-F238E27FC236}">
                    <a16:creationId xmlns:a16="http://schemas.microsoft.com/office/drawing/2014/main" id="{980268AE-AD71-4206-8198-BFE4E8D841C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7099327" y="3895188"/>
                <a:ext cx="770117" cy="981665"/>
              </a:xfrm>
              <a:prstGeom prst="line">
                <a:avLst/>
              </a:prstGeom>
              <a:noFill/>
              <a:ln w="28575" cap="rnd">
                <a:solidFill>
                  <a:srgbClr val="00CC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 u="none">
                  <a:latin typeface="+mn-lt"/>
                </a:endParaRPr>
              </a:p>
            </p:txBody>
          </p:sp>
          <p:sp>
            <p:nvSpPr>
              <p:cNvPr id="34" name="Text Box 10925">
                <a:extLst>
                  <a:ext uri="{FF2B5EF4-FFF2-40B4-BE49-F238E27FC236}">
                    <a16:creationId xmlns:a16="http://schemas.microsoft.com/office/drawing/2014/main" id="{4997115F-5126-4AA0-B028-639AA6A62114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2201702">
                <a:off x="4898413" y="5716185"/>
                <a:ext cx="1194206" cy="254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0" i="1" u="none" dirty="0">
                    <a:latin typeface="+mn-lt"/>
                  </a:rPr>
                  <a:t>transmitted pulse</a:t>
                </a:r>
                <a:endParaRPr lang="en-US" sz="1000" b="0" i="1" u="none" baseline="-25000" dirty="0">
                  <a:latin typeface="+mn-lt"/>
                </a:endParaRPr>
              </a:p>
            </p:txBody>
          </p:sp>
          <p:sp>
            <p:nvSpPr>
              <p:cNvPr id="35" name="Line 10927">
                <a:extLst>
                  <a:ext uri="{FF2B5EF4-FFF2-40B4-BE49-F238E27FC236}">
                    <a16:creationId xmlns:a16="http://schemas.microsoft.com/office/drawing/2014/main" id="{E6359DE1-8610-486F-8B6E-BF52E9D71C2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5376203" y="5415102"/>
                <a:ext cx="361612" cy="460611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l"/>
                <a:endParaRPr lang="en-US" b="0" u="none">
                  <a:latin typeface="+mn-lt"/>
                </a:endParaRPr>
              </a:p>
            </p:txBody>
          </p:sp>
          <p:sp>
            <p:nvSpPr>
              <p:cNvPr id="36" name="Freeform 10781">
                <a:extLst>
                  <a:ext uri="{FF2B5EF4-FFF2-40B4-BE49-F238E27FC236}">
                    <a16:creationId xmlns:a16="http://schemas.microsoft.com/office/drawing/2014/main" id="{0DC6B9EA-2EB0-4C60-BDEB-ECC5971FF4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340000">
                <a:off x="5594937" y="5232644"/>
                <a:ext cx="232632" cy="391833"/>
              </a:xfrm>
              <a:custGeom>
                <a:avLst/>
                <a:gdLst>
                  <a:gd name="T0" fmla="*/ 0 w 1824"/>
                  <a:gd name="T1" fmla="*/ 455 h 455"/>
                  <a:gd name="T2" fmla="*/ 472 w 1824"/>
                  <a:gd name="T3" fmla="*/ 367 h 455"/>
                  <a:gd name="T4" fmla="*/ 920 w 1824"/>
                  <a:gd name="T5" fmla="*/ 7 h 455"/>
                  <a:gd name="T6" fmla="*/ 1384 w 1824"/>
                  <a:gd name="T7" fmla="*/ 327 h 455"/>
                  <a:gd name="T8" fmla="*/ 1824 w 1824"/>
                  <a:gd name="T9" fmla="*/ 447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455"/>
                  <a:gd name="T17" fmla="*/ 1824 w 1824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455">
                    <a:moveTo>
                      <a:pt x="0" y="455"/>
                    </a:moveTo>
                    <a:cubicBezTo>
                      <a:pt x="159" y="448"/>
                      <a:pt x="319" y="442"/>
                      <a:pt x="472" y="367"/>
                    </a:cubicBezTo>
                    <a:cubicBezTo>
                      <a:pt x="625" y="292"/>
                      <a:pt x="768" y="14"/>
                      <a:pt x="920" y="7"/>
                    </a:cubicBezTo>
                    <a:cubicBezTo>
                      <a:pt x="1072" y="0"/>
                      <a:pt x="1233" y="254"/>
                      <a:pt x="1384" y="327"/>
                    </a:cubicBezTo>
                    <a:cubicBezTo>
                      <a:pt x="1535" y="400"/>
                      <a:pt x="1751" y="427"/>
                      <a:pt x="1824" y="447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 u="none">
                  <a:latin typeface="+mn-lt"/>
                </a:endParaRPr>
              </a:p>
            </p:txBody>
          </p:sp>
          <p:sp>
            <p:nvSpPr>
              <p:cNvPr id="37" name="Line 10777">
                <a:extLst>
                  <a:ext uri="{FF2B5EF4-FFF2-40B4-BE49-F238E27FC236}">
                    <a16:creationId xmlns:a16="http://schemas.microsoft.com/office/drawing/2014/main" id="{F3268F60-2E00-4C50-83D8-A5C98C1D5D8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6846096" y="4300567"/>
                <a:ext cx="1495423" cy="189976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l"/>
                <a:endParaRPr lang="en-US" b="0" u="none">
                  <a:latin typeface="+mn-lt"/>
                </a:endParaRPr>
              </a:p>
            </p:txBody>
          </p:sp>
          <p:sp>
            <p:nvSpPr>
              <p:cNvPr id="38" name="Figura a mano libera 356">
                <a:extLst>
                  <a:ext uri="{FF2B5EF4-FFF2-40B4-BE49-F238E27FC236}">
                    <a16:creationId xmlns:a16="http://schemas.microsoft.com/office/drawing/2014/main" id="{FCA8298D-FFFE-45F6-A01E-8352EAAED638}"/>
                  </a:ext>
                </a:extLst>
              </p:cNvPr>
              <p:cNvSpPr/>
              <p:nvPr/>
            </p:nvSpPr>
            <p:spPr>
              <a:xfrm rot="2220000" flipH="1">
                <a:off x="7463427" y="4599059"/>
                <a:ext cx="332552" cy="654786"/>
              </a:xfrm>
              <a:custGeom>
                <a:avLst/>
                <a:gdLst>
                  <a:gd name="connsiteX0" fmla="*/ 0 w 367453"/>
                  <a:gd name="connsiteY0" fmla="*/ 0 h 457200"/>
                  <a:gd name="connsiteX1" fmla="*/ 299720 w 367453"/>
                  <a:gd name="connsiteY1" fmla="*/ 86360 h 457200"/>
                  <a:gd name="connsiteX2" fmla="*/ 320040 w 367453"/>
                  <a:gd name="connsiteY2" fmla="*/ 340360 h 457200"/>
                  <a:gd name="connsiteX3" fmla="*/ 15240 w 367453"/>
                  <a:gd name="connsiteY3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53" h="457200">
                    <a:moveTo>
                      <a:pt x="0" y="0"/>
                    </a:moveTo>
                    <a:cubicBezTo>
                      <a:pt x="123190" y="14816"/>
                      <a:pt x="246380" y="29633"/>
                      <a:pt x="299720" y="86360"/>
                    </a:cubicBezTo>
                    <a:cubicBezTo>
                      <a:pt x="353060" y="143087"/>
                      <a:pt x="367453" y="278553"/>
                      <a:pt x="320040" y="340360"/>
                    </a:cubicBezTo>
                    <a:cubicBezTo>
                      <a:pt x="272627" y="402167"/>
                      <a:pt x="143933" y="429683"/>
                      <a:pt x="15240" y="457200"/>
                    </a:cubicBezTo>
                  </a:path>
                </a:pathLst>
              </a:custGeom>
              <a:ln w="28575">
                <a:solidFill>
                  <a:srgbClr val="00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l"/>
                <a:endParaRPr lang="en-US" b="0" u="none"/>
              </a:p>
            </p:txBody>
          </p:sp>
          <p:sp>
            <p:nvSpPr>
              <p:cNvPr id="39" name="CasellaDiTesto 357">
                <a:extLst>
                  <a:ext uri="{FF2B5EF4-FFF2-40B4-BE49-F238E27FC236}">
                    <a16:creationId xmlns:a16="http://schemas.microsoft.com/office/drawing/2014/main" id="{64CE67CE-9F17-4A49-ABD9-F0CF9AA5D97D}"/>
                  </a:ext>
                </a:extLst>
              </p:cNvPr>
              <p:cNvSpPr txBox="1"/>
              <p:nvPr/>
            </p:nvSpPr>
            <p:spPr>
              <a:xfrm rot="2391438">
                <a:off x="7056269" y="3262855"/>
                <a:ext cx="499816" cy="480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2880"/>
                  </a:lnSpc>
                </a:pPr>
                <a:r>
                  <a:rPr lang="el-GR" b="0" u="none" dirty="0">
                    <a:latin typeface="+mn-lt"/>
                    <a:cs typeface="Times New Roman" pitchFamily="18" charset="0"/>
                  </a:rPr>
                  <a:t>Δ</a:t>
                </a:r>
                <a:r>
                  <a:rPr lang="it-IT" b="0" i="1" u="none" dirty="0">
                    <a:latin typeface="+mn-lt"/>
                    <a:cs typeface="Times New Roman" pitchFamily="18" charset="0"/>
                  </a:rPr>
                  <a:t>r</a:t>
                </a:r>
                <a:endParaRPr lang="en-US" b="0" i="1" u="none" dirty="0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40" name="Freccia bidirezionale orizzontale 358">
                <a:extLst>
                  <a:ext uri="{FF2B5EF4-FFF2-40B4-BE49-F238E27FC236}">
                    <a16:creationId xmlns:a16="http://schemas.microsoft.com/office/drawing/2014/main" id="{08BD4FFB-EF49-4D24-8CC3-D6DB4996A6CD}"/>
                  </a:ext>
                </a:extLst>
              </p:cNvPr>
              <p:cNvSpPr/>
              <p:nvPr/>
            </p:nvSpPr>
            <p:spPr>
              <a:xfrm rot="2217832">
                <a:off x="6970816" y="3569110"/>
                <a:ext cx="349782" cy="79379"/>
              </a:xfrm>
              <a:prstGeom prst="leftRightArrow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b="0" u="none"/>
              </a:p>
            </p:txBody>
          </p:sp>
          <p:sp>
            <p:nvSpPr>
              <p:cNvPr id="41" name="Line 10779">
                <a:extLst>
                  <a:ext uri="{FF2B5EF4-FFF2-40B4-BE49-F238E27FC236}">
                    <a16:creationId xmlns:a16="http://schemas.microsoft.com/office/drawing/2014/main" id="{362E1D9F-8156-434A-BE8E-AC8DFEA7D80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5669557" y="3557213"/>
                <a:ext cx="1312419" cy="168073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 u="none">
                  <a:latin typeface="+mn-lt"/>
                </a:endParaRPr>
              </a:p>
            </p:txBody>
          </p:sp>
          <p:sp>
            <p:nvSpPr>
              <p:cNvPr id="42" name="Line 10780">
                <a:extLst>
                  <a:ext uri="{FF2B5EF4-FFF2-40B4-BE49-F238E27FC236}">
                    <a16:creationId xmlns:a16="http://schemas.microsoft.com/office/drawing/2014/main" id="{C6B73083-3758-487B-B9D0-5F85CAF3089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5890483" y="3747086"/>
                <a:ext cx="1301418" cy="1654989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 u="none">
                  <a:latin typeface="+mn-lt"/>
                </a:endParaRPr>
              </a:p>
            </p:txBody>
          </p:sp>
          <p:sp>
            <p:nvSpPr>
              <p:cNvPr id="43" name="Rectangle 10866">
                <a:extLst>
                  <a:ext uri="{FF2B5EF4-FFF2-40B4-BE49-F238E27FC236}">
                    <a16:creationId xmlns:a16="http://schemas.microsoft.com/office/drawing/2014/main" id="{0979D396-996A-4E1A-BEC6-4DA4C8BB608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265066">
                <a:off x="5446545" y="3505439"/>
                <a:ext cx="887875" cy="1443319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it-IT" b="0" u="none">
                  <a:latin typeface="+mn-lt"/>
                </a:endParaRPr>
              </a:p>
            </p:txBody>
          </p:sp>
          <p:sp>
            <p:nvSpPr>
              <p:cNvPr id="44" name="Freccia a destra 362">
                <a:extLst>
                  <a:ext uri="{FF2B5EF4-FFF2-40B4-BE49-F238E27FC236}">
                    <a16:creationId xmlns:a16="http://schemas.microsoft.com/office/drawing/2014/main" id="{B8EDBB5A-A359-4764-BD61-D8CB4B55D2D2}"/>
                  </a:ext>
                </a:extLst>
              </p:cNvPr>
              <p:cNvSpPr/>
              <p:nvPr/>
            </p:nvSpPr>
            <p:spPr>
              <a:xfrm rot="2137107">
                <a:off x="5145515" y="3907504"/>
                <a:ext cx="411359" cy="172771"/>
              </a:xfrm>
              <a:prstGeom prst="rightArrow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b="0" u="none"/>
              </a:p>
            </p:txBody>
          </p:sp>
          <p:sp>
            <p:nvSpPr>
              <p:cNvPr id="45" name="Text Box 10925">
                <a:extLst>
                  <a:ext uri="{FF2B5EF4-FFF2-40B4-BE49-F238E27FC236}">
                    <a16:creationId xmlns:a16="http://schemas.microsoft.com/office/drawing/2014/main" id="{27D9EDAB-E3E5-4733-8C4B-471568E76D1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2201702">
                <a:off x="4674529" y="4066980"/>
                <a:ext cx="1135392" cy="4778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 b="0" u="none" dirty="0">
                    <a:latin typeface="+mn-lt"/>
                  </a:rPr>
                  <a:t>Radar Line of Sight</a:t>
                </a:r>
                <a:endParaRPr lang="en-US" sz="1200" b="0" u="none" baseline="-25000" dirty="0">
                  <a:latin typeface="+mn-lt"/>
                </a:endParaRPr>
              </a:p>
            </p:txBody>
          </p:sp>
          <p:sp>
            <p:nvSpPr>
              <p:cNvPr id="46" name="CasellaDiTesto 364">
                <a:extLst>
                  <a:ext uri="{FF2B5EF4-FFF2-40B4-BE49-F238E27FC236}">
                    <a16:creationId xmlns:a16="http://schemas.microsoft.com/office/drawing/2014/main" id="{10AEE9BE-617F-4629-9F3C-4D54DEF6361F}"/>
                  </a:ext>
                </a:extLst>
              </p:cNvPr>
              <p:cNvSpPr txBox="1"/>
              <p:nvPr/>
            </p:nvSpPr>
            <p:spPr>
              <a:xfrm rot="16200000">
                <a:off x="8443608" y="4025948"/>
                <a:ext cx="1294454" cy="49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80"/>
                  </a:lnSpc>
                </a:pPr>
                <a:r>
                  <a:rPr lang="en-US" b="0" u="none" dirty="0">
                    <a:latin typeface="+mn-lt"/>
                    <a:cs typeface="Times New Roman" pitchFamily="18" charset="0"/>
                  </a:rPr>
                  <a:t>height, z</a:t>
                </a:r>
              </a:p>
            </p:txBody>
          </p:sp>
          <p:sp>
            <p:nvSpPr>
              <p:cNvPr id="47" name="Freeform 10804">
                <a:extLst>
                  <a:ext uri="{FF2B5EF4-FFF2-40B4-BE49-F238E27FC236}">
                    <a16:creationId xmlns:a16="http://schemas.microsoft.com/office/drawing/2014/main" id="{C4B54414-9795-43D2-BDEC-4F51C33C83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73162">
                <a:off x="8810819" y="5536051"/>
                <a:ext cx="233022" cy="159846"/>
              </a:xfrm>
              <a:custGeom>
                <a:avLst/>
                <a:gdLst>
                  <a:gd name="T0" fmla="*/ 0 w 1824"/>
                  <a:gd name="T1" fmla="*/ 455 h 455"/>
                  <a:gd name="T2" fmla="*/ 472 w 1824"/>
                  <a:gd name="T3" fmla="*/ 367 h 455"/>
                  <a:gd name="T4" fmla="*/ 920 w 1824"/>
                  <a:gd name="T5" fmla="*/ 7 h 455"/>
                  <a:gd name="T6" fmla="*/ 1384 w 1824"/>
                  <a:gd name="T7" fmla="*/ 327 h 455"/>
                  <a:gd name="T8" fmla="*/ 1824 w 1824"/>
                  <a:gd name="T9" fmla="*/ 447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455"/>
                  <a:gd name="T17" fmla="*/ 1824 w 1824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455">
                    <a:moveTo>
                      <a:pt x="0" y="455"/>
                    </a:moveTo>
                    <a:cubicBezTo>
                      <a:pt x="159" y="448"/>
                      <a:pt x="319" y="442"/>
                      <a:pt x="472" y="367"/>
                    </a:cubicBezTo>
                    <a:cubicBezTo>
                      <a:pt x="625" y="292"/>
                      <a:pt x="768" y="14"/>
                      <a:pt x="920" y="7"/>
                    </a:cubicBezTo>
                    <a:cubicBezTo>
                      <a:pt x="1072" y="0"/>
                      <a:pt x="1233" y="254"/>
                      <a:pt x="1384" y="327"/>
                    </a:cubicBezTo>
                    <a:cubicBezTo>
                      <a:pt x="1535" y="400"/>
                      <a:pt x="1751" y="427"/>
                      <a:pt x="1824" y="447"/>
                    </a:cubicBezTo>
                  </a:path>
                </a:pathLst>
              </a:custGeom>
              <a:noFill/>
              <a:ln w="38100" cap="flat" cmpd="sng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 u="none">
                  <a:latin typeface="+mn-lt"/>
                </a:endParaRPr>
              </a:p>
            </p:txBody>
          </p:sp>
          <p:sp>
            <p:nvSpPr>
              <p:cNvPr id="48" name="Line 10777">
                <a:extLst>
                  <a:ext uri="{FF2B5EF4-FFF2-40B4-BE49-F238E27FC236}">
                    <a16:creationId xmlns:a16="http://schemas.microsoft.com/office/drawing/2014/main" id="{3278B498-BA25-4C5E-95F2-E19FD962869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9380000" flipV="1">
                <a:off x="8386892" y="4448149"/>
                <a:ext cx="1233970" cy="162568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l"/>
                <a:endParaRPr lang="en-US" b="0" u="none">
                  <a:latin typeface="+mn-lt"/>
                </a:endParaRPr>
              </a:p>
            </p:txBody>
          </p:sp>
          <p:sp>
            <p:nvSpPr>
              <p:cNvPr id="49" name="Figura a mano libera 367">
                <a:extLst>
                  <a:ext uri="{FF2B5EF4-FFF2-40B4-BE49-F238E27FC236}">
                    <a16:creationId xmlns:a16="http://schemas.microsoft.com/office/drawing/2014/main" id="{E68704C8-75BC-4115-8D2E-C946E7A83A60}"/>
                  </a:ext>
                </a:extLst>
              </p:cNvPr>
              <p:cNvSpPr/>
              <p:nvPr/>
            </p:nvSpPr>
            <p:spPr>
              <a:xfrm rot="21524374" flipH="1">
                <a:off x="8731439" y="4749226"/>
                <a:ext cx="268556" cy="548368"/>
              </a:xfrm>
              <a:custGeom>
                <a:avLst/>
                <a:gdLst>
                  <a:gd name="connsiteX0" fmla="*/ 0 w 367453"/>
                  <a:gd name="connsiteY0" fmla="*/ 0 h 457200"/>
                  <a:gd name="connsiteX1" fmla="*/ 299720 w 367453"/>
                  <a:gd name="connsiteY1" fmla="*/ 86360 h 457200"/>
                  <a:gd name="connsiteX2" fmla="*/ 320040 w 367453"/>
                  <a:gd name="connsiteY2" fmla="*/ 340360 h 457200"/>
                  <a:gd name="connsiteX3" fmla="*/ 15240 w 367453"/>
                  <a:gd name="connsiteY3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53" h="457200">
                    <a:moveTo>
                      <a:pt x="0" y="0"/>
                    </a:moveTo>
                    <a:cubicBezTo>
                      <a:pt x="123190" y="14816"/>
                      <a:pt x="246380" y="29633"/>
                      <a:pt x="299720" y="86360"/>
                    </a:cubicBezTo>
                    <a:cubicBezTo>
                      <a:pt x="353060" y="143087"/>
                      <a:pt x="367453" y="278553"/>
                      <a:pt x="320040" y="340360"/>
                    </a:cubicBezTo>
                    <a:cubicBezTo>
                      <a:pt x="272627" y="402167"/>
                      <a:pt x="143933" y="429683"/>
                      <a:pt x="15240" y="457200"/>
                    </a:cubicBezTo>
                  </a:path>
                </a:pathLst>
              </a:custGeom>
              <a:ln w="28575">
                <a:solidFill>
                  <a:srgbClr val="00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l"/>
                <a:endParaRPr lang="en-US" b="0" u="none"/>
              </a:p>
            </p:txBody>
          </p:sp>
          <p:cxnSp>
            <p:nvCxnSpPr>
              <p:cNvPr id="50" name="Connettore 1 368">
                <a:extLst>
                  <a:ext uri="{FF2B5EF4-FFF2-40B4-BE49-F238E27FC236}">
                    <a16:creationId xmlns:a16="http://schemas.microsoft.com/office/drawing/2014/main" id="{8D1A128B-AB65-4690-B552-08C3340706F1}"/>
                  </a:ext>
                </a:extLst>
              </p:cNvPr>
              <p:cNvCxnSpPr/>
              <p:nvPr/>
            </p:nvCxnSpPr>
            <p:spPr bwMode="auto">
              <a:xfrm flipV="1">
                <a:off x="6847368" y="6134986"/>
                <a:ext cx="2169041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Connettore 2 369">
                <a:extLst>
                  <a:ext uri="{FF2B5EF4-FFF2-40B4-BE49-F238E27FC236}">
                    <a16:creationId xmlns:a16="http://schemas.microsoft.com/office/drawing/2014/main" id="{BF888FA2-C05E-4634-84D5-A14E582225AC}"/>
                  </a:ext>
                </a:extLst>
              </p:cNvPr>
              <p:cNvCxnSpPr/>
              <p:nvPr/>
            </p:nvCxnSpPr>
            <p:spPr bwMode="auto">
              <a:xfrm flipH="1">
                <a:off x="8410353" y="6138921"/>
                <a:ext cx="584791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6" name="Connettore 1 334">
              <a:extLst>
                <a:ext uri="{FF2B5EF4-FFF2-40B4-BE49-F238E27FC236}">
                  <a16:creationId xmlns:a16="http://schemas.microsoft.com/office/drawing/2014/main" id="{2E5A9B2A-0D49-4B1B-99BC-650DCEF01FF8}"/>
                </a:ext>
              </a:extLst>
            </p:cNvPr>
            <p:cNvCxnSpPr/>
            <p:nvPr/>
          </p:nvCxnSpPr>
          <p:spPr bwMode="auto">
            <a:xfrm>
              <a:off x="7061696" y="5725487"/>
              <a:ext cx="1686519" cy="6573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Connettore 1 335">
              <a:extLst>
                <a:ext uri="{FF2B5EF4-FFF2-40B4-BE49-F238E27FC236}">
                  <a16:creationId xmlns:a16="http://schemas.microsoft.com/office/drawing/2014/main" id="{FB0E2595-50C0-4248-8981-A3BAC01CF6BC}"/>
                </a:ext>
              </a:extLst>
            </p:cNvPr>
            <p:cNvCxnSpPr/>
            <p:nvPr/>
          </p:nvCxnSpPr>
          <p:spPr bwMode="auto">
            <a:xfrm flipV="1">
              <a:off x="7245941" y="5509146"/>
              <a:ext cx="1488626" cy="251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Connettore 1 336">
              <a:extLst>
                <a:ext uri="{FF2B5EF4-FFF2-40B4-BE49-F238E27FC236}">
                  <a16:creationId xmlns:a16="http://schemas.microsoft.com/office/drawing/2014/main" id="{8CB978E2-A0B0-4CE8-9C32-7215CEC8AAFB}"/>
                </a:ext>
              </a:extLst>
            </p:cNvPr>
            <p:cNvCxnSpPr/>
            <p:nvPr/>
          </p:nvCxnSpPr>
          <p:spPr bwMode="auto">
            <a:xfrm flipV="1">
              <a:off x="7398341" y="5327176"/>
              <a:ext cx="1349874" cy="11625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Connettore 1 337">
              <a:extLst>
                <a:ext uri="{FF2B5EF4-FFF2-40B4-BE49-F238E27FC236}">
                  <a16:creationId xmlns:a16="http://schemas.microsoft.com/office/drawing/2014/main" id="{B6DF7CC2-BBBA-4B25-9A5D-35F632F02537}"/>
                </a:ext>
              </a:extLst>
            </p:cNvPr>
            <p:cNvCxnSpPr/>
            <p:nvPr/>
          </p:nvCxnSpPr>
          <p:spPr bwMode="auto">
            <a:xfrm flipV="1">
              <a:off x="7794126" y="4794913"/>
              <a:ext cx="944990" cy="9352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0" name="Picture 59" descr="whu.png">
            <a:extLst>
              <a:ext uri="{FF2B5EF4-FFF2-40B4-BE49-F238E27FC236}">
                <a16:creationId xmlns:a16="http://schemas.microsoft.com/office/drawing/2014/main" id="{AFFDA35F-DBC7-4A23-8488-CA7783C76A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61" name="Bild 7">
            <a:extLst>
              <a:ext uri="{FF2B5EF4-FFF2-40B4-BE49-F238E27FC236}">
                <a16:creationId xmlns:a16="http://schemas.microsoft.com/office/drawing/2014/main" id="{9729F9E1-7A7B-4E82-AFF8-A9595B4073B4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0BB629DE-A0F6-48E7-95CA-F25A85A26515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83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C27B66BB-6D35-4BC6-8F31-98035C34B84B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Reference height</a:t>
            </a:r>
          </a:p>
        </p:txBody>
      </p:sp>
      <p:sp>
        <p:nvSpPr>
          <p:cNvPr id="3" name="Rettangolo 36">
            <a:extLst>
              <a:ext uri="{FF2B5EF4-FFF2-40B4-BE49-F238E27FC236}">
                <a16:creationId xmlns:a16="http://schemas.microsoft.com/office/drawing/2014/main" id="{8EC8FB5B-81D1-43F1-AE7D-0A92BA45A017}"/>
              </a:ext>
            </a:extLst>
          </p:cNvPr>
          <p:cNvSpPr/>
          <p:nvPr/>
        </p:nvSpPr>
        <p:spPr>
          <a:xfrm>
            <a:off x="69209" y="993924"/>
            <a:ext cx="8545286" cy="749754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0" u="none"/>
          </a:p>
        </p:txBody>
      </p:sp>
      <p:graphicFrame>
        <p:nvGraphicFramePr>
          <p:cNvPr id="4" name="Oggetto 173">
            <a:extLst>
              <a:ext uri="{FF2B5EF4-FFF2-40B4-BE49-F238E27FC236}">
                <a16:creationId xmlns:a16="http://schemas.microsoft.com/office/drawing/2014/main" id="{5268DBE2-F82C-48EB-BA62-1924B05AC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875990"/>
              </p:ext>
            </p:extLst>
          </p:nvPr>
        </p:nvGraphicFramePr>
        <p:xfrm>
          <a:off x="107188" y="1030859"/>
          <a:ext cx="3480097" cy="404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zione" r:id="rId3" imgW="2400120" imgH="279360" progId="Equation.3">
                  <p:embed/>
                </p:oleObj>
              </mc:Choice>
              <mc:Fallback>
                <p:oleObj name="Equazione" r:id="rId3" imgW="2400120" imgH="279360" progId="Equation.3">
                  <p:embed/>
                  <p:pic>
                    <p:nvPicPr>
                      <p:cNvPr id="4" name="Oggetto 173">
                        <a:extLst>
                          <a:ext uri="{FF2B5EF4-FFF2-40B4-BE49-F238E27FC236}">
                            <a16:creationId xmlns:a16="http://schemas.microsoft.com/office/drawing/2014/main" id="{5268DBE2-F82C-48EB-BA62-1924B05AC6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88" y="1030859"/>
                        <a:ext cx="3480097" cy="4047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176">
            <a:extLst>
              <a:ext uri="{FF2B5EF4-FFF2-40B4-BE49-F238E27FC236}">
                <a16:creationId xmlns:a16="http://schemas.microsoft.com/office/drawing/2014/main" id="{86D3E2B1-C27D-4EC5-9E54-13C6E4A7129B}"/>
              </a:ext>
            </a:extLst>
          </p:cNvPr>
          <p:cNvSpPr txBox="1"/>
          <p:nvPr/>
        </p:nvSpPr>
        <p:spPr>
          <a:xfrm>
            <a:off x="3648457" y="983557"/>
            <a:ext cx="5409208" cy="120802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2000" b="0" u="none" dirty="0"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US" sz="2000" b="0" i="1" u="none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u="none" dirty="0">
                <a:latin typeface="Times New Roman" pitchFamily="18" charset="0"/>
                <a:cs typeface="Times New Roman" pitchFamily="18" charset="0"/>
              </a:rPr>
              <a:t> is always intended as height with respect to a Digital Elevation Model (DEM)</a:t>
            </a:r>
          </a:p>
          <a:p>
            <a:pPr marL="342900" indent="-342900" algn="l">
              <a:lnSpc>
                <a:spcPts val="2880"/>
              </a:lnSpc>
              <a:buFont typeface="Symbol" panose="05050102010706020507" pitchFamily="18" charset="2"/>
              <a:buChar char="Þ"/>
            </a:pPr>
            <a:r>
              <a:rPr lang="en-US" sz="2000" b="0" u="none" dirty="0">
                <a:latin typeface="Times New Roman" pitchFamily="18" charset="0"/>
                <a:cs typeface="Times New Roman" pitchFamily="18" charset="0"/>
              </a:rPr>
              <a:t>“zero” of the resulting Tomographic profiles</a:t>
            </a:r>
            <a:endParaRPr lang="en-US" sz="2000" u="none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uppo 2">
            <a:extLst>
              <a:ext uri="{FF2B5EF4-FFF2-40B4-BE49-F238E27FC236}">
                <a16:creationId xmlns:a16="http://schemas.microsoft.com/office/drawing/2014/main" id="{AE35D7CB-CFB8-4D74-9543-3C8511CEAB20}"/>
              </a:ext>
            </a:extLst>
          </p:cNvPr>
          <p:cNvGrpSpPr/>
          <p:nvPr/>
        </p:nvGrpSpPr>
        <p:grpSpPr>
          <a:xfrm>
            <a:off x="412616" y="1904972"/>
            <a:ext cx="8199543" cy="3919502"/>
            <a:chOff x="412616" y="1904972"/>
            <a:chExt cx="8199543" cy="3919502"/>
          </a:xfrm>
        </p:grpSpPr>
        <p:sp>
          <p:nvSpPr>
            <p:cNvPr id="7" name="Text Box 18">
              <a:extLst>
                <a:ext uri="{FF2B5EF4-FFF2-40B4-BE49-F238E27FC236}">
                  <a16:creationId xmlns:a16="http://schemas.microsoft.com/office/drawing/2014/main" id="{2D53BEAB-1931-4F58-BEE4-CC11C3C1118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63470" y="2640134"/>
              <a:ext cx="1073150" cy="27699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l">
                <a:spcBef>
                  <a:spcPct val="50000"/>
                </a:spcBef>
                <a:buFontTx/>
                <a:buNone/>
              </a:pPr>
              <a:r>
                <a:rPr lang="en-US" sz="1200" b="0" u="none">
                  <a:solidFill>
                    <a:schemeClr val="tx1"/>
                  </a:solidFill>
                </a:rPr>
                <a:t>Track 1</a:t>
              </a:r>
            </a:p>
          </p:txBody>
        </p:sp>
        <p:grpSp>
          <p:nvGrpSpPr>
            <p:cNvPr id="8" name="Group 25">
              <a:extLst>
                <a:ext uri="{FF2B5EF4-FFF2-40B4-BE49-F238E27FC236}">
                  <a16:creationId xmlns:a16="http://schemas.microsoft.com/office/drawing/2014/main" id="{57CC5B64-F692-4D85-8176-A47354C1081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1013" y="2872597"/>
              <a:ext cx="701677" cy="311153"/>
              <a:chOff x="4122" y="1185"/>
              <a:chExt cx="1150" cy="461"/>
            </a:xfrm>
          </p:grpSpPr>
          <p:sp>
            <p:nvSpPr>
              <p:cNvPr id="165" name="Freeform 26">
                <a:extLst>
                  <a:ext uri="{FF2B5EF4-FFF2-40B4-BE49-F238E27FC236}">
                    <a16:creationId xmlns:a16="http://schemas.microsoft.com/office/drawing/2014/main" id="{E2DA2935-70BF-4E45-A911-EDFBD11C18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29" y="1543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5"/>
                    </a:lnTo>
                    <a:lnTo>
                      <a:pt x="110" y="150"/>
                    </a:lnTo>
                    <a:lnTo>
                      <a:pt x="124" y="142"/>
                    </a:lnTo>
                    <a:lnTo>
                      <a:pt x="135" y="133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2"/>
                    </a:lnTo>
                    <a:lnTo>
                      <a:pt x="156" y="76"/>
                    </a:lnTo>
                    <a:lnTo>
                      <a:pt x="155" y="60"/>
                    </a:lnTo>
                    <a:lnTo>
                      <a:pt x="150" y="46"/>
                    </a:lnTo>
                    <a:lnTo>
                      <a:pt x="142" y="34"/>
                    </a:lnTo>
                    <a:lnTo>
                      <a:pt x="133" y="22"/>
                    </a:lnTo>
                    <a:lnTo>
                      <a:pt x="121" y="13"/>
                    </a:lnTo>
                    <a:lnTo>
                      <a:pt x="107" y="6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6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6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0"/>
                    </a:lnTo>
                    <a:lnTo>
                      <a:pt x="3" y="96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5"/>
                    </a:lnTo>
                    <a:lnTo>
                      <a:pt x="36" y="144"/>
                    </a:lnTo>
                    <a:lnTo>
                      <a:pt x="50" y="150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66" name="Freeform 27">
                <a:extLst>
                  <a:ext uri="{FF2B5EF4-FFF2-40B4-BE49-F238E27FC236}">
                    <a16:creationId xmlns:a16="http://schemas.microsoft.com/office/drawing/2014/main" id="{CFF4CCA5-C14E-473B-B3E5-4668CE049EF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45" y="1559"/>
                <a:ext cx="46" cy="46"/>
              </a:xfrm>
              <a:custGeom>
                <a:avLst/>
                <a:gdLst>
                  <a:gd name="T0" fmla="*/ 1 w 92"/>
                  <a:gd name="T1" fmla="*/ 0 h 94"/>
                  <a:gd name="T2" fmla="*/ 1 w 92"/>
                  <a:gd name="T3" fmla="*/ 0 h 94"/>
                  <a:gd name="T4" fmla="*/ 1 w 92"/>
                  <a:gd name="T5" fmla="*/ 0 h 94"/>
                  <a:gd name="T6" fmla="*/ 1 w 92"/>
                  <a:gd name="T7" fmla="*/ 0 h 94"/>
                  <a:gd name="T8" fmla="*/ 1 w 92"/>
                  <a:gd name="T9" fmla="*/ 0 h 94"/>
                  <a:gd name="T10" fmla="*/ 1 w 92"/>
                  <a:gd name="T11" fmla="*/ 0 h 94"/>
                  <a:gd name="T12" fmla="*/ 1 w 92"/>
                  <a:gd name="T13" fmla="*/ 0 h 94"/>
                  <a:gd name="T14" fmla="*/ 1 w 92"/>
                  <a:gd name="T15" fmla="*/ 0 h 94"/>
                  <a:gd name="T16" fmla="*/ 1 w 92"/>
                  <a:gd name="T17" fmla="*/ 0 h 94"/>
                  <a:gd name="T18" fmla="*/ 1 w 92"/>
                  <a:gd name="T19" fmla="*/ 0 h 94"/>
                  <a:gd name="T20" fmla="*/ 1 w 92"/>
                  <a:gd name="T21" fmla="*/ 0 h 94"/>
                  <a:gd name="T22" fmla="*/ 1 w 92"/>
                  <a:gd name="T23" fmla="*/ 0 h 94"/>
                  <a:gd name="T24" fmla="*/ 1 w 92"/>
                  <a:gd name="T25" fmla="*/ 0 h 94"/>
                  <a:gd name="T26" fmla="*/ 1 w 92"/>
                  <a:gd name="T27" fmla="*/ 0 h 94"/>
                  <a:gd name="T28" fmla="*/ 1 w 92"/>
                  <a:gd name="T29" fmla="*/ 0 h 94"/>
                  <a:gd name="T30" fmla="*/ 1 w 92"/>
                  <a:gd name="T31" fmla="*/ 0 h 94"/>
                  <a:gd name="T32" fmla="*/ 1 w 92"/>
                  <a:gd name="T33" fmla="*/ 0 h 94"/>
                  <a:gd name="T34" fmla="*/ 1 w 92"/>
                  <a:gd name="T35" fmla="*/ 0 h 94"/>
                  <a:gd name="T36" fmla="*/ 1 w 92"/>
                  <a:gd name="T37" fmla="*/ 0 h 94"/>
                  <a:gd name="T38" fmla="*/ 1 w 92"/>
                  <a:gd name="T39" fmla="*/ 0 h 94"/>
                  <a:gd name="T40" fmla="*/ 1 w 92"/>
                  <a:gd name="T41" fmla="*/ 0 h 94"/>
                  <a:gd name="T42" fmla="*/ 1 w 92"/>
                  <a:gd name="T43" fmla="*/ 0 h 94"/>
                  <a:gd name="T44" fmla="*/ 1 w 92"/>
                  <a:gd name="T45" fmla="*/ 0 h 94"/>
                  <a:gd name="T46" fmla="*/ 0 w 92"/>
                  <a:gd name="T47" fmla="*/ 0 h 94"/>
                  <a:gd name="T48" fmla="*/ 0 w 92"/>
                  <a:gd name="T49" fmla="*/ 0 h 94"/>
                  <a:gd name="T50" fmla="*/ 1 w 92"/>
                  <a:gd name="T51" fmla="*/ 0 h 94"/>
                  <a:gd name="T52" fmla="*/ 1 w 92"/>
                  <a:gd name="T53" fmla="*/ 0 h 94"/>
                  <a:gd name="T54" fmla="*/ 1 w 92"/>
                  <a:gd name="T55" fmla="*/ 0 h 94"/>
                  <a:gd name="T56" fmla="*/ 1 w 92"/>
                  <a:gd name="T57" fmla="*/ 0 h 94"/>
                  <a:gd name="T58" fmla="*/ 1 w 92"/>
                  <a:gd name="T59" fmla="*/ 0 h 94"/>
                  <a:gd name="T60" fmla="*/ 1 w 92"/>
                  <a:gd name="T61" fmla="*/ 0 h 94"/>
                  <a:gd name="T62" fmla="*/ 1 w 92"/>
                  <a:gd name="T63" fmla="*/ 0 h 94"/>
                  <a:gd name="T64" fmla="*/ 1 w 92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2"/>
                  <a:gd name="T100" fmla="*/ 0 h 94"/>
                  <a:gd name="T101" fmla="*/ 92 w 92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2" h="94">
                    <a:moveTo>
                      <a:pt x="47" y="94"/>
                    </a:moveTo>
                    <a:lnTo>
                      <a:pt x="56" y="92"/>
                    </a:lnTo>
                    <a:lnTo>
                      <a:pt x="65" y="90"/>
                    </a:lnTo>
                    <a:lnTo>
                      <a:pt x="72" y="86"/>
                    </a:lnTo>
                    <a:lnTo>
                      <a:pt x="79" y="80"/>
                    </a:lnTo>
                    <a:lnTo>
                      <a:pt x="85" y="73"/>
                    </a:lnTo>
                    <a:lnTo>
                      <a:pt x="88" y="65"/>
                    </a:lnTo>
                    <a:lnTo>
                      <a:pt x="92" y="56"/>
                    </a:lnTo>
                    <a:lnTo>
                      <a:pt x="92" y="46"/>
                    </a:lnTo>
                    <a:lnTo>
                      <a:pt x="91" y="37"/>
                    </a:lnTo>
                    <a:lnTo>
                      <a:pt x="88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1" y="8"/>
                    </a:lnTo>
                    <a:lnTo>
                      <a:pt x="63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6" y="5"/>
                    </a:lnTo>
                    <a:lnTo>
                      <a:pt x="19" y="9"/>
                    </a:lnTo>
                    <a:lnTo>
                      <a:pt x="12" y="15"/>
                    </a:lnTo>
                    <a:lnTo>
                      <a:pt x="6" y="22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7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0"/>
                    </a:lnTo>
                    <a:lnTo>
                      <a:pt x="38" y="94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67" name="Freeform 28">
                <a:extLst>
                  <a:ext uri="{FF2B5EF4-FFF2-40B4-BE49-F238E27FC236}">
                    <a16:creationId xmlns:a16="http://schemas.microsoft.com/office/drawing/2014/main" id="{BA00049C-B0CE-4ECF-87E8-42FDE046B5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4" y="1545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4"/>
                    </a:lnTo>
                    <a:lnTo>
                      <a:pt x="110" y="149"/>
                    </a:lnTo>
                    <a:lnTo>
                      <a:pt x="124" y="141"/>
                    </a:lnTo>
                    <a:lnTo>
                      <a:pt x="135" y="132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3"/>
                    </a:lnTo>
                    <a:lnTo>
                      <a:pt x="156" y="77"/>
                    </a:lnTo>
                    <a:lnTo>
                      <a:pt x="154" y="61"/>
                    </a:lnTo>
                    <a:lnTo>
                      <a:pt x="149" y="46"/>
                    </a:lnTo>
                    <a:lnTo>
                      <a:pt x="141" y="33"/>
                    </a:lnTo>
                    <a:lnTo>
                      <a:pt x="132" y="22"/>
                    </a:lnTo>
                    <a:lnTo>
                      <a:pt x="120" y="12"/>
                    </a:lnTo>
                    <a:lnTo>
                      <a:pt x="106" y="5"/>
                    </a:lnTo>
                    <a:lnTo>
                      <a:pt x="93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7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5"/>
                    </a:lnTo>
                    <a:lnTo>
                      <a:pt x="6" y="49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3" y="95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4"/>
                    </a:lnTo>
                    <a:lnTo>
                      <a:pt x="36" y="144"/>
                    </a:lnTo>
                    <a:lnTo>
                      <a:pt x="50" y="151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68" name="Freeform 29">
                <a:extLst>
                  <a:ext uri="{FF2B5EF4-FFF2-40B4-BE49-F238E27FC236}">
                    <a16:creationId xmlns:a16="http://schemas.microsoft.com/office/drawing/2014/main" id="{D98290AD-D07D-4ADA-B9F3-E183DF7476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97" y="1517"/>
                <a:ext cx="15" cy="17"/>
              </a:xfrm>
              <a:custGeom>
                <a:avLst/>
                <a:gdLst>
                  <a:gd name="T0" fmla="*/ 0 w 32"/>
                  <a:gd name="T1" fmla="*/ 0 h 35"/>
                  <a:gd name="T2" fmla="*/ 0 w 32"/>
                  <a:gd name="T3" fmla="*/ 0 h 35"/>
                  <a:gd name="T4" fmla="*/ 0 w 32"/>
                  <a:gd name="T5" fmla="*/ 0 h 35"/>
                  <a:gd name="T6" fmla="*/ 0 w 32"/>
                  <a:gd name="T7" fmla="*/ 0 h 35"/>
                  <a:gd name="T8" fmla="*/ 0 w 32"/>
                  <a:gd name="T9" fmla="*/ 0 h 35"/>
                  <a:gd name="T10" fmla="*/ 0 w 32"/>
                  <a:gd name="T11" fmla="*/ 0 h 35"/>
                  <a:gd name="T12" fmla="*/ 0 w 32"/>
                  <a:gd name="T13" fmla="*/ 0 h 35"/>
                  <a:gd name="T14" fmla="*/ 0 w 32"/>
                  <a:gd name="T15" fmla="*/ 0 h 35"/>
                  <a:gd name="T16" fmla="*/ 0 w 32"/>
                  <a:gd name="T17" fmla="*/ 0 h 35"/>
                  <a:gd name="T18" fmla="*/ 0 w 32"/>
                  <a:gd name="T19" fmla="*/ 0 h 35"/>
                  <a:gd name="T20" fmla="*/ 0 w 32"/>
                  <a:gd name="T21" fmla="*/ 0 h 35"/>
                  <a:gd name="T22" fmla="*/ 0 w 32"/>
                  <a:gd name="T23" fmla="*/ 0 h 35"/>
                  <a:gd name="T24" fmla="*/ 0 w 32"/>
                  <a:gd name="T25" fmla="*/ 0 h 35"/>
                  <a:gd name="T26" fmla="*/ 0 w 32"/>
                  <a:gd name="T27" fmla="*/ 0 h 35"/>
                  <a:gd name="T28" fmla="*/ 0 w 32"/>
                  <a:gd name="T29" fmla="*/ 0 h 35"/>
                  <a:gd name="T30" fmla="*/ 0 w 32"/>
                  <a:gd name="T31" fmla="*/ 0 h 35"/>
                  <a:gd name="T32" fmla="*/ 0 w 3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5"/>
                  <a:gd name="T53" fmla="*/ 32 w 3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5">
                    <a:moveTo>
                      <a:pt x="17" y="35"/>
                    </a:moveTo>
                    <a:lnTo>
                      <a:pt x="22" y="34"/>
                    </a:lnTo>
                    <a:lnTo>
                      <a:pt x="27" y="29"/>
                    </a:lnTo>
                    <a:lnTo>
                      <a:pt x="30" y="24"/>
                    </a:lnTo>
                    <a:lnTo>
                      <a:pt x="32" y="17"/>
                    </a:lnTo>
                    <a:lnTo>
                      <a:pt x="30" y="11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0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69" name="Freeform 30">
                <a:extLst>
                  <a:ext uri="{FF2B5EF4-FFF2-40B4-BE49-F238E27FC236}">
                    <a16:creationId xmlns:a16="http://schemas.microsoft.com/office/drawing/2014/main" id="{014699DC-6168-4D3D-97D4-6D8F285F28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18" y="1531"/>
                <a:ext cx="15" cy="18"/>
              </a:xfrm>
              <a:custGeom>
                <a:avLst/>
                <a:gdLst>
                  <a:gd name="T0" fmla="*/ 0 w 31"/>
                  <a:gd name="T1" fmla="*/ 1 h 36"/>
                  <a:gd name="T2" fmla="*/ 0 w 31"/>
                  <a:gd name="T3" fmla="*/ 1 h 36"/>
                  <a:gd name="T4" fmla="*/ 0 w 31"/>
                  <a:gd name="T5" fmla="*/ 1 h 36"/>
                  <a:gd name="T6" fmla="*/ 0 w 31"/>
                  <a:gd name="T7" fmla="*/ 1 h 36"/>
                  <a:gd name="T8" fmla="*/ 0 w 31"/>
                  <a:gd name="T9" fmla="*/ 1 h 36"/>
                  <a:gd name="T10" fmla="*/ 0 w 31"/>
                  <a:gd name="T11" fmla="*/ 1 h 36"/>
                  <a:gd name="T12" fmla="*/ 0 w 31"/>
                  <a:gd name="T13" fmla="*/ 1 h 36"/>
                  <a:gd name="T14" fmla="*/ 0 w 31"/>
                  <a:gd name="T15" fmla="*/ 1 h 36"/>
                  <a:gd name="T16" fmla="*/ 0 w 31"/>
                  <a:gd name="T17" fmla="*/ 0 h 36"/>
                  <a:gd name="T18" fmla="*/ 0 w 31"/>
                  <a:gd name="T19" fmla="*/ 1 h 36"/>
                  <a:gd name="T20" fmla="*/ 0 w 31"/>
                  <a:gd name="T21" fmla="*/ 1 h 36"/>
                  <a:gd name="T22" fmla="*/ 0 w 31"/>
                  <a:gd name="T23" fmla="*/ 1 h 36"/>
                  <a:gd name="T24" fmla="*/ 0 w 31"/>
                  <a:gd name="T25" fmla="*/ 1 h 36"/>
                  <a:gd name="T26" fmla="*/ 0 w 31"/>
                  <a:gd name="T27" fmla="*/ 1 h 36"/>
                  <a:gd name="T28" fmla="*/ 0 w 31"/>
                  <a:gd name="T29" fmla="*/ 1 h 36"/>
                  <a:gd name="T30" fmla="*/ 0 w 31"/>
                  <a:gd name="T31" fmla="*/ 1 h 36"/>
                  <a:gd name="T32" fmla="*/ 0 w 31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6"/>
                  <a:gd name="T53" fmla="*/ 31 w 31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6">
                    <a:moveTo>
                      <a:pt x="16" y="36"/>
                    </a:moveTo>
                    <a:lnTo>
                      <a:pt x="23" y="33"/>
                    </a:lnTo>
                    <a:lnTo>
                      <a:pt x="27" y="30"/>
                    </a:lnTo>
                    <a:lnTo>
                      <a:pt x="31" y="24"/>
                    </a:lnTo>
                    <a:lnTo>
                      <a:pt x="31" y="17"/>
                    </a:lnTo>
                    <a:lnTo>
                      <a:pt x="30" y="10"/>
                    </a:lnTo>
                    <a:lnTo>
                      <a:pt x="26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4" y="30"/>
                    </a:lnTo>
                    <a:lnTo>
                      <a:pt x="9" y="35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0" name="Freeform 31">
                <a:extLst>
                  <a:ext uri="{FF2B5EF4-FFF2-40B4-BE49-F238E27FC236}">
                    <a16:creationId xmlns:a16="http://schemas.microsoft.com/office/drawing/2014/main" id="{875C1470-F7B6-47C5-998D-17F0E278846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74" y="1532"/>
                <a:ext cx="16" cy="18"/>
              </a:xfrm>
              <a:custGeom>
                <a:avLst/>
                <a:gdLst>
                  <a:gd name="T0" fmla="*/ 0 w 33"/>
                  <a:gd name="T1" fmla="*/ 1 h 36"/>
                  <a:gd name="T2" fmla="*/ 0 w 33"/>
                  <a:gd name="T3" fmla="*/ 1 h 36"/>
                  <a:gd name="T4" fmla="*/ 0 w 33"/>
                  <a:gd name="T5" fmla="*/ 1 h 36"/>
                  <a:gd name="T6" fmla="*/ 0 w 33"/>
                  <a:gd name="T7" fmla="*/ 1 h 36"/>
                  <a:gd name="T8" fmla="*/ 0 w 33"/>
                  <a:gd name="T9" fmla="*/ 1 h 36"/>
                  <a:gd name="T10" fmla="*/ 0 w 33"/>
                  <a:gd name="T11" fmla="*/ 1 h 36"/>
                  <a:gd name="T12" fmla="*/ 0 w 33"/>
                  <a:gd name="T13" fmla="*/ 1 h 36"/>
                  <a:gd name="T14" fmla="*/ 0 w 33"/>
                  <a:gd name="T15" fmla="*/ 1 h 36"/>
                  <a:gd name="T16" fmla="*/ 0 w 33"/>
                  <a:gd name="T17" fmla="*/ 0 h 36"/>
                  <a:gd name="T18" fmla="*/ 0 w 33"/>
                  <a:gd name="T19" fmla="*/ 1 h 36"/>
                  <a:gd name="T20" fmla="*/ 0 w 33"/>
                  <a:gd name="T21" fmla="*/ 1 h 36"/>
                  <a:gd name="T22" fmla="*/ 0 w 33"/>
                  <a:gd name="T23" fmla="*/ 1 h 36"/>
                  <a:gd name="T24" fmla="*/ 0 w 33"/>
                  <a:gd name="T25" fmla="*/ 1 h 36"/>
                  <a:gd name="T26" fmla="*/ 0 w 33"/>
                  <a:gd name="T27" fmla="*/ 1 h 36"/>
                  <a:gd name="T28" fmla="*/ 0 w 33"/>
                  <a:gd name="T29" fmla="*/ 1 h 36"/>
                  <a:gd name="T30" fmla="*/ 0 w 33"/>
                  <a:gd name="T31" fmla="*/ 1 h 36"/>
                  <a:gd name="T32" fmla="*/ 0 w 33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6"/>
                  <a:gd name="T53" fmla="*/ 33 w 33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6">
                    <a:moveTo>
                      <a:pt x="17" y="36"/>
                    </a:moveTo>
                    <a:lnTo>
                      <a:pt x="11" y="35"/>
                    </a:lnTo>
                    <a:lnTo>
                      <a:pt x="5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5" y="6"/>
                    </a:lnTo>
                    <a:lnTo>
                      <a:pt x="10" y="3"/>
                    </a:lnTo>
                    <a:lnTo>
                      <a:pt x="17" y="0"/>
                    </a:lnTo>
                    <a:lnTo>
                      <a:pt x="22" y="1"/>
                    </a:lnTo>
                    <a:lnTo>
                      <a:pt x="28" y="5"/>
                    </a:lnTo>
                    <a:lnTo>
                      <a:pt x="32" y="11"/>
                    </a:lnTo>
                    <a:lnTo>
                      <a:pt x="33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3" y="35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1" name="Freeform 32">
                <a:extLst>
                  <a:ext uri="{FF2B5EF4-FFF2-40B4-BE49-F238E27FC236}">
                    <a16:creationId xmlns:a16="http://schemas.microsoft.com/office/drawing/2014/main" id="{42296CCF-BDB8-421F-BE27-AB3D78F3E9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54" y="1543"/>
                <a:ext cx="16" cy="17"/>
              </a:xfrm>
              <a:custGeom>
                <a:avLst/>
                <a:gdLst>
                  <a:gd name="T0" fmla="*/ 0 w 33"/>
                  <a:gd name="T1" fmla="*/ 0 h 35"/>
                  <a:gd name="T2" fmla="*/ 0 w 33"/>
                  <a:gd name="T3" fmla="*/ 0 h 35"/>
                  <a:gd name="T4" fmla="*/ 0 w 33"/>
                  <a:gd name="T5" fmla="*/ 0 h 35"/>
                  <a:gd name="T6" fmla="*/ 0 w 33"/>
                  <a:gd name="T7" fmla="*/ 0 h 35"/>
                  <a:gd name="T8" fmla="*/ 0 w 33"/>
                  <a:gd name="T9" fmla="*/ 0 h 35"/>
                  <a:gd name="T10" fmla="*/ 0 w 33"/>
                  <a:gd name="T11" fmla="*/ 0 h 35"/>
                  <a:gd name="T12" fmla="*/ 0 w 33"/>
                  <a:gd name="T13" fmla="*/ 0 h 35"/>
                  <a:gd name="T14" fmla="*/ 0 w 33"/>
                  <a:gd name="T15" fmla="*/ 0 h 35"/>
                  <a:gd name="T16" fmla="*/ 0 w 33"/>
                  <a:gd name="T17" fmla="*/ 0 h 35"/>
                  <a:gd name="T18" fmla="*/ 0 w 33"/>
                  <a:gd name="T19" fmla="*/ 0 h 35"/>
                  <a:gd name="T20" fmla="*/ 0 w 33"/>
                  <a:gd name="T21" fmla="*/ 0 h 35"/>
                  <a:gd name="T22" fmla="*/ 0 w 33"/>
                  <a:gd name="T23" fmla="*/ 0 h 35"/>
                  <a:gd name="T24" fmla="*/ 0 w 33"/>
                  <a:gd name="T25" fmla="*/ 0 h 35"/>
                  <a:gd name="T26" fmla="*/ 0 w 33"/>
                  <a:gd name="T27" fmla="*/ 0 h 35"/>
                  <a:gd name="T28" fmla="*/ 0 w 33"/>
                  <a:gd name="T29" fmla="*/ 0 h 35"/>
                  <a:gd name="T30" fmla="*/ 0 w 33"/>
                  <a:gd name="T31" fmla="*/ 0 h 35"/>
                  <a:gd name="T32" fmla="*/ 0 w 3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5"/>
                  <a:gd name="T53" fmla="*/ 33 w 3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5">
                    <a:moveTo>
                      <a:pt x="17" y="35"/>
                    </a:moveTo>
                    <a:lnTo>
                      <a:pt x="10" y="34"/>
                    </a:lnTo>
                    <a:lnTo>
                      <a:pt x="5" y="30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2" y="1"/>
                    </a:lnTo>
                    <a:lnTo>
                      <a:pt x="27" y="5"/>
                    </a:lnTo>
                    <a:lnTo>
                      <a:pt x="30" y="9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28" y="29"/>
                    </a:lnTo>
                    <a:lnTo>
                      <a:pt x="23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2" name="Freeform 33">
                <a:extLst>
                  <a:ext uri="{FF2B5EF4-FFF2-40B4-BE49-F238E27FC236}">
                    <a16:creationId xmlns:a16="http://schemas.microsoft.com/office/drawing/2014/main" id="{AE8DA854-4877-49B3-9648-E720D74A5A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3" y="1554"/>
                <a:ext cx="48" cy="86"/>
              </a:xfrm>
              <a:custGeom>
                <a:avLst/>
                <a:gdLst>
                  <a:gd name="T0" fmla="*/ 1 w 96"/>
                  <a:gd name="T1" fmla="*/ 0 h 173"/>
                  <a:gd name="T2" fmla="*/ 1 w 96"/>
                  <a:gd name="T3" fmla="*/ 0 h 173"/>
                  <a:gd name="T4" fmla="*/ 1 w 96"/>
                  <a:gd name="T5" fmla="*/ 0 h 173"/>
                  <a:gd name="T6" fmla="*/ 1 w 96"/>
                  <a:gd name="T7" fmla="*/ 0 h 173"/>
                  <a:gd name="T8" fmla="*/ 1 w 96"/>
                  <a:gd name="T9" fmla="*/ 0 h 173"/>
                  <a:gd name="T10" fmla="*/ 1 w 96"/>
                  <a:gd name="T11" fmla="*/ 0 h 173"/>
                  <a:gd name="T12" fmla="*/ 1 w 96"/>
                  <a:gd name="T13" fmla="*/ 0 h 173"/>
                  <a:gd name="T14" fmla="*/ 1 w 96"/>
                  <a:gd name="T15" fmla="*/ 0 h 173"/>
                  <a:gd name="T16" fmla="*/ 1 w 96"/>
                  <a:gd name="T17" fmla="*/ 0 h 173"/>
                  <a:gd name="T18" fmla="*/ 1 w 96"/>
                  <a:gd name="T19" fmla="*/ 0 h 173"/>
                  <a:gd name="T20" fmla="*/ 1 w 96"/>
                  <a:gd name="T21" fmla="*/ 0 h 173"/>
                  <a:gd name="T22" fmla="*/ 1 w 96"/>
                  <a:gd name="T23" fmla="*/ 0 h 173"/>
                  <a:gd name="T24" fmla="*/ 1 w 96"/>
                  <a:gd name="T25" fmla="*/ 0 h 173"/>
                  <a:gd name="T26" fmla="*/ 1 w 96"/>
                  <a:gd name="T27" fmla="*/ 0 h 173"/>
                  <a:gd name="T28" fmla="*/ 1 w 96"/>
                  <a:gd name="T29" fmla="*/ 0 h 173"/>
                  <a:gd name="T30" fmla="*/ 1 w 96"/>
                  <a:gd name="T31" fmla="*/ 0 h 173"/>
                  <a:gd name="T32" fmla="*/ 1 w 96"/>
                  <a:gd name="T33" fmla="*/ 0 h 173"/>
                  <a:gd name="T34" fmla="*/ 1 w 96"/>
                  <a:gd name="T35" fmla="*/ 0 h 173"/>
                  <a:gd name="T36" fmla="*/ 1 w 96"/>
                  <a:gd name="T37" fmla="*/ 0 h 173"/>
                  <a:gd name="T38" fmla="*/ 1 w 96"/>
                  <a:gd name="T39" fmla="*/ 0 h 173"/>
                  <a:gd name="T40" fmla="*/ 1 w 96"/>
                  <a:gd name="T41" fmla="*/ 0 h 173"/>
                  <a:gd name="T42" fmla="*/ 1 w 96"/>
                  <a:gd name="T43" fmla="*/ 0 h 173"/>
                  <a:gd name="T44" fmla="*/ 1 w 96"/>
                  <a:gd name="T45" fmla="*/ 0 h 173"/>
                  <a:gd name="T46" fmla="*/ 1 w 96"/>
                  <a:gd name="T47" fmla="*/ 0 h 173"/>
                  <a:gd name="T48" fmla="*/ 0 w 96"/>
                  <a:gd name="T49" fmla="*/ 0 h 173"/>
                  <a:gd name="T50" fmla="*/ 1 w 96"/>
                  <a:gd name="T51" fmla="*/ 0 h 173"/>
                  <a:gd name="T52" fmla="*/ 1 w 96"/>
                  <a:gd name="T53" fmla="*/ 0 h 173"/>
                  <a:gd name="T54" fmla="*/ 1 w 96"/>
                  <a:gd name="T55" fmla="*/ 0 h 173"/>
                  <a:gd name="T56" fmla="*/ 1 w 96"/>
                  <a:gd name="T57" fmla="*/ 0 h 173"/>
                  <a:gd name="T58" fmla="*/ 1 w 96"/>
                  <a:gd name="T59" fmla="*/ 0 h 173"/>
                  <a:gd name="T60" fmla="*/ 1 w 96"/>
                  <a:gd name="T61" fmla="*/ 0 h 173"/>
                  <a:gd name="T62" fmla="*/ 1 w 96"/>
                  <a:gd name="T63" fmla="*/ 0 h 173"/>
                  <a:gd name="T64" fmla="*/ 1 w 96"/>
                  <a:gd name="T65" fmla="*/ 0 h 173"/>
                  <a:gd name="T66" fmla="*/ 1 w 96"/>
                  <a:gd name="T67" fmla="*/ 0 h 173"/>
                  <a:gd name="T68" fmla="*/ 1 w 96"/>
                  <a:gd name="T69" fmla="*/ 0 h 173"/>
                  <a:gd name="T70" fmla="*/ 1 w 96"/>
                  <a:gd name="T71" fmla="*/ 0 h 173"/>
                  <a:gd name="T72" fmla="*/ 1 w 96"/>
                  <a:gd name="T73" fmla="*/ 0 h 173"/>
                  <a:gd name="T74" fmla="*/ 1 w 96"/>
                  <a:gd name="T75" fmla="*/ 0 h 173"/>
                  <a:gd name="T76" fmla="*/ 1 w 96"/>
                  <a:gd name="T77" fmla="*/ 0 h 173"/>
                  <a:gd name="T78" fmla="*/ 1 w 96"/>
                  <a:gd name="T79" fmla="*/ 0 h 173"/>
                  <a:gd name="T80" fmla="*/ 1 w 96"/>
                  <a:gd name="T81" fmla="*/ 0 h 173"/>
                  <a:gd name="T82" fmla="*/ 1 w 96"/>
                  <a:gd name="T83" fmla="*/ 0 h 173"/>
                  <a:gd name="T84" fmla="*/ 1 w 96"/>
                  <a:gd name="T85" fmla="*/ 0 h 173"/>
                  <a:gd name="T86" fmla="*/ 1 w 96"/>
                  <a:gd name="T87" fmla="*/ 0 h 173"/>
                  <a:gd name="T88" fmla="*/ 1 w 96"/>
                  <a:gd name="T89" fmla="*/ 0 h 173"/>
                  <a:gd name="T90" fmla="*/ 1 w 96"/>
                  <a:gd name="T91" fmla="*/ 0 h 173"/>
                  <a:gd name="T92" fmla="*/ 1 w 96"/>
                  <a:gd name="T93" fmla="*/ 0 h 173"/>
                  <a:gd name="T94" fmla="*/ 1 w 96"/>
                  <a:gd name="T95" fmla="*/ 0 h 173"/>
                  <a:gd name="T96" fmla="*/ 1 w 96"/>
                  <a:gd name="T97" fmla="*/ 0 h 173"/>
                  <a:gd name="T98" fmla="*/ 1 w 96"/>
                  <a:gd name="T99" fmla="*/ 0 h 1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73"/>
                  <a:gd name="T152" fmla="*/ 96 w 96"/>
                  <a:gd name="T153" fmla="*/ 173 h 1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73">
                    <a:moveTo>
                      <a:pt x="79" y="90"/>
                    </a:moveTo>
                    <a:lnTo>
                      <a:pt x="73" y="91"/>
                    </a:lnTo>
                    <a:lnTo>
                      <a:pt x="68" y="95"/>
                    </a:lnTo>
                    <a:lnTo>
                      <a:pt x="65" y="99"/>
                    </a:lnTo>
                    <a:lnTo>
                      <a:pt x="65" y="106"/>
                    </a:lnTo>
                    <a:lnTo>
                      <a:pt x="65" y="115"/>
                    </a:lnTo>
                    <a:lnTo>
                      <a:pt x="57" y="111"/>
                    </a:lnTo>
                    <a:lnTo>
                      <a:pt x="56" y="62"/>
                    </a:lnTo>
                    <a:lnTo>
                      <a:pt x="73" y="0"/>
                    </a:lnTo>
                    <a:lnTo>
                      <a:pt x="33" y="16"/>
                    </a:lnTo>
                    <a:lnTo>
                      <a:pt x="37" y="58"/>
                    </a:lnTo>
                    <a:lnTo>
                      <a:pt x="14" y="24"/>
                    </a:lnTo>
                    <a:lnTo>
                      <a:pt x="3" y="33"/>
                    </a:lnTo>
                    <a:lnTo>
                      <a:pt x="37" y="63"/>
                    </a:lnTo>
                    <a:lnTo>
                      <a:pt x="42" y="112"/>
                    </a:lnTo>
                    <a:lnTo>
                      <a:pt x="30" y="118"/>
                    </a:lnTo>
                    <a:lnTo>
                      <a:pt x="30" y="107"/>
                    </a:lnTo>
                    <a:lnTo>
                      <a:pt x="29" y="100"/>
                    </a:lnTo>
                    <a:lnTo>
                      <a:pt x="26" y="96"/>
                    </a:lnTo>
                    <a:lnTo>
                      <a:pt x="21" y="92"/>
                    </a:lnTo>
                    <a:lnTo>
                      <a:pt x="15" y="91"/>
                    </a:lnTo>
                    <a:lnTo>
                      <a:pt x="10" y="92"/>
                    </a:lnTo>
                    <a:lnTo>
                      <a:pt x="5" y="96"/>
                    </a:lnTo>
                    <a:lnTo>
                      <a:pt x="2" y="101"/>
                    </a:lnTo>
                    <a:lnTo>
                      <a:pt x="0" y="108"/>
                    </a:lnTo>
                    <a:lnTo>
                      <a:pt x="2" y="157"/>
                    </a:lnTo>
                    <a:lnTo>
                      <a:pt x="3" y="164"/>
                    </a:lnTo>
                    <a:lnTo>
                      <a:pt x="6" y="168"/>
                    </a:lnTo>
                    <a:lnTo>
                      <a:pt x="11" y="172"/>
                    </a:lnTo>
                    <a:lnTo>
                      <a:pt x="17" y="173"/>
                    </a:lnTo>
                    <a:lnTo>
                      <a:pt x="22" y="172"/>
                    </a:lnTo>
                    <a:lnTo>
                      <a:pt x="28" y="167"/>
                    </a:lnTo>
                    <a:lnTo>
                      <a:pt x="30" y="162"/>
                    </a:lnTo>
                    <a:lnTo>
                      <a:pt x="32" y="156"/>
                    </a:lnTo>
                    <a:lnTo>
                      <a:pt x="32" y="136"/>
                    </a:lnTo>
                    <a:lnTo>
                      <a:pt x="65" y="136"/>
                    </a:lnTo>
                    <a:lnTo>
                      <a:pt x="66" y="156"/>
                    </a:lnTo>
                    <a:lnTo>
                      <a:pt x="67" y="162"/>
                    </a:lnTo>
                    <a:lnTo>
                      <a:pt x="71" y="167"/>
                    </a:lnTo>
                    <a:lnTo>
                      <a:pt x="75" y="171"/>
                    </a:lnTo>
                    <a:lnTo>
                      <a:pt x="81" y="172"/>
                    </a:lnTo>
                    <a:lnTo>
                      <a:pt x="87" y="171"/>
                    </a:lnTo>
                    <a:lnTo>
                      <a:pt x="91" y="166"/>
                    </a:lnTo>
                    <a:lnTo>
                      <a:pt x="95" y="161"/>
                    </a:lnTo>
                    <a:lnTo>
                      <a:pt x="96" y="154"/>
                    </a:lnTo>
                    <a:lnTo>
                      <a:pt x="95" y="106"/>
                    </a:lnTo>
                    <a:lnTo>
                      <a:pt x="94" y="99"/>
                    </a:lnTo>
                    <a:lnTo>
                      <a:pt x="90" y="95"/>
                    </a:lnTo>
                    <a:lnTo>
                      <a:pt x="86" y="91"/>
                    </a:lnTo>
                    <a:lnTo>
                      <a:pt x="79" y="9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3" name="Freeform 34">
                <a:extLst>
                  <a:ext uri="{FF2B5EF4-FFF2-40B4-BE49-F238E27FC236}">
                    <a16:creationId xmlns:a16="http://schemas.microsoft.com/office/drawing/2014/main" id="{E7203A93-1701-4D38-86DC-FF3C0D89F9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583"/>
                <a:ext cx="30" cy="53"/>
              </a:xfrm>
              <a:custGeom>
                <a:avLst/>
                <a:gdLst>
                  <a:gd name="T0" fmla="*/ 1 w 60"/>
                  <a:gd name="T1" fmla="*/ 1 h 106"/>
                  <a:gd name="T2" fmla="*/ 1 w 60"/>
                  <a:gd name="T3" fmla="*/ 1 h 106"/>
                  <a:gd name="T4" fmla="*/ 1 w 60"/>
                  <a:gd name="T5" fmla="*/ 1 h 106"/>
                  <a:gd name="T6" fmla="*/ 1 w 60"/>
                  <a:gd name="T7" fmla="*/ 1 h 106"/>
                  <a:gd name="T8" fmla="*/ 1 w 60"/>
                  <a:gd name="T9" fmla="*/ 1 h 106"/>
                  <a:gd name="T10" fmla="*/ 1 w 60"/>
                  <a:gd name="T11" fmla="*/ 1 h 106"/>
                  <a:gd name="T12" fmla="*/ 1 w 60"/>
                  <a:gd name="T13" fmla="*/ 1 h 106"/>
                  <a:gd name="T14" fmla="*/ 1 w 60"/>
                  <a:gd name="T15" fmla="*/ 1 h 106"/>
                  <a:gd name="T16" fmla="*/ 1 w 60"/>
                  <a:gd name="T17" fmla="*/ 0 h 106"/>
                  <a:gd name="T18" fmla="*/ 1 w 60"/>
                  <a:gd name="T19" fmla="*/ 1 h 106"/>
                  <a:gd name="T20" fmla="*/ 1 w 60"/>
                  <a:gd name="T21" fmla="*/ 1 h 106"/>
                  <a:gd name="T22" fmla="*/ 1 w 60"/>
                  <a:gd name="T23" fmla="*/ 1 h 106"/>
                  <a:gd name="T24" fmla="*/ 1 w 60"/>
                  <a:gd name="T25" fmla="*/ 1 h 106"/>
                  <a:gd name="T26" fmla="*/ 1 w 60"/>
                  <a:gd name="T27" fmla="*/ 1 h 106"/>
                  <a:gd name="T28" fmla="*/ 1 w 60"/>
                  <a:gd name="T29" fmla="*/ 1 h 106"/>
                  <a:gd name="T30" fmla="*/ 1 w 60"/>
                  <a:gd name="T31" fmla="*/ 1 h 106"/>
                  <a:gd name="T32" fmla="*/ 1 w 60"/>
                  <a:gd name="T33" fmla="*/ 1 h 106"/>
                  <a:gd name="T34" fmla="*/ 1 w 60"/>
                  <a:gd name="T35" fmla="*/ 1 h 106"/>
                  <a:gd name="T36" fmla="*/ 1 w 60"/>
                  <a:gd name="T37" fmla="*/ 1 h 106"/>
                  <a:gd name="T38" fmla="*/ 1 w 60"/>
                  <a:gd name="T39" fmla="*/ 1 h 106"/>
                  <a:gd name="T40" fmla="*/ 0 w 60"/>
                  <a:gd name="T41" fmla="*/ 1 h 106"/>
                  <a:gd name="T42" fmla="*/ 0 w 60"/>
                  <a:gd name="T43" fmla="*/ 1 h 106"/>
                  <a:gd name="T44" fmla="*/ 0 w 60"/>
                  <a:gd name="T45" fmla="*/ 1 h 106"/>
                  <a:gd name="T46" fmla="*/ 1 w 60"/>
                  <a:gd name="T47" fmla="*/ 1 h 106"/>
                  <a:gd name="T48" fmla="*/ 1 w 60"/>
                  <a:gd name="T49" fmla="*/ 1 h 106"/>
                  <a:gd name="T50" fmla="*/ 1 w 60"/>
                  <a:gd name="T51" fmla="*/ 1 h 106"/>
                  <a:gd name="T52" fmla="*/ 1 w 60"/>
                  <a:gd name="T53" fmla="*/ 1 h 106"/>
                  <a:gd name="T54" fmla="*/ 1 w 60"/>
                  <a:gd name="T55" fmla="*/ 1 h 106"/>
                  <a:gd name="T56" fmla="*/ 1 w 60"/>
                  <a:gd name="T57" fmla="*/ 1 h 106"/>
                  <a:gd name="T58" fmla="*/ 1 w 60"/>
                  <a:gd name="T59" fmla="*/ 1 h 106"/>
                  <a:gd name="T60" fmla="*/ 1 w 60"/>
                  <a:gd name="T61" fmla="*/ 1 h 106"/>
                  <a:gd name="T62" fmla="*/ 1 w 60"/>
                  <a:gd name="T63" fmla="*/ 1 h 106"/>
                  <a:gd name="T64" fmla="*/ 1 w 60"/>
                  <a:gd name="T65" fmla="*/ 1 h 106"/>
                  <a:gd name="T66" fmla="*/ 1 w 60"/>
                  <a:gd name="T67" fmla="*/ 1 h 106"/>
                  <a:gd name="T68" fmla="*/ 1 w 60"/>
                  <a:gd name="T69" fmla="*/ 1 h 106"/>
                  <a:gd name="T70" fmla="*/ 1 w 60"/>
                  <a:gd name="T71" fmla="*/ 1 h 106"/>
                  <a:gd name="T72" fmla="*/ 1 w 60"/>
                  <a:gd name="T73" fmla="*/ 1 h 106"/>
                  <a:gd name="T74" fmla="*/ 1 w 60"/>
                  <a:gd name="T75" fmla="*/ 1 h 106"/>
                  <a:gd name="T76" fmla="*/ 1 w 60"/>
                  <a:gd name="T77" fmla="*/ 1 h 106"/>
                  <a:gd name="T78" fmla="*/ 1 w 60"/>
                  <a:gd name="T79" fmla="*/ 1 h 106"/>
                  <a:gd name="T80" fmla="*/ 1 w 60"/>
                  <a:gd name="T81" fmla="*/ 1 h 106"/>
                  <a:gd name="T82" fmla="*/ 1 w 60"/>
                  <a:gd name="T83" fmla="*/ 1 h 106"/>
                  <a:gd name="T84" fmla="*/ 1 w 60"/>
                  <a:gd name="T85" fmla="*/ 1 h 106"/>
                  <a:gd name="T86" fmla="*/ 1 w 60"/>
                  <a:gd name="T87" fmla="*/ 1 h 106"/>
                  <a:gd name="T88" fmla="*/ 1 w 60"/>
                  <a:gd name="T89" fmla="*/ 1 h 106"/>
                  <a:gd name="T90" fmla="*/ 1 w 60"/>
                  <a:gd name="T91" fmla="*/ 1 h 106"/>
                  <a:gd name="T92" fmla="*/ 1 w 60"/>
                  <a:gd name="T93" fmla="*/ 1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"/>
                  <a:gd name="T142" fmla="*/ 0 h 106"/>
                  <a:gd name="T143" fmla="*/ 60 w 60"/>
                  <a:gd name="T144" fmla="*/ 106 h 10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" h="106">
                    <a:moveTo>
                      <a:pt x="49" y="54"/>
                    </a:moveTo>
                    <a:lnTo>
                      <a:pt x="46" y="55"/>
                    </a:lnTo>
                    <a:lnTo>
                      <a:pt x="44" y="57"/>
                    </a:lnTo>
                    <a:lnTo>
                      <a:pt x="41" y="61"/>
                    </a:lnTo>
                    <a:lnTo>
                      <a:pt x="40" y="64"/>
                    </a:lnTo>
                    <a:lnTo>
                      <a:pt x="40" y="70"/>
                    </a:lnTo>
                    <a:lnTo>
                      <a:pt x="34" y="68"/>
                    </a:lnTo>
                    <a:lnTo>
                      <a:pt x="35" y="35"/>
                    </a:lnTo>
                    <a:lnTo>
                      <a:pt x="42" y="0"/>
                    </a:lnTo>
                    <a:lnTo>
                      <a:pt x="19" y="9"/>
                    </a:lnTo>
                    <a:lnTo>
                      <a:pt x="22" y="37"/>
                    </a:lnTo>
                    <a:lnTo>
                      <a:pt x="25" y="68"/>
                    </a:lnTo>
                    <a:lnTo>
                      <a:pt x="18" y="72"/>
                    </a:lnTo>
                    <a:lnTo>
                      <a:pt x="18" y="65"/>
                    </a:lnTo>
                    <a:lnTo>
                      <a:pt x="17" y="61"/>
                    </a:lnTo>
                    <a:lnTo>
                      <a:pt x="16" y="58"/>
                    </a:lnTo>
                    <a:lnTo>
                      <a:pt x="12" y="56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3" y="102"/>
                    </a:lnTo>
                    <a:lnTo>
                      <a:pt x="6" y="104"/>
                    </a:lnTo>
                    <a:lnTo>
                      <a:pt x="9" y="106"/>
                    </a:lnTo>
                    <a:lnTo>
                      <a:pt x="12" y="104"/>
                    </a:lnTo>
                    <a:lnTo>
                      <a:pt x="16" y="102"/>
                    </a:lnTo>
                    <a:lnTo>
                      <a:pt x="17" y="100"/>
                    </a:lnTo>
                    <a:lnTo>
                      <a:pt x="18" y="95"/>
                    </a:lnTo>
                    <a:lnTo>
                      <a:pt x="18" y="84"/>
                    </a:lnTo>
                    <a:lnTo>
                      <a:pt x="40" y="83"/>
                    </a:lnTo>
                    <a:lnTo>
                      <a:pt x="41" y="94"/>
                    </a:lnTo>
                    <a:lnTo>
                      <a:pt x="42" y="99"/>
                    </a:lnTo>
                    <a:lnTo>
                      <a:pt x="45" y="101"/>
                    </a:lnTo>
                    <a:lnTo>
                      <a:pt x="47" y="103"/>
                    </a:lnTo>
                    <a:lnTo>
                      <a:pt x="50" y="104"/>
                    </a:lnTo>
                    <a:lnTo>
                      <a:pt x="54" y="103"/>
                    </a:lnTo>
                    <a:lnTo>
                      <a:pt x="57" y="101"/>
                    </a:lnTo>
                    <a:lnTo>
                      <a:pt x="59" y="99"/>
                    </a:lnTo>
                    <a:lnTo>
                      <a:pt x="60" y="94"/>
                    </a:lnTo>
                    <a:lnTo>
                      <a:pt x="59" y="64"/>
                    </a:lnTo>
                    <a:lnTo>
                      <a:pt x="57" y="60"/>
                    </a:lnTo>
                    <a:lnTo>
                      <a:pt x="56" y="57"/>
                    </a:lnTo>
                    <a:lnTo>
                      <a:pt x="53" y="55"/>
                    </a:lnTo>
                    <a:lnTo>
                      <a:pt x="49" y="5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4" name="Freeform 35">
                <a:extLst>
                  <a:ext uri="{FF2B5EF4-FFF2-40B4-BE49-F238E27FC236}">
                    <a16:creationId xmlns:a16="http://schemas.microsoft.com/office/drawing/2014/main" id="{FF1CD73A-581B-401F-AC04-E5C9ED2377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2" y="1561"/>
                <a:ext cx="48" cy="85"/>
              </a:xfrm>
              <a:custGeom>
                <a:avLst/>
                <a:gdLst>
                  <a:gd name="T0" fmla="*/ 1 w 96"/>
                  <a:gd name="T1" fmla="*/ 1 h 169"/>
                  <a:gd name="T2" fmla="*/ 1 w 96"/>
                  <a:gd name="T3" fmla="*/ 1 h 169"/>
                  <a:gd name="T4" fmla="*/ 1 w 96"/>
                  <a:gd name="T5" fmla="*/ 1 h 169"/>
                  <a:gd name="T6" fmla="*/ 1 w 96"/>
                  <a:gd name="T7" fmla="*/ 1 h 169"/>
                  <a:gd name="T8" fmla="*/ 1 w 96"/>
                  <a:gd name="T9" fmla="*/ 1 h 169"/>
                  <a:gd name="T10" fmla="*/ 1 w 96"/>
                  <a:gd name="T11" fmla="*/ 1 h 169"/>
                  <a:gd name="T12" fmla="*/ 1 w 96"/>
                  <a:gd name="T13" fmla="*/ 1 h 169"/>
                  <a:gd name="T14" fmla="*/ 1 w 96"/>
                  <a:gd name="T15" fmla="*/ 1 h 169"/>
                  <a:gd name="T16" fmla="*/ 1 w 96"/>
                  <a:gd name="T17" fmla="*/ 1 h 169"/>
                  <a:gd name="T18" fmla="*/ 1 w 96"/>
                  <a:gd name="T19" fmla="*/ 1 h 169"/>
                  <a:gd name="T20" fmla="*/ 1 w 96"/>
                  <a:gd name="T21" fmla="*/ 1 h 169"/>
                  <a:gd name="T22" fmla="*/ 1 w 96"/>
                  <a:gd name="T23" fmla="*/ 1 h 169"/>
                  <a:gd name="T24" fmla="*/ 1 w 96"/>
                  <a:gd name="T25" fmla="*/ 0 h 169"/>
                  <a:gd name="T26" fmla="*/ 1 w 96"/>
                  <a:gd name="T27" fmla="*/ 1 h 169"/>
                  <a:gd name="T28" fmla="*/ 1 w 96"/>
                  <a:gd name="T29" fmla="*/ 1 h 169"/>
                  <a:gd name="T30" fmla="*/ 1 w 96"/>
                  <a:gd name="T31" fmla="*/ 1 h 169"/>
                  <a:gd name="T32" fmla="*/ 1 w 96"/>
                  <a:gd name="T33" fmla="*/ 1 h 169"/>
                  <a:gd name="T34" fmla="*/ 1 w 96"/>
                  <a:gd name="T35" fmla="*/ 1 h 169"/>
                  <a:gd name="T36" fmla="*/ 1 w 96"/>
                  <a:gd name="T37" fmla="*/ 1 h 169"/>
                  <a:gd name="T38" fmla="*/ 1 w 96"/>
                  <a:gd name="T39" fmla="*/ 1 h 169"/>
                  <a:gd name="T40" fmla="*/ 1 w 96"/>
                  <a:gd name="T41" fmla="*/ 1 h 169"/>
                  <a:gd name="T42" fmla="*/ 1 w 96"/>
                  <a:gd name="T43" fmla="*/ 1 h 169"/>
                  <a:gd name="T44" fmla="*/ 1 w 96"/>
                  <a:gd name="T45" fmla="*/ 1 h 169"/>
                  <a:gd name="T46" fmla="*/ 1 w 96"/>
                  <a:gd name="T47" fmla="*/ 1 h 169"/>
                  <a:gd name="T48" fmla="*/ 0 w 96"/>
                  <a:gd name="T49" fmla="*/ 1 h 169"/>
                  <a:gd name="T50" fmla="*/ 1 w 96"/>
                  <a:gd name="T51" fmla="*/ 1 h 169"/>
                  <a:gd name="T52" fmla="*/ 1 w 96"/>
                  <a:gd name="T53" fmla="*/ 1 h 169"/>
                  <a:gd name="T54" fmla="*/ 1 w 96"/>
                  <a:gd name="T55" fmla="*/ 1 h 169"/>
                  <a:gd name="T56" fmla="*/ 1 w 96"/>
                  <a:gd name="T57" fmla="*/ 1 h 169"/>
                  <a:gd name="T58" fmla="*/ 1 w 96"/>
                  <a:gd name="T59" fmla="*/ 1 h 169"/>
                  <a:gd name="T60" fmla="*/ 1 w 96"/>
                  <a:gd name="T61" fmla="*/ 1 h 169"/>
                  <a:gd name="T62" fmla="*/ 1 w 96"/>
                  <a:gd name="T63" fmla="*/ 1 h 169"/>
                  <a:gd name="T64" fmla="*/ 1 w 96"/>
                  <a:gd name="T65" fmla="*/ 1 h 169"/>
                  <a:gd name="T66" fmla="*/ 1 w 96"/>
                  <a:gd name="T67" fmla="*/ 1 h 169"/>
                  <a:gd name="T68" fmla="*/ 1 w 96"/>
                  <a:gd name="T69" fmla="*/ 1 h 169"/>
                  <a:gd name="T70" fmla="*/ 1 w 96"/>
                  <a:gd name="T71" fmla="*/ 1 h 169"/>
                  <a:gd name="T72" fmla="*/ 1 w 96"/>
                  <a:gd name="T73" fmla="*/ 1 h 169"/>
                  <a:gd name="T74" fmla="*/ 1 w 96"/>
                  <a:gd name="T75" fmla="*/ 1 h 169"/>
                  <a:gd name="T76" fmla="*/ 1 w 96"/>
                  <a:gd name="T77" fmla="*/ 1 h 169"/>
                  <a:gd name="T78" fmla="*/ 1 w 96"/>
                  <a:gd name="T79" fmla="*/ 1 h 169"/>
                  <a:gd name="T80" fmla="*/ 1 w 96"/>
                  <a:gd name="T81" fmla="*/ 1 h 169"/>
                  <a:gd name="T82" fmla="*/ 1 w 96"/>
                  <a:gd name="T83" fmla="*/ 1 h 169"/>
                  <a:gd name="T84" fmla="*/ 1 w 96"/>
                  <a:gd name="T85" fmla="*/ 1 h 169"/>
                  <a:gd name="T86" fmla="*/ 1 w 96"/>
                  <a:gd name="T87" fmla="*/ 1 h 169"/>
                  <a:gd name="T88" fmla="*/ 1 w 96"/>
                  <a:gd name="T89" fmla="*/ 1 h 169"/>
                  <a:gd name="T90" fmla="*/ 1 w 96"/>
                  <a:gd name="T91" fmla="*/ 1 h 169"/>
                  <a:gd name="T92" fmla="*/ 1 w 96"/>
                  <a:gd name="T93" fmla="*/ 1 h 169"/>
                  <a:gd name="T94" fmla="*/ 1 w 96"/>
                  <a:gd name="T95" fmla="*/ 1 h 169"/>
                  <a:gd name="T96" fmla="*/ 1 w 96"/>
                  <a:gd name="T97" fmla="*/ 1 h 169"/>
                  <a:gd name="T98" fmla="*/ 1 w 96"/>
                  <a:gd name="T99" fmla="*/ 1 h 1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69"/>
                  <a:gd name="T152" fmla="*/ 96 w 96"/>
                  <a:gd name="T153" fmla="*/ 169 h 1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69">
                    <a:moveTo>
                      <a:pt x="80" y="86"/>
                    </a:moveTo>
                    <a:lnTo>
                      <a:pt x="74" y="87"/>
                    </a:lnTo>
                    <a:lnTo>
                      <a:pt x="70" y="91"/>
                    </a:lnTo>
                    <a:lnTo>
                      <a:pt x="66" y="95"/>
                    </a:lnTo>
                    <a:lnTo>
                      <a:pt x="65" y="102"/>
                    </a:lnTo>
                    <a:lnTo>
                      <a:pt x="65" y="113"/>
                    </a:lnTo>
                    <a:lnTo>
                      <a:pt x="53" y="107"/>
                    </a:lnTo>
                    <a:lnTo>
                      <a:pt x="57" y="59"/>
                    </a:lnTo>
                    <a:lnTo>
                      <a:pt x="90" y="28"/>
                    </a:lnTo>
                    <a:lnTo>
                      <a:pt x="79" y="19"/>
                    </a:lnTo>
                    <a:lnTo>
                      <a:pt x="57" y="54"/>
                    </a:lnTo>
                    <a:lnTo>
                      <a:pt x="59" y="11"/>
                    </a:lnTo>
                    <a:lnTo>
                      <a:pt x="21" y="0"/>
                    </a:lnTo>
                    <a:lnTo>
                      <a:pt x="37" y="61"/>
                    </a:lnTo>
                    <a:lnTo>
                      <a:pt x="39" y="108"/>
                    </a:lnTo>
                    <a:lnTo>
                      <a:pt x="32" y="112"/>
                    </a:lnTo>
                    <a:lnTo>
                      <a:pt x="32" y="104"/>
                    </a:lnTo>
                    <a:lnTo>
                      <a:pt x="29" y="97"/>
                    </a:lnTo>
                    <a:lnTo>
                      <a:pt x="26" y="92"/>
                    </a:lnTo>
                    <a:lnTo>
                      <a:pt x="21" y="89"/>
                    </a:lnTo>
                    <a:lnTo>
                      <a:pt x="15" y="87"/>
                    </a:lnTo>
                    <a:lnTo>
                      <a:pt x="10" y="89"/>
                    </a:lnTo>
                    <a:lnTo>
                      <a:pt x="5" y="92"/>
                    </a:lnTo>
                    <a:lnTo>
                      <a:pt x="2" y="98"/>
                    </a:lnTo>
                    <a:lnTo>
                      <a:pt x="0" y="105"/>
                    </a:lnTo>
                    <a:lnTo>
                      <a:pt x="2" y="153"/>
                    </a:lnTo>
                    <a:lnTo>
                      <a:pt x="4" y="160"/>
                    </a:lnTo>
                    <a:lnTo>
                      <a:pt x="7" y="165"/>
                    </a:lnTo>
                    <a:lnTo>
                      <a:pt x="12" y="168"/>
                    </a:lnTo>
                    <a:lnTo>
                      <a:pt x="18" y="169"/>
                    </a:lnTo>
                    <a:lnTo>
                      <a:pt x="24" y="168"/>
                    </a:lnTo>
                    <a:lnTo>
                      <a:pt x="28" y="163"/>
                    </a:lnTo>
                    <a:lnTo>
                      <a:pt x="32" y="159"/>
                    </a:lnTo>
                    <a:lnTo>
                      <a:pt x="33" y="152"/>
                    </a:lnTo>
                    <a:lnTo>
                      <a:pt x="32" y="132"/>
                    </a:lnTo>
                    <a:lnTo>
                      <a:pt x="66" y="132"/>
                    </a:lnTo>
                    <a:lnTo>
                      <a:pt x="66" y="152"/>
                    </a:lnTo>
                    <a:lnTo>
                      <a:pt x="67" y="159"/>
                    </a:lnTo>
                    <a:lnTo>
                      <a:pt x="71" y="163"/>
                    </a:lnTo>
                    <a:lnTo>
                      <a:pt x="75" y="167"/>
                    </a:lnTo>
                    <a:lnTo>
                      <a:pt x="81" y="168"/>
                    </a:lnTo>
                    <a:lnTo>
                      <a:pt x="87" y="167"/>
                    </a:lnTo>
                    <a:lnTo>
                      <a:pt x="93" y="162"/>
                    </a:lnTo>
                    <a:lnTo>
                      <a:pt x="95" y="158"/>
                    </a:lnTo>
                    <a:lnTo>
                      <a:pt x="96" y="151"/>
                    </a:lnTo>
                    <a:lnTo>
                      <a:pt x="95" y="102"/>
                    </a:lnTo>
                    <a:lnTo>
                      <a:pt x="94" y="95"/>
                    </a:lnTo>
                    <a:lnTo>
                      <a:pt x="90" y="91"/>
                    </a:lnTo>
                    <a:lnTo>
                      <a:pt x="86" y="87"/>
                    </a:lnTo>
                    <a:lnTo>
                      <a:pt x="80" y="8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5" name="Freeform 36">
                <a:extLst>
                  <a:ext uri="{FF2B5EF4-FFF2-40B4-BE49-F238E27FC236}">
                    <a16:creationId xmlns:a16="http://schemas.microsoft.com/office/drawing/2014/main" id="{20D74C3E-D996-467D-908B-278B8B4506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76" y="1477"/>
                <a:ext cx="196" cy="37"/>
              </a:xfrm>
              <a:custGeom>
                <a:avLst/>
                <a:gdLst>
                  <a:gd name="T0" fmla="*/ 1 w 393"/>
                  <a:gd name="T1" fmla="*/ 1 h 73"/>
                  <a:gd name="T2" fmla="*/ 1 w 393"/>
                  <a:gd name="T3" fmla="*/ 0 h 73"/>
                  <a:gd name="T4" fmla="*/ 0 w 393"/>
                  <a:gd name="T5" fmla="*/ 1 h 73"/>
                  <a:gd name="T6" fmla="*/ 0 w 393"/>
                  <a:gd name="T7" fmla="*/ 1 h 73"/>
                  <a:gd name="T8" fmla="*/ 0 w 393"/>
                  <a:gd name="T9" fmla="*/ 1 h 73"/>
                  <a:gd name="T10" fmla="*/ 0 w 393"/>
                  <a:gd name="T11" fmla="*/ 1 h 73"/>
                  <a:gd name="T12" fmla="*/ 0 w 393"/>
                  <a:gd name="T13" fmla="*/ 1 h 73"/>
                  <a:gd name="T14" fmla="*/ 0 w 393"/>
                  <a:gd name="T15" fmla="*/ 1 h 73"/>
                  <a:gd name="T16" fmla="*/ 0 w 393"/>
                  <a:gd name="T17" fmla="*/ 1 h 73"/>
                  <a:gd name="T18" fmla="*/ 0 w 393"/>
                  <a:gd name="T19" fmla="*/ 1 h 73"/>
                  <a:gd name="T20" fmla="*/ 0 w 393"/>
                  <a:gd name="T21" fmla="*/ 1 h 73"/>
                  <a:gd name="T22" fmla="*/ 0 w 393"/>
                  <a:gd name="T23" fmla="*/ 1 h 73"/>
                  <a:gd name="T24" fmla="*/ 0 w 393"/>
                  <a:gd name="T25" fmla="*/ 1 h 73"/>
                  <a:gd name="T26" fmla="*/ 0 w 393"/>
                  <a:gd name="T27" fmla="*/ 1 h 73"/>
                  <a:gd name="T28" fmla="*/ 1 w 393"/>
                  <a:gd name="T29" fmla="*/ 1 h 73"/>
                  <a:gd name="T30" fmla="*/ 1 w 393"/>
                  <a:gd name="T31" fmla="*/ 1 h 73"/>
                  <a:gd name="T32" fmla="*/ 1 w 393"/>
                  <a:gd name="T33" fmla="*/ 1 h 73"/>
                  <a:gd name="T34" fmla="*/ 1 w 393"/>
                  <a:gd name="T35" fmla="*/ 1 h 73"/>
                  <a:gd name="T36" fmla="*/ 1 w 393"/>
                  <a:gd name="T37" fmla="*/ 1 h 73"/>
                  <a:gd name="T38" fmla="*/ 1 w 393"/>
                  <a:gd name="T39" fmla="*/ 1 h 73"/>
                  <a:gd name="T40" fmla="*/ 1 w 393"/>
                  <a:gd name="T41" fmla="*/ 1 h 73"/>
                  <a:gd name="T42" fmla="*/ 1 w 393"/>
                  <a:gd name="T43" fmla="*/ 1 h 73"/>
                  <a:gd name="T44" fmla="*/ 1 w 393"/>
                  <a:gd name="T45" fmla="*/ 1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3"/>
                  <a:gd name="T70" fmla="*/ 0 h 73"/>
                  <a:gd name="T71" fmla="*/ 393 w 393"/>
                  <a:gd name="T72" fmla="*/ 73 h 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3" h="73">
                    <a:moveTo>
                      <a:pt x="393" y="12"/>
                    </a:moveTo>
                    <a:lnTo>
                      <a:pt x="393" y="0"/>
                    </a:lnTo>
                    <a:lnTo>
                      <a:pt x="0" y="38"/>
                    </a:lnTo>
                    <a:lnTo>
                      <a:pt x="4" y="47"/>
                    </a:lnTo>
                    <a:lnTo>
                      <a:pt x="6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49" y="68"/>
                    </a:lnTo>
                    <a:lnTo>
                      <a:pt x="87" y="62"/>
                    </a:lnTo>
                    <a:lnTo>
                      <a:pt x="122" y="56"/>
                    </a:lnTo>
                    <a:lnTo>
                      <a:pt x="158" y="50"/>
                    </a:lnTo>
                    <a:lnTo>
                      <a:pt x="191" y="46"/>
                    </a:lnTo>
                    <a:lnTo>
                      <a:pt x="223" y="40"/>
                    </a:lnTo>
                    <a:lnTo>
                      <a:pt x="252" y="35"/>
                    </a:lnTo>
                    <a:lnTo>
                      <a:pt x="280" y="31"/>
                    </a:lnTo>
                    <a:lnTo>
                      <a:pt x="304" y="27"/>
                    </a:lnTo>
                    <a:lnTo>
                      <a:pt x="326" y="24"/>
                    </a:lnTo>
                    <a:lnTo>
                      <a:pt x="346" y="20"/>
                    </a:lnTo>
                    <a:lnTo>
                      <a:pt x="362" y="17"/>
                    </a:lnTo>
                    <a:lnTo>
                      <a:pt x="376" y="16"/>
                    </a:lnTo>
                    <a:lnTo>
                      <a:pt x="385" y="14"/>
                    </a:lnTo>
                    <a:lnTo>
                      <a:pt x="391" y="12"/>
                    </a:lnTo>
                    <a:lnTo>
                      <a:pt x="393" y="1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6" name="Freeform 37">
                <a:extLst>
                  <a:ext uri="{FF2B5EF4-FFF2-40B4-BE49-F238E27FC236}">
                    <a16:creationId xmlns:a16="http://schemas.microsoft.com/office/drawing/2014/main" id="{985719F2-2722-4835-B584-A69E2BB642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22" y="1507"/>
                <a:ext cx="191" cy="25"/>
              </a:xfrm>
              <a:custGeom>
                <a:avLst/>
                <a:gdLst>
                  <a:gd name="T0" fmla="*/ 0 w 382"/>
                  <a:gd name="T1" fmla="*/ 0 h 49"/>
                  <a:gd name="T2" fmla="*/ 0 w 382"/>
                  <a:gd name="T3" fmla="*/ 1 h 49"/>
                  <a:gd name="T4" fmla="*/ 1 w 382"/>
                  <a:gd name="T5" fmla="*/ 1 h 49"/>
                  <a:gd name="T6" fmla="*/ 1 w 382"/>
                  <a:gd name="T7" fmla="*/ 1 h 49"/>
                  <a:gd name="T8" fmla="*/ 1 w 382"/>
                  <a:gd name="T9" fmla="*/ 1 h 49"/>
                  <a:gd name="T10" fmla="*/ 1 w 382"/>
                  <a:gd name="T11" fmla="*/ 1 h 49"/>
                  <a:gd name="T12" fmla="*/ 1 w 382"/>
                  <a:gd name="T13" fmla="*/ 1 h 49"/>
                  <a:gd name="T14" fmla="*/ 1 w 382"/>
                  <a:gd name="T15" fmla="*/ 1 h 49"/>
                  <a:gd name="T16" fmla="*/ 1 w 382"/>
                  <a:gd name="T17" fmla="*/ 1 h 49"/>
                  <a:gd name="T18" fmla="*/ 1 w 382"/>
                  <a:gd name="T19" fmla="*/ 1 h 49"/>
                  <a:gd name="T20" fmla="*/ 1 w 382"/>
                  <a:gd name="T21" fmla="*/ 1 h 49"/>
                  <a:gd name="T22" fmla="*/ 1 w 382"/>
                  <a:gd name="T23" fmla="*/ 1 h 49"/>
                  <a:gd name="T24" fmla="*/ 1 w 382"/>
                  <a:gd name="T25" fmla="*/ 1 h 49"/>
                  <a:gd name="T26" fmla="*/ 1 w 382"/>
                  <a:gd name="T27" fmla="*/ 1 h 49"/>
                  <a:gd name="T28" fmla="*/ 1 w 382"/>
                  <a:gd name="T29" fmla="*/ 1 h 49"/>
                  <a:gd name="T30" fmla="*/ 1 w 382"/>
                  <a:gd name="T31" fmla="*/ 1 h 49"/>
                  <a:gd name="T32" fmla="*/ 1 w 382"/>
                  <a:gd name="T33" fmla="*/ 1 h 49"/>
                  <a:gd name="T34" fmla="*/ 1 w 382"/>
                  <a:gd name="T35" fmla="*/ 1 h 49"/>
                  <a:gd name="T36" fmla="*/ 1 w 382"/>
                  <a:gd name="T37" fmla="*/ 1 h 49"/>
                  <a:gd name="T38" fmla="*/ 1 w 382"/>
                  <a:gd name="T39" fmla="*/ 1 h 49"/>
                  <a:gd name="T40" fmla="*/ 1 w 382"/>
                  <a:gd name="T41" fmla="*/ 1 h 49"/>
                  <a:gd name="T42" fmla="*/ 1 w 382"/>
                  <a:gd name="T43" fmla="*/ 1 h 49"/>
                  <a:gd name="T44" fmla="*/ 0 w 382"/>
                  <a:gd name="T45" fmla="*/ 0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2"/>
                  <a:gd name="T70" fmla="*/ 0 h 49"/>
                  <a:gd name="T71" fmla="*/ 382 w 382"/>
                  <a:gd name="T72" fmla="*/ 49 h 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2" h="49">
                    <a:moveTo>
                      <a:pt x="0" y="0"/>
                    </a:moveTo>
                    <a:lnTo>
                      <a:pt x="0" y="13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16" y="15"/>
                    </a:lnTo>
                    <a:lnTo>
                      <a:pt x="29" y="17"/>
                    </a:lnTo>
                    <a:lnTo>
                      <a:pt x="44" y="18"/>
                    </a:lnTo>
                    <a:lnTo>
                      <a:pt x="62" y="20"/>
                    </a:lnTo>
                    <a:lnTo>
                      <a:pt x="83" y="21"/>
                    </a:lnTo>
                    <a:lnTo>
                      <a:pt x="107" y="24"/>
                    </a:lnTo>
                    <a:lnTo>
                      <a:pt x="134" y="27"/>
                    </a:lnTo>
                    <a:lnTo>
                      <a:pt x="162" y="30"/>
                    </a:lnTo>
                    <a:lnTo>
                      <a:pt x="193" y="33"/>
                    </a:lnTo>
                    <a:lnTo>
                      <a:pt x="227" y="35"/>
                    </a:lnTo>
                    <a:lnTo>
                      <a:pt x="261" y="39"/>
                    </a:lnTo>
                    <a:lnTo>
                      <a:pt x="298" y="42"/>
                    </a:lnTo>
                    <a:lnTo>
                      <a:pt x="336" y="46"/>
                    </a:lnTo>
                    <a:lnTo>
                      <a:pt x="377" y="49"/>
                    </a:lnTo>
                    <a:lnTo>
                      <a:pt x="378" y="42"/>
                    </a:lnTo>
                    <a:lnTo>
                      <a:pt x="380" y="35"/>
                    </a:lnTo>
                    <a:lnTo>
                      <a:pt x="381" y="28"/>
                    </a:lnTo>
                    <a:lnTo>
                      <a:pt x="38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7" name="Freeform 38">
                <a:extLst>
                  <a:ext uri="{FF2B5EF4-FFF2-40B4-BE49-F238E27FC236}">
                    <a16:creationId xmlns:a16="http://schemas.microsoft.com/office/drawing/2014/main" id="{7DEAF709-1421-4328-A9DB-4ECF4893A2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185"/>
                <a:ext cx="19" cy="82"/>
              </a:xfrm>
              <a:custGeom>
                <a:avLst/>
                <a:gdLst>
                  <a:gd name="T0" fmla="*/ 1 w 37"/>
                  <a:gd name="T1" fmla="*/ 1 h 163"/>
                  <a:gd name="T2" fmla="*/ 1 w 37"/>
                  <a:gd name="T3" fmla="*/ 1 h 163"/>
                  <a:gd name="T4" fmla="*/ 1 w 37"/>
                  <a:gd name="T5" fmla="*/ 1 h 163"/>
                  <a:gd name="T6" fmla="*/ 1 w 37"/>
                  <a:gd name="T7" fmla="*/ 1 h 163"/>
                  <a:gd name="T8" fmla="*/ 1 w 37"/>
                  <a:gd name="T9" fmla="*/ 1 h 163"/>
                  <a:gd name="T10" fmla="*/ 1 w 37"/>
                  <a:gd name="T11" fmla="*/ 1 h 163"/>
                  <a:gd name="T12" fmla="*/ 1 w 37"/>
                  <a:gd name="T13" fmla="*/ 0 h 163"/>
                  <a:gd name="T14" fmla="*/ 1 w 37"/>
                  <a:gd name="T15" fmla="*/ 1 h 163"/>
                  <a:gd name="T16" fmla="*/ 1 w 37"/>
                  <a:gd name="T17" fmla="*/ 1 h 163"/>
                  <a:gd name="T18" fmla="*/ 0 w 37"/>
                  <a:gd name="T19" fmla="*/ 1 h 163"/>
                  <a:gd name="T20" fmla="*/ 1 w 37"/>
                  <a:gd name="T21" fmla="*/ 1 h 163"/>
                  <a:gd name="T22" fmla="*/ 1 w 37"/>
                  <a:gd name="T23" fmla="*/ 1 h 163"/>
                  <a:gd name="T24" fmla="*/ 1 w 37"/>
                  <a:gd name="T25" fmla="*/ 1 h 163"/>
                  <a:gd name="T26" fmla="*/ 1 w 37"/>
                  <a:gd name="T27" fmla="*/ 1 h 163"/>
                  <a:gd name="T28" fmla="*/ 1 w 37"/>
                  <a:gd name="T29" fmla="*/ 1 h 163"/>
                  <a:gd name="T30" fmla="*/ 1 w 37"/>
                  <a:gd name="T31" fmla="*/ 1 h 163"/>
                  <a:gd name="T32" fmla="*/ 1 w 37"/>
                  <a:gd name="T33" fmla="*/ 1 h 163"/>
                  <a:gd name="T34" fmla="*/ 1 w 37"/>
                  <a:gd name="T35" fmla="*/ 1 h 1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163"/>
                  <a:gd name="T56" fmla="*/ 37 w 37"/>
                  <a:gd name="T57" fmla="*/ 163 h 16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163">
                    <a:moveTo>
                      <a:pt x="37" y="163"/>
                    </a:moveTo>
                    <a:lnTo>
                      <a:pt x="33" y="105"/>
                    </a:lnTo>
                    <a:lnTo>
                      <a:pt x="30" y="55"/>
                    </a:lnTo>
                    <a:lnTo>
                      <a:pt x="28" y="22"/>
                    </a:lnTo>
                    <a:lnTo>
                      <a:pt x="26" y="7"/>
                    </a:lnTo>
                    <a:lnTo>
                      <a:pt x="22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0" y="163"/>
                    </a:lnTo>
                    <a:lnTo>
                      <a:pt x="7" y="163"/>
                    </a:lnTo>
                    <a:lnTo>
                      <a:pt x="15" y="163"/>
                    </a:lnTo>
                    <a:lnTo>
                      <a:pt x="22" y="163"/>
                    </a:lnTo>
                    <a:lnTo>
                      <a:pt x="29" y="163"/>
                    </a:lnTo>
                    <a:lnTo>
                      <a:pt x="31" y="163"/>
                    </a:lnTo>
                    <a:lnTo>
                      <a:pt x="32" y="163"/>
                    </a:lnTo>
                    <a:lnTo>
                      <a:pt x="34" y="163"/>
                    </a:lnTo>
                    <a:lnTo>
                      <a:pt x="37" y="16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8" name="Freeform 39">
                <a:extLst>
                  <a:ext uri="{FF2B5EF4-FFF2-40B4-BE49-F238E27FC236}">
                    <a16:creationId xmlns:a16="http://schemas.microsoft.com/office/drawing/2014/main" id="{7ACDEA70-7193-4275-AB66-79C6443618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10" y="1267"/>
                <a:ext cx="771" cy="338"/>
              </a:xfrm>
              <a:custGeom>
                <a:avLst/>
                <a:gdLst>
                  <a:gd name="T0" fmla="*/ 3 w 1541"/>
                  <a:gd name="T1" fmla="*/ 2 h 678"/>
                  <a:gd name="T2" fmla="*/ 3 w 1541"/>
                  <a:gd name="T3" fmla="*/ 2 h 678"/>
                  <a:gd name="T4" fmla="*/ 4 w 1541"/>
                  <a:gd name="T5" fmla="*/ 2 h 678"/>
                  <a:gd name="T6" fmla="*/ 4 w 1541"/>
                  <a:gd name="T7" fmla="*/ 2 h 678"/>
                  <a:gd name="T8" fmla="*/ 4 w 1541"/>
                  <a:gd name="T9" fmla="*/ 2 h 678"/>
                  <a:gd name="T10" fmla="*/ 4 w 1541"/>
                  <a:gd name="T11" fmla="*/ 2 h 678"/>
                  <a:gd name="T12" fmla="*/ 4 w 1541"/>
                  <a:gd name="T13" fmla="*/ 2 h 678"/>
                  <a:gd name="T14" fmla="*/ 5 w 1541"/>
                  <a:gd name="T15" fmla="*/ 2 h 678"/>
                  <a:gd name="T16" fmla="*/ 5 w 1541"/>
                  <a:gd name="T17" fmla="*/ 2 h 678"/>
                  <a:gd name="T18" fmla="*/ 5 w 1541"/>
                  <a:gd name="T19" fmla="*/ 2 h 678"/>
                  <a:gd name="T20" fmla="*/ 5 w 1541"/>
                  <a:gd name="T21" fmla="*/ 2 h 678"/>
                  <a:gd name="T22" fmla="*/ 5 w 1541"/>
                  <a:gd name="T23" fmla="*/ 2 h 678"/>
                  <a:gd name="T24" fmla="*/ 6 w 1541"/>
                  <a:gd name="T25" fmla="*/ 2 h 678"/>
                  <a:gd name="T26" fmla="*/ 6 w 1541"/>
                  <a:gd name="T27" fmla="*/ 2 h 678"/>
                  <a:gd name="T28" fmla="*/ 6 w 1541"/>
                  <a:gd name="T29" fmla="*/ 1 h 678"/>
                  <a:gd name="T30" fmla="*/ 6 w 1541"/>
                  <a:gd name="T31" fmla="*/ 1 h 678"/>
                  <a:gd name="T32" fmla="*/ 6 w 1541"/>
                  <a:gd name="T33" fmla="*/ 1 h 678"/>
                  <a:gd name="T34" fmla="*/ 4 w 1541"/>
                  <a:gd name="T35" fmla="*/ 2 h 678"/>
                  <a:gd name="T36" fmla="*/ 4 w 1541"/>
                  <a:gd name="T37" fmla="*/ 1 h 678"/>
                  <a:gd name="T38" fmla="*/ 5 w 1541"/>
                  <a:gd name="T39" fmla="*/ 1 h 678"/>
                  <a:gd name="T40" fmla="*/ 4 w 1541"/>
                  <a:gd name="T41" fmla="*/ 1 h 678"/>
                  <a:gd name="T42" fmla="*/ 4 w 1541"/>
                  <a:gd name="T43" fmla="*/ 1 h 678"/>
                  <a:gd name="T44" fmla="*/ 4 w 1541"/>
                  <a:gd name="T45" fmla="*/ 1 h 678"/>
                  <a:gd name="T46" fmla="*/ 4 w 1541"/>
                  <a:gd name="T47" fmla="*/ 0 h 678"/>
                  <a:gd name="T48" fmla="*/ 4 w 1541"/>
                  <a:gd name="T49" fmla="*/ 0 h 678"/>
                  <a:gd name="T50" fmla="*/ 3 w 1541"/>
                  <a:gd name="T51" fmla="*/ 0 h 678"/>
                  <a:gd name="T52" fmla="*/ 3 w 1541"/>
                  <a:gd name="T53" fmla="*/ 0 h 678"/>
                  <a:gd name="T54" fmla="*/ 3 w 1541"/>
                  <a:gd name="T55" fmla="*/ 1 h 678"/>
                  <a:gd name="T56" fmla="*/ 3 w 1541"/>
                  <a:gd name="T57" fmla="*/ 1 h 678"/>
                  <a:gd name="T58" fmla="*/ 3 w 1541"/>
                  <a:gd name="T59" fmla="*/ 1 h 678"/>
                  <a:gd name="T60" fmla="*/ 3 w 1541"/>
                  <a:gd name="T61" fmla="*/ 1 h 678"/>
                  <a:gd name="T62" fmla="*/ 3 w 1541"/>
                  <a:gd name="T63" fmla="*/ 2 h 678"/>
                  <a:gd name="T64" fmla="*/ 1 w 1541"/>
                  <a:gd name="T65" fmla="*/ 1 h 678"/>
                  <a:gd name="T66" fmla="*/ 0 w 1541"/>
                  <a:gd name="T67" fmla="*/ 2 h 678"/>
                  <a:gd name="T68" fmla="*/ 1 w 1541"/>
                  <a:gd name="T69" fmla="*/ 2 h 678"/>
                  <a:gd name="T70" fmla="*/ 1 w 1541"/>
                  <a:gd name="T71" fmla="*/ 2 h 678"/>
                  <a:gd name="T72" fmla="*/ 2 w 1541"/>
                  <a:gd name="T73" fmla="*/ 2 h 678"/>
                  <a:gd name="T74" fmla="*/ 2 w 1541"/>
                  <a:gd name="T75" fmla="*/ 2 h 678"/>
                  <a:gd name="T76" fmla="*/ 2 w 1541"/>
                  <a:gd name="T77" fmla="*/ 2 h 678"/>
                  <a:gd name="T78" fmla="*/ 2 w 1541"/>
                  <a:gd name="T79" fmla="*/ 2 h 678"/>
                  <a:gd name="T80" fmla="*/ 2 w 1541"/>
                  <a:gd name="T81" fmla="*/ 2 h 678"/>
                  <a:gd name="T82" fmla="*/ 3 w 1541"/>
                  <a:gd name="T83" fmla="*/ 2 h 678"/>
                  <a:gd name="T84" fmla="*/ 3 w 1541"/>
                  <a:gd name="T85" fmla="*/ 2 h 678"/>
                  <a:gd name="T86" fmla="*/ 3 w 1541"/>
                  <a:gd name="T87" fmla="*/ 2 h 6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41"/>
                  <a:gd name="T133" fmla="*/ 0 h 678"/>
                  <a:gd name="T134" fmla="*/ 1541 w 1541"/>
                  <a:gd name="T135" fmla="*/ 678 h 6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41" h="678">
                    <a:moveTo>
                      <a:pt x="646" y="636"/>
                    </a:moveTo>
                    <a:lnTo>
                      <a:pt x="655" y="643"/>
                    </a:lnTo>
                    <a:lnTo>
                      <a:pt x="666" y="650"/>
                    </a:lnTo>
                    <a:lnTo>
                      <a:pt x="680" y="658"/>
                    </a:lnTo>
                    <a:lnTo>
                      <a:pt x="695" y="665"/>
                    </a:lnTo>
                    <a:lnTo>
                      <a:pt x="713" y="671"/>
                    </a:lnTo>
                    <a:lnTo>
                      <a:pt x="731" y="675"/>
                    </a:lnTo>
                    <a:lnTo>
                      <a:pt x="751" y="678"/>
                    </a:lnTo>
                    <a:lnTo>
                      <a:pt x="771" y="678"/>
                    </a:lnTo>
                    <a:lnTo>
                      <a:pt x="787" y="676"/>
                    </a:lnTo>
                    <a:lnTo>
                      <a:pt x="804" y="673"/>
                    </a:lnTo>
                    <a:lnTo>
                      <a:pt x="820" y="668"/>
                    </a:lnTo>
                    <a:lnTo>
                      <a:pt x="836" y="664"/>
                    </a:lnTo>
                    <a:lnTo>
                      <a:pt x="851" y="657"/>
                    </a:lnTo>
                    <a:lnTo>
                      <a:pt x="866" y="650"/>
                    </a:lnTo>
                    <a:lnTo>
                      <a:pt x="880" y="642"/>
                    </a:lnTo>
                    <a:lnTo>
                      <a:pt x="893" y="634"/>
                    </a:lnTo>
                    <a:lnTo>
                      <a:pt x="909" y="625"/>
                    </a:lnTo>
                    <a:lnTo>
                      <a:pt x="929" y="615"/>
                    </a:lnTo>
                    <a:lnTo>
                      <a:pt x="952" y="606"/>
                    </a:lnTo>
                    <a:lnTo>
                      <a:pt x="976" y="598"/>
                    </a:lnTo>
                    <a:lnTo>
                      <a:pt x="1002" y="590"/>
                    </a:lnTo>
                    <a:lnTo>
                      <a:pt x="1028" y="582"/>
                    </a:lnTo>
                    <a:lnTo>
                      <a:pt x="1055" y="575"/>
                    </a:lnTo>
                    <a:lnTo>
                      <a:pt x="1082" y="569"/>
                    </a:lnTo>
                    <a:lnTo>
                      <a:pt x="1108" y="564"/>
                    </a:lnTo>
                    <a:lnTo>
                      <a:pt x="1132" y="558"/>
                    </a:lnTo>
                    <a:lnTo>
                      <a:pt x="1154" y="553"/>
                    </a:lnTo>
                    <a:lnTo>
                      <a:pt x="1172" y="550"/>
                    </a:lnTo>
                    <a:lnTo>
                      <a:pt x="1188" y="546"/>
                    </a:lnTo>
                    <a:lnTo>
                      <a:pt x="1201" y="545"/>
                    </a:lnTo>
                    <a:lnTo>
                      <a:pt x="1209" y="543"/>
                    </a:lnTo>
                    <a:lnTo>
                      <a:pt x="1211" y="543"/>
                    </a:lnTo>
                    <a:lnTo>
                      <a:pt x="1219" y="542"/>
                    </a:lnTo>
                    <a:lnTo>
                      <a:pt x="1231" y="541"/>
                    </a:lnTo>
                    <a:lnTo>
                      <a:pt x="1243" y="538"/>
                    </a:lnTo>
                    <a:lnTo>
                      <a:pt x="1258" y="537"/>
                    </a:lnTo>
                    <a:lnTo>
                      <a:pt x="1275" y="535"/>
                    </a:lnTo>
                    <a:lnTo>
                      <a:pt x="1293" y="531"/>
                    </a:lnTo>
                    <a:lnTo>
                      <a:pt x="1313" y="529"/>
                    </a:lnTo>
                    <a:lnTo>
                      <a:pt x="1334" y="526"/>
                    </a:lnTo>
                    <a:lnTo>
                      <a:pt x="1358" y="522"/>
                    </a:lnTo>
                    <a:lnTo>
                      <a:pt x="1381" y="519"/>
                    </a:lnTo>
                    <a:lnTo>
                      <a:pt x="1406" y="515"/>
                    </a:lnTo>
                    <a:lnTo>
                      <a:pt x="1431" y="511"/>
                    </a:lnTo>
                    <a:lnTo>
                      <a:pt x="1458" y="507"/>
                    </a:lnTo>
                    <a:lnTo>
                      <a:pt x="1485" y="502"/>
                    </a:lnTo>
                    <a:lnTo>
                      <a:pt x="1513" y="499"/>
                    </a:lnTo>
                    <a:lnTo>
                      <a:pt x="1541" y="494"/>
                    </a:lnTo>
                    <a:lnTo>
                      <a:pt x="1538" y="485"/>
                    </a:lnTo>
                    <a:lnTo>
                      <a:pt x="1536" y="477"/>
                    </a:lnTo>
                    <a:lnTo>
                      <a:pt x="1534" y="468"/>
                    </a:lnTo>
                    <a:lnTo>
                      <a:pt x="1530" y="459"/>
                    </a:lnTo>
                    <a:lnTo>
                      <a:pt x="933" y="522"/>
                    </a:lnTo>
                    <a:lnTo>
                      <a:pt x="933" y="478"/>
                    </a:lnTo>
                    <a:lnTo>
                      <a:pt x="923" y="444"/>
                    </a:lnTo>
                    <a:lnTo>
                      <a:pt x="913" y="422"/>
                    </a:lnTo>
                    <a:lnTo>
                      <a:pt x="908" y="414"/>
                    </a:lnTo>
                    <a:lnTo>
                      <a:pt x="1230" y="347"/>
                    </a:lnTo>
                    <a:lnTo>
                      <a:pt x="1226" y="334"/>
                    </a:lnTo>
                    <a:lnTo>
                      <a:pt x="881" y="375"/>
                    </a:lnTo>
                    <a:lnTo>
                      <a:pt x="870" y="363"/>
                    </a:lnTo>
                    <a:lnTo>
                      <a:pt x="859" y="354"/>
                    </a:lnTo>
                    <a:lnTo>
                      <a:pt x="845" y="346"/>
                    </a:lnTo>
                    <a:lnTo>
                      <a:pt x="832" y="339"/>
                    </a:lnTo>
                    <a:lnTo>
                      <a:pt x="821" y="334"/>
                    </a:lnTo>
                    <a:lnTo>
                      <a:pt x="810" y="331"/>
                    </a:lnTo>
                    <a:lnTo>
                      <a:pt x="804" y="330"/>
                    </a:lnTo>
                    <a:lnTo>
                      <a:pt x="801" y="329"/>
                    </a:lnTo>
                    <a:lnTo>
                      <a:pt x="799" y="297"/>
                    </a:lnTo>
                    <a:lnTo>
                      <a:pt x="794" y="218"/>
                    </a:lnTo>
                    <a:lnTo>
                      <a:pt x="789" y="111"/>
                    </a:lnTo>
                    <a:lnTo>
                      <a:pt x="783" y="0"/>
                    </a:lnTo>
                    <a:lnTo>
                      <a:pt x="780" y="0"/>
                    </a:lnTo>
                    <a:lnTo>
                      <a:pt x="778" y="0"/>
                    </a:lnTo>
                    <a:lnTo>
                      <a:pt x="777" y="0"/>
                    </a:lnTo>
                    <a:lnTo>
                      <a:pt x="775" y="0"/>
                    </a:lnTo>
                    <a:lnTo>
                      <a:pt x="768" y="0"/>
                    </a:lnTo>
                    <a:lnTo>
                      <a:pt x="761" y="0"/>
                    </a:lnTo>
                    <a:lnTo>
                      <a:pt x="753" y="0"/>
                    </a:lnTo>
                    <a:lnTo>
                      <a:pt x="746" y="0"/>
                    </a:lnTo>
                    <a:lnTo>
                      <a:pt x="733" y="331"/>
                    </a:lnTo>
                    <a:lnTo>
                      <a:pt x="717" y="337"/>
                    </a:lnTo>
                    <a:lnTo>
                      <a:pt x="701" y="344"/>
                    </a:lnTo>
                    <a:lnTo>
                      <a:pt x="687" y="352"/>
                    </a:lnTo>
                    <a:lnTo>
                      <a:pt x="675" y="360"/>
                    </a:lnTo>
                    <a:lnTo>
                      <a:pt x="664" y="368"/>
                    </a:lnTo>
                    <a:lnTo>
                      <a:pt x="657" y="373"/>
                    </a:lnTo>
                    <a:lnTo>
                      <a:pt x="651" y="378"/>
                    </a:lnTo>
                    <a:lnTo>
                      <a:pt x="650" y="379"/>
                    </a:lnTo>
                    <a:lnTo>
                      <a:pt x="320" y="357"/>
                    </a:lnTo>
                    <a:lnTo>
                      <a:pt x="313" y="370"/>
                    </a:lnTo>
                    <a:lnTo>
                      <a:pt x="625" y="418"/>
                    </a:lnTo>
                    <a:lnTo>
                      <a:pt x="609" y="456"/>
                    </a:lnTo>
                    <a:lnTo>
                      <a:pt x="605" y="494"/>
                    </a:lnTo>
                    <a:lnTo>
                      <a:pt x="607" y="523"/>
                    </a:lnTo>
                    <a:lnTo>
                      <a:pt x="609" y="535"/>
                    </a:lnTo>
                    <a:lnTo>
                      <a:pt x="5" y="502"/>
                    </a:lnTo>
                    <a:lnTo>
                      <a:pt x="4" y="509"/>
                    </a:lnTo>
                    <a:lnTo>
                      <a:pt x="3" y="516"/>
                    </a:lnTo>
                    <a:lnTo>
                      <a:pt x="1" y="523"/>
                    </a:lnTo>
                    <a:lnTo>
                      <a:pt x="0" y="530"/>
                    </a:lnTo>
                    <a:lnTo>
                      <a:pt x="35" y="534"/>
                    </a:lnTo>
                    <a:lnTo>
                      <a:pt x="71" y="536"/>
                    </a:lnTo>
                    <a:lnTo>
                      <a:pt x="106" y="539"/>
                    </a:lnTo>
                    <a:lnTo>
                      <a:pt x="140" y="542"/>
                    </a:lnTo>
                    <a:lnTo>
                      <a:pt x="174" y="545"/>
                    </a:lnTo>
                    <a:lnTo>
                      <a:pt x="206" y="547"/>
                    </a:lnTo>
                    <a:lnTo>
                      <a:pt x="237" y="551"/>
                    </a:lnTo>
                    <a:lnTo>
                      <a:pt x="266" y="553"/>
                    </a:lnTo>
                    <a:lnTo>
                      <a:pt x="293" y="555"/>
                    </a:lnTo>
                    <a:lnTo>
                      <a:pt x="319" y="558"/>
                    </a:lnTo>
                    <a:lnTo>
                      <a:pt x="342" y="560"/>
                    </a:lnTo>
                    <a:lnTo>
                      <a:pt x="362" y="561"/>
                    </a:lnTo>
                    <a:lnTo>
                      <a:pt x="380" y="564"/>
                    </a:lnTo>
                    <a:lnTo>
                      <a:pt x="395" y="565"/>
                    </a:lnTo>
                    <a:lnTo>
                      <a:pt x="407" y="566"/>
                    </a:lnTo>
                    <a:lnTo>
                      <a:pt x="415" y="567"/>
                    </a:lnTo>
                    <a:lnTo>
                      <a:pt x="430" y="569"/>
                    </a:lnTo>
                    <a:lnTo>
                      <a:pt x="445" y="572"/>
                    </a:lnTo>
                    <a:lnTo>
                      <a:pt x="461" y="575"/>
                    </a:lnTo>
                    <a:lnTo>
                      <a:pt x="478" y="579"/>
                    </a:lnTo>
                    <a:lnTo>
                      <a:pt x="495" y="582"/>
                    </a:lnTo>
                    <a:lnTo>
                      <a:pt x="511" y="587"/>
                    </a:lnTo>
                    <a:lnTo>
                      <a:pt x="528" y="590"/>
                    </a:lnTo>
                    <a:lnTo>
                      <a:pt x="544" y="595"/>
                    </a:lnTo>
                    <a:lnTo>
                      <a:pt x="561" y="600"/>
                    </a:lnTo>
                    <a:lnTo>
                      <a:pt x="575" y="605"/>
                    </a:lnTo>
                    <a:lnTo>
                      <a:pt x="590" y="610"/>
                    </a:lnTo>
                    <a:lnTo>
                      <a:pt x="604" y="615"/>
                    </a:lnTo>
                    <a:lnTo>
                      <a:pt x="617" y="620"/>
                    </a:lnTo>
                    <a:lnTo>
                      <a:pt x="628" y="626"/>
                    </a:lnTo>
                    <a:lnTo>
                      <a:pt x="638" y="630"/>
                    </a:lnTo>
                    <a:lnTo>
                      <a:pt x="646" y="6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9" name="Freeform 40">
                <a:extLst>
                  <a:ext uri="{FF2B5EF4-FFF2-40B4-BE49-F238E27FC236}">
                    <a16:creationId xmlns:a16="http://schemas.microsoft.com/office/drawing/2014/main" id="{7C7E3EED-C509-4B02-A5A7-BFB6E800F0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28" y="1444"/>
                <a:ext cx="134" cy="130"/>
              </a:xfrm>
              <a:custGeom>
                <a:avLst/>
                <a:gdLst>
                  <a:gd name="T0" fmla="*/ 0 w 269"/>
                  <a:gd name="T1" fmla="*/ 0 h 259"/>
                  <a:gd name="T2" fmla="*/ 0 w 269"/>
                  <a:gd name="T3" fmla="*/ 0 h 259"/>
                  <a:gd name="T4" fmla="*/ 0 w 269"/>
                  <a:gd name="T5" fmla="*/ 1 h 259"/>
                  <a:gd name="T6" fmla="*/ 0 w 269"/>
                  <a:gd name="T7" fmla="*/ 1 h 259"/>
                  <a:gd name="T8" fmla="*/ 0 w 269"/>
                  <a:gd name="T9" fmla="*/ 1 h 259"/>
                  <a:gd name="T10" fmla="*/ 0 w 269"/>
                  <a:gd name="T11" fmla="*/ 1 h 259"/>
                  <a:gd name="T12" fmla="*/ 0 w 269"/>
                  <a:gd name="T13" fmla="*/ 1 h 259"/>
                  <a:gd name="T14" fmla="*/ 0 w 269"/>
                  <a:gd name="T15" fmla="*/ 1 h 259"/>
                  <a:gd name="T16" fmla="*/ 0 w 269"/>
                  <a:gd name="T17" fmla="*/ 1 h 259"/>
                  <a:gd name="T18" fmla="*/ 0 w 269"/>
                  <a:gd name="T19" fmla="*/ 1 h 259"/>
                  <a:gd name="T20" fmla="*/ 0 w 269"/>
                  <a:gd name="T21" fmla="*/ 1 h 259"/>
                  <a:gd name="T22" fmla="*/ 0 w 269"/>
                  <a:gd name="T23" fmla="*/ 1 h 259"/>
                  <a:gd name="T24" fmla="*/ 0 w 269"/>
                  <a:gd name="T25" fmla="*/ 1 h 259"/>
                  <a:gd name="T26" fmla="*/ 0 w 269"/>
                  <a:gd name="T27" fmla="*/ 1 h 259"/>
                  <a:gd name="T28" fmla="*/ 0 w 269"/>
                  <a:gd name="T29" fmla="*/ 1 h 259"/>
                  <a:gd name="T30" fmla="*/ 0 w 269"/>
                  <a:gd name="T31" fmla="*/ 1 h 259"/>
                  <a:gd name="T32" fmla="*/ 0 w 269"/>
                  <a:gd name="T33" fmla="*/ 2 h 259"/>
                  <a:gd name="T34" fmla="*/ 0 w 269"/>
                  <a:gd name="T35" fmla="*/ 2 h 259"/>
                  <a:gd name="T36" fmla="*/ 0 w 269"/>
                  <a:gd name="T37" fmla="*/ 1 h 259"/>
                  <a:gd name="T38" fmla="*/ 0 w 269"/>
                  <a:gd name="T39" fmla="*/ 1 h 259"/>
                  <a:gd name="T40" fmla="*/ 0 w 269"/>
                  <a:gd name="T41" fmla="*/ 1 h 259"/>
                  <a:gd name="T42" fmla="*/ 0 w 269"/>
                  <a:gd name="T43" fmla="*/ 1 h 259"/>
                  <a:gd name="T44" fmla="*/ 0 w 269"/>
                  <a:gd name="T45" fmla="*/ 1 h 259"/>
                  <a:gd name="T46" fmla="*/ 0 w 269"/>
                  <a:gd name="T47" fmla="*/ 1 h 259"/>
                  <a:gd name="T48" fmla="*/ 0 w 269"/>
                  <a:gd name="T49" fmla="*/ 1 h 259"/>
                  <a:gd name="T50" fmla="*/ 0 w 269"/>
                  <a:gd name="T51" fmla="*/ 1 h 259"/>
                  <a:gd name="T52" fmla="*/ 0 w 269"/>
                  <a:gd name="T53" fmla="*/ 1 h 259"/>
                  <a:gd name="T54" fmla="*/ 0 w 269"/>
                  <a:gd name="T55" fmla="*/ 1 h 259"/>
                  <a:gd name="T56" fmla="*/ 0 w 269"/>
                  <a:gd name="T57" fmla="*/ 1 h 259"/>
                  <a:gd name="T58" fmla="*/ 1 w 269"/>
                  <a:gd name="T59" fmla="*/ 1 h 259"/>
                  <a:gd name="T60" fmla="*/ 1 w 269"/>
                  <a:gd name="T61" fmla="*/ 1 h 259"/>
                  <a:gd name="T62" fmla="*/ 1 w 269"/>
                  <a:gd name="T63" fmla="*/ 1 h 259"/>
                  <a:gd name="T64" fmla="*/ 1 w 269"/>
                  <a:gd name="T65" fmla="*/ 1 h 259"/>
                  <a:gd name="T66" fmla="*/ 1 w 269"/>
                  <a:gd name="T67" fmla="*/ 1 h 259"/>
                  <a:gd name="T68" fmla="*/ 0 w 269"/>
                  <a:gd name="T69" fmla="*/ 1 h 259"/>
                  <a:gd name="T70" fmla="*/ 0 w 269"/>
                  <a:gd name="T71" fmla="*/ 1 h 259"/>
                  <a:gd name="T72" fmla="*/ 0 w 269"/>
                  <a:gd name="T73" fmla="*/ 1 h 259"/>
                  <a:gd name="T74" fmla="*/ 0 w 269"/>
                  <a:gd name="T75" fmla="*/ 1 h 259"/>
                  <a:gd name="T76" fmla="*/ 0 w 269"/>
                  <a:gd name="T77" fmla="*/ 1 h 259"/>
                  <a:gd name="T78" fmla="*/ 0 w 269"/>
                  <a:gd name="T79" fmla="*/ 1 h 259"/>
                  <a:gd name="T80" fmla="*/ 0 w 269"/>
                  <a:gd name="T81" fmla="*/ 0 h 2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259"/>
                  <a:gd name="T125" fmla="*/ 269 w 269"/>
                  <a:gd name="T126" fmla="*/ 259 h 25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259">
                    <a:moveTo>
                      <a:pt x="132" y="0"/>
                    </a:moveTo>
                    <a:lnTo>
                      <a:pt x="127" y="0"/>
                    </a:lnTo>
                    <a:lnTo>
                      <a:pt x="116" y="2"/>
                    </a:lnTo>
                    <a:lnTo>
                      <a:pt x="99" y="6"/>
                    </a:lnTo>
                    <a:lnTo>
                      <a:pt x="80" y="13"/>
                    </a:lnTo>
                    <a:lnTo>
                      <a:pt x="58" y="24"/>
                    </a:lnTo>
                    <a:lnTo>
                      <a:pt x="38" y="40"/>
                    </a:lnTo>
                    <a:lnTo>
                      <a:pt x="20" y="62"/>
                    </a:lnTo>
                    <a:lnTo>
                      <a:pt x="6" y="92"/>
                    </a:lnTo>
                    <a:lnTo>
                      <a:pt x="0" y="122"/>
                    </a:lnTo>
                    <a:lnTo>
                      <a:pt x="0" y="151"/>
                    </a:lnTo>
                    <a:lnTo>
                      <a:pt x="6" y="177"/>
                    </a:lnTo>
                    <a:lnTo>
                      <a:pt x="14" y="200"/>
                    </a:lnTo>
                    <a:lnTo>
                      <a:pt x="25" y="221"/>
                    </a:lnTo>
                    <a:lnTo>
                      <a:pt x="35" y="238"/>
                    </a:lnTo>
                    <a:lnTo>
                      <a:pt x="44" y="251"/>
                    </a:lnTo>
                    <a:lnTo>
                      <a:pt x="50" y="259"/>
                    </a:lnTo>
                    <a:lnTo>
                      <a:pt x="54" y="258"/>
                    </a:lnTo>
                    <a:lnTo>
                      <a:pt x="66" y="255"/>
                    </a:lnTo>
                    <a:lnTo>
                      <a:pt x="83" y="250"/>
                    </a:lnTo>
                    <a:lnTo>
                      <a:pt x="106" y="245"/>
                    </a:lnTo>
                    <a:lnTo>
                      <a:pt x="133" y="242"/>
                    </a:lnTo>
                    <a:lnTo>
                      <a:pt x="163" y="242"/>
                    </a:lnTo>
                    <a:lnTo>
                      <a:pt x="195" y="245"/>
                    </a:lnTo>
                    <a:lnTo>
                      <a:pt x="227" y="255"/>
                    </a:lnTo>
                    <a:lnTo>
                      <a:pt x="230" y="251"/>
                    </a:lnTo>
                    <a:lnTo>
                      <a:pt x="234" y="242"/>
                    </a:lnTo>
                    <a:lnTo>
                      <a:pt x="242" y="227"/>
                    </a:lnTo>
                    <a:lnTo>
                      <a:pt x="250" y="209"/>
                    </a:lnTo>
                    <a:lnTo>
                      <a:pt x="258" y="188"/>
                    </a:lnTo>
                    <a:lnTo>
                      <a:pt x="265" y="165"/>
                    </a:lnTo>
                    <a:lnTo>
                      <a:pt x="269" y="142"/>
                    </a:lnTo>
                    <a:lnTo>
                      <a:pt x="269" y="120"/>
                    </a:lnTo>
                    <a:lnTo>
                      <a:pt x="264" y="98"/>
                    </a:lnTo>
                    <a:lnTo>
                      <a:pt x="255" y="76"/>
                    </a:lnTo>
                    <a:lnTo>
                      <a:pt x="242" y="55"/>
                    </a:lnTo>
                    <a:lnTo>
                      <a:pt x="226" y="37"/>
                    </a:lnTo>
                    <a:lnTo>
                      <a:pt x="207" y="21"/>
                    </a:lnTo>
                    <a:lnTo>
                      <a:pt x="183" y="9"/>
                    </a:lnTo>
                    <a:lnTo>
                      <a:pt x="159" y="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0" name="Freeform 41">
                <a:extLst>
                  <a:ext uri="{FF2B5EF4-FFF2-40B4-BE49-F238E27FC236}">
                    <a16:creationId xmlns:a16="http://schemas.microsoft.com/office/drawing/2014/main" id="{EDADBA13-B4E7-443A-ADF1-142FA3FCFF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00" y="1561"/>
                <a:ext cx="46" cy="47"/>
              </a:xfrm>
              <a:custGeom>
                <a:avLst/>
                <a:gdLst>
                  <a:gd name="T0" fmla="*/ 0 w 93"/>
                  <a:gd name="T1" fmla="*/ 1 h 93"/>
                  <a:gd name="T2" fmla="*/ 0 w 93"/>
                  <a:gd name="T3" fmla="*/ 1 h 93"/>
                  <a:gd name="T4" fmla="*/ 0 w 93"/>
                  <a:gd name="T5" fmla="*/ 1 h 93"/>
                  <a:gd name="T6" fmla="*/ 0 w 93"/>
                  <a:gd name="T7" fmla="*/ 1 h 93"/>
                  <a:gd name="T8" fmla="*/ 0 w 93"/>
                  <a:gd name="T9" fmla="*/ 1 h 93"/>
                  <a:gd name="T10" fmla="*/ 0 w 93"/>
                  <a:gd name="T11" fmla="*/ 1 h 93"/>
                  <a:gd name="T12" fmla="*/ 0 w 93"/>
                  <a:gd name="T13" fmla="*/ 1 h 93"/>
                  <a:gd name="T14" fmla="*/ 0 w 93"/>
                  <a:gd name="T15" fmla="*/ 1 h 93"/>
                  <a:gd name="T16" fmla="*/ 0 w 93"/>
                  <a:gd name="T17" fmla="*/ 1 h 93"/>
                  <a:gd name="T18" fmla="*/ 0 w 93"/>
                  <a:gd name="T19" fmla="*/ 1 h 93"/>
                  <a:gd name="T20" fmla="*/ 0 w 93"/>
                  <a:gd name="T21" fmla="*/ 1 h 93"/>
                  <a:gd name="T22" fmla="*/ 0 w 93"/>
                  <a:gd name="T23" fmla="*/ 1 h 93"/>
                  <a:gd name="T24" fmla="*/ 0 w 93"/>
                  <a:gd name="T25" fmla="*/ 1 h 93"/>
                  <a:gd name="T26" fmla="*/ 0 w 93"/>
                  <a:gd name="T27" fmla="*/ 1 h 93"/>
                  <a:gd name="T28" fmla="*/ 0 w 93"/>
                  <a:gd name="T29" fmla="*/ 1 h 93"/>
                  <a:gd name="T30" fmla="*/ 0 w 93"/>
                  <a:gd name="T31" fmla="*/ 0 h 93"/>
                  <a:gd name="T32" fmla="*/ 0 w 93"/>
                  <a:gd name="T33" fmla="*/ 0 h 93"/>
                  <a:gd name="T34" fmla="*/ 0 w 93"/>
                  <a:gd name="T35" fmla="*/ 1 h 93"/>
                  <a:gd name="T36" fmla="*/ 0 w 93"/>
                  <a:gd name="T37" fmla="*/ 1 h 93"/>
                  <a:gd name="T38" fmla="*/ 0 w 93"/>
                  <a:gd name="T39" fmla="*/ 1 h 93"/>
                  <a:gd name="T40" fmla="*/ 0 w 93"/>
                  <a:gd name="T41" fmla="*/ 1 h 93"/>
                  <a:gd name="T42" fmla="*/ 0 w 93"/>
                  <a:gd name="T43" fmla="*/ 1 h 93"/>
                  <a:gd name="T44" fmla="*/ 0 w 93"/>
                  <a:gd name="T45" fmla="*/ 1 h 93"/>
                  <a:gd name="T46" fmla="*/ 0 w 93"/>
                  <a:gd name="T47" fmla="*/ 1 h 93"/>
                  <a:gd name="T48" fmla="*/ 0 w 93"/>
                  <a:gd name="T49" fmla="*/ 1 h 93"/>
                  <a:gd name="T50" fmla="*/ 0 w 93"/>
                  <a:gd name="T51" fmla="*/ 1 h 93"/>
                  <a:gd name="T52" fmla="*/ 0 w 93"/>
                  <a:gd name="T53" fmla="*/ 1 h 93"/>
                  <a:gd name="T54" fmla="*/ 0 w 93"/>
                  <a:gd name="T55" fmla="*/ 1 h 93"/>
                  <a:gd name="T56" fmla="*/ 0 w 93"/>
                  <a:gd name="T57" fmla="*/ 1 h 93"/>
                  <a:gd name="T58" fmla="*/ 0 w 93"/>
                  <a:gd name="T59" fmla="*/ 1 h 93"/>
                  <a:gd name="T60" fmla="*/ 0 w 93"/>
                  <a:gd name="T61" fmla="*/ 1 h 93"/>
                  <a:gd name="T62" fmla="*/ 0 w 93"/>
                  <a:gd name="T63" fmla="*/ 1 h 93"/>
                  <a:gd name="T64" fmla="*/ 0 w 93"/>
                  <a:gd name="T65" fmla="*/ 1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93"/>
                  <a:gd name="T101" fmla="*/ 93 w 9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93">
                    <a:moveTo>
                      <a:pt x="48" y="93"/>
                    </a:moveTo>
                    <a:lnTo>
                      <a:pt x="57" y="92"/>
                    </a:lnTo>
                    <a:lnTo>
                      <a:pt x="66" y="89"/>
                    </a:lnTo>
                    <a:lnTo>
                      <a:pt x="73" y="84"/>
                    </a:lnTo>
                    <a:lnTo>
                      <a:pt x="80" y="78"/>
                    </a:lnTo>
                    <a:lnTo>
                      <a:pt x="86" y="71"/>
                    </a:lnTo>
                    <a:lnTo>
                      <a:pt x="89" y="63"/>
                    </a:lnTo>
                    <a:lnTo>
                      <a:pt x="93" y="54"/>
                    </a:lnTo>
                    <a:lnTo>
                      <a:pt x="93" y="45"/>
                    </a:lnTo>
                    <a:lnTo>
                      <a:pt x="92" y="36"/>
                    </a:lnTo>
                    <a:lnTo>
                      <a:pt x="89" y="26"/>
                    </a:lnTo>
                    <a:lnTo>
                      <a:pt x="85" y="19"/>
                    </a:lnTo>
                    <a:lnTo>
                      <a:pt x="79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6"/>
                    </a:lnTo>
                    <a:lnTo>
                      <a:pt x="4" y="66"/>
                    </a:lnTo>
                    <a:lnTo>
                      <a:pt x="9" y="74"/>
                    </a:lnTo>
                    <a:lnTo>
                      <a:pt x="15" y="81"/>
                    </a:lnTo>
                    <a:lnTo>
                      <a:pt x="21" y="85"/>
                    </a:lnTo>
                    <a:lnTo>
                      <a:pt x="29" y="90"/>
                    </a:lnTo>
                    <a:lnTo>
                      <a:pt x="39" y="92"/>
                    </a:lnTo>
                    <a:lnTo>
                      <a:pt x="48" y="9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1" name="Freeform 42">
                <a:extLst>
                  <a:ext uri="{FF2B5EF4-FFF2-40B4-BE49-F238E27FC236}">
                    <a16:creationId xmlns:a16="http://schemas.microsoft.com/office/drawing/2014/main" id="{B63C3B61-0AF9-473F-B7AD-E5FCDA386F3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358"/>
                <a:ext cx="8" cy="72"/>
              </a:xfrm>
              <a:custGeom>
                <a:avLst/>
                <a:gdLst>
                  <a:gd name="T0" fmla="*/ 1 w 16"/>
                  <a:gd name="T1" fmla="*/ 1 h 143"/>
                  <a:gd name="T2" fmla="*/ 1 w 16"/>
                  <a:gd name="T3" fmla="*/ 0 h 143"/>
                  <a:gd name="T4" fmla="*/ 0 w 16"/>
                  <a:gd name="T5" fmla="*/ 1 h 143"/>
                  <a:gd name="T6" fmla="*/ 1 w 16"/>
                  <a:gd name="T7" fmla="*/ 1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43"/>
                  <a:gd name="T14" fmla="*/ 16 w 16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43">
                    <a:moveTo>
                      <a:pt x="16" y="142"/>
                    </a:moveTo>
                    <a:lnTo>
                      <a:pt x="6" y="0"/>
                    </a:lnTo>
                    <a:lnTo>
                      <a:pt x="0" y="143"/>
                    </a:lnTo>
                    <a:lnTo>
                      <a:pt x="16" y="14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2" name="Freeform 43">
                <a:extLst>
                  <a:ext uri="{FF2B5EF4-FFF2-40B4-BE49-F238E27FC236}">
                    <a16:creationId xmlns:a16="http://schemas.microsoft.com/office/drawing/2014/main" id="{8D5E2D10-A1B2-4378-ACEB-3D62A3E3ED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59" y="1455"/>
                <a:ext cx="47" cy="9"/>
              </a:xfrm>
              <a:custGeom>
                <a:avLst/>
                <a:gdLst>
                  <a:gd name="T0" fmla="*/ 0 w 94"/>
                  <a:gd name="T1" fmla="*/ 1 h 18"/>
                  <a:gd name="T2" fmla="*/ 1 w 94"/>
                  <a:gd name="T3" fmla="*/ 0 h 18"/>
                  <a:gd name="T4" fmla="*/ 1 w 94"/>
                  <a:gd name="T5" fmla="*/ 1 h 18"/>
                  <a:gd name="T6" fmla="*/ 0 w 94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18"/>
                  <a:gd name="T14" fmla="*/ 94 w 94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18">
                    <a:moveTo>
                      <a:pt x="0" y="10"/>
                    </a:moveTo>
                    <a:lnTo>
                      <a:pt x="94" y="0"/>
                    </a:lnTo>
                    <a:lnTo>
                      <a:pt x="4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3" name="Freeform 44">
                <a:extLst>
                  <a:ext uri="{FF2B5EF4-FFF2-40B4-BE49-F238E27FC236}">
                    <a16:creationId xmlns:a16="http://schemas.microsoft.com/office/drawing/2014/main" id="{8770A463-6B82-4844-94B7-9F109ED9A9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6" y="1458"/>
                <a:ext cx="48" cy="7"/>
              </a:xfrm>
              <a:custGeom>
                <a:avLst/>
                <a:gdLst>
                  <a:gd name="T0" fmla="*/ 1 w 95"/>
                  <a:gd name="T1" fmla="*/ 1 h 14"/>
                  <a:gd name="T2" fmla="*/ 0 w 95"/>
                  <a:gd name="T3" fmla="*/ 0 h 14"/>
                  <a:gd name="T4" fmla="*/ 1 w 95"/>
                  <a:gd name="T5" fmla="*/ 1 h 14"/>
                  <a:gd name="T6" fmla="*/ 1 w 95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"/>
                  <a:gd name="T13" fmla="*/ 0 h 14"/>
                  <a:gd name="T14" fmla="*/ 95 w 95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" h="14">
                    <a:moveTo>
                      <a:pt x="95" y="6"/>
                    </a:moveTo>
                    <a:lnTo>
                      <a:pt x="0" y="0"/>
                    </a:lnTo>
                    <a:lnTo>
                      <a:pt x="91" y="14"/>
                    </a:lnTo>
                    <a:lnTo>
                      <a:pt x="95" y="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4" name="Freeform 45">
                <a:extLst>
                  <a:ext uri="{FF2B5EF4-FFF2-40B4-BE49-F238E27FC236}">
                    <a16:creationId xmlns:a16="http://schemas.microsoft.com/office/drawing/2014/main" id="{68C33B27-7967-47EA-ABD3-D6CFBFD39D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0" y="1525"/>
                <a:ext cx="134" cy="30"/>
              </a:xfrm>
              <a:custGeom>
                <a:avLst/>
                <a:gdLst>
                  <a:gd name="T0" fmla="*/ 0 w 267"/>
                  <a:gd name="T1" fmla="*/ 1 h 60"/>
                  <a:gd name="T2" fmla="*/ 1 w 267"/>
                  <a:gd name="T3" fmla="*/ 1 h 60"/>
                  <a:gd name="T4" fmla="*/ 1 w 267"/>
                  <a:gd name="T5" fmla="*/ 1 h 60"/>
                  <a:gd name="T6" fmla="*/ 1 w 267"/>
                  <a:gd name="T7" fmla="*/ 1 h 60"/>
                  <a:gd name="T8" fmla="*/ 1 w 267"/>
                  <a:gd name="T9" fmla="*/ 1 h 60"/>
                  <a:gd name="T10" fmla="*/ 1 w 267"/>
                  <a:gd name="T11" fmla="*/ 1 h 60"/>
                  <a:gd name="T12" fmla="*/ 1 w 267"/>
                  <a:gd name="T13" fmla="*/ 1 h 60"/>
                  <a:gd name="T14" fmla="*/ 1 w 267"/>
                  <a:gd name="T15" fmla="*/ 1 h 60"/>
                  <a:gd name="T16" fmla="*/ 1 w 267"/>
                  <a:gd name="T17" fmla="*/ 1 h 60"/>
                  <a:gd name="T18" fmla="*/ 1 w 267"/>
                  <a:gd name="T19" fmla="*/ 1 h 60"/>
                  <a:gd name="T20" fmla="*/ 1 w 267"/>
                  <a:gd name="T21" fmla="*/ 1 h 60"/>
                  <a:gd name="T22" fmla="*/ 1 w 267"/>
                  <a:gd name="T23" fmla="*/ 1 h 60"/>
                  <a:gd name="T24" fmla="*/ 1 w 267"/>
                  <a:gd name="T25" fmla="*/ 1 h 60"/>
                  <a:gd name="T26" fmla="*/ 1 w 267"/>
                  <a:gd name="T27" fmla="*/ 1 h 60"/>
                  <a:gd name="T28" fmla="*/ 1 w 267"/>
                  <a:gd name="T29" fmla="*/ 1 h 60"/>
                  <a:gd name="T30" fmla="*/ 1 w 267"/>
                  <a:gd name="T31" fmla="*/ 1 h 60"/>
                  <a:gd name="T32" fmla="*/ 2 w 267"/>
                  <a:gd name="T33" fmla="*/ 0 h 60"/>
                  <a:gd name="T34" fmla="*/ 1 w 267"/>
                  <a:gd name="T35" fmla="*/ 1 h 60"/>
                  <a:gd name="T36" fmla="*/ 0 w 267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7"/>
                  <a:gd name="T58" fmla="*/ 0 h 60"/>
                  <a:gd name="T59" fmla="*/ 267 w 267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7" h="60">
                    <a:moveTo>
                      <a:pt x="0" y="60"/>
                    </a:moveTo>
                    <a:lnTo>
                      <a:pt x="2" y="60"/>
                    </a:lnTo>
                    <a:lnTo>
                      <a:pt x="7" y="58"/>
                    </a:lnTo>
                    <a:lnTo>
                      <a:pt x="15" y="57"/>
                    </a:lnTo>
                    <a:lnTo>
                      <a:pt x="25" y="53"/>
                    </a:lnTo>
                    <a:lnTo>
                      <a:pt x="39" y="50"/>
                    </a:lnTo>
                    <a:lnTo>
                      <a:pt x="54" y="47"/>
                    </a:lnTo>
                    <a:lnTo>
                      <a:pt x="71" y="42"/>
                    </a:lnTo>
                    <a:lnTo>
                      <a:pt x="91" y="37"/>
                    </a:lnTo>
                    <a:lnTo>
                      <a:pt x="110" y="33"/>
                    </a:lnTo>
                    <a:lnTo>
                      <a:pt x="132" y="28"/>
                    </a:lnTo>
                    <a:lnTo>
                      <a:pt x="154" y="24"/>
                    </a:lnTo>
                    <a:lnTo>
                      <a:pt x="177" y="18"/>
                    </a:lnTo>
                    <a:lnTo>
                      <a:pt x="199" y="13"/>
                    </a:lnTo>
                    <a:lnTo>
                      <a:pt x="222" y="9"/>
                    </a:lnTo>
                    <a:lnTo>
                      <a:pt x="245" y="4"/>
                    </a:lnTo>
                    <a:lnTo>
                      <a:pt x="267" y="0"/>
                    </a:lnTo>
                    <a:lnTo>
                      <a:pt x="11" y="2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5" name="Freeform 46">
                <a:extLst>
                  <a:ext uri="{FF2B5EF4-FFF2-40B4-BE49-F238E27FC236}">
                    <a16:creationId xmlns:a16="http://schemas.microsoft.com/office/drawing/2014/main" id="{FA183551-67A4-4EAF-A67B-A40E7E7142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7" y="1536"/>
                <a:ext cx="135" cy="23"/>
              </a:xfrm>
              <a:custGeom>
                <a:avLst/>
                <a:gdLst>
                  <a:gd name="T0" fmla="*/ 1 w 270"/>
                  <a:gd name="T1" fmla="*/ 1 h 46"/>
                  <a:gd name="T2" fmla="*/ 1 w 270"/>
                  <a:gd name="T3" fmla="*/ 1 h 46"/>
                  <a:gd name="T4" fmla="*/ 1 w 270"/>
                  <a:gd name="T5" fmla="*/ 1 h 46"/>
                  <a:gd name="T6" fmla="*/ 1 w 270"/>
                  <a:gd name="T7" fmla="*/ 1 h 46"/>
                  <a:gd name="T8" fmla="*/ 1 w 270"/>
                  <a:gd name="T9" fmla="*/ 1 h 46"/>
                  <a:gd name="T10" fmla="*/ 1 w 270"/>
                  <a:gd name="T11" fmla="*/ 1 h 46"/>
                  <a:gd name="T12" fmla="*/ 1 w 270"/>
                  <a:gd name="T13" fmla="*/ 1 h 46"/>
                  <a:gd name="T14" fmla="*/ 1 w 270"/>
                  <a:gd name="T15" fmla="*/ 1 h 46"/>
                  <a:gd name="T16" fmla="*/ 1 w 270"/>
                  <a:gd name="T17" fmla="*/ 1 h 46"/>
                  <a:gd name="T18" fmla="*/ 1 w 270"/>
                  <a:gd name="T19" fmla="*/ 1 h 46"/>
                  <a:gd name="T20" fmla="*/ 1 w 270"/>
                  <a:gd name="T21" fmla="*/ 1 h 46"/>
                  <a:gd name="T22" fmla="*/ 1 w 270"/>
                  <a:gd name="T23" fmla="*/ 1 h 46"/>
                  <a:gd name="T24" fmla="*/ 1 w 270"/>
                  <a:gd name="T25" fmla="*/ 1 h 46"/>
                  <a:gd name="T26" fmla="*/ 1 w 270"/>
                  <a:gd name="T27" fmla="*/ 1 h 46"/>
                  <a:gd name="T28" fmla="*/ 1 w 270"/>
                  <a:gd name="T29" fmla="*/ 1 h 46"/>
                  <a:gd name="T30" fmla="*/ 1 w 270"/>
                  <a:gd name="T31" fmla="*/ 1 h 46"/>
                  <a:gd name="T32" fmla="*/ 0 w 270"/>
                  <a:gd name="T33" fmla="*/ 0 h 46"/>
                  <a:gd name="T34" fmla="*/ 1 w 270"/>
                  <a:gd name="T35" fmla="*/ 1 h 46"/>
                  <a:gd name="T36" fmla="*/ 1 w 270"/>
                  <a:gd name="T37" fmla="*/ 1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0"/>
                  <a:gd name="T58" fmla="*/ 0 h 46"/>
                  <a:gd name="T59" fmla="*/ 270 w 270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0" h="46">
                    <a:moveTo>
                      <a:pt x="270" y="46"/>
                    </a:moveTo>
                    <a:lnTo>
                      <a:pt x="267" y="46"/>
                    </a:lnTo>
                    <a:lnTo>
                      <a:pt x="263" y="45"/>
                    </a:lnTo>
                    <a:lnTo>
                      <a:pt x="255" y="43"/>
                    </a:lnTo>
                    <a:lnTo>
                      <a:pt x="244" y="41"/>
                    </a:lnTo>
                    <a:lnTo>
                      <a:pt x="231" y="38"/>
                    </a:lnTo>
                    <a:lnTo>
                      <a:pt x="216" y="36"/>
                    </a:lnTo>
                    <a:lnTo>
                      <a:pt x="197" y="32"/>
                    </a:lnTo>
                    <a:lnTo>
                      <a:pt x="179" y="28"/>
                    </a:lnTo>
                    <a:lnTo>
                      <a:pt x="158" y="24"/>
                    </a:lnTo>
                    <a:lnTo>
                      <a:pt x="136" y="21"/>
                    </a:lnTo>
                    <a:lnTo>
                      <a:pt x="114" y="17"/>
                    </a:lnTo>
                    <a:lnTo>
                      <a:pt x="91" y="13"/>
                    </a:lnTo>
                    <a:lnTo>
                      <a:pt x="68" y="9"/>
                    </a:lnTo>
                    <a:lnTo>
                      <a:pt x="45" y="6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256" y="11"/>
                    </a:lnTo>
                    <a:lnTo>
                      <a:pt x="270" y="4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6" name="Freeform 47">
                <a:extLst>
                  <a:ext uri="{FF2B5EF4-FFF2-40B4-BE49-F238E27FC236}">
                    <a16:creationId xmlns:a16="http://schemas.microsoft.com/office/drawing/2014/main" id="{947AAFFB-DB1C-4B98-AAE4-631169AC11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51" y="1481"/>
                <a:ext cx="86" cy="26"/>
              </a:xfrm>
              <a:custGeom>
                <a:avLst/>
                <a:gdLst>
                  <a:gd name="T0" fmla="*/ 0 w 173"/>
                  <a:gd name="T1" fmla="*/ 1 h 51"/>
                  <a:gd name="T2" fmla="*/ 0 w 173"/>
                  <a:gd name="T3" fmla="*/ 1 h 51"/>
                  <a:gd name="T4" fmla="*/ 0 w 173"/>
                  <a:gd name="T5" fmla="*/ 1 h 51"/>
                  <a:gd name="T6" fmla="*/ 0 w 173"/>
                  <a:gd name="T7" fmla="*/ 1 h 51"/>
                  <a:gd name="T8" fmla="*/ 0 w 173"/>
                  <a:gd name="T9" fmla="*/ 1 h 51"/>
                  <a:gd name="T10" fmla="*/ 0 w 173"/>
                  <a:gd name="T11" fmla="*/ 1 h 51"/>
                  <a:gd name="T12" fmla="*/ 0 w 173"/>
                  <a:gd name="T13" fmla="*/ 1 h 51"/>
                  <a:gd name="T14" fmla="*/ 0 w 173"/>
                  <a:gd name="T15" fmla="*/ 1 h 51"/>
                  <a:gd name="T16" fmla="*/ 0 w 173"/>
                  <a:gd name="T17" fmla="*/ 1 h 51"/>
                  <a:gd name="T18" fmla="*/ 0 w 173"/>
                  <a:gd name="T19" fmla="*/ 1 h 51"/>
                  <a:gd name="T20" fmla="*/ 0 w 173"/>
                  <a:gd name="T21" fmla="*/ 1 h 51"/>
                  <a:gd name="T22" fmla="*/ 0 w 173"/>
                  <a:gd name="T23" fmla="*/ 1 h 51"/>
                  <a:gd name="T24" fmla="*/ 0 w 173"/>
                  <a:gd name="T25" fmla="*/ 1 h 51"/>
                  <a:gd name="T26" fmla="*/ 0 w 173"/>
                  <a:gd name="T27" fmla="*/ 1 h 51"/>
                  <a:gd name="T28" fmla="*/ 0 w 173"/>
                  <a:gd name="T29" fmla="*/ 1 h 51"/>
                  <a:gd name="T30" fmla="*/ 0 w 173"/>
                  <a:gd name="T31" fmla="*/ 1 h 51"/>
                  <a:gd name="T32" fmla="*/ 0 w 173"/>
                  <a:gd name="T33" fmla="*/ 1 h 51"/>
                  <a:gd name="T34" fmla="*/ 0 w 173"/>
                  <a:gd name="T35" fmla="*/ 1 h 51"/>
                  <a:gd name="T36" fmla="*/ 0 w 173"/>
                  <a:gd name="T37" fmla="*/ 0 h 51"/>
                  <a:gd name="T38" fmla="*/ 0 w 173"/>
                  <a:gd name="T39" fmla="*/ 0 h 51"/>
                  <a:gd name="T40" fmla="*/ 0 w 173"/>
                  <a:gd name="T41" fmla="*/ 1 h 51"/>
                  <a:gd name="T42" fmla="*/ 0 w 173"/>
                  <a:gd name="T43" fmla="*/ 1 h 51"/>
                  <a:gd name="T44" fmla="*/ 0 w 173"/>
                  <a:gd name="T45" fmla="*/ 1 h 51"/>
                  <a:gd name="T46" fmla="*/ 0 w 173"/>
                  <a:gd name="T47" fmla="*/ 1 h 51"/>
                  <a:gd name="T48" fmla="*/ 0 w 173"/>
                  <a:gd name="T49" fmla="*/ 1 h 51"/>
                  <a:gd name="T50" fmla="*/ 0 w 173"/>
                  <a:gd name="T51" fmla="*/ 1 h 51"/>
                  <a:gd name="T52" fmla="*/ 0 w 173"/>
                  <a:gd name="T53" fmla="*/ 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3"/>
                  <a:gd name="T82" fmla="*/ 0 h 51"/>
                  <a:gd name="T83" fmla="*/ 173 w 173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3" h="51">
                    <a:moveTo>
                      <a:pt x="173" y="14"/>
                    </a:moveTo>
                    <a:lnTo>
                      <a:pt x="163" y="44"/>
                    </a:lnTo>
                    <a:lnTo>
                      <a:pt x="159" y="43"/>
                    </a:lnTo>
                    <a:lnTo>
                      <a:pt x="148" y="39"/>
                    </a:lnTo>
                    <a:lnTo>
                      <a:pt x="132" y="36"/>
                    </a:lnTo>
                    <a:lnTo>
                      <a:pt x="111" y="33"/>
                    </a:lnTo>
                    <a:lnTo>
                      <a:pt x="88" y="32"/>
                    </a:lnTo>
                    <a:lnTo>
                      <a:pt x="64" y="33"/>
                    </a:lnTo>
                    <a:lnTo>
                      <a:pt x="41" y="39"/>
                    </a:lnTo>
                    <a:lnTo>
                      <a:pt x="20" y="51"/>
                    </a:lnTo>
                    <a:lnTo>
                      <a:pt x="0" y="31"/>
                    </a:lnTo>
                    <a:lnTo>
                      <a:pt x="1" y="30"/>
                    </a:lnTo>
                    <a:lnTo>
                      <a:pt x="5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1" y="10"/>
                    </a:lnTo>
                    <a:lnTo>
                      <a:pt x="48" y="6"/>
                    </a:lnTo>
                    <a:lnTo>
                      <a:pt x="67" y="1"/>
                    </a:lnTo>
                    <a:lnTo>
                      <a:pt x="90" y="0"/>
                    </a:lnTo>
                    <a:lnTo>
                      <a:pt x="106" y="0"/>
                    </a:lnTo>
                    <a:lnTo>
                      <a:pt x="122" y="1"/>
                    </a:lnTo>
                    <a:lnTo>
                      <a:pt x="136" y="3"/>
                    </a:lnTo>
                    <a:lnTo>
                      <a:pt x="149" y="7"/>
                    </a:lnTo>
                    <a:lnTo>
                      <a:pt x="159" y="9"/>
                    </a:lnTo>
                    <a:lnTo>
                      <a:pt x="166" y="11"/>
                    </a:lnTo>
                    <a:lnTo>
                      <a:pt x="172" y="13"/>
                    </a:lnTo>
                    <a:lnTo>
                      <a:pt x="173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7" name="Freeform 48">
                <a:extLst>
                  <a:ext uri="{FF2B5EF4-FFF2-40B4-BE49-F238E27FC236}">
                    <a16:creationId xmlns:a16="http://schemas.microsoft.com/office/drawing/2014/main" id="{4922DB63-CC75-4321-9349-3A4747203C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0" y="1514"/>
                <a:ext cx="57" cy="13"/>
              </a:xfrm>
              <a:custGeom>
                <a:avLst/>
                <a:gdLst>
                  <a:gd name="T0" fmla="*/ 1 w 114"/>
                  <a:gd name="T1" fmla="*/ 0 h 25"/>
                  <a:gd name="T2" fmla="*/ 1 w 114"/>
                  <a:gd name="T3" fmla="*/ 0 h 25"/>
                  <a:gd name="T4" fmla="*/ 1 w 114"/>
                  <a:gd name="T5" fmla="*/ 1 h 25"/>
                  <a:gd name="T6" fmla="*/ 1 w 114"/>
                  <a:gd name="T7" fmla="*/ 1 h 25"/>
                  <a:gd name="T8" fmla="*/ 1 w 114"/>
                  <a:gd name="T9" fmla="*/ 1 h 25"/>
                  <a:gd name="T10" fmla="*/ 1 w 114"/>
                  <a:gd name="T11" fmla="*/ 1 h 25"/>
                  <a:gd name="T12" fmla="*/ 1 w 114"/>
                  <a:gd name="T13" fmla="*/ 1 h 25"/>
                  <a:gd name="T14" fmla="*/ 1 w 114"/>
                  <a:gd name="T15" fmla="*/ 1 h 25"/>
                  <a:gd name="T16" fmla="*/ 1 w 114"/>
                  <a:gd name="T17" fmla="*/ 1 h 25"/>
                  <a:gd name="T18" fmla="*/ 1 w 114"/>
                  <a:gd name="T19" fmla="*/ 1 h 25"/>
                  <a:gd name="T20" fmla="*/ 1 w 114"/>
                  <a:gd name="T21" fmla="*/ 1 h 25"/>
                  <a:gd name="T22" fmla="*/ 1 w 114"/>
                  <a:gd name="T23" fmla="*/ 1 h 25"/>
                  <a:gd name="T24" fmla="*/ 1 w 114"/>
                  <a:gd name="T25" fmla="*/ 1 h 25"/>
                  <a:gd name="T26" fmla="*/ 0 w 114"/>
                  <a:gd name="T27" fmla="*/ 1 h 25"/>
                  <a:gd name="T28" fmla="*/ 0 w 114"/>
                  <a:gd name="T29" fmla="*/ 1 h 25"/>
                  <a:gd name="T30" fmla="*/ 1 w 114"/>
                  <a:gd name="T31" fmla="*/ 1 h 25"/>
                  <a:gd name="T32" fmla="*/ 1 w 114"/>
                  <a:gd name="T33" fmla="*/ 1 h 25"/>
                  <a:gd name="T34" fmla="*/ 1 w 114"/>
                  <a:gd name="T35" fmla="*/ 1 h 25"/>
                  <a:gd name="T36" fmla="*/ 1 w 114"/>
                  <a:gd name="T37" fmla="*/ 1 h 25"/>
                  <a:gd name="T38" fmla="*/ 1 w 114"/>
                  <a:gd name="T39" fmla="*/ 1 h 25"/>
                  <a:gd name="T40" fmla="*/ 1 w 114"/>
                  <a:gd name="T41" fmla="*/ 1 h 25"/>
                  <a:gd name="T42" fmla="*/ 1 w 114"/>
                  <a:gd name="T43" fmla="*/ 1 h 25"/>
                  <a:gd name="T44" fmla="*/ 1 w 114"/>
                  <a:gd name="T45" fmla="*/ 1 h 25"/>
                  <a:gd name="T46" fmla="*/ 1 w 114"/>
                  <a:gd name="T47" fmla="*/ 1 h 25"/>
                  <a:gd name="T48" fmla="*/ 1 w 114"/>
                  <a:gd name="T49" fmla="*/ 1 h 25"/>
                  <a:gd name="T50" fmla="*/ 1 w 114"/>
                  <a:gd name="T51" fmla="*/ 0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4"/>
                  <a:gd name="T79" fmla="*/ 0 h 25"/>
                  <a:gd name="T80" fmla="*/ 114 w 114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4" h="25">
                    <a:moveTo>
                      <a:pt x="114" y="0"/>
                    </a:moveTo>
                    <a:lnTo>
                      <a:pt x="113" y="0"/>
                    </a:lnTo>
                    <a:lnTo>
                      <a:pt x="110" y="2"/>
                    </a:lnTo>
                    <a:lnTo>
                      <a:pt x="103" y="3"/>
                    </a:lnTo>
                    <a:lnTo>
                      <a:pt x="94" y="5"/>
                    </a:lnTo>
                    <a:lnTo>
                      <a:pt x="81" y="8"/>
                    </a:lnTo>
                    <a:lnTo>
                      <a:pt x="64" y="10"/>
                    </a:lnTo>
                    <a:lnTo>
                      <a:pt x="43" y="12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3" y="15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4" y="23"/>
                    </a:lnTo>
                    <a:lnTo>
                      <a:pt x="12" y="25"/>
                    </a:lnTo>
                    <a:lnTo>
                      <a:pt x="21" y="25"/>
                    </a:lnTo>
                    <a:lnTo>
                      <a:pt x="35" y="25"/>
                    </a:lnTo>
                    <a:lnTo>
                      <a:pt x="51" y="25"/>
                    </a:lnTo>
                    <a:lnTo>
                      <a:pt x="67" y="23"/>
                    </a:lnTo>
                    <a:lnTo>
                      <a:pt x="83" y="21"/>
                    </a:lnTo>
                    <a:lnTo>
                      <a:pt x="97" y="18"/>
                    </a:lnTo>
                    <a:lnTo>
                      <a:pt x="107" y="16"/>
                    </a:lnTo>
                    <a:lnTo>
                      <a:pt x="113" y="1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8" name="Freeform 49">
                <a:extLst>
                  <a:ext uri="{FF2B5EF4-FFF2-40B4-BE49-F238E27FC236}">
                    <a16:creationId xmlns:a16="http://schemas.microsoft.com/office/drawing/2014/main" id="{4911AAD5-B45B-4C47-B985-BB828A943D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2" y="1511"/>
                <a:ext cx="30" cy="33"/>
              </a:xfrm>
              <a:custGeom>
                <a:avLst/>
                <a:gdLst>
                  <a:gd name="T0" fmla="*/ 1 w 60"/>
                  <a:gd name="T1" fmla="*/ 1 h 65"/>
                  <a:gd name="T2" fmla="*/ 1 w 60"/>
                  <a:gd name="T3" fmla="*/ 1 h 65"/>
                  <a:gd name="T4" fmla="*/ 1 w 60"/>
                  <a:gd name="T5" fmla="*/ 1 h 65"/>
                  <a:gd name="T6" fmla="*/ 1 w 60"/>
                  <a:gd name="T7" fmla="*/ 1 h 65"/>
                  <a:gd name="T8" fmla="*/ 1 w 60"/>
                  <a:gd name="T9" fmla="*/ 1 h 65"/>
                  <a:gd name="T10" fmla="*/ 1 w 60"/>
                  <a:gd name="T11" fmla="*/ 1 h 65"/>
                  <a:gd name="T12" fmla="*/ 1 w 60"/>
                  <a:gd name="T13" fmla="*/ 1 h 65"/>
                  <a:gd name="T14" fmla="*/ 1 w 60"/>
                  <a:gd name="T15" fmla="*/ 1 h 65"/>
                  <a:gd name="T16" fmla="*/ 1 w 60"/>
                  <a:gd name="T17" fmla="*/ 0 h 65"/>
                  <a:gd name="T18" fmla="*/ 1 w 60"/>
                  <a:gd name="T19" fmla="*/ 1 h 65"/>
                  <a:gd name="T20" fmla="*/ 1 w 60"/>
                  <a:gd name="T21" fmla="*/ 1 h 65"/>
                  <a:gd name="T22" fmla="*/ 1 w 60"/>
                  <a:gd name="T23" fmla="*/ 1 h 65"/>
                  <a:gd name="T24" fmla="*/ 0 w 60"/>
                  <a:gd name="T25" fmla="*/ 1 h 65"/>
                  <a:gd name="T26" fmla="*/ 1 w 60"/>
                  <a:gd name="T27" fmla="*/ 1 h 65"/>
                  <a:gd name="T28" fmla="*/ 1 w 60"/>
                  <a:gd name="T29" fmla="*/ 1 h 65"/>
                  <a:gd name="T30" fmla="*/ 1 w 60"/>
                  <a:gd name="T31" fmla="*/ 1 h 65"/>
                  <a:gd name="T32" fmla="*/ 1 w 60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65"/>
                  <a:gd name="T53" fmla="*/ 60 w 6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65">
                    <a:moveTo>
                      <a:pt x="31" y="65"/>
                    </a:moveTo>
                    <a:lnTo>
                      <a:pt x="42" y="63"/>
                    </a:lnTo>
                    <a:lnTo>
                      <a:pt x="51" y="55"/>
                    </a:lnTo>
                    <a:lnTo>
                      <a:pt x="57" y="45"/>
                    </a:lnTo>
                    <a:lnTo>
                      <a:pt x="60" y="32"/>
                    </a:lnTo>
                    <a:lnTo>
                      <a:pt x="56" y="19"/>
                    </a:lnTo>
                    <a:lnTo>
                      <a:pt x="50" y="9"/>
                    </a:lnTo>
                    <a:lnTo>
                      <a:pt x="40" y="2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3"/>
                    </a:lnTo>
                    <a:lnTo>
                      <a:pt x="3" y="46"/>
                    </a:lnTo>
                    <a:lnTo>
                      <a:pt x="9" y="56"/>
                    </a:lnTo>
                    <a:lnTo>
                      <a:pt x="19" y="63"/>
                    </a:lnTo>
                    <a:lnTo>
                      <a:pt x="31" y="6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9" name="Freeform 50">
                <a:extLst>
                  <a:ext uri="{FF2B5EF4-FFF2-40B4-BE49-F238E27FC236}">
                    <a16:creationId xmlns:a16="http://schemas.microsoft.com/office/drawing/2014/main" id="{5AAF632B-A8D6-4FC9-BCBB-78FA47AA2F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7" y="1525"/>
                <a:ext cx="51" cy="11"/>
              </a:xfrm>
              <a:custGeom>
                <a:avLst/>
                <a:gdLst>
                  <a:gd name="T0" fmla="*/ 0 w 103"/>
                  <a:gd name="T1" fmla="*/ 1 h 22"/>
                  <a:gd name="T2" fmla="*/ 0 w 103"/>
                  <a:gd name="T3" fmla="*/ 1 h 22"/>
                  <a:gd name="T4" fmla="*/ 0 w 103"/>
                  <a:gd name="T5" fmla="*/ 1 h 22"/>
                  <a:gd name="T6" fmla="*/ 0 w 103"/>
                  <a:gd name="T7" fmla="*/ 1 h 22"/>
                  <a:gd name="T8" fmla="*/ 0 w 103"/>
                  <a:gd name="T9" fmla="*/ 1 h 22"/>
                  <a:gd name="T10" fmla="*/ 0 w 103"/>
                  <a:gd name="T11" fmla="*/ 1 h 22"/>
                  <a:gd name="T12" fmla="*/ 0 w 103"/>
                  <a:gd name="T13" fmla="*/ 1 h 22"/>
                  <a:gd name="T14" fmla="*/ 0 w 103"/>
                  <a:gd name="T15" fmla="*/ 1 h 22"/>
                  <a:gd name="T16" fmla="*/ 0 w 103"/>
                  <a:gd name="T17" fmla="*/ 0 h 22"/>
                  <a:gd name="T18" fmla="*/ 0 w 103"/>
                  <a:gd name="T19" fmla="*/ 1 h 22"/>
                  <a:gd name="T20" fmla="*/ 0 w 103"/>
                  <a:gd name="T21" fmla="*/ 1 h 22"/>
                  <a:gd name="T22" fmla="*/ 0 w 103"/>
                  <a:gd name="T23" fmla="*/ 1 h 22"/>
                  <a:gd name="T24" fmla="*/ 0 w 103"/>
                  <a:gd name="T25" fmla="*/ 1 h 22"/>
                  <a:gd name="T26" fmla="*/ 0 w 103"/>
                  <a:gd name="T27" fmla="*/ 1 h 22"/>
                  <a:gd name="T28" fmla="*/ 0 w 103"/>
                  <a:gd name="T29" fmla="*/ 1 h 22"/>
                  <a:gd name="T30" fmla="*/ 0 w 103"/>
                  <a:gd name="T31" fmla="*/ 1 h 22"/>
                  <a:gd name="T32" fmla="*/ 0 w 103"/>
                  <a:gd name="T33" fmla="*/ 1 h 22"/>
                  <a:gd name="T34" fmla="*/ 0 w 103"/>
                  <a:gd name="T35" fmla="*/ 1 h 22"/>
                  <a:gd name="T36" fmla="*/ 0 w 103"/>
                  <a:gd name="T37" fmla="*/ 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"/>
                  <a:gd name="T58" fmla="*/ 0 h 22"/>
                  <a:gd name="T59" fmla="*/ 103 w 103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" h="22">
                    <a:moveTo>
                      <a:pt x="2" y="14"/>
                    </a:moveTo>
                    <a:lnTo>
                      <a:pt x="5" y="14"/>
                    </a:lnTo>
                    <a:lnTo>
                      <a:pt x="13" y="14"/>
                    </a:lnTo>
                    <a:lnTo>
                      <a:pt x="24" y="14"/>
                    </a:lnTo>
                    <a:lnTo>
                      <a:pt x="38" y="14"/>
                    </a:lnTo>
                    <a:lnTo>
                      <a:pt x="54" y="13"/>
                    </a:lnTo>
                    <a:lnTo>
                      <a:pt x="70" y="11"/>
                    </a:lnTo>
                    <a:lnTo>
                      <a:pt x="88" y="6"/>
                    </a:lnTo>
                    <a:lnTo>
                      <a:pt x="103" y="0"/>
                    </a:lnTo>
                    <a:lnTo>
                      <a:pt x="99" y="10"/>
                    </a:lnTo>
                    <a:lnTo>
                      <a:pt x="97" y="11"/>
                    </a:lnTo>
                    <a:lnTo>
                      <a:pt x="92" y="13"/>
                    </a:lnTo>
                    <a:lnTo>
                      <a:pt x="84" y="15"/>
                    </a:lnTo>
                    <a:lnTo>
                      <a:pt x="73" y="18"/>
                    </a:lnTo>
                    <a:lnTo>
                      <a:pt x="59" y="21"/>
                    </a:lnTo>
                    <a:lnTo>
                      <a:pt x="42" y="22"/>
                    </a:lnTo>
                    <a:lnTo>
                      <a:pt x="22" y="22"/>
                    </a:lnTo>
                    <a:lnTo>
                      <a:pt x="0" y="2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90" name="Freeform 51">
                <a:extLst>
                  <a:ext uri="{FF2B5EF4-FFF2-40B4-BE49-F238E27FC236}">
                    <a16:creationId xmlns:a16="http://schemas.microsoft.com/office/drawing/2014/main" id="{3B5EE7E6-C322-4D75-AC2F-6DEA25E638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4" y="1517"/>
                <a:ext cx="58" cy="11"/>
              </a:xfrm>
              <a:custGeom>
                <a:avLst/>
                <a:gdLst>
                  <a:gd name="T0" fmla="*/ 0 w 115"/>
                  <a:gd name="T1" fmla="*/ 0 h 22"/>
                  <a:gd name="T2" fmla="*/ 1 w 115"/>
                  <a:gd name="T3" fmla="*/ 0 h 22"/>
                  <a:gd name="T4" fmla="*/ 1 w 115"/>
                  <a:gd name="T5" fmla="*/ 1 h 22"/>
                  <a:gd name="T6" fmla="*/ 1 w 115"/>
                  <a:gd name="T7" fmla="*/ 1 h 22"/>
                  <a:gd name="T8" fmla="*/ 1 w 115"/>
                  <a:gd name="T9" fmla="*/ 1 h 22"/>
                  <a:gd name="T10" fmla="*/ 1 w 115"/>
                  <a:gd name="T11" fmla="*/ 1 h 22"/>
                  <a:gd name="T12" fmla="*/ 1 w 115"/>
                  <a:gd name="T13" fmla="*/ 1 h 22"/>
                  <a:gd name="T14" fmla="*/ 1 w 115"/>
                  <a:gd name="T15" fmla="*/ 1 h 22"/>
                  <a:gd name="T16" fmla="*/ 1 w 115"/>
                  <a:gd name="T17" fmla="*/ 1 h 22"/>
                  <a:gd name="T18" fmla="*/ 1 w 115"/>
                  <a:gd name="T19" fmla="*/ 1 h 22"/>
                  <a:gd name="T20" fmla="*/ 1 w 115"/>
                  <a:gd name="T21" fmla="*/ 1 h 22"/>
                  <a:gd name="T22" fmla="*/ 1 w 115"/>
                  <a:gd name="T23" fmla="*/ 1 h 22"/>
                  <a:gd name="T24" fmla="*/ 1 w 115"/>
                  <a:gd name="T25" fmla="*/ 1 h 22"/>
                  <a:gd name="T26" fmla="*/ 1 w 115"/>
                  <a:gd name="T27" fmla="*/ 1 h 22"/>
                  <a:gd name="T28" fmla="*/ 1 w 115"/>
                  <a:gd name="T29" fmla="*/ 1 h 22"/>
                  <a:gd name="T30" fmla="*/ 1 w 115"/>
                  <a:gd name="T31" fmla="*/ 1 h 22"/>
                  <a:gd name="T32" fmla="*/ 1 w 115"/>
                  <a:gd name="T33" fmla="*/ 1 h 22"/>
                  <a:gd name="T34" fmla="*/ 1 w 115"/>
                  <a:gd name="T35" fmla="*/ 1 h 22"/>
                  <a:gd name="T36" fmla="*/ 1 w 115"/>
                  <a:gd name="T37" fmla="*/ 1 h 22"/>
                  <a:gd name="T38" fmla="*/ 1 w 115"/>
                  <a:gd name="T39" fmla="*/ 1 h 22"/>
                  <a:gd name="T40" fmla="*/ 1 w 115"/>
                  <a:gd name="T41" fmla="*/ 1 h 22"/>
                  <a:gd name="T42" fmla="*/ 1 w 115"/>
                  <a:gd name="T43" fmla="*/ 1 h 22"/>
                  <a:gd name="T44" fmla="*/ 1 w 115"/>
                  <a:gd name="T45" fmla="*/ 1 h 22"/>
                  <a:gd name="T46" fmla="*/ 1 w 115"/>
                  <a:gd name="T47" fmla="*/ 1 h 22"/>
                  <a:gd name="T48" fmla="*/ 1 w 115"/>
                  <a:gd name="T49" fmla="*/ 1 h 22"/>
                  <a:gd name="T50" fmla="*/ 0 w 115"/>
                  <a:gd name="T51" fmla="*/ 0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5"/>
                  <a:gd name="T79" fmla="*/ 0 h 22"/>
                  <a:gd name="T80" fmla="*/ 115 w 115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5" h="22">
                    <a:moveTo>
                      <a:pt x="0" y="0"/>
                    </a:moveTo>
                    <a:lnTo>
                      <a:pt x="1" y="0"/>
                    </a:lnTo>
                    <a:lnTo>
                      <a:pt x="4" y="3"/>
                    </a:lnTo>
                    <a:lnTo>
                      <a:pt x="11" y="4"/>
                    </a:lnTo>
                    <a:lnTo>
                      <a:pt x="21" y="6"/>
                    </a:lnTo>
                    <a:lnTo>
                      <a:pt x="34" y="7"/>
                    </a:lnTo>
                    <a:lnTo>
                      <a:pt x="51" y="10"/>
                    </a:lnTo>
                    <a:lnTo>
                      <a:pt x="71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102" y="11"/>
                    </a:lnTo>
                    <a:lnTo>
                      <a:pt x="107" y="12"/>
                    </a:lnTo>
                    <a:lnTo>
                      <a:pt x="112" y="13"/>
                    </a:lnTo>
                    <a:lnTo>
                      <a:pt x="115" y="15"/>
                    </a:lnTo>
                    <a:lnTo>
                      <a:pt x="115" y="1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94" y="22"/>
                    </a:lnTo>
                    <a:lnTo>
                      <a:pt x="81" y="22"/>
                    </a:lnTo>
                    <a:lnTo>
                      <a:pt x="64" y="22"/>
                    </a:lnTo>
                    <a:lnTo>
                      <a:pt x="47" y="22"/>
                    </a:lnTo>
                    <a:lnTo>
                      <a:pt x="31" y="21"/>
                    </a:lnTo>
                    <a:lnTo>
                      <a:pt x="17" y="19"/>
                    </a:lnTo>
                    <a:lnTo>
                      <a:pt x="7" y="16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91" name="Freeform 52">
                <a:extLst>
                  <a:ext uri="{FF2B5EF4-FFF2-40B4-BE49-F238E27FC236}">
                    <a16:creationId xmlns:a16="http://schemas.microsoft.com/office/drawing/2014/main" id="{F8150025-6922-4CD5-BE33-103D6C3FA2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3" y="1528"/>
                <a:ext cx="52" cy="9"/>
              </a:xfrm>
              <a:custGeom>
                <a:avLst/>
                <a:gdLst>
                  <a:gd name="T0" fmla="*/ 1 w 104"/>
                  <a:gd name="T1" fmla="*/ 0 h 19"/>
                  <a:gd name="T2" fmla="*/ 1 w 104"/>
                  <a:gd name="T3" fmla="*/ 0 h 19"/>
                  <a:gd name="T4" fmla="*/ 1 w 104"/>
                  <a:gd name="T5" fmla="*/ 0 h 19"/>
                  <a:gd name="T6" fmla="*/ 1 w 104"/>
                  <a:gd name="T7" fmla="*/ 0 h 19"/>
                  <a:gd name="T8" fmla="*/ 1 w 104"/>
                  <a:gd name="T9" fmla="*/ 0 h 19"/>
                  <a:gd name="T10" fmla="*/ 1 w 104"/>
                  <a:gd name="T11" fmla="*/ 0 h 19"/>
                  <a:gd name="T12" fmla="*/ 1 w 104"/>
                  <a:gd name="T13" fmla="*/ 0 h 19"/>
                  <a:gd name="T14" fmla="*/ 1 w 104"/>
                  <a:gd name="T15" fmla="*/ 0 h 19"/>
                  <a:gd name="T16" fmla="*/ 0 w 104"/>
                  <a:gd name="T17" fmla="*/ 0 h 19"/>
                  <a:gd name="T18" fmla="*/ 1 w 104"/>
                  <a:gd name="T19" fmla="*/ 0 h 19"/>
                  <a:gd name="T20" fmla="*/ 1 w 104"/>
                  <a:gd name="T21" fmla="*/ 0 h 19"/>
                  <a:gd name="T22" fmla="*/ 1 w 104"/>
                  <a:gd name="T23" fmla="*/ 0 h 19"/>
                  <a:gd name="T24" fmla="*/ 1 w 104"/>
                  <a:gd name="T25" fmla="*/ 0 h 19"/>
                  <a:gd name="T26" fmla="*/ 1 w 104"/>
                  <a:gd name="T27" fmla="*/ 0 h 19"/>
                  <a:gd name="T28" fmla="*/ 1 w 104"/>
                  <a:gd name="T29" fmla="*/ 0 h 19"/>
                  <a:gd name="T30" fmla="*/ 1 w 104"/>
                  <a:gd name="T31" fmla="*/ 0 h 19"/>
                  <a:gd name="T32" fmla="*/ 1 w 104"/>
                  <a:gd name="T33" fmla="*/ 0 h 19"/>
                  <a:gd name="T34" fmla="*/ 1 w 104"/>
                  <a:gd name="T35" fmla="*/ 0 h 19"/>
                  <a:gd name="T36" fmla="*/ 1 w 104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9"/>
                  <a:gd name="T59" fmla="*/ 104 w 104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9">
                    <a:moveTo>
                      <a:pt x="101" y="8"/>
                    </a:moveTo>
                    <a:lnTo>
                      <a:pt x="99" y="8"/>
                    </a:lnTo>
                    <a:lnTo>
                      <a:pt x="91" y="9"/>
                    </a:lnTo>
                    <a:lnTo>
                      <a:pt x="79" y="9"/>
                    </a:lnTo>
                    <a:lnTo>
                      <a:pt x="65" y="11"/>
                    </a:lnTo>
                    <a:lnTo>
                      <a:pt x="49" y="9"/>
                    </a:lnTo>
                    <a:lnTo>
                      <a:pt x="33" y="8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0" y="12"/>
                    </a:lnTo>
                    <a:lnTo>
                      <a:pt x="19" y="14"/>
                    </a:lnTo>
                    <a:lnTo>
                      <a:pt x="31" y="16"/>
                    </a:lnTo>
                    <a:lnTo>
                      <a:pt x="44" y="19"/>
                    </a:lnTo>
                    <a:lnTo>
                      <a:pt x="62" y="19"/>
                    </a:lnTo>
                    <a:lnTo>
                      <a:pt x="83" y="18"/>
                    </a:lnTo>
                    <a:lnTo>
                      <a:pt x="104" y="14"/>
                    </a:lnTo>
                    <a:lnTo>
                      <a:pt x="101" y="8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92" name="Freeform 53">
                <a:extLst>
                  <a:ext uri="{FF2B5EF4-FFF2-40B4-BE49-F238E27FC236}">
                    <a16:creationId xmlns:a16="http://schemas.microsoft.com/office/drawing/2014/main" id="{5F4FDDA4-A93C-412C-B974-DD66545430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12" y="1479"/>
                <a:ext cx="11" cy="24"/>
              </a:xfrm>
              <a:custGeom>
                <a:avLst/>
                <a:gdLst>
                  <a:gd name="T0" fmla="*/ 1 w 20"/>
                  <a:gd name="T1" fmla="*/ 0 h 49"/>
                  <a:gd name="T2" fmla="*/ 1 w 20"/>
                  <a:gd name="T3" fmla="*/ 0 h 49"/>
                  <a:gd name="T4" fmla="*/ 0 w 20"/>
                  <a:gd name="T5" fmla="*/ 0 h 49"/>
                  <a:gd name="T6" fmla="*/ 1 w 20"/>
                  <a:gd name="T7" fmla="*/ 0 h 49"/>
                  <a:gd name="T8" fmla="*/ 1 w 20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9"/>
                  <a:gd name="T17" fmla="*/ 20 w 2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9">
                    <a:moveTo>
                      <a:pt x="20" y="2"/>
                    </a:moveTo>
                    <a:lnTo>
                      <a:pt x="5" y="49"/>
                    </a:lnTo>
                    <a:lnTo>
                      <a:pt x="0" y="46"/>
                    </a:lnTo>
                    <a:lnTo>
                      <a:pt x="9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93" name="Freeform 54">
                <a:extLst>
                  <a:ext uri="{FF2B5EF4-FFF2-40B4-BE49-F238E27FC236}">
                    <a16:creationId xmlns:a16="http://schemas.microsoft.com/office/drawing/2014/main" id="{9E425F60-EAA4-4B60-AE61-E7F90F991B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67" y="1480"/>
                <a:ext cx="11" cy="24"/>
              </a:xfrm>
              <a:custGeom>
                <a:avLst/>
                <a:gdLst>
                  <a:gd name="T0" fmla="*/ 0 w 22"/>
                  <a:gd name="T1" fmla="*/ 0 h 49"/>
                  <a:gd name="T2" fmla="*/ 1 w 22"/>
                  <a:gd name="T3" fmla="*/ 0 h 49"/>
                  <a:gd name="T4" fmla="*/ 1 w 22"/>
                  <a:gd name="T5" fmla="*/ 0 h 49"/>
                  <a:gd name="T6" fmla="*/ 1 w 22"/>
                  <a:gd name="T7" fmla="*/ 0 h 49"/>
                  <a:gd name="T8" fmla="*/ 0 w 22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"/>
                    </a:moveTo>
                    <a:lnTo>
                      <a:pt x="16" y="49"/>
                    </a:lnTo>
                    <a:lnTo>
                      <a:pt x="22" y="45"/>
                    </a:lnTo>
                    <a:lnTo>
                      <a:pt x="1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94" name="Freeform 55">
                <a:extLst>
                  <a:ext uri="{FF2B5EF4-FFF2-40B4-BE49-F238E27FC236}">
                    <a16:creationId xmlns:a16="http://schemas.microsoft.com/office/drawing/2014/main" id="{F54A464B-718C-476C-8A47-7811ACFEA8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518"/>
                <a:ext cx="6" cy="7"/>
              </a:xfrm>
              <a:custGeom>
                <a:avLst/>
                <a:gdLst>
                  <a:gd name="T0" fmla="*/ 0 w 13"/>
                  <a:gd name="T1" fmla="*/ 1 h 13"/>
                  <a:gd name="T2" fmla="*/ 0 w 13"/>
                  <a:gd name="T3" fmla="*/ 1 h 13"/>
                  <a:gd name="T4" fmla="*/ 0 w 13"/>
                  <a:gd name="T5" fmla="*/ 1 h 13"/>
                  <a:gd name="T6" fmla="*/ 0 w 13"/>
                  <a:gd name="T7" fmla="*/ 1 h 13"/>
                  <a:gd name="T8" fmla="*/ 0 w 13"/>
                  <a:gd name="T9" fmla="*/ 1 h 13"/>
                  <a:gd name="T10" fmla="*/ 0 w 13"/>
                  <a:gd name="T11" fmla="*/ 1 h 13"/>
                  <a:gd name="T12" fmla="*/ 0 w 13"/>
                  <a:gd name="T13" fmla="*/ 1 h 13"/>
                  <a:gd name="T14" fmla="*/ 0 w 13"/>
                  <a:gd name="T15" fmla="*/ 1 h 13"/>
                  <a:gd name="T16" fmla="*/ 0 w 13"/>
                  <a:gd name="T17" fmla="*/ 0 h 13"/>
                  <a:gd name="T18" fmla="*/ 0 w 13"/>
                  <a:gd name="T19" fmla="*/ 1 h 13"/>
                  <a:gd name="T20" fmla="*/ 0 w 13"/>
                  <a:gd name="T21" fmla="*/ 1 h 13"/>
                  <a:gd name="T22" fmla="*/ 0 w 13"/>
                  <a:gd name="T23" fmla="*/ 1 h 13"/>
                  <a:gd name="T24" fmla="*/ 0 w 13"/>
                  <a:gd name="T25" fmla="*/ 1 h 13"/>
                  <a:gd name="T26" fmla="*/ 0 w 13"/>
                  <a:gd name="T27" fmla="*/ 1 h 13"/>
                  <a:gd name="T28" fmla="*/ 0 w 13"/>
                  <a:gd name="T29" fmla="*/ 1 h 13"/>
                  <a:gd name="T30" fmla="*/ 0 w 13"/>
                  <a:gd name="T31" fmla="*/ 1 h 13"/>
                  <a:gd name="T32" fmla="*/ 0 w 13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2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</p:grpSp>
        <p:sp>
          <p:nvSpPr>
            <p:cNvPr id="9" name="Text Box 56">
              <a:extLst>
                <a:ext uri="{FF2B5EF4-FFF2-40B4-BE49-F238E27FC236}">
                  <a16:creationId xmlns:a16="http://schemas.microsoft.com/office/drawing/2014/main" id="{2C030445-FD92-452C-90A5-42150BB6129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908943" y="2163784"/>
              <a:ext cx="1096963" cy="27699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l">
                <a:spcBef>
                  <a:spcPct val="50000"/>
                </a:spcBef>
                <a:buFontTx/>
                <a:buNone/>
              </a:pPr>
              <a:r>
                <a:rPr lang="en-US" sz="1200" b="0" u="none">
                  <a:solidFill>
                    <a:schemeClr val="tx1"/>
                  </a:solidFill>
                </a:rPr>
                <a:t>Track n</a:t>
              </a:r>
            </a:p>
          </p:txBody>
        </p:sp>
        <p:sp>
          <p:nvSpPr>
            <p:cNvPr id="10" name="Text Box 57">
              <a:extLst>
                <a:ext uri="{FF2B5EF4-FFF2-40B4-BE49-F238E27FC236}">
                  <a16:creationId xmlns:a16="http://schemas.microsoft.com/office/drawing/2014/main" id="{1C892599-5BE8-4F64-BB7F-83947654E75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410721" y="1904972"/>
              <a:ext cx="1086140" cy="27699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l">
                <a:spcBef>
                  <a:spcPct val="50000"/>
                </a:spcBef>
                <a:buFontTx/>
                <a:buNone/>
              </a:pPr>
              <a:r>
                <a:rPr lang="en-US" sz="1200" b="0" u="none" dirty="0">
                  <a:solidFill>
                    <a:schemeClr val="tx1"/>
                  </a:solidFill>
                </a:rPr>
                <a:t>Track N</a:t>
              </a:r>
            </a:p>
          </p:txBody>
        </p:sp>
        <p:sp>
          <p:nvSpPr>
            <p:cNvPr id="11" name="Line 58">
              <a:extLst>
                <a:ext uri="{FF2B5EF4-FFF2-40B4-BE49-F238E27FC236}">
                  <a16:creationId xmlns:a16="http://schemas.microsoft.com/office/drawing/2014/main" id="{2615671C-8664-4550-84A8-732FBD65643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24723" y="5243901"/>
              <a:ext cx="25966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12" name="Line 59">
              <a:extLst>
                <a:ext uri="{FF2B5EF4-FFF2-40B4-BE49-F238E27FC236}">
                  <a16:creationId xmlns:a16="http://schemas.microsoft.com/office/drawing/2014/main" id="{78F3343A-CD37-4E0F-857F-ED418749B18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724723" y="4075501"/>
              <a:ext cx="0" cy="116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13" name="Rectangle 70">
              <a:extLst>
                <a:ext uri="{FF2B5EF4-FFF2-40B4-BE49-F238E27FC236}">
                  <a16:creationId xmlns:a16="http://schemas.microsoft.com/office/drawing/2014/main" id="{7CC29EFC-573C-4B3D-B4AE-8D63FA775CD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98948" y="5248964"/>
              <a:ext cx="1227131" cy="27699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buFontTx/>
                <a:buNone/>
              </a:pPr>
              <a:r>
                <a:rPr lang="en-US" sz="1200" b="0" u="none" dirty="0">
                  <a:solidFill>
                    <a:schemeClr val="tx1"/>
                  </a:solidFill>
                  <a:cs typeface="Times New Roman" pitchFamily="18" charset="0"/>
                </a:rPr>
                <a:t>ground</a:t>
              </a:r>
              <a:r>
                <a:rPr lang="it-IT" sz="1200" b="0" u="none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1200" b="0" u="none" dirty="0">
                  <a:solidFill>
                    <a:schemeClr val="tx1"/>
                  </a:solidFill>
                  <a:cs typeface="Times New Roman" pitchFamily="18" charset="0"/>
                </a:rPr>
                <a:t>range</a:t>
              </a:r>
              <a:endParaRPr lang="el-GR" sz="1200" b="0" u="none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" name="Rectangle 71">
              <a:extLst>
                <a:ext uri="{FF2B5EF4-FFF2-40B4-BE49-F238E27FC236}">
                  <a16:creationId xmlns:a16="http://schemas.microsoft.com/office/drawing/2014/main" id="{8404F8F8-17B8-42AC-852B-2DF39F79C5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215928" y="4093484"/>
              <a:ext cx="670376" cy="27699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buFontTx/>
                <a:buNone/>
              </a:pPr>
              <a:r>
                <a:rPr lang="en-US" sz="1200" b="0" u="none" dirty="0">
                  <a:solidFill>
                    <a:schemeClr val="tx1"/>
                  </a:solidFill>
                  <a:cs typeface="Times New Roman" pitchFamily="18" charset="0"/>
                </a:rPr>
                <a:t>height</a:t>
              </a:r>
            </a:p>
          </p:txBody>
        </p:sp>
        <p:grpSp>
          <p:nvGrpSpPr>
            <p:cNvPr id="15" name="Group 72">
              <a:extLst>
                <a:ext uri="{FF2B5EF4-FFF2-40B4-BE49-F238E27FC236}">
                  <a16:creationId xmlns:a16="http://schemas.microsoft.com/office/drawing/2014/main" id="{22756647-E2B5-47E6-A7DB-D03449E421C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69027" y="2410534"/>
              <a:ext cx="679443" cy="311153"/>
              <a:chOff x="4122" y="1185"/>
              <a:chExt cx="1150" cy="461"/>
            </a:xfrm>
          </p:grpSpPr>
          <p:sp>
            <p:nvSpPr>
              <p:cNvPr id="135" name="Freeform 73">
                <a:extLst>
                  <a:ext uri="{FF2B5EF4-FFF2-40B4-BE49-F238E27FC236}">
                    <a16:creationId xmlns:a16="http://schemas.microsoft.com/office/drawing/2014/main" id="{6079BB69-47B3-41CF-A4E4-8C339B7215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29" y="1543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5"/>
                    </a:lnTo>
                    <a:lnTo>
                      <a:pt x="110" y="150"/>
                    </a:lnTo>
                    <a:lnTo>
                      <a:pt x="124" y="142"/>
                    </a:lnTo>
                    <a:lnTo>
                      <a:pt x="135" y="133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2"/>
                    </a:lnTo>
                    <a:lnTo>
                      <a:pt x="156" y="76"/>
                    </a:lnTo>
                    <a:lnTo>
                      <a:pt x="155" y="60"/>
                    </a:lnTo>
                    <a:lnTo>
                      <a:pt x="150" y="46"/>
                    </a:lnTo>
                    <a:lnTo>
                      <a:pt x="142" y="34"/>
                    </a:lnTo>
                    <a:lnTo>
                      <a:pt x="133" y="22"/>
                    </a:lnTo>
                    <a:lnTo>
                      <a:pt x="121" y="13"/>
                    </a:lnTo>
                    <a:lnTo>
                      <a:pt x="107" y="6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6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6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0"/>
                    </a:lnTo>
                    <a:lnTo>
                      <a:pt x="3" y="96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5"/>
                    </a:lnTo>
                    <a:lnTo>
                      <a:pt x="36" y="144"/>
                    </a:lnTo>
                    <a:lnTo>
                      <a:pt x="50" y="150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36" name="Freeform 74">
                <a:extLst>
                  <a:ext uri="{FF2B5EF4-FFF2-40B4-BE49-F238E27FC236}">
                    <a16:creationId xmlns:a16="http://schemas.microsoft.com/office/drawing/2014/main" id="{7C01081D-0B44-46B7-9D21-DCAC235A9A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45" y="1559"/>
                <a:ext cx="46" cy="46"/>
              </a:xfrm>
              <a:custGeom>
                <a:avLst/>
                <a:gdLst>
                  <a:gd name="T0" fmla="*/ 1 w 92"/>
                  <a:gd name="T1" fmla="*/ 0 h 94"/>
                  <a:gd name="T2" fmla="*/ 1 w 92"/>
                  <a:gd name="T3" fmla="*/ 0 h 94"/>
                  <a:gd name="T4" fmla="*/ 1 w 92"/>
                  <a:gd name="T5" fmla="*/ 0 h 94"/>
                  <a:gd name="T6" fmla="*/ 1 w 92"/>
                  <a:gd name="T7" fmla="*/ 0 h 94"/>
                  <a:gd name="T8" fmla="*/ 1 w 92"/>
                  <a:gd name="T9" fmla="*/ 0 h 94"/>
                  <a:gd name="T10" fmla="*/ 1 w 92"/>
                  <a:gd name="T11" fmla="*/ 0 h 94"/>
                  <a:gd name="T12" fmla="*/ 1 w 92"/>
                  <a:gd name="T13" fmla="*/ 0 h 94"/>
                  <a:gd name="T14" fmla="*/ 1 w 92"/>
                  <a:gd name="T15" fmla="*/ 0 h 94"/>
                  <a:gd name="T16" fmla="*/ 1 w 92"/>
                  <a:gd name="T17" fmla="*/ 0 h 94"/>
                  <a:gd name="T18" fmla="*/ 1 w 92"/>
                  <a:gd name="T19" fmla="*/ 0 h 94"/>
                  <a:gd name="T20" fmla="*/ 1 w 92"/>
                  <a:gd name="T21" fmla="*/ 0 h 94"/>
                  <a:gd name="T22" fmla="*/ 1 w 92"/>
                  <a:gd name="T23" fmla="*/ 0 h 94"/>
                  <a:gd name="T24" fmla="*/ 1 w 92"/>
                  <a:gd name="T25" fmla="*/ 0 h 94"/>
                  <a:gd name="T26" fmla="*/ 1 w 92"/>
                  <a:gd name="T27" fmla="*/ 0 h 94"/>
                  <a:gd name="T28" fmla="*/ 1 w 92"/>
                  <a:gd name="T29" fmla="*/ 0 h 94"/>
                  <a:gd name="T30" fmla="*/ 1 w 92"/>
                  <a:gd name="T31" fmla="*/ 0 h 94"/>
                  <a:gd name="T32" fmla="*/ 1 w 92"/>
                  <a:gd name="T33" fmla="*/ 0 h 94"/>
                  <a:gd name="T34" fmla="*/ 1 w 92"/>
                  <a:gd name="T35" fmla="*/ 0 h 94"/>
                  <a:gd name="T36" fmla="*/ 1 w 92"/>
                  <a:gd name="T37" fmla="*/ 0 h 94"/>
                  <a:gd name="T38" fmla="*/ 1 w 92"/>
                  <a:gd name="T39" fmla="*/ 0 h 94"/>
                  <a:gd name="T40" fmla="*/ 1 w 92"/>
                  <a:gd name="T41" fmla="*/ 0 h 94"/>
                  <a:gd name="T42" fmla="*/ 1 w 92"/>
                  <a:gd name="T43" fmla="*/ 0 h 94"/>
                  <a:gd name="T44" fmla="*/ 1 w 92"/>
                  <a:gd name="T45" fmla="*/ 0 h 94"/>
                  <a:gd name="T46" fmla="*/ 0 w 92"/>
                  <a:gd name="T47" fmla="*/ 0 h 94"/>
                  <a:gd name="T48" fmla="*/ 0 w 92"/>
                  <a:gd name="T49" fmla="*/ 0 h 94"/>
                  <a:gd name="T50" fmla="*/ 1 w 92"/>
                  <a:gd name="T51" fmla="*/ 0 h 94"/>
                  <a:gd name="T52" fmla="*/ 1 w 92"/>
                  <a:gd name="T53" fmla="*/ 0 h 94"/>
                  <a:gd name="T54" fmla="*/ 1 w 92"/>
                  <a:gd name="T55" fmla="*/ 0 h 94"/>
                  <a:gd name="T56" fmla="*/ 1 w 92"/>
                  <a:gd name="T57" fmla="*/ 0 h 94"/>
                  <a:gd name="T58" fmla="*/ 1 w 92"/>
                  <a:gd name="T59" fmla="*/ 0 h 94"/>
                  <a:gd name="T60" fmla="*/ 1 w 92"/>
                  <a:gd name="T61" fmla="*/ 0 h 94"/>
                  <a:gd name="T62" fmla="*/ 1 w 92"/>
                  <a:gd name="T63" fmla="*/ 0 h 94"/>
                  <a:gd name="T64" fmla="*/ 1 w 92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2"/>
                  <a:gd name="T100" fmla="*/ 0 h 94"/>
                  <a:gd name="T101" fmla="*/ 92 w 92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2" h="94">
                    <a:moveTo>
                      <a:pt x="47" y="94"/>
                    </a:moveTo>
                    <a:lnTo>
                      <a:pt x="56" y="92"/>
                    </a:lnTo>
                    <a:lnTo>
                      <a:pt x="65" y="90"/>
                    </a:lnTo>
                    <a:lnTo>
                      <a:pt x="72" y="86"/>
                    </a:lnTo>
                    <a:lnTo>
                      <a:pt x="79" y="80"/>
                    </a:lnTo>
                    <a:lnTo>
                      <a:pt x="85" y="73"/>
                    </a:lnTo>
                    <a:lnTo>
                      <a:pt x="88" y="65"/>
                    </a:lnTo>
                    <a:lnTo>
                      <a:pt x="92" y="56"/>
                    </a:lnTo>
                    <a:lnTo>
                      <a:pt x="92" y="46"/>
                    </a:lnTo>
                    <a:lnTo>
                      <a:pt x="91" y="37"/>
                    </a:lnTo>
                    <a:lnTo>
                      <a:pt x="88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1" y="8"/>
                    </a:lnTo>
                    <a:lnTo>
                      <a:pt x="63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6" y="5"/>
                    </a:lnTo>
                    <a:lnTo>
                      <a:pt x="19" y="9"/>
                    </a:lnTo>
                    <a:lnTo>
                      <a:pt x="12" y="15"/>
                    </a:lnTo>
                    <a:lnTo>
                      <a:pt x="6" y="22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7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0"/>
                    </a:lnTo>
                    <a:lnTo>
                      <a:pt x="38" y="94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37" name="Freeform 75">
                <a:extLst>
                  <a:ext uri="{FF2B5EF4-FFF2-40B4-BE49-F238E27FC236}">
                    <a16:creationId xmlns:a16="http://schemas.microsoft.com/office/drawing/2014/main" id="{BD839CA6-1BB4-472A-B346-AEF3673465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4" y="1545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4"/>
                    </a:lnTo>
                    <a:lnTo>
                      <a:pt x="110" y="149"/>
                    </a:lnTo>
                    <a:lnTo>
                      <a:pt x="124" y="141"/>
                    </a:lnTo>
                    <a:lnTo>
                      <a:pt x="135" y="132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3"/>
                    </a:lnTo>
                    <a:lnTo>
                      <a:pt x="156" y="77"/>
                    </a:lnTo>
                    <a:lnTo>
                      <a:pt x="154" y="61"/>
                    </a:lnTo>
                    <a:lnTo>
                      <a:pt x="149" y="46"/>
                    </a:lnTo>
                    <a:lnTo>
                      <a:pt x="141" y="33"/>
                    </a:lnTo>
                    <a:lnTo>
                      <a:pt x="132" y="22"/>
                    </a:lnTo>
                    <a:lnTo>
                      <a:pt x="120" y="12"/>
                    </a:lnTo>
                    <a:lnTo>
                      <a:pt x="106" y="5"/>
                    </a:lnTo>
                    <a:lnTo>
                      <a:pt x="93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7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5"/>
                    </a:lnTo>
                    <a:lnTo>
                      <a:pt x="6" y="49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3" y="95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4"/>
                    </a:lnTo>
                    <a:lnTo>
                      <a:pt x="36" y="144"/>
                    </a:lnTo>
                    <a:lnTo>
                      <a:pt x="50" y="151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38" name="Freeform 76">
                <a:extLst>
                  <a:ext uri="{FF2B5EF4-FFF2-40B4-BE49-F238E27FC236}">
                    <a16:creationId xmlns:a16="http://schemas.microsoft.com/office/drawing/2014/main" id="{E8B95C29-5DB1-4000-8FCD-22A46463EC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97" y="1517"/>
                <a:ext cx="15" cy="17"/>
              </a:xfrm>
              <a:custGeom>
                <a:avLst/>
                <a:gdLst>
                  <a:gd name="T0" fmla="*/ 0 w 32"/>
                  <a:gd name="T1" fmla="*/ 0 h 35"/>
                  <a:gd name="T2" fmla="*/ 0 w 32"/>
                  <a:gd name="T3" fmla="*/ 0 h 35"/>
                  <a:gd name="T4" fmla="*/ 0 w 32"/>
                  <a:gd name="T5" fmla="*/ 0 h 35"/>
                  <a:gd name="T6" fmla="*/ 0 w 32"/>
                  <a:gd name="T7" fmla="*/ 0 h 35"/>
                  <a:gd name="T8" fmla="*/ 0 w 32"/>
                  <a:gd name="T9" fmla="*/ 0 h 35"/>
                  <a:gd name="T10" fmla="*/ 0 w 32"/>
                  <a:gd name="T11" fmla="*/ 0 h 35"/>
                  <a:gd name="T12" fmla="*/ 0 w 32"/>
                  <a:gd name="T13" fmla="*/ 0 h 35"/>
                  <a:gd name="T14" fmla="*/ 0 w 32"/>
                  <a:gd name="T15" fmla="*/ 0 h 35"/>
                  <a:gd name="T16" fmla="*/ 0 w 32"/>
                  <a:gd name="T17" fmla="*/ 0 h 35"/>
                  <a:gd name="T18" fmla="*/ 0 w 32"/>
                  <a:gd name="T19" fmla="*/ 0 h 35"/>
                  <a:gd name="T20" fmla="*/ 0 w 32"/>
                  <a:gd name="T21" fmla="*/ 0 h 35"/>
                  <a:gd name="T22" fmla="*/ 0 w 32"/>
                  <a:gd name="T23" fmla="*/ 0 h 35"/>
                  <a:gd name="T24" fmla="*/ 0 w 32"/>
                  <a:gd name="T25" fmla="*/ 0 h 35"/>
                  <a:gd name="T26" fmla="*/ 0 w 32"/>
                  <a:gd name="T27" fmla="*/ 0 h 35"/>
                  <a:gd name="T28" fmla="*/ 0 w 32"/>
                  <a:gd name="T29" fmla="*/ 0 h 35"/>
                  <a:gd name="T30" fmla="*/ 0 w 32"/>
                  <a:gd name="T31" fmla="*/ 0 h 35"/>
                  <a:gd name="T32" fmla="*/ 0 w 3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5"/>
                  <a:gd name="T53" fmla="*/ 32 w 3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5">
                    <a:moveTo>
                      <a:pt x="17" y="35"/>
                    </a:moveTo>
                    <a:lnTo>
                      <a:pt x="22" y="34"/>
                    </a:lnTo>
                    <a:lnTo>
                      <a:pt x="27" y="29"/>
                    </a:lnTo>
                    <a:lnTo>
                      <a:pt x="30" y="24"/>
                    </a:lnTo>
                    <a:lnTo>
                      <a:pt x="32" y="17"/>
                    </a:lnTo>
                    <a:lnTo>
                      <a:pt x="30" y="11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0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39" name="Freeform 77">
                <a:extLst>
                  <a:ext uri="{FF2B5EF4-FFF2-40B4-BE49-F238E27FC236}">
                    <a16:creationId xmlns:a16="http://schemas.microsoft.com/office/drawing/2014/main" id="{518E1356-7BE1-49D2-B938-73F9DE6C4F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18" y="1531"/>
                <a:ext cx="15" cy="18"/>
              </a:xfrm>
              <a:custGeom>
                <a:avLst/>
                <a:gdLst>
                  <a:gd name="T0" fmla="*/ 0 w 31"/>
                  <a:gd name="T1" fmla="*/ 1 h 36"/>
                  <a:gd name="T2" fmla="*/ 0 w 31"/>
                  <a:gd name="T3" fmla="*/ 1 h 36"/>
                  <a:gd name="T4" fmla="*/ 0 w 31"/>
                  <a:gd name="T5" fmla="*/ 1 h 36"/>
                  <a:gd name="T6" fmla="*/ 0 w 31"/>
                  <a:gd name="T7" fmla="*/ 1 h 36"/>
                  <a:gd name="T8" fmla="*/ 0 w 31"/>
                  <a:gd name="T9" fmla="*/ 1 h 36"/>
                  <a:gd name="T10" fmla="*/ 0 w 31"/>
                  <a:gd name="T11" fmla="*/ 1 h 36"/>
                  <a:gd name="T12" fmla="*/ 0 w 31"/>
                  <a:gd name="T13" fmla="*/ 1 h 36"/>
                  <a:gd name="T14" fmla="*/ 0 w 31"/>
                  <a:gd name="T15" fmla="*/ 1 h 36"/>
                  <a:gd name="T16" fmla="*/ 0 w 31"/>
                  <a:gd name="T17" fmla="*/ 0 h 36"/>
                  <a:gd name="T18" fmla="*/ 0 w 31"/>
                  <a:gd name="T19" fmla="*/ 1 h 36"/>
                  <a:gd name="T20" fmla="*/ 0 w 31"/>
                  <a:gd name="T21" fmla="*/ 1 h 36"/>
                  <a:gd name="T22" fmla="*/ 0 w 31"/>
                  <a:gd name="T23" fmla="*/ 1 h 36"/>
                  <a:gd name="T24" fmla="*/ 0 w 31"/>
                  <a:gd name="T25" fmla="*/ 1 h 36"/>
                  <a:gd name="T26" fmla="*/ 0 w 31"/>
                  <a:gd name="T27" fmla="*/ 1 h 36"/>
                  <a:gd name="T28" fmla="*/ 0 w 31"/>
                  <a:gd name="T29" fmla="*/ 1 h 36"/>
                  <a:gd name="T30" fmla="*/ 0 w 31"/>
                  <a:gd name="T31" fmla="*/ 1 h 36"/>
                  <a:gd name="T32" fmla="*/ 0 w 31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6"/>
                  <a:gd name="T53" fmla="*/ 31 w 31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6">
                    <a:moveTo>
                      <a:pt x="16" y="36"/>
                    </a:moveTo>
                    <a:lnTo>
                      <a:pt x="23" y="33"/>
                    </a:lnTo>
                    <a:lnTo>
                      <a:pt x="27" y="30"/>
                    </a:lnTo>
                    <a:lnTo>
                      <a:pt x="31" y="24"/>
                    </a:lnTo>
                    <a:lnTo>
                      <a:pt x="31" y="17"/>
                    </a:lnTo>
                    <a:lnTo>
                      <a:pt x="30" y="10"/>
                    </a:lnTo>
                    <a:lnTo>
                      <a:pt x="26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4" y="30"/>
                    </a:lnTo>
                    <a:lnTo>
                      <a:pt x="9" y="35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0" name="Freeform 78">
                <a:extLst>
                  <a:ext uri="{FF2B5EF4-FFF2-40B4-BE49-F238E27FC236}">
                    <a16:creationId xmlns:a16="http://schemas.microsoft.com/office/drawing/2014/main" id="{A08766C9-DBFA-453A-AC3C-BA4F6CA81B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74" y="1532"/>
                <a:ext cx="16" cy="18"/>
              </a:xfrm>
              <a:custGeom>
                <a:avLst/>
                <a:gdLst>
                  <a:gd name="T0" fmla="*/ 0 w 33"/>
                  <a:gd name="T1" fmla="*/ 1 h 36"/>
                  <a:gd name="T2" fmla="*/ 0 w 33"/>
                  <a:gd name="T3" fmla="*/ 1 h 36"/>
                  <a:gd name="T4" fmla="*/ 0 w 33"/>
                  <a:gd name="T5" fmla="*/ 1 h 36"/>
                  <a:gd name="T6" fmla="*/ 0 w 33"/>
                  <a:gd name="T7" fmla="*/ 1 h 36"/>
                  <a:gd name="T8" fmla="*/ 0 w 33"/>
                  <a:gd name="T9" fmla="*/ 1 h 36"/>
                  <a:gd name="T10" fmla="*/ 0 w 33"/>
                  <a:gd name="T11" fmla="*/ 1 h 36"/>
                  <a:gd name="T12" fmla="*/ 0 w 33"/>
                  <a:gd name="T13" fmla="*/ 1 h 36"/>
                  <a:gd name="T14" fmla="*/ 0 w 33"/>
                  <a:gd name="T15" fmla="*/ 1 h 36"/>
                  <a:gd name="T16" fmla="*/ 0 w 33"/>
                  <a:gd name="T17" fmla="*/ 0 h 36"/>
                  <a:gd name="T18" fmla="*/ 0 w 33"/>
                  <a:gd name="T19" fmla="*/ 1 h 36"/>
                  <a:gd name="T20" fmla="*/ 0 w 33"/>
                  <a:gd name="T21" fmla="*/ 1 h 36"/>
                  <a:gd name="T22" fmla="*/ 0 w 33"/>
                  <a:gd name="T23" fmla="*/ 1 h 36"/>
                  <a:gd name="T24" fmla="*/ 0 w 33"/>
                  <a:gd name="T25" fmla="*/ 1 h 36"/>
                  <a:gd name="T26" fmla="*/ 0 w 33"/>
                  <a:gd name="T27" fmla="*/ 1 h 36"/>
                  <a:gd name="T28" fmla="*/ 0 w 33"/>
                  <a:gd name="T29" fmla="*/ 1 h 36"/>
                  <a:gd name="T30" fmla="*/ 0 w 33"/>
                  <a:gd name="T31" fmla="*/ 1 h 36"/>
                  <a:gd name="T32" fmla="*/ 0 w 33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6"/>
                  <a:gd name="T53" fmla="*/ 33 w 33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6">
                    <a:moveTo>
                      <a:pt x="17" y="36"/>
                    </a:moveTo>
                    <a:lnTo>
                      <a:pt x="11" y="35"/>
                    </a:lnTo>
                    <a:lnTo>
                      <a:pt x="5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5" y="6"/>
                    </a:lnTo>
                    <a:lnTo>
                      <a:pt x="10" y="3"/>
                    </a:lnTo>
                    <a:lnTo>
                      <a:pt x="17" y="0"/>
                    </a:lnTo>
                    <a:lnTo>
                      <a:pt x="22" y="1"/>
                    </a:lnTo>
                    <a:lnTo>
                      <a:pt x="28" y="5"/>
                    </a:lnTo>
                    <a:lnTo>
                      <a:pt x="32" y="11"/>
                    </a:lnTo>
                    <a:lnTo>
                      <a:pt x="33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3" y="35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1" name="Freeform 79">
                <a:extLst>
                  <a:ext uri="{FF2B5EF4-FFF2-40B4-BE49-F238E27FC236}">
                    <a16:creationId xmlns:a16="http://schemas.microsoft.com/office/drawing/2014/main" id="{AC0E3043-88BF-4E4C-8F56-9A66814097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54" y="1543"/>
                <a:ext cx="16" cy="17"/>
              </a:xfrm>
              <a:custGeom>
                <a:avLst/>
                <a:gdLst>
                  <a:gd name="T0" fmla="*/ 0 w 33"/>
                  <a:gd name="T1" fmla="*/ 0 h 35"/>
                  <a:gd name="T2" fmla="*/ 0 w 33"/>
                  <a:gd name="T3" fmla="*/ 0 h 35"/>
                  <a:gd name="T4" fmla="*/ 0 w 33"/>
                  <a:gd name="T5" fmla="*/ 0 h 35"/>
                  <a:gd name="T6" fmla="*/ 0 w 33"/>
                  <a:gd name="T7" fmla="*/ 0 h 35"/>
                  <a:gd name="T8" fmla="*/ 0 w 33"/>
                  <a:gd name="T9" fmla="*/ 0 h 35"/>
                  <a:gd name="T10" fmla="*/ 0 w 33"/>
                  <a:gd name="T11" fmla="*/ 0 h 35"/>
                  <a:gd name="T12" fmla="*/ 0 w 33"/>
                  <a:gd name="T13" fmla="*/ 0 h 35"/>
                  <a:gd name="T14" fmla="*/ 0 w 33"/>
                  <a:gd name="T15" fmla="*/ 0 h 35"/>
                  <a:gd name="T16" fmla="*/ 0 w 33"/>
                  <a:gd name="T17" fmla="*/ 0 h 35"/>
                  <a:gd name="T18" fmla="*/ 0 w 33"/>
                  <a:gd name="T19" fmla="*/ 0 h 35"/>
                  <a:gd name="T20" fmla="*/ 0 w 33"/>
                  <a:gd name="T21" fmla="*/ 0 h 35"/>
                  <a:gd name="T22" fmla="*/ 0 w 33"/>
                  <a:gd name="T23" fmla="*/ 0 h 35"/>
                  <a:gd name="T24" fmla="*/ 0 w 33"/>
                  <a:gd name="T25" fmla="*/ 0 h 35"/>
                  <a:gd name="T26" fmla="*/ 0 w 33"/>
                  <a:gd name="T27" fmla="*/ 0 h 35"/>
                  <a:gd name="T28" fmla="*/ 0 w 33"/>
                  <a:gd name="T29" fmla="*/ 0 h 35"/>
                  <a:gd name="T30" fmla="*/ 0 w 33"/>
                  <a:gd name="T31" fmla="*/ 0 h 35"/>
                  <a:gd name="T32" fmla="*/ 0 w 3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5"/>
                  <a:gd name="T53" fmla="*/ 33 w 3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5">
                    <a:moveTo>
                      <a:pt x="17" y="35"/>
                    </a:moveTo>
                    <a:lnTo>
                      <a:pt x="10" y="34"/>
                    </a:lnTo>
                    <a:lnTo>
                      <a:pt x="5" y="30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2" y="1"/>
                    </a:lnTo>
                    <a:lnTo>
                      <a:pt x="27" y="5"/>
                    </a:lnTo>
                    <a:lnTo>
                      <a:pt x="30" y="9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28" y="29"/>
                    </a:lnTo>
                    <a:lnTo>
                      <a:pt x="23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2" name="Freeform 80">
                <a:extLst>
                  <a:ext uri="{FF2B5EF4-FFF2-40B4-BE49-F238E27FC236}">
                    <a16:creationId xmlns:a16="http://schemas.microsoft.com/office/drawing/2014/main" id="{363A27F9-474C-4AD2-9645-EF0AC34BEA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3" y="1554"/>
                <a:ext cx="48" cy="86"/>
              </a:xfrm>
              <a:custGeom>
                <a:avLst/>
                <a:gdLst>
                  <a:gd name="T0" fmla="*/ 1 w 96"/>
                  <a:gd name="T1" fmla="*/ 0 h 173"/>
                  <a:gd name="T2" fmla="*/ 1 w 96"/>
                  <a:gd name="T3" fmla="*/ 0 h 173"/>
                  <a:gd name="T4" fmla="*/ 1 w 96"/>
                  <a:gd name="T5" fmla="*/ 0 h 173"/>
                  <a:gd name="T6" fmla="*/ 1 w 96"/>
                  <a:gd name="T7" fmla="*/ 0 h 173"/>
                  <a:gd name="T8" fmla="*/ 1 w 96"/>
                  <a:gd name="T9" fmla="*/ 0 h 173"/>
                  <a:gd name="T10" fmla="*/ 1 w 96"/>
                  <a:gd name="T11" fmla="*/ 0 h 173"/>
                  <a:gd name="T12" fmla="*/ 1 w 96"/>
                  <a:gd name="T13" fmla="*/ 0 h 173"/>
                  <a:gd name="T14" fmla="*/ 1 w 96"/>
                  <a:gd name="T15" fmla="*/ 0 h 173"/>
                  <a:gd name="T16" fmla="*/ 1 w 96"/>
                  <a:gd name="T17" fmla="*/ 0 h 173"/>
                  <a:gd name="T18" fmla="*/ 1 w 96"/>
                  <a:gd name="T19" fmla="*/ 0 h 173"/>
                  <a:gd name="T20" fmla="*/ 1 w 96"/>
                  <a:gd name="T21" fmla="*/ 0 h 173"/>
                  <a:gd name="T22" fmla="*/ 1 w 96"/>
                  <a:gd name="T23" fmla="*/ 0 h 173"/>
                  <a:gd name="T24" fmla="*/ 1 w 96"/>
                  <a:gd name="T25" fmla="*/ 0 h 173"/>
                  <a:gd name="T26" fmla="*/ 1 w 96"/>
                  <a:gd name="T27" fmla="*/ 0 h 173"/>
                  <a:gd name="T28" fmla="*/ 1 w 96"/>
                  <a:gd name="T29" fmla="*/ 0 h 173"/>
                  <a:gd name="T30" fmla="*/ 1 w 96"/>
                  <a:gd name="T31" fmla="*/ 0 h 173"/>
                  <a:gd name="T32" fmla="*/ 1 w 96"/>
                  <a:gd name="T33" fmla="*/ 0 h 173"/>
                  <a:gd name="T34" fmla="*/ 1 w 96"/>
                  <a:gd name="T35" fmla="*/ 0 h 173"/>
                  <a:gd name="T36" fmla="*/ 1 w 96"/>
                  <a:gd name="T37" fmla="*/ 0 h 173"/>
                  <a:gd name="T38" fmla="*/ 1 w 96"/>
                  <a:gd name="T39" fmla="*/ 0 h 173"/>
                  <a:gd name="T40" fmla="*/ 1 w 96"/>
                  <a:gd name="T41" fmla="*/ 0 h 173"/>
                  <a:gd name="T42" fmla="*/ 1 w 96"/>
                  <a:gd name="T43" fmla="*/ 0 h 173"/>
                  <a:gd name="T44" fmla="*/ 1 w 96"/>
                  <a:gd name="T45" fmla="*/ 0 h 173"/>
                  <a:gd name="T46" fmla="*/ 1 w 96"/>
                  <a:gd name="T47" fmla="*/ 0 h 173"/>
                  <a:gd name="T48" fmla="*/ 0 w 96"/>
                  <a:gd name="T49" fmla="*/ 0 h 173"/>
                  <a:gd name="T50" fmla="*/ 1 w 96"/>
                  <a:gd name="T51" fmla="*/ 0 h 173"/>
                  <a:gd name="T52" fmla="*/ 1 w 96"/>
                  <a:gd name="T53" fmla="*/ 0 h 173"/>
                  <a:gd name="T54" fmla="*/ 1 w 96"/>
                  <a:gd name="T55" fmla="*/ 0 h 173"/>
                  <a:gd name="T56" fmla="*/ 1 w 96"/>
                  <a:gd name="T57" fmla="*/ 0 h 173"/>
                  <a:gd name="T58" fmla="*/ 1 w 96"/>
                  <a:gd name="T59" fmla="*/ 0 h 173"/>
                  <a:gd name="T60" fmla="*/ 1 w 96"/>
                  <a:gd name="T61" fmla="*/ 0 h 173"/>
                  <a:gd name="T62" fmla="*/ 1 w 96"/>
                  <a:gd name="T63" fmla="*/ 0 h 173"/>
                  <a:gd name="T64" fmla="*/ 1 w 96"/>
                  <a:gd name="T65" fmla="*/ 0 h 173"/>
                  <a:gd name="T66" fmla="*/ 1 w 96"/>
                  <a:gd name="T67" fmla="*/ 0 h 173"/>
                  <a:gd name="T68" fmla="*/ 1 w 96"/>
                  <a:gd name="T69" fmla="*/ 0 h 173"/>
                  <a:gd name="T70" fmla="*/ 1 w 96"/>
                  <a:gd name="T71" fmla="*/ 0 h 173"/>
                  <a:gd name="T72" fmla="*/ 1 w 96"/>
                  <a:gd name="T73" fmla="*/ 0 h 173"/>
                  <a:gd name="T74" fmla="*/ 1 w 96"/>
                  <a:gd name="T75" fmla="*/ 0 h 173"/>
                  <a:gd name="T76" fmla="*/ 1 w 96"/>
                  <a:gd name="T77" fmla="*/ 0 h 173"/>
                  <a:gd name="T78" fmla="*/ 1 w 96"/>
                  <a:gd name="T79" fmla="*/ 0 h 173"/>
                  <a:gd name="T80" fmla="*/ 1 w 96"/>
                  <a:gd name="T81" fmla="*/ 0 h 173"/>
                  <a:gd name="T82" fmla="*/ 1 w 96"/>
                  <a:gd name="T83" fmla="*/ 0 h 173"/>
                  <a:gd name="T84" fmla="*/ 1 w 96"/>
                  <a:gd name="T85" fmla="*/ 0 h 173"/>
                  <a:gd name="T86" fmla="*/ 1 w 96"/>
                  <a:gd name="T87" fmla="*/ 0 h 173"/>
                  <a:gd name="T88" fmla="*/ 1 w 96"/>
                  <a:gd name="T89" fmla="*/ 0 h 173"/>
                  <a:gd name="T90" fmla="*/ 1 w 96"/>
                  <a:gd name="T91" fmla="*/ 0 h 173"/>
                  <a:gd name="T92" fmla="*/ 1 w 96"/>
                  <a:gd name="T93" fmla="*/ 0 h 173"/>
                  <a:gd name="T94" fmla="*/ 1 w 96"/>
                  <a:gd name="T95" fmla="*/ 0 h 173"/>
                  <a:gd name="T96" fmla="*/ 1 w 96"/>
                  <a:gd name="T97" fmla="*/ 0 h 173"/>
                  <a:gd name="T98" fmla="*/ 1 w 96"/>
                  <a:gd name="T99" fmla="*/ 0 h 1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73"/>
                  <a:gd name="T152" fmla="*/ 96 w 96"/>
                  <a:gd name="T153" fmla="*/ 173 h 1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73">
                    <a:moveTo>
                      <a:pt x="79" y="90"/>
                    </a:moveTo>
                    <a:lnTo>
                      <a:pt x="73" y="91"/>
                    </a:lnTo>
                    <a:lnTo>
                      <a:pt x="68" y="95"/>
                    </a:lnTo>
                    <a:lnTo>
                      <a:pt x="65" y="99"/>
                    </a:lnTo>
                    <a:lnTo>
                      <a:pt x="65" y="106"/>
                    </a:lnTo>
                    <a:lnTo>
                      <a:pt x="65" y="115"/>
                    </a:lnTo>
                    <a:lnTo>
                      <a:pt x="57" y="111"/>
                    </a:lnTo>
                    <a:lnTo>
                      <a:pt x="56" y="62"/>
                    </a:lnTo>
                    <a:lnTo>
                      <a:pt x="73" y="0"/>
                    </a:lnTo>
                    <a:lnTo>
                      <a:pt x="33" y="16"/>
                    </a:lnTo>
                    <a:lnTo>
                      <a:pt x="37" y="58"/>
                    </a:lnTo>
                    <a:lnTo>
                      <a:pt x="14" y="24"/>
                    </a:lnTo>
                    <a:lnTo>
                      <a:pt x="3" y="33"/>
                    </a:lnTo>
                    <a:lnTo>
                      <a:pt x="37" y="63"/>
                    </a:lnTo>
                    <a:lnTo>
                      <a:pt x="42" y="112"/>
                    </a:lnTo>
                    <a:lnTo>
                      <a:pt x="30" y="118"/>
                    </a:lnTo>
                    <a:lnTo>
                      <a:pt x="30" y="107"/>
                    </a:lnTo>
                    <a:lnTo>
                      <a:pt x="29" y="100"/>
                    </a:lnTo>
                    <a:lnTo>
                      <a:pt x="26" y="96"/>
                    </a:lnTo>
                    <a:lnTo>
                      <a:pt x="21" y="92"/>
                    </a:lnTo>
                    <a:lnTo>
                      <a:pt x="15" y="91"/>
                    </a:lnTo>
                    <a:lnTo>
                      <a:pt x="10" y="92"/>
                    </a:lnTo>
                    <a:lnTo>
                      <a:pt x="5" y="96"/>
                    </a:lnTo>
                    <a:lnTo>
                      <a:pt x="2" y="101"/>
                    </a:lnTo>
                    <a:lnTo>
                      <a:pt x="0" y="108"/>
                    </a:lnTo>
                    <a:lnTo>
                      <a:pt x="2" y="157"/>
                    </a:lnTo>
                    <a:lnTo>
                      <a:pt x="3" y="164"/>
                    </a:lnTo>
                    <a:lnTo>
                      <a:pt x="6" y="168"/>
                    </a:lnTo>
                    <a:lnTo>
                      <a:pt x="11" y="172"/>
                    </a:lnTo>
                    <a:lnTo>
                      <a:pt x="17" y="173"/>
                    </a:lnTo>
                    <a:lnTo>
                      <a:pt x="22" y="172"/>
                    </a:lnTo>
                    <a:lnTo>
                      <a:pt x="28" y="167"/>
                    </a:lnTo>
                    <a:lnTo>
                      <a:pt x="30" y="162"/>
                    </a:lnTo>
                    <a:lnTo>
                      <a:pt x="32" y="156"/>
                    </a:lnTo>
                    <a:lnTo>
                      <a:pt x="32" y="136"/>
                    </a:lnTo>
                    <a:lnTo>
                      <a:pt x="65" y="136"/>
                    </a:lnTo>
                    <a:lnTo>
                      <a:pt x="66" y="156"/>
                    </a:lnTo>
                    <a:lnTo>
                      <a:pt x="67" y="162"/>
                    </a:lnTo>
                    <a:lnTo>
                      <a:pt x="71" y="167"/>
                    </a:lnTo>
                    <a:lnTo>
                      <a:pt x="75" y="171"/>
                    </a:lnTo>
                    <a:lnTo>
                      <a:pt x="81" y="172"/>
                    </a:lnTo>
                    <a:lnTo>
                      <a:pt x="87" y="171"/>
                    </a:lnTo>
                    <a:lnTo>
                      <a:pt x="91" y="166"/>
                    </a:lnTo>
                    <a:lnTo>
                      <a:pt x="95" y="161"/>
                    </a:lnTo>
                    <a:lnTo>
                      <a:pt x="96" y="154"/>
                    </a:lnTo>
                    <a:lnTo>
                      <a:pt x="95" y="106"/>
                    </a:lnTo>
                    <a:lnTo>
                      <a:pt x="94" y="99"/>
                    </a:lnTo>
                    <a:lnTo>
                      <a:pt x="90" y="95"/>
                    </a:lnTo>
                    <a:lnTo>
                      <a:pt x="86" y="91"/>
                    </a:lnTo>
                    <a:lnTo>
                      <a:pt x="79" y="9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3" name="Freeform 81">
                <a:extLst>
                  <a:ext uri="{FF2B5EF4-FFF2-40B4-BE49-F238E27FC236}">
                    <a16:creationId xmlns:a16="http://schemas.microsoft.com/office/drawing/2014/main" id="{E1BFE365-9E0A-4F43-9FFD-48857CB4EB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583"/>
                <a:ext cx="30" cy="53"/>
              </a:xfrm>
              <a:custGeom>
                <a:avLst/>
                <a:gdLst>
                  <a:gd name="T0" fmla="*/ 1 w 60"/>
                  <a:gd name="T1" fmla="*/ 1 h 106"/>
                  <a:gd name="T2" fmla="*/ 1 w 60"/>
                  <a:gd name="T3" fmla="*/ 1 h 106"/>
                  <a:gd name="T4" fmla="*/ 1 w 60"/>
                  <a:gd name="T5" fmla="*/ 1 h 106"/>
                  <a:gd name="T6" fmla="*/ 1 w 60"/>
                  <a:gd name="T7" fmla="*/ 1 h 106"/>
                  <a:gd name="T8" fmla="*/ 1 w 60"/>
                  <a:gd name="T9" fmla="*/ 1 h 106"/>
                  <a:gd name="T10" fmla="*/ 1 w 60"/>
                  <a:gd name="T11" fmla="*/ 1 h 106"/>
                  <a:gd name="T12" fmla="*/ 1 w 60"/>
                  <a:gd name="T13" fmla="*/ 1 h 106"/>
                  <a:gd name="T14" fmla="*/ 1 w 60"/>
                  <a:gd name="T15" fmla="*/ 1 h 106"/>
                  <a:gd name="T16" fmla="*/ 1 w 60"/>
                  <a:gd name="T17" fmla="*/ 0 h 106"/>
                  <a:gd name="T18" fmla="*/ 1 w 60"/>
                  <a:gd name="T19" fmla="*/ 1 h 106"/>
                  <a:gd name="T20" fmla="*/ 1 w 60"/>
                  <a:gd name="T21" fmla="*/ 1 h 106"/>
                  <a:gd name="T22" fmla="*/ 1 w 60"/>
                  <a:gd name="T23" fmla="*/ 1 h 106"/>
                  <a:gd name="T24" fmla="*/ 1 w 60"/>
                  <a:gd name="T25" fmla="*/ 1 h 106"/>
                  <a:gd name="T26" fmla="*/ 1 w 60"/>
                  <a:gd name="T27" fmla="*/ 1 h 106"/>
                  <a:gd name="T28" fmla="*/ 1 w 60"/>
                  <a:gd name="T29" fmla="*/ 1 h 106"/>
                  <a:gd name="T30" fmla="*/ 1 w 60"/>
                  <a:gd name="T31" fmla="*/ 1 h 106"/>
                  <a:gd name="T32" fmla="*/ 1 w 60"/>
                  <a:gd name="T33" fmla="*/ 1 h 106"/>
                  <a:gd name="T34" fmla="*/ 1 w 60"/>
                  <a:gd name="T35" fmla="*/ 1 h 106"/>
                  <a:gd name="T36" fmla="*/ 1 w 60"/>
                  <a:gd name="T37" fmla="*/ 1 h 106"/>
                  <a:gd name="T38" fmla="*/ 1 w 60"/>
                  <a:gd name="T39" fmla="*/ 1 h 106"/>
                  <a:gd name="T40" fmla="*/ 0 w 60"/>
                  <a:gd name="T41" fmla="*/ 1 h 106"/>
                  <a:gd name="T42" fmla="*/ 0 w 60"/>
                  <a:gd name="T43" fmla="*/ 1 h 106"/>
                  <a:gd name="T44" fmla="*/ 0 w 60"/>
                  <a:gd name="T45" fmla="*/ 1 h 106"/>
                  <a:gd name="T46" fmla="*/ 1 w 60"/>
                  <a:gd name="T47" fmla="*/ 1 h 106"/>
                  <a:gd name="T48" fmla="*/ 1 w 60"/>
                  <a:gd name="T49" fmla="*/ 1 h 106"/>
                  <a:gd name="T50" fmla="*/ 1 w 60"/>
                  <a:gd name="T51" fmla="*/ 1 h 106"/>
                  <a:gd name="T52" fmla="*/ 1 w 60"/>
                  <a:gd name="T53" fmla="*/ 1 h 106"/>
                  <a:gd name="T54" fmla="*/ 1 w 60"/>
                  <a:gd name="T55" fmla="*/ 1 h 106"/>
                  <a:gd name="T56" fmla="*/ 1 w 60"/>
                  <a:gd name="T57" fmla="*/ 1 h 106"/>
                  <a:gd name="T58" fmla="*/ 1 w 60"/>
                  <a:gd name="T59" fmla="*/ 1 h 106"/>
                  <a:gd name="T60" fmla="*/ 1 w 60"/>
                  <a:gd name="T61" fmla="*/ 1 h 106"/>
                  <a:gd name="T62" fmla="*/ 1 w 60"/>
                  <a:gd name="T63" fmla="*/ 1 h 106"/>
                  <a:gd name="T64" fmla="*/ 1 w 60"/>
                  <a:gd name="T65" fmla="*/ 1 h 106"/>
                  <a:gd name="T66" fmla="*/ 1 w 60"/>
                  <a:gd name="T67" fmla="*/ 1 h 106"/>
                  <a:gd name="T68" fmla="*/ 1 w 60"/>
                  <a:gd name="T69" fmla="*/ 1 h 106"/>
                  <a:gd name="T70" fmla="*/ 1 w 60"/>
                  <a:gd name="T71" fmla="*/ 1 h 106"/>
                  <a:gd name="T72" fmla="*/ 1 w 60"/>
                  <a:gd name="T73" fmla="*/ 1 h 106"/>
                  <a:gd name="T74" fmla="*/ 1 w 60"/>
                  <a:gd name="T75" fmla="*/ 1 h 106"/>
                  <a:gd name="T76" fmla="*/ 1 w 60"/>
                  <a:gd name="T77" fmla="*/ 1 h 106"/>
                  <a:gd name="T78" fmla="*/ 1 w 60"/>
                  <a:gd name="T79" fmla="*/ 1 h 106"/>
                  <a:gd name="T80" fmla="*/ 1 w 60"/>
                  <a:gd name="T81" fmla="*/ 1 h 106"/>
                  <a:gd name="T82" fmla="*/ 1 w 60"/>
                  <a:gd name="T83" fmla="*/ 1 h 106"/>
                  <a:gd name="T84" fmla="*/ 1 w 60"/>
                  <a:gd name="T85" fmla="*/ 1 h 106"/>
                  <a:gd name="T86" fmla="*/ 1 w 60"/>
                  <a:gd name="T87" fmla="*/ 1 h 106"/>
                  <a:gd name="T88" fmla="*/ 1 w 60"/>
                  <a:gd name="T89" fmla="*/ 1 h 106"/>
                  <a:gd name="T90" fmla="*/ 1 w 60"/>
                  <a:gd name="T91" fmla="*/ 1 h 106"/>
                  <a:gd name="T92" fmla="*/ 1 w 60"/>
                  <a:gd name="T93" fmla="*/ 1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"/>
                  <a:gd name="T142" fmla="*/ 0 h 106"/>
                  <a:gd name="T143" fmla="*/ 60 w 60"/>
                  <a:gd name="T144" fmla="*/ 106 h 10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" h="106">
                    <a:moveTo>
                      <a:pt x="49" y="54"/>
                    </a:moveTo>
                    <a:lnTo>
                      <a:pt x="46" y="55"/>
                    </a:lnTo>
                    <a:lnTo>
                      <a:pt x="44" y="57"/>
                    </a:lnTo>
                    <a:lnTo>
                      <a:pt x="41" y="61"/>
                    </a:lnTo>
                    <a:lnTo>
                      <a:pt x="40" y="64"/>
                    </a:lnTo>
                    <a:lnTo>
                      <a:pt x="40" y="70"/>
                    </a:lnTo>
                    <a:lnTo>
                      <a:pt x="34" y="68"/>
                    </a:lnTo>
                    <a:lnTo>
                      <a:pt x="35" y="35"/>
                    </a:lnTo>
                    <a:lnTo>
                      <a:pt x="42" y="0"/>
                    </a:lnTo>
                    <a:lnTo>
                      <a:pt x="19" y="9"/>
                    </a:lnTo>
                    <a:lnTo>
                      <a:pt x="22" y="37"/>
                    </a:lnTo>
                    <a:lnTo>
                      <a:pt x="25" y="68"/>
                    </a:lnTo>
                    <a:lnTo>
                      <a:pt x="18" y="72"/>
                    </a:lnTo>
                    <a:lnTo>
                      <a:pt x="18" y="65"/>
                    </a:lnTo>
                    <a:lnTo>
                      <a:pt x="17" y="61"/>
                    </a:lnTo>
                    <a:lnTo>
                      <a:pt x="16" y="58"/>
                    </a:lnTo>
                    <a:lnTo>
                      <a:pt x="12" y="56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3" y="102"/>
                    </a:lnTo>
                    <a:lnTo>
                      <a:pt x="6" y="104"/>
                    </a:lnTo>
                    <a:lnTo>
                      <a:pt x="9" y="106"/>
                    </a:lnTo>
                    <a:lnTo>
                      <a:pt x="12" y="104"/>
                    </a:lnTo>
                    <a:lnTo>
                      <a:pt x="16" y="102"/>
                    </a:lnTo>
                    <a:lnTo>
                      <a:pt x="17" y="100"/>
                    </a:lnTo>
                    <a:lnTo>
                      <a:pt x="18" y="95"/>
                    </a:lnTo>
                    <a:lnTo>
                      <a:pt x="18" y="84"/>
                    </a:lnTo>
                    <a:lnTo>
                      <a:pt x="40" y="83"/>
                    </a:lnTo>
                    <a:lnTo>
                      <a:pt x="41" y="94"/>
                    </a:lnTo>
                    <a:lnTo>
                      <a:pt x="42" y="99"/>
                    </a:lnTo>
                    <a:lnTo>
                      <a:pt x="45" y="101"/>
                    </a:lnTo>
                    <a:lnTo>
                      <a:pt x="47" y="103"/>
                    </a:lnTo>
                    <a:lnTo>
                      <a:pt x="50" y="104"/>
                    </a:lnTo>
                    <a:lnTo>
                      <a:pt x="54" y="103"/>
                    </a:lnTo>
                    <a:lnTo>
                      <a:pt x="57" y="101"/>
                    </a:lnTo>
                    <a:lnTo>
                      <a:pt x="59" y="99"/>
                    </a:lnTo>
                    <a:lnTo>
                      <a:pt x="60" y="94"/>
                    </a:lnTo>
                    <a:lnTo>
                      <a:pt x="59" y="64"/>
                    </a:lnTo>
                    <a:lnTo>
                      <a:pt x="57" y="60"/>
                    </a:lnTo>
                    <a:lnTo>
                      <a:pt x="56" y="57"/>
                    </a:lnTo>
                    <a:lnTo>
                      <a:pt x="53" y="55"/>
                    </a:lnTo>
                    <a:lnTo>
                      <a:pt x="49" y="5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4" name="Freeform 82">
                <a:extLst>
                  <a:ext uri="{FF2B5EF4-FFF2-40B4-BE49-F238E27FC236}">
                    <a16:creationId xmlns:a16="http://schemas.microsoft.com/office/drawing/2014/main" id="{02D3E342-2167-4144-B169-859DAD0C8A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2" y="1561"/>
                <a:ext cx="48" cy="85"/>
              </a:xfrm>
              <a:custGeom>
                <a:avLst/>
                <a:gdLst>
                  <a:gd name="T0" fmla="*/ 1 w 96"/>
                  <a:gd name="T1" fmla="*/ 1 h 169"/>
                  <a:gd name="T2" fmla="*/ 1 w 96"/>
                  <a:gd name="T3" fmla="*/ 1 h 169"/>
                  <a:gd name="T4" fmla="*/ 1 w 96"/>
                  <a:gd name="T5" fmla="*/ 1 h 169"/>
                  <a:gd name="T6" fmla="*/ 1 w 96"/>
                  <a:gd name="T7" fmla="*/ 1 h 169"/>
                  <a:gd name="T8" fmla="*/ 1 w 96"/>
                  <a:gd name="T9" fmla="*/ 1 h 169"/>
                  <a:gd name="T10" fmla="*/ 1 w 96"/>
                  <a:gd name="T11" fmla="*/ 1 h 169"/>
                  <a:gd name="T12" fmla="*/ 1 w 96"/>
                  <a:gd name="T13" fmla="*/ 1 h 169"/>
                  <a:gd name="T14" fmla="*/ 1 w 96"/>
                  <a:gd name="T15" fmla="*/ 1 h 169"/>
                  <a:gd name="T16" fmla="*/ 1 w 96"/>
                  <a:gd name="T17" fmla="*/ 1 h 169"/>
                  <a:gd name="T18" fmla="*/ 1 w 96"/>
                  <a:gd name="T19" fmla="*/ 1 h 169"/>
                  <a:gd name="T20" fmla="*/ 1 w 96"/>
                  <a:gd name="T21" fmla="*/ 1 h 169"/>
                  <a:gd name="T22" fmla="*/ 1 w 96"/>
                  <a:gd name="T23" fmla="*/ 1 h 169"/>
                  <a:gd name="T24" fmla="*/ 1 w 96"/>
                  <a:gd name="T25" fmla="*/ 0 h 169"/>
                  <a:gd name="T26" fmla="*/ 1 w 96"/>
                  <a:gd name="T27" fmla="*/ 1 h 169"/>
                  <a:gd name="T28" fmla="*/ 1 w 96"/>
                  <a:gd name="T29" fmla="*/ 1 h 169"/>
                  <a:gd name="T30" fmla="*/ 1 w 96"/>
                  <a:gd name="T31" fmla="*/ 1 h 169"/>
                  <a:gd name="T32" fmla="*/ 1 w 96"/>
                  <a:gd name="T33" fmla="*/ 1 h 169"/>
                  <a:gd name="T34" fmla="*/ 1 w 96"/>
                  <a:gd name="T35" fmla="*/ 1 h 169"/>
                  <a:gd name="T36" fmla="*/ 1 w 96"/>
                  <a:gd name="T37" fmla="*/ 1 h 169"/>
                  <a:gd name="T38" fmla="*/ 1 w 96"/>
                  <a:gd name="T39" fmla="*/ 1 h 169"/>
                  <a:gd name="T40" fmla="*/ 1 w 96"/>
                  <a:gd name="T41" fmla="*/ 1 h 169"/>
                  <a:gd name="T42" fmla="*/ 1 w 96"/>
                  <a:gd name="T43" fmla="*/ 1 h 169"/>
                  <a:gd name="T44" fmla="*/ 1 w 96"/>
                  <a:gd name="T45" fmla="*/ 1 h 169"/>
                  <a:gd name="T46" fmla="*/ 1 w 96"/>
                  <a:gd name="T47" fmla="*/ 1 h 169"/>
                  <a:gd name="T48" fmla="*/ 0 w 96"/>
                  <a:gd name="T49" fmla="*/ 1 h 169"/>
                  <a:gd name="T50" fmla="*/ 1 w 96"/>
                  <a:gd name="T51" fmla="*/ 1 h 169"/>
                  <a:gd name="T52" fmla="*/ 1 w 96"/>
                  <a:gd name="T53" fmla="*/ 1 h 169"/>
                  <a:gd name="T54" fmla="*/ 1 w 96"/>
                  <a:gd name="T55" fmla="*/ 1 h 169"/>
                  <a:gd name="T56" fmla="*/ 1 w 96"/>
                  <a:gd name="T57" fmla="*/ 1 h 169"/>
                  <a:gd name="T58" fmla="*/ 1 w 96"/>
                  <a:gd name="T59" fmla="*/ 1 h 169"/>
                  <a:gd name="T60" fmla="*/ 1 w 96"/>
                  <a:gd name="T61" fmla="*/ 1 h 169"/>
                  <a:gd name="T62" fmla="*/ 1 w 96"/>
                  <a:gd name="T63" fmla="*/ 1 h 169"/>
                  <a:gd name="T64" fmla="*/ 1 w 96"/>
                  <a:gd name="T65" fmla="*/ 1 h 169"/>
                  <a:gd name="T66" fmla="*/ 1 w 96"/>
                  <a:gd name="T67" fmla="*/ 1 h 169"/>
                  <a:gd name="T68" fmla="*/ 1 w 96"/>
                  <a:gd name="T69" fmla="*/ 1 h 169"/>
                  <a:gd name="T70" fmla="*/ 1 w 96"/>
                  <a:gd name="T71" fmla="*/ 1 h 169"/>
                  <a:gd name="T72" fmla="*/ 1 w 96"/>
                  <a:gd name="T73" fmla="*/ 1 h 169"/>
                  <a:gd name="T74" fmla="*/ 1 w 96"/>
                  <a:gd name="T75" fmla="*/ 1 h 169"/>
                  <a:gd name="T76" fmla="*/ 1 w 96"/>
                  <a:gd name="T77" fmla="*/ 1 h 169"/>
                  <a:gd name="T78" fmla="*/ 1 w 96"/>
                  <a:gd name="T79" fmla="*/ 1 h 169"/>
                  <a:gd name="T80" fmla="*/ 1 w 96"/>
                  <a:gd name="T81" fmla="*/ 1 h 169"/>
                  <a:gd name="T82" fmla="*/ 1 w 96"/>
                  <a:gd name="T83" fmla="*/ 1 h 169"/>
                  <a:gd name="T84" fmla="*/ 1 w 96"/>
                  <a:gd name="T85" fmla="*/ 1 h 169"/>
                  <a:gd name="T86" fmla="*/ 1 w 96"/>
                  <a:gd name="T87" fmla="*/ 1 h 169"/>
                  <a:gd name="T88" fmla="*/ 1 w 96"/>
                  <a:gd name="T89" fmla="*/ 1 h 169"/>
                  <a:gd name="T90" fmla="*/ 1 w 96"/>
                  <a:gd name="T91" fmla="*/ 1 h 169"/>
                  <a:gd name="T92" fmla="*/ 1 w 96"/>
                  <a:gd name="T93" fmla="*/ 1 h 169"/>
                  <a:gd name="T94" fmla="*/ 1 w 96"/>
                  <a:gd name="T95" fmla="*/ 1 h 169"/>
                  <a:gd name="T96" fmla="*/ 1 w 96"/>
                  <a:gd name="T97" fmla="*/ 1 h 169"/>
                  <a:gd name="T98" fmla="*/ 1 w 96"/>
                  <a:gd name="T99" fmla="*/ 1 h 1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69"/>
                  <a:gd name="T152" fmla="*/ 96 w 96"/>
                  <a:gd name="T153" fmla="*/ 169 h 1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69">
                    <a:moveTo>
                      <a:pt x="80" y="86"/>
                    </a:moveTo>
                    <a:lnTo>
                      <a:pt x="74" y="87"/>
                    </a:lnTo>
                    <a:lnTo>
                      <a:pt x="70" y="91"/>
                    </a:lnTo>
                    <a:lnTo>
                      <a:pt x="66" y="95"/>
                    </a:lnTo>
                    <a:lnTo>
                      <a:pt x="65" y="102"/>
                    </a:lnTo>
                    <a:lnTo>
                      <a:pt x="65" y="113"/>
                    </a:lnTo>
                    <a:lnTo>
                      <a:pt x="53" y="107"/>
                    </a:lnTo>
                    <a:lnTo>
                      <a:pt x="57" y="59"/>
                    </a:lnTo>
                    <a:lnTo>
                      <a:pt x="90" y="28"/>
                    </a:lnTo>
                    <a:lnTo>
                      <a:pt x="79" y="19"/>
                    </a:lnTo>
                    <a:lnTo>
                      <a:pt x="57" y="54"/>
                    </a:lnTo>
                    <a:lnTo>
                      <a:pt x="59" y="11"/>
                    </a:lnTo>
                    <a:lnTo>
                      <a:pt x="21" y="0"/>
                    </a:lnTo>
                    <a:lnTo>
                      <a:pt x="37" y="61"/>
                    </a:lnTo>
                    <a:lnTo>
                      <a:pt x="39" y="108"/>
                    </a:lnTo>
                    <a:lnTo>
                      <a:pt x="32" y="112"/>
                    </a:lnTo>
                    <a:lnTo>
                      <a:pt x="32" y="104"/>
                    </a:lnTo>
                    <a:lnTo>
                      <a:pt x="29" y="97"/>
                    </a:lnTo>
                    <a:lnTo>
                      <a:pt x="26" y="92"/>
                    </a:lnTo>
                    <a:lnTo>
                      <a:pt x="21" y="89"/>
                    </a:lnTo>
                    <a:lnTo>
                      <a:pt x="15" y="87"/>
                    </a:lnTo>
                    <a:lnTo>
                      <a:pt x="10" y="89"/>
                    </a:lnTo>
                    <a:lnTo>
                      <a:pt x="5" y="92"/>
                    </a:lnTo>
                    <a:lnTo>
                      <a:pt x="2" y="98"/>
                    </a:lnTo>
                    <a:lnTo>
                      <a:pt x="0" y="105"/>
                    </a:lnTo>
                    <a:lnTo>
                      <a:pt x="2" y="153"/>
                    </a:lnTo>
                    <a:lnTo>
                      <a:pt x="4" y="160"/>
                    </a:lnTo>
                    <a:lnTo>
                      <a:pt x="7" y="165"/>
                    </a:lnTo>
                    <a:lnTo>
                      <a:pt x="12" y="168"/>
                    </a:lnTo>
                    <a:lnTo>
                      <a:pt x="18" y="169"/>
                    </a:lnTo>
                    <a:lnTo>
                      <a:pt x="24" y="168"/>
                    </a:lnTo>
                    <a:lnTo>
                      <a:pt x="28" y="163"/>
                    </a:lnTo>
                    <a:lnTo>
                      <a:pt x="32" y="159"/>
                    </a:lnTo>
                    <a:lnTo>
                      <a:pt x="33" y="152"/>
                    </a:lnTo>
                    <a:lnTo>
                      <a:pt x="32" y="132"/>
                    </a:lnTo>
                    <a:lnTo>
                      <a:pt x="66" y="132"/>
                    </a:lnTo>
                    <a:lnTo>
                      <a:pt x="66" y="152"/>
                    </a:lnTo>
                    <a:lnTo>
                      <a:pt x="67" y="159"/>
                    </a:lnTo>
                    <a:lnTo>
                      <a:pt x="71" y="163"/>
                    </a:lnTo>
                    <a:lnTo>
                      <a:pt x="75" y="167"/>
                    </a:lnTo>
                    <a:lnTo>
                      <a:pt x="81" y="168"/>
                    </a:lnTo>
                    <a:lnTo>
                      <a:pt x="87" y="167"/>
                    </a:lnTo>
                    <a:lnTo>
                      <a:pt x="93" y="162"/>
                    </a:lnTo>
                    <a:lnTo>
                      <a:pt x="95" y="158"/>
                    </a:lnTo>
                    <a:lnTo>
                      <a:pt x="96" y="151"/>
                    </a:lnTo>
                    <a:lnTo>
                      <a:pt x="95" y="102"/>
                    </a:lnTo>
                    <a:lnTo>
                      <a:pt x="94" y="95"/>
                    </a:lnTo>
                    <a:lnTo>
                      <a:pt x="90" y="91"/>
                    </a:lnTo>
                    <a:lnTo>
                      <a:pt x="86" y="87"/>
                    </a:lnTo>
                    <a:lnTo>
                      <a:pt x="80" y="8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5" name="Freeform 83">
                <a:extLst>
                  <a:ext uri="{FF2B5EF4-FFF2-40B4-BE49-F238E27FC236}">
                    <a16:creationId xmlns:a16="http://schemas.microsoft.com/office/drawing/2014/main" id="{6BCD3761-933A-424C-B55F-C3AF1E312E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76" y="1477"/>
                <a:ext cx="196" cy="37"/>
              </a:xfrm>
              <a:custGeom>
                <a:avLst/>
                <a:gdLst>
                  <a:gd name="T0" fmla="*/ 1 w 393"/>
                  <a:gd name="T1" fmla="*/ 1 h 73"/>
                  <a:gd name="T2" fmla="*/ 1 w 393"/>
                  <a:gd name="T3" fmla="*/ 0 h 73"/>
                  <a:gd name="T4" fmla="*/ 0 w 393"/>
                  <a:gd name="T5" fmla="*/ 1 h 73"/>
                  <a:gd name="T6" fmla="*/ 0 w 393"/>
                  <a:gd name="T7" fmla="*/ 1 h 73"/>
                  <a:gd name="T8" fmla="*/ 0 w 393"/>
                  <a:gd name="T9" fmla="*/ 1 h 73"/>
                  <a:gd name="T10" fmla="*/ 0 w 393"/>
                  <a:gd name="T11" fmla="*/ 1 h 73"/>
                  <a:gd name="T12" fmla="*/ 0 w 393"/>
                  <a:gd name="T13" fmla="*/ 1 h 73"/>
                  <a:gd name="T14" fmla="*/ 0 w 393"/>
                  <a:gd name="T15" fmla="*/ 1 h 73"/>
                  <a:gd name="T16" fmla="*/ 0 w 393"/>
                  <a:gd name="T17" fmla="*/ 1 h 73"/>
                  <a:gd name="T18" fmla="*/ 0 w 393"/>
                  <a:gd name="T19" fmla="*/ 1 h 73"/>
                  <a:gd name="T20" fmla="*/ 0 w 393"/>
                  <a:gd name="T21" fmla="*/ 1 h 73"/>
                  <a:gd name="T22" fmla="*/ 0 w 393"/>
                  <a:gd name="T23" fmla="*/ 1 h 73"/>
                  <a:gd name="T24" fmla="*/ 0 w 393"/>
                  <a:gd name="T25" fmla="*/ 1 h 73"/>
                  <a:gd name="T26" fmla="*/ 0 w 393"/>
                  <a:gd name="T27" fmla="*/ 1 h 73"/>
                  <a:gd name="T28" fmla="*/ 1 w 393"/>
                  <a:gd name="T29" fmla="*/ 1 h 73"/>
                  <a:gd name="T30" fmla="*/ 1 w 393"/>
                  <a:gd name="T31" fmla="*/ 1 h 73"/>
                  <a:gd name="T32" fmla="*/ 1 w 393"/>
                  <a:gd name="T33" fmla="*/ 1 h 73"/>
                  <a:gd name="T34" fmla="*/ 1 w 393"/>
                  <a:gd name="T35" fmla="*/ 1 h 73"/>
                  <a:gd name="T36" fmla="*/ 1 w 393"/>
                  <a:gd name="T37" fmla="*/ 1 h 73"/>
                  <a:gd name="T38" fmla="*/ 1 w 393"/>
                  <a:gd name="T39" fmla="*/ 1 h 73"/>
                  <a:gd name="T40" fmla="*/ 1 w 393"/>
                  <a:gd name="T41" fmla="*/ 1 h 73"/>
                  <a:gd name="T42" fmla="*/ 1 w 393"/>
                  <a:gd name="T43" fmla="*/ 1 h 73"/>
                  <a:gd name="T44" fmla="*/ 1 w 393"/>
                  <a:gd name="T45" fmla="*/ 1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3"/>
                  <a:gd name="T70" fmla="*/ 0 h 73"/>
                  <a:gd name="T71" fmla="*/ 393 w 393"/>
                  <a:gd name="T72" fmla="*/ 73 h 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3" h="73">
                    <a:moveTo>
                      <a:pt x="393" y="12"/>
                    </a:moveTo>
                    <a:lnTo>
                      <a:pt x="393" y="0"/>
                    </a:lnTo>
                    <a:lnTo>
                      <a:pt x="0" y="38"/>
                    </a:lnTo>
                    <a:lnTo>
                      <a:pt x="4" y="47"/>
                    </a:lnTo>
                    <a:lnTo>
                      <a:pt x="6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49" y="68"/>
                    </a:lnTo>
                    <a:lnTo>
                      <a:pt x="87" y="62"/>
                    </a:lnTo>
                    <a:lnTo>
                      <a:pt x="122" y="56"/>
                    </a:lnTo>
                    <a:lnTo>
                      <a:pt x="158" y="50"/>
                    </a:lnTo>
                    <a:lnTo>
                      <a:pt x="191" y="46"/>
                    </a:lnTo>
                    <a:lnTo>
                      <a:pt x="223" y="40"/>
                    </a:lnTo>
                    <a:lnTo>
                      <a:pt x="252" y="35"/>
                    </a:lnTo>
                    <a:lnTo>
                      <a:pt x="280" y="31"/>
                    </a:lnTo>
                    <a:lnTo>
                      <a:pt x="304" y="27"/>
                    </a:lnTo>
                    <a:lnTo>
                      <a:pt x="326" y="24"/>
                    </a:lnTo>
                    <a:lnTo>
                      <a:pt x="346" y="20"/>
                    </a:lnTo>
                    <a:lnTo>
                      <a:pt x="362" y="17"/>
                    </a:lnTo>
                    <a:lnTo>
                      <a:pt x="376" y="16"/>
                    </a:lnTo>
                    <a:lnTo>
                      <a:pt x="385" y="14"/>
                    </a:lnTo>
                    <a:lnTo>
                      <a:pt x="391" y="12"/>
                    </a:lnTo>
                    <a:lnTo>
                      <a:pt x="393" y="1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6" name="Freeform 84">
                <a:extLst>
                  <a:ext uri="{FF2B5EF4-FFF2-40B4-BE49-F238E27FC236}">
                    <a16:creationId xmlns:a16="http://schemas.microsoft.com/office/drawing/2014/main" id="{F405EDBA-F727-4953-BA58-B4124A87DB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22" y="1507"/>
                <a:ext cx="191" cy="25"/>
              </a:xfrm>
              <a:custGeom>
                <a:avLst/>
                <a:gdLst>
                  <a:gd name="T0" fmla="*/ 0 w 382"/>
                  <a:gd name="T1" fmla="*/ 0 h 49"/>
                  <a:gd name="T2" fmla="*/ 0 w 382"/>
                  <a:gd name="T3" fmla="*/ 1 h 49"/>
                  <a:gd name="T4" fmla="*/ 1 w 382"/>
                  <a:gd name="T5" fmla="*/ 1 h 49"/>
                  <a:gd name="T6" fmla="*/ 1 w 382"/>
                  <a:gd name="T7" fmla="*/ 1 h 49"/>
                  <a:gd name="T8" fmla="*/ 1 w 382"/>
                  <a:gd name="T9" fmla="*/ 1 h 49"/>
                  <a:gd name="T10" fmla="*/ 1 w 382"/>
                  <a:gd name="T11" fmla="*/ 1 h 49"/>
                  <a:gd name="T12" fmla="*/ 1 w 382"/>
                  <a:gd name="T13" fmla="*/ 1 h 49"/>
                  <a:gd name="T14" fmla="*/ 1 w 382"/>
                  <a:gd name="T15" fmla="*/ 1 h 49"/>
                  <a:gd name="T16" fmla="*/ 1 w 382"/>
                  <a:gd name="T17" fmla="*/ 1 h 49"/>
                  <a:gd name="T18" fmla="*/ 1 w 382"/>
                  <a:gd name="T19" fmla="*/ 1 h 49"/>
                  <a:gd name="T20" fmla="*/ 1 w 382"/>
                  <a:gd name="T21" fmla="*/ 1 h 49"/>
                  <a:gd name="T22" fmla="*/ 1 w 382"/>
                  <a:gd name="T23" fmla="*/ 1 h 49"/>
                  <a:gd name="T24" fmla="*/ 1 w 382"/>
                  <a:gd name="T25" fmla="*/ 1 h 49"/>
                  <a:gd name="T26" fmla="*/ 1 w 382"/>
                  <a:gd name="T27" fmla="*/ 1 h 49"/>
                  <a:gd name="T28" fmla="*/ 1 w 382"/>
                  <a:gd name="T29" fmla="*/ 1 h 49"/>
                  <a:gd name="T30" fmla="*/ 1 w 382"/>
                  <a:gd name="T31" fmla="*/ 1 h 49"/>
                  <a:gd name="T32" fmla="*/ 1 w 382"/>
                  <a:gd name="T33" fmla="*/ 1 h 49"/>
                  <a:gd name="T34" fmla="*/ 1 w 382"/>
                  <a:gd name="T35" fmla="*/ 1 h 49"/>
                  <a:gd name="T36" fmla="*/ 1 w 382"/>
                  <a:gd name="T37" fmla="*/ 1 h 49"/>
                  <a:gd name="T38" fmla="*/ 1 w 382"/>
                  <a:gd name="T39" fmla="*/ 1 h 49"/>
                  <a:gd name="T40" fmla="*/ 1 w 382"/>
                  <a:gd name="T41" fmla="*/ 1 h 49"/>
                  <a:gd name="T42" fmla="*/ 1 w 382"/>
                  <a:gd name="T43" fmla="*/ 1 h 49"/>
                  <a:gd name="T44" fmla="*/ 0 w 382"/>
                  <a:gd name="T45" fmla="*/ 0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2"/>
                  <a:gd name="T70" fmla="*/ 0 h 49"/>
                  <a:gd name="T71" fmla="*/ 382 w 382"/>
                  <a:gd name="T72" fmla="*/ 49 h 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2" h="49">
                    <a:moveTo>
                      <a:pt x="0" y="0"/>
                    </a:moveTo>
                    <a:lnTo>
                      <a:pt x="0" y="13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16" y="15"/>
                    </a:lnTo>
                    <a:lnTo>
                      <a:pt x="29" y="17"/>
                    </a:lnTo>
                    <a:lnTo>
                      <a:pt x="44" y="18"/>
                    </a:lnTo>
                    <a:lnTo>
                      <a:pt x="62" y="20"/>
                    </a:lnTo>
                    <a:lnTo>
                      <a:pt x="83" y="21"/>
                    </a:lnTo>
                    <a:lnTo>
                      <a:pt x="107" y="24"/>
                    </a:lnTo>
                    <a:lnTo>
                      <a:pt x="134" y="27"/>
                    </a:lnTo>
                    <a:lnTo>
                      <a:pt x="162" y="30"/>
                    </a:lnTo>
                    <a:lnTo>
                      <a:pt x="193" y="33"/>
                    </a:lnTo>
                    <a:lnTo>
                      <a:pt x="227" y="35"/>
                    </a:lnTo>
                    <a:lnTo>
                      <a:pt x="261" y="39"/>
                    </a:lnTo>
                    <a:lnTo>
                      <a:pt x="298" y="42"/>
                    </a:lnTo>
                    <a:lnTo>
                      <a:pt x="336" y="46"/>
                    </a:lnTo>
                    <a:lnTo>
                      <a:pt x="377" y="49"/>
                    </a:lnTo>
                    <a:lnTo>
                      <a:pt x="378" y="42"/>
                    </a:lnTo>
                    <a:lnTo>
                      <a:pt x="380" y="35"/>
                    </a:lnTo>
                    <a:lnTo>
                      <a:pt x="381" y="28"/>
                    </a:lnTo>
                    <a:lnTo>
                      <a:pt x="38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7" name="Freeform 85">
                <a:extLst>
                  <a:ext uri="{FF2B5EF4-FFF2-40B4-BE49-F238E27FC236}">
                    <a16:creationId xmlns:a16="http://schemas.microsoft.com/office/drawing/2014/main" id="{318761F4-D587-490A-9F7E-9B2A85B70B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185"/>
                <a:ext cx="19" cy="82"/>
              </a:xfrm>
              <a:custGeom>
                <a:avLst/>
                <a:gdLst>
                  <a:gd name="T0" fmla="*/ 1 w 37"/>
                  <a:gd name="T1" fmla="*/ 1 h 163"/>
                  <a:gd name="T2" fmla="*/ 1 w 37"/>
                  <a:gd name="T3" fmla="*/ 1 h 163"/>
                  <a:gd name="T4" fmla="*/ 1 w 37"/>
                  <a:gd name="T5" fmla="*/ 1 h 163"/>
                  <a:gd name="T6" fmla="*/ 1 w 37"/>
                  <a:gd name="T7" fmla="*/ 1 h 163"/>
                  <a:gd name="T8" fmla="*/ 1 w 37"/>
                  <a:gd name="T9" fmla="*/ 1 h 163"/>
                  <a:gd name="T10" fmla="*/ 1 w 37"/>
                  <a:gd name="T11" fmla="*/ 1 h 163"/>
                  <a:gd name="T12" fmla="*/ 1 w 37"/>
                  <a:gd name="T13" fmla="*/ 0 h 163"/>
                  <a:gd name="T14" fmla="*/ 1 w 37"/>
                  <a:gd name="T15" fmla="*/ 1 h 163"/>
                  <a:gd name="T16" fmla="*/ 1 w 37"/>
                  <a:gd name="T17" fmla="*/ 1 h 163"/>
                  <a:gd name="T18" fmla="*/ 0 w 37"/>
                  <a:gd name="T19" fmla="*/ 1 h 163"/>
                  <a:gd name="T20" fmla="*/ 1 w 37"/>
                  <a:gd name="T21" fmla="*/ 1 h 163"/>
                  <a:gd name="T22" fmla="*/ 1 w 37"/>
                  <a:gd name="T23" fmla="*/ 1 h 163"/>
                  <a:gd name="T24" fmla="*/ 1 w 37"/>
                  <a:gd name="T25" fmla="*/ 1 h 163"/>
                  <a:gd name="T26" fmla="*/ 1 w 37"/>
                  <a:gd name="T27" fmla="*/ 1 h 163"/>
                  <a:gd name="T28" fmla="*/ 1 w 37"/>
                  <a:gd name="T29" fmla="*/ 1 h 163"/>
                  <a:gd name="T30" fmla="*/ 1 w 37"/>
                  <a:gd name="T31" fmla="*/ 1 h 163"/>
                  <a:gd name="T32" fmla="*/ 1 w 37"/>
                  <a:gd name="T33" fmla="*/ 1 h 163"/>
                  <a:gd name="T34" fmla="*/ 1 w 37"/>
                  <a:gd name="T35" fmla="*/ 1 h 1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163"/>
                  <a:gd name="T56" fmla="*/ 37 w 37"/>
                  <a:gd name="T57" fmla="*/ 163 h 16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163">
                    <a:moveTo>
                      <a:pt x="37" y="163"/>
                    </a:moveTo>
                    <a:lnTo>
                      <a:pt x="33" y="105"/>
                    </a:lnTo>
                    <a:lnTo>
                      <a:pt x="30" y="55"/>
                    </a:lnTo>
                    <a:lnTo>
                      <a:pt x="28" y="22"/>
                    </a:lnTo>
                    <a:lnTo>
                      <a:pt x="26" y="7"/>
                    </a:lnTo>
                    <a:lnTo>
                      <a:pt x="22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0" y="163"/>
                    </a:lnTo>
                    <a:lnTo>
                      <a:pt x="7" y="163"/>
                    </a:lnTo>
                    <a:lnTo>
                      <a:pt x="15" y="163"/>
                    </a:lnTo>
                    <a:lnTo>
                      <a:pt x="22" y="163"/>
                    </a:lnTo>
                    <a:lnTo>
                      <a:pt x="29" y="163"/>
                    </a:lnTo>
                    <a:lnTo>
                      <a:pt x="31" y="163"/>
                    </a:lnTo>
                    <a:lnTo>
                      <a:pt x="32" y="163"/>
                    </a:lnTo>
                    <a:lnTo>
                      <a:pt x="34" y="163"/>
                    </a:lnTo>
                    <a:lnTo>
                      <a:pt x="37" y="16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8" name="Freeform 86">
                <a:extLst>
                  <a:ext uri="{FF2B5EF4-FFF2-40B4-BE49-F238E27FC236}">
                    <a16:creationId xmlns:a16="http://schemas.microsoft.com/office/drawing/2014/main" id="{BF4D9755-824A-43BD-8709-24AD69FA09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10" y="1267"/>
                <a:ext cx="771" cy="338"/>
              </a:xfrm>
              <a:custGeom>
                <a:avLst/>
                <a:gdLst>
                  <a:gd name="T0" fmla="*/ 3 w 1541"/>
                  <a:gd name="T1" fmla="*/ 2 h 678"/>
                  <a:gd name="T2" fmla="*/ 3 w 1541"/>
                  <a:gd name="T3" fmla="*/ 2 h 678"/>
                  <a:gd name="T4" fmla="*/ 4 w 1541"/>
                  <a:gd name="T5" fmla="*/ 2 h 678"/>
                  <a:gd name="T6" fmla="*/ 4 w 1541"/>
                  <a:gd name="T7" fmla="*/ 2 h 678"/>
                  <a:gd name="T8" fmla="*/ 4 w 1541"/>
                  <a:gd name="T9" fmla="*/ 2 h 678"/>
                  <a:gd name="T10" fmla="*/ 4 w 1541"/>
                  <a:gd name="T11" fmla="*/ 2 h 678"/>
                  <a:gd name="T12" fmla="*/ 4 w 1541"/>
                  <a:gd name="T13" fmla="*/ 2 h 678"/>
                  <a:gd name="T14" fmla="*/ 5 w 1541"/>
                  <a:gd name="T15" fmla="*/ 2 h 678"/>
                  <a:gd name="T16" fmla="*/ 5 w 1541"/>
                  <a:gd name="T17" fmla="*/ 2 h 678"/>
                  <a:gd name="T18" fmla="*/ 5 w 1541"/>
                  <a:gd name="T19" fmla="*/ 2 h 678"/>
                  <a:gd name="T20" fmla="*/ 5 w 1541"/>
                  <a:gd name="T21" fmla="*/ 2 h 678"/>
                  <a:gd name="T22" fmla="*/ 5 w 1541"/>
                  <a:gd name="T23" fmla="*/ 2 h 678"/>
                  <a:gd name="T24" fmla="*/ 6 w 1541"/>
                  <a:gd name="T25" fmla="*/ 2 h 678"/>
                  <a:gd name="T26" fmla="*/ 6 w 1541"/>
                  <a:gd name="T27" fmla="*/ 2 h 678"/>
                  <a:gd name="T28" fmla="*/ 6 w 1541"/>
                  <a:gd name="T29" fmla="*/ 1 h 678"/>
                  <a:gd name="T30" fmla="*/ 6 w 1541"/>
                  <a:gd name="T31" fmla="*/ 1 h 678"/>
                  <a:gd name="T32" fmla="*/ 6 w 1541"/>
                  <a:gd name="T33" fmla="*/ 1 h 678"/>
                  <a:gd name="T34" fmla="*/ 4 w 1541"/>
                  <a:gd name="T35" fmla="*/ 2 h 678"/>
                  <a:gd name="T36" fmla="*/ 4 w 1541"/>
                  <a:gd name="T37" fmla="*/ 1 h 678"/>
                  <a:gd name="T38" fmla="*/ 5 w 1541"/>
                  <a:gd name="T39" fmla="*/ 1 h 678"/>
                  <a:gd name="T40" fmla="*/ 4 w 1541"/>
                  <a:gd name="T41" fmla="*/ 1 h 678"/>
                  <a:gd name="T42" fmla="*/ 4 w 1541"/>
                  <a:gd name="T43" fmla="*/ 1 h 678"/>
                  <a:gd name="T44" fmla="*/ 4 w 1541"/>
                  <a:gd name="T45" fmla="*/ 1 h 678"/>
                  <a:gd name="T46" fmla="*/ 4 w 1541"/>
                  <a:gd name="T47" fmla="*/ 0 h 678"/>
                  <a:gd name="T48" fmla="*/ 4 w 1541"/>
                  <a:gd name="T49" fmla="*/ 0 h 678"/>
                  <a:gd name="T50" fmla="*/ 3 w 1541"/>
                  <a:gd name="T51" fmla="*/ 0 h 678"/>
                  <a:gd name="T52" fmla="*/ 3 w 1541"/>
                  <a:gd name="T53" fmla="*/ 0 h 678"/>
                  <a:gd name="T54" fmla="*/ 3 w 1541"/>
                  <a:gd name="T55" fmla="*/ 1 h 678"/>
                  <a:gd name="T56" fmla="*/ 3 w 1541"/>
                  <a:gd name="T57" fmla="*/ 1 h 678"/>
                  <a:gd name="T58" fmla="*/ 3 w 1541"/>
                  <a:gd name="T59" fmla="*/ 1 h 678"/>
                  <a:gd name="T60" fmla="*/ 3 w 1541"/>
                  <a:gd name="T61" fmla="*/ 1 h 678"/>
                  <a:gd name="T62" fmla="*/ 3 w 1541"/>
                  <a:gd name="T63" fmla="*/ 2 h 678"/>
                  <a:gd name="T64" fmla="*/ 1 w 1541"/>
                  <a:gd name="T65" fmla="*/ 1 h 678"/>
                  <a:gd name="T66" fmla="*/ 0 w 1541"/>
                  <a:gd name="T67" fmla="*/ 2 h 678"/>
                  <a:gd name="T68" fmla="*/ 1 w 1541"/>
                  <a:gd name="T69" fmla="*/ 2 h 678"/>
                  <a:gd name="T70" fmla="*/ 1 w 1541"/>
                  <a:gd name="T71" fmla="*/ 2 h 678"/>
                  <a:gd name="T72" fmla="*/ 2 w 1541"/>
                  <a:gd name="T73" fmla="*/ 2 h 678"/>
                  <a:gd name="T74" fmla="*/ 2 w 1541"/>
                  <a:gd name="T75" fmla="*/ 2 h 678"/>
                  <a:gd name="T76" fmla="*/ 2 w 1541"/>
                  <a:gd name="T77" fmla="*/ 2 h 678"/>
                  <a:gd name="T78" fmla="*/ 2 w 1541"/>
                  <a:gd name="T79" fmla="*/ 2 h 678"/>
                  <a:gd name="T80" fmla="*/ 2 w 1541"/>
                  <a:gd name="T81" fmla="*/ 2 h 678"/>
                  <a:gd name="T82" fmla="*/ 3 w 1541"/>
                  <a:gd name="T83" fmla="*/ 2 h 678"/>
                  <a:gd name="T84" fmla="*/ 3 w 1541"/>
                  <a:gd name="T85" fmla="*/ 2 h 678"/>
                  <a:gd name="T86" fmla="*/ 3 w 1541"/>
                  <a:gd name="T87" fmla="*/ 2 h 6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41"/>
                  <a:gd name="T133" fmla="*/ 0 h 678"/>
                  <a:gd name="T134" fmla="*/ 1541 w 1541"/>
                  <a:gd name="T135" fmla="*/ 678 h 6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41" h="678">
                    <a:moveTo>
                      <a:pt x="646" y="636"/>
                    </a:moveTo>
                    <a:lnTo>
                      <a:pt x="655" y="643"/>
                    </a:lnTo>
                    <a:lnTo>
                      <a:pt x="666" y="650"/>
                    </a:lnTo>
                    <a:lnTo>
                      <a:pt x="680" y="658"/>
                    </a:lnTo>
                    <a:lnTo>
                      <a:pt x="695" y="665"/>
                    </a:lnTo>
                    <a:lnTo>
                      <a:pt x="713" y="671"/>
                    </a:lnTo>
                    <a:lnTo>
                      <a:pt x="731" y="675"/>
                    </a:lnTo>
                    <a:lnTo>
                      <a:pt x="751" y="678"/>
                    </a:lnTo>
                    <a:lnTo>
                      <a:pt x="771" y="678"/>
                    </a:lnTo>
                    <a:lnTo>
                      <a:pt x="787" y="676"/>
                    </a:lnTo>
                    <a:lnTo>
                      <a:pt x="804" y="673"/>
                    </a:lnTo>
                    <a:lnTo>
                      <a:pt x="820" y="668"/>
                    </a:lnTo>
                    <a:lnTo>
                      <a:pt x="836" y="664"/>
                    </a:lnTo>
                    <a:lnTo>
                      <a:pt x="851" y="657"/>
                    </a:lnTo>
                    <a:lnTo>
                      <a:pt x="866" y="650"/>
                    </a:lnTo>
                    <a:lnTo>
                      <a:pt x="880" y="642"/>
                    </a:lnTo>
                    <a:lnTo>
                      <a:pt x="893" y="634"/>
                    </a:lnTo>
                    <a:lnTo>
                      <a:pt x="909" y="625"/>
                    </a:lnTo>
                    <a:lnTo>
                      <a:pt x="929" y="615"/>
                    </a:lnTo>
                    <a:lnTo>
                      <a:pt x="952" y="606"/>
                    </a:lnTo>
                    <a:lnTo>
                      <a:pt x="976" y="598"/>
                    </a:lnTo>
                    <a:lnTo>
                      <a:pt x="1002" y="590"/>
                    </a:lnTo>
                    <a:lnTo>
                      <a:pt x="1028" y="582"/>
                    </a:lnTo>
                    <a:lnTo>
                      <a:pt x="1055" y="575"/>
                    </a:lnTo>
                    <a:lnTo>
                      <a:pt x="1082" y="569"/>
                    </a:lnTo>
                    <a:lnTo>
                      <a:pt x="1108" y="564"/>
                    </a:lnTo>
                    <a:lnTo>
                      <a:pt x="1132" y="558"/>
                    </a:lnTo>
                    <a:lnTo>
                      <a:pt x="1154" y="553"/>
                    </a:lnTo>
                    <a:lnTo>
                      <a:pt x="1172" y="550"/>
                    </a:lnTo>
                    <a:lnTo>
                      <a:pt x="1188" y="546"/>
                    </a:lnTo>
                    <a:lnTo>
                      <a:pt x="1201" y="545"/>
                    </a:lnTo>
                    <a:lnTo>
                      <a:pt x="1209" y="543"/>
                    </a:lnTo>
                    <a:lnTo>
                      <a:pt x="1211" y="543"/>
                    </a:lnTo>
                    <a:lnTo>
                      <a:pt x="1219" y="542"/>
                    </a:lnTo>
                    <a:lnTo>
                      <a:pt x="1231" y="541"/>
                    </a:lnTo>
                    <a:lnTo>
                      <a:pt x="1243" y="538"/>
                    </a:lnTo>
                    <a:lnTo>
                      <a:pt x="1258" y="537"/>
                    </a:lnTo>
                    <a:lnTo>
                      <a:pt x="1275" y="535"/>
                    </a:lnTo>
                    <a:lnTo>
                      <a:pt x="1293" y="531"/>
                    </a:lnTo>
                    <a:lnTo>
                      <a:pt x="1313" y="529"/>
                    </a:lnTo>
                    <a:lnTo>
                      <a:pt x="1334" y="526"/>
                    </a:lnTo>
                    <a:lnTo>
                      <a:pt x="1358" y="522"/>
                    </a:lnTo>
                    <a:lnTo>
                      <a:pt x="1381" y="519"/>
                    </a:lnTo>
                    <a:lnTo>
                      <a:pt x="1406" y="515"/>
                    </a:lnTo>
                    <a:lnTo>
                      <a:pt x="1431" y="511"/>
                    </a:lnTo>
                    <a:lnTo>
                      <a:pt x="1458" y="507"/>
                    </a:lnTo>
                    <a:lnTo>
                      <a:pt x="1485" y="502"/>
                    </a:lnTo>
                    <a:lnTo>
                      <a:pt x="1513" y="499"/>
                    </a:lnTo>
                    <a:lnTo>
                      <a:pt x="1541" y="494"/>
                    </a:lnTo>
                    <a:lnTo>
                      <a:pt x="1538" y="485"/>
                    </a:lnTo>
                    <a:lnTo>
                      <a:pt x="1536" y="477"/>
                    </a:lnTo>
                    <a:lnTo>
                      <a:pt x="1534" y="468"/>
                    </a:lnTo>
                    <a:lnTo>
                      <a:pt x="1530" y="459"/>
                    </a:lnTo>
                    <a:lnTo>
                      <a:pt x="933" y="522"/>
                    </a:lnTo>
                    <a:lnTo>
                      <a:pt x="933" y="478"/>
                    </a:lnTo>
                    <a:lnTo>
                      <a:pt x="923" y="444"/>
                    </a:lnTo>
                    <a:lnTo>
                      <a:pt x="913" y="422"/>
                    </a:lnTo>
                    <a:lnTo>
                      <a:pt x="908" y="414"/>
                    </a:lnTo>
                    <a:lnTo>
                      <a:pt x="1230" y="347"/>
                    </a:lnTo>
                    <a:lnTo>
                      <a:pt x="1226" y="334"/>
                    </a:lnTo>
                    <a:lnTo>
                      <a:pt x="881" y="375"/>
                    </a:lnTo>
                    <a:lnTo>
                      <a:pt x="870" y="363"/>
                    </a:lnTo>
                    <a:lnTo>
                      <a:pt x="859" y="354"/>
                    </a:lnTo>
                    <a:lnTo>
                      <a:pt x="845" y="346"/>
                    </a:lnTo>
                    <a:lnTo>
                      <a:pt x="832" y="339"/>
                    </a:lnTo>
                    <a:lnTo>
                      <a:pt x="821" y="334"/>
                    </a:lnTo>
                    <a:lnTo>
                      <a:pt x="810" y="331"/>
                    </a:lnTo>
                    <a:lnTo>
                      <a:pt x="804" y="330"/>
                    </a:lnTo>
                    <a:lnTo>
                      <a:pt x="801" y="329"/>
                    </a:lnTo>
                    <a:lnTo>
                      <a:pt x="799" y="297"/>
                    </a:lnTo>
                    <a:lnTo>
                      <a:pt x="794" y="218"/>
                    </a:lnTo>
                    <a:lnTo>
                      <a:pt x="789" y="111"/>
                    </a:lnTo>
                    <a:lnTo>
                      <a:pt x="783" y="0"/>
                    </a:lnTo>
                    <a:lnTo>
                      <a:pt x="780" y="0"/>
                    </a:lnTo>
                    <a:lnTo>
                      <a:pt x="778" y="0"/>
                    </a:lnTo>
                    <a:lnTo>
                      <a:pt x="777" y="0"/>
                    </a:lnTo>
                    <a:lnTo>
                      <a:pt x="775" y="0"/>
                    </a:lnTo>
                    <a:lnTo>
                      <a:pt x="768" y="0"/>
                    </a:lnTo>
                    <a:lnTo>
                      <a:pt x="761" y="0"/>
                    </a:lnTo>
                    <a:lnTo>
                      <a:pt x="753" y="0"/>
                    </a:lnTo>
                    <a:lnTo>
                      <a:pt x="746" y="0"/>
                    </a:lnTo>
                    <a:lnTo>
                      <a:pt x="733" y="331"/>
                    </a:lnTo>
                    <a:lnTo>
                      <a:pt x="717" y="337"/>
                    </a:lnTo>
                    <a:lnTo>
                      <a:pt x="701" y="344"/>
                    </a:lnTo>
                    <a:lnTo>
                      <a:pt x="687" y="352"/>
                    </a:lnTo>
                    <a:lnTo>
                      <a:pt x="675" y="360"/>
                    </a:lnTo>
                    <a:lnTo>
                      <a:pt x="664" y="368"/>
                    </a:lnTo>
                    <a:lnTo>
                      <a:pt x="657" y="373"/>
                    </a:lnTo>
                    <a:lnTo>
                      <a:pt x="651" y="378"/>
                    </a:lnTo>
                    <a:lnTo>
                      <a:pt x="650" y="379"/>
                    </a:lnTo>
                    <a:lnTo>
                      <a:pt x="320" y="357"/>
                    </a:lnTo>
                    <a:lnTo>
                      <a:pt x="313" y="370"/>
                    </a:lnTo>
                    <a:lnTo>
                      <a:pt x="625" y="418"/>
                    </a:lnTo>
                    <a:lnTo>
                      <a:pt x="609" y="456"/>
                    </a:lnTo>
                    <a:lnTo>
                      <a:pt x="605" y="494"/>
                    </a:lnTo>
                    <a:lnTo>
                      <a:pt x="607" y="523"/>
                    </a:lnTo>
                    <a:lnTo>
                      <a:pt x="609" y="535"/>
                    </a:lnTo>
                    <a:lnTo>
                      <a:pt x="5" y="502"/>
                    </a:lnTo>
                    <a:lnTo>
                      <a:pt x="4" y="509"/>
                    </a:lnTo>
                    <a:lnTo>
                      <a:pt x="3" y="516"/>
                    </a:lnTo>
                    <a:lnTo>
                      <a:pt x="1" y="523"/>
                    </a:lnTo>
                    <a:lnTo>
                      <a:pt x="0" y="530"/>
                    </a:lnTo>
                    <a:lnTo>
                      <a:pt x="35" y="534"/>
                    </a:lnTo>
                    <a:lnTo>
                      <a:pt x="71" y="536"/>
                    </a:lnTo>
                    <a:lnTo>
                      <a:pt x="106" y="539"/>
                    </a:lnTo>
                    <a:lnTo>
                      <a:pt x="140" y="542"/>
                    </a:lnTo>
                    <a:lnTo>
                      <a:pt x="174" y="545"/>
                    </a:lnTo>
                    <a:lnTo>
                      <a:pt x="206" y="547"/>
                    </a:lnTo>
                    <a:lnTo>
                      <a:pt x="237" y="551"/>
                    </a:lnTo>
                    <a:lnTo>
                      <a:pt x="266" y="553"/>
                    </a:lnTo>
                    <a:lnTo>
                      <a:pt x="293" y="555"/>
                    </a:lnTo>
                    <a:lnTo>
                      <a:pt x="319" y="558"/>
                    </a:lnTo>
                    <a:lnTo>
                      <a:pt x="342" y="560"/>
                    </a:lnTo>
                    <a:lnTo>
                      <a:pt x="362" y="561"/>
                    </a:lnTo>
                    <a:lnTo>
                      <a:pt x="380" y="564"/>
                    </a:lnTo>
                    <a:lnTo>
                      <a:pt x="395" y="565"/>
                    </a:lnTo>
                    <a:lnTo>
                      <a:pt x="407" y="566"/>
                    </a:lnTo>
                    <a:lnTo>
                      <a:pt x="415" y="567"/>
                    </a:lnTo>
                    <a:lnTo>
                      <a:pt x="430" y="569"/>
                    </a:lnTo>
                    <a:lnTo>
                      <a:pt x="445" y="572"/>
                    </a:lnTo>
                    <a:lnTo>
                      <a:pt x="461" y="575"/>
                    </a:lnTo>
                    <a:lnTo>
                      <a:pt x="478" y="579"/>
                    </a:lnTo>
                    <a:lnTo>
                      <a:pt x="495" y="582"/>
                    </a:lnTo>
                    <a:lnTo>
                      <a:pt x="511" y="587"/>
                    </a:lnTo>
                    <a:lnTo>
                      <a:pt x="528" y="590"/>
                    </a:lnTo>
                    <a:lnTo>
                      <a:pt x="544" y="595"/>
                    </a:lnTo>
                    <a:lnTo>
                      <a:pt x="561" y="600"/>
                    </a:lnTo>
                    <a:lnTo>
                      <a:pt x="575" y="605"/>
                    </a:lnTo>
                    <a:lnTo>
                      <a:pt x="590" y="610"/>
                    </a:lnTo>
                    <a:lnTo>
                      <a:pt x="604" y="615"/>
                    </a:lnTo>
                    <a:lnTo>
                      <a:pt x="617" y="620"/>
                    </a:lnTo>
                    <a:lnTo>
                      <a:pt x="628" y="626"/>
                    </a:lnTo>
                    <a:lnTo>
                      <a:pt x="638" y="630"/>
                    </a:lnTo>
                    <a:lnTo>
                      <a:pt x="646" y="6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9" name="Freeform 87">
                <a:extLst>
                  <a:ext uri="{FF2B5EF4-FFF2-40B4-BE49-F238E27FC236}">
                    <a16:creationId xmlns:a16="http://schemas.microsoft.com/office/drawing/2014/main" id="{A75A387F-E0D5-4296-A4DA-7518C49157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28" y="1444"/>
                <a:ext cx="134" cy="130"/>
              </a:xfrm>
              <a:custGeom>
                <a:avLst/>
                <a:gdLst>
                  <a:gd name="T0" fmla="*/ 0 w 269"/>
                  <a:gd name="T1" fmla="*/ 0 h 259"/>
                  <a:gd name="T2" fmla="*/ 0 w 269"/>
                  <a:gd name="T3" fmla="*/ 0 h 259"/>
                  <a:gd name="T4" fmla="*/ 0 w 269"/>
                  <a:gd name="T5" fmla="*/ 1 h 259"/>
                  <a:gd name="T6" fmla="*/ 0 w 269"/>
                  <a:gd name="T7" fmla="*/ 1 h 259"/>
                  <a:gd name="T8" fmla="*/ 0 w 269"/>
                  <a:gd name="T9" fmla="*/ 1 h 259"/>
                  <a:gd name="T10" fmla="*/ 0 w 269"/>
                  <a:gd name="T11" fmla="*/ 1 h 259"/>
                  <a:gd name="T12" fmla="*/ 0 w 269"/>
                  <a:gd name="T13" fmla="*/ 1 h 259"/>
                  <a:gd name="T14" fmla="*/ 0 w 269"/>
                  <a:gd name="T15" fmla="*/ 1 h 259"/>
                  <a:gd name="T16" fmla="*/ 0 w 269"/>
                  <a:gd name="T17" fmla="*/ 1 h 259"/>
                  <a:gd name="T18" fmla="*/ 0 w 269"/>
                  <a:gd name="T19" fmla="*/ 1 h 259"/>
                  <a:gd name="T20" fmla="*/ 0 w 269"/>
                  <a:gd name="T21" fmla="*/ 1 h 259"/>
                  <a:gd name="T22" fmla="*/ 0 w 269"/>
                  <a:gd name="T23" fmla="*/ 1 h 259"/>
                  <a:gd name="T24" fmla="*/ 0 w 269"/>
                  <a:gd name="T25" fmla="*/ 1 h 259"/>
                  <a:gd name="T26" fmla="*/ 0 w 269"/>
                  <a:gd name="T27" fmla="*/ 1 h 259"/>
                  <a:gd name="T28" fmla="*/ 0 w 269"/>
                  <a:gd name="T29" fmla="*/ 1 h 259"/>
                  <a:gd name="T30" fmla="*/ 0 w 269"/>
                  <a:gd name="T31" fmla="*/ 1 h 259"/>
                  <a:gd name="T32" fmla="*/ 0 w 269"/>
                  <a:gd name="T33" fmla="*/ 2 h 259"/>
                  <a:gd name="T34" fmla="*/ 0 w 269"/>
                  <a:gd name="T35" fmla="*/ 2 h 259"/>
                  <a:gd name="T36" fmla="*/ 0 w 269"/>
                  <a:gd name="T37" fmla="*/ 1 h 259"/>
                  <a:gd name="T38" fmla="*/ 0 w 269"/>
                  <a:gd name="T39" fmla="*/ 1 h 259"/>
                  <a:gd name="T40" fmla="*/ 0 w 269"/>
                  <a:gd name="T41" fmla="*/ 1 h 259"/>
                  <a:gd name="T42" fmla="*/ 0 w 269"/>
                  <a:gd name="T43" fmla="*/ 1 h 259"/>
                  <a:gd name="T44" fmla="*/ 0 w 269"/>
                  <a:gd name="T45" fmla="*/ 1 h 259"/>
                  <a:gd name="T46" fmla="*/ 0 w 269"/>
                  <a:gd name="T47" fmla="*/ 1 h 259"/>
                  <a:gd name="T48" fmla="*/ 0 w 269"/>
                  <a:gd name="T49" fmla="*/ 1 h 259"/>
                  <a:gd name="T50" fmla="*/ 0 w 269"/>
                  <a:gd name="T51" fmla="*/ 1 h 259"/>
                  <a:gd name="T52" fmla="*/ 0 w 269"/>
                  <a:gd name="T53" fmla="*/ 1 h 259"/>
                  <a:gd name="T54" fmla="*/ 0 w 269"/>
                  <a:gd name="T55" fmla="*/ 1 h 259"/>
                  <a:gd name="T56" fmla="*/ 0 w 269"/>
                  <a:gd name="T57" fmla="*/ 1 h 259"/>
                  <a:gd name="T58" fmla="*/ 1 w 269"/>
                  <a:gd name="T59" fmla="*/ 1 h 259"/>
                  <a:gd name="T60" fmla="*/ 1 w 269"/>
                  <a:gd name="T61" fmla="*/ 1 h 259"/>
                  <a:gd name="T62" fmla="*/ 1 w 269"/>
                  <a:gd name="T63" fmla="*/ 1 h 259"/>
                  <a:gd name="T64" fmla="*/ 1 w 269"/>
                  <a:gd name="T65" fmla="*/ 1 h 259"/>
                  <a:gd name="T66" fmla="*/ 1 w 269"/>
                  <a:gd name="T67" fmla="*/ 1 h 259"/>
                  <a:gd name="T68" fmla="*/ 0 w 269"/>
                  <a:gd name="T69" fmla="*/ 1 h 259"/>
                  <a:gd name="T70" fmla="*/ 0 w 269"/>
                  <a:gd name="T71" fmla="*/ 1 h 259"/>
                  <a:gd name="T72" fmla="*/ 0 w 269"/>
                  <a:gd name="T73" fmla="*/ 1 h 259"/>
                  <a:gd name="T74" fmla="*/ 0 w 269"/>
                  <a:gd name="T75" fmla="*/ 1 h 259"/>
                  <a:gd name="T76" fmla="*/ 0 w 269"/>
                  <a:gd name="T77" fmla="*/ 1 h 259"/>
                  <a:gd name="T78" fmla="*/ 0 w 269"/>
                  <a:gd name="T79" fmla="*/ 1 h 259"/>
                  <a:gd name="T80" fmla="*/ 0 w 269"/>
                  <a:gd name="T81" fmla="*/ 0 h 2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259"/>
                  <a:gd name="T125" fmla="*/ 269 w 269"/>
                  <a:gd name="T126" fmla="*/ 259 h 25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259">
                    <a:moveTo>
                      <a:pt x="132" y="0"/>
                    </a:moveTo>
                    <a:lnTo>
                      <a:pt x="127" y="0"/>
                    </a:lnTo>
                    <a:lnTo>
                      <a:pt x="116" y="2"/>
                    </a:lnTo>
                    <a:lnTo>
                      <a:pt x="99" y="6"/>
                    </a:lnTo>
                    <a:lnTo>
                      <a:pt x="80" y="13"/>
                    </a:lnTo>
                    <a:lnTo>
                      <a:pt x="58" y="24"/>
                    </a:lnTo>
                    <a:lnTo>
                      <a:pt x="38" y="40"/>
                    </a:lnTo>
                    <a:lnTo>
                      <a:pt x="20" y="62"/>
                    </a:lnTo>
                    <a:lnTo>
                      <a:pt x="6" y="92"/>
                    </a:lnTo>
                    <a:lnTo>
                      <a:pt x="0" y="122"/>
                    </a:lnTo>
                    <a:lnTo>
                      <a:pt x="0" y="151"/>
                    </a:lnTo>
                    <a:lnTo>
                      <a:pt x="6" y="177"/>
                    </a:lnTo>
                    <a:lnTo>
                      <a:pt x="14" y="200"/>
                    </a:lnTo>
                    <a:lnTo>
                      <a:pt x="25" y="221"/>
                    </a:lnTo>
                    <a:lnTo>
                      <a:pt x="35" y="238"/>
                    </a:lnTo>
                    <a:lnTo>
                      <a:pt x="44" y="251"/>
                    </a:lnTo>
                    <a:lnTo>
                      <a:pt x="50" y="259"/>
                    </a:lnTo>
                    <a:lnTo>
                      <a:pt x="54" y="258"/>
                    </a:lnTo>
                    <a:lnTo>
                      <a:pt x="66" y="255"/>
                    </a:lnTo>
                    <a:lnTo>
                      <a:pt x="83" y="250"/>
                    </a:lnTo>
                    <a:lnTo>
                      <a:pt x="106" y="245"/>
                    </a:lnTo>
                    <a:lnTo>
                      <a:pt x="133" y="242"/>
                    </a:lnTo>
                    <a:lnTo>
                      <a:pt x="163" y="242"/>
                    </a:lnTo>
                    <a:lnTo>
                      <a:pt x="195" y="245"/>
                    </a:lnTo>
                    <a:lnTo>
                      <a:pt x="227" y="255"/>
                    </a:lnTo>
                    <a:lnTo>
                      <a:pt x="230" y="251"/>
                    </a:lnTo>
                    <a:lnTo>
                      <a:pt x="234" y="242"/>
                    </a:lnTo>
                    <a:lnTo>
                      <a:pt x="242" y="227"/>
                    </a:lnTo>
                    <a:lnTo>
                      <a:pt x="250" y="209"/>
                    </a:lnTo>
                    <a:lnTo>
                      <a:pt x="258" y="188"/>
                    </a:lnTo>
                    <a:lnTo>
                      <a:pt x="265" y="165"/>
                    </a:lnTo>
                    <a:lnTo>
                      <a:pt x="269" y="142"/>
                    </a:lnTo>
                    <a:lnTo>
                      <a:pt x="269" y="120"/>
                    </a:lnTo>
                    <a:lnTo>
                      <a:pt x="264" y="98"/>
                    </a:lnTo>
                    <a:lnTo>
                      <a:pt x="255" y="76"/>
                    </a:lnTo>
                    <a:lnTo>
                      <a:pt x="242" y="55"/>
                    </a:lnTo>
                    <a:lnTo>
                      <a:pt x="226" y="37"/>
                    </a:lnTo>
                    <a:lnTo>
                      <a:pt x="207" y="21"/>
                    </a:lnTo>
                    <a:lnTo>
                      <a:pt x="183" y="9"/>
                    </a:lnTo>
                    <a:lnTo>
                      <a:pt x="159" y="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0" name="Freeform 88">
                <a:extLst>
                  <a:ext uri="{FF2B5EF4-FFF2-40B4-BE49-F238E27FC236}">
                    <a16:creationId xmlns:a16="http://schemas.microsoft.com/office/drawing/2014/main" id="{194C2576-734E-44FA-B58F-B85B5B2BB1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00" y="1561"/>
                <a:ext cx="46" cy="47"/>
              </a:xfrm>
              <a:custGeom>
                <a:avLst/>
                <a:gdLst>
                  <a:gd name="T0" fmla="*/ 0 w 93"/>
                  <a:gd name="T1" fmla="*/ 1 h 93"/>
                  <a:gd name="T2" fmla="*/ 0 w 93"/>
                  <a:gd name="T3" fmla="*/ 1 h 93"/>
                  <a:gd name="T4" fmla="*/ 0 w 93"/>
                  <a:gd name="T5" fmla="*/ 1 h 93"/>
                  <a:gd name="T6" fmla="*/ 0 w 93"/>
                  <a:gd name="T7" fmla="*/ 1 h 93"/>
                  <a:gd name="T8" fmla="*/ 0 w 93"/>
                  <a:gd name="T9" fmla="*/ 1 h 93"/>
                  <a:gd name="T10" fmla="*/ 0 w 93"/>
                  <a:gd name="T11" fmla="*/ 1 h 93"/>
                  <a:gd name="T12" fmla="*/ 0 w 93"/>
                  <a:gd name="T13" fmla="*/ 1 h 93"/>
                  <a:gd name="T14" fmla="*/ 0 w 93"/>
                  <a:gd name="T15" fmla="*/ 1 h 93"/>
                  <a:gd name="T16" fmla="*/ 0 w 93"/>
                  <a:gd name="T17" fmla="*/ 1 h 93"/>
                  <a:gd name="T18" fmla="*/ 0 w 93"/>
                  <a:gd name="T19" fmla="*/ 1 h 93"/>
                  <a:gd name="T20" fmla="*/ 0 w 93"/>
                  <a:gd name="T21" fmla="*/ 1 h 93"/>
                  <a:gd name="T22" fmla="*/ 0 w 93"/>
                  <a:gd name="T23" fmla="*/ 1 h 93"/>
                  <a:gd name="T24" fmla="*/ 0 w 93"/>
                  <a:gd name="T25" fmla="*/ 1 h 93"/>
                  <a:gd name="T26" fmla="*/ 0 w 93"/>
                  <a:gd name="T27" fmla="*/ 1 h 93"/>
                  <a:gd name="T28" fmla="*/ 0 w 93"/>
                  <a:gd name="T29" fmla="*/ 1 h 93"/>
                  <a:gd name="T30" fmla="*/ 0 w 93"/>
                  <a:gd name="T31" fmla="*/ 0 h 93"/>
                  <a:gd name="T32" fmla="*/ 0 w 93"/>
                  <a:gd name="T33" fmla="*/ 0 h 93"/>
                  <a:gd name="T34" fmla="*/ 0 w 93"/>
                  <a:gd name="T35" fmla="*/ 1 h 93"/>
                  <a:gd name="T36" fmla="*/ 0 w 93"/>
                  <a:gd name="T37" fmla="*/ 1 h 93"/>
                  <a:gd name="T38" fmla="*/ 0 w 93"/>
                  <a:gd name="T39" fmla="*/ 1 h 93"/>
                  <a:gd name="T40" fmla="*/ 0 w 93"/>
                  <a:gd name="T41" fmla="*/ 1 h 93"/>
                  <a:gd name="T42" fmla="*/ 0 w 93"/>
                  <a:gd name="T43" fmla="*/ 1 h 93"/>
                  <a:gd name="T44" fmla="*/ 0 w 93"/>
                  <a:gd name="T45" fmla="*/ 1 h 93"/>
                  <a:gd name="T46" fmla="*/ 0 w 93"/>
                  <a:gd name="T47" fmla="*/ 1 h 93"/>
                  <a:gd name="T48" fmla="*/ 0 w 93"/>
                  <a:gd name="T49" fmla="*/ 1 h 93"/>
                  <a:gd name="T50" fmla="*/ 0 w 93"/>
                  <a:gd name="T51" fmla="*/ 1 h 93"/>
                  <a:gd name="T52" fmla="*/ 0 w 93"/>
                  <a:gd name="T53" fmla="*/ 1 h 93"/>
                  <a:gd name="T54" fmla="*/ 0 w 93"/>
                  <a:gd name="T55" fmla="*/ 1 h 93"/>
                  <a:gd name="T56" fmla="*/ 0 w 93"/>
                  <a:gd name="T57" fmla="*/ 1 h 93"/>
                  <a:gd name="T58" fmla="*/ 0 w 93"/>
                  <a:gd name="T59" fmla="*/ 1 h 93"/>
                  <a:gd name="T60" fmla="*/ 0 w 93"/>
                  <a:gd name="T61" fmla="*/ 1 h 93"/>
                  <a:gd name="T62" fmla="*/ 0 w 93"/>
                  <a:gd name="T63" fmla="*/ 1 h 93"/>
                  <a:gd name="T64" fmla="*/ 0 w 93"/>
                  <a:gd name="T65" fmla="*/ 1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93"/>
                  <a:gd name="T101" fmla="*/ 93 w 9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93">
                    <a:moveTo>
                      <a:pt x="48" y="93"/>
                    </a:moveTo>
                    <a:lnTo>
                      <a:pt x="57" y="92"/>
                    </a:lnTo>
                    <a:lnTo>
                      <a:pt x="66" y="89"/>
                    </a:lnTo>
                    <a:lnTo>
                      <a:pt x="73" y="84"/>
                    </a:lnTo>
                    <a:lnTo>
                      <a:pt x="80" y="78"/>
                    </a:lnTo>
                    <a:lnTo>
                      <a:pt x="86" y="71"/>
                    </a:lnTo>
                    <a:lnTo>
                      <a:pt x="89" y="63"/>
                    </a:lnTo>
                    <a:lnTo>
                      <a:pt x="93" y="54"/>
                    </a:lnTo>
                    <a:lnTo>
                      <a:pt x="93" y="45"/>
                    </a:lnTo>
                    <a:lnTo>
                      <a:pt x="92" y="36"/>
                    </a:lnTo>
                    <a:lnTo>
                      <a:pt x="89" y="26"/>
                    </a:lnTo>
                    <a:lnTo>
                      <a:pt x="85" y="19"/>
                    </a:lnTo>
                    <a:lnTo>
                      <a:pt x="79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6"/>
                    </a:lnTo>
                    <a:lnTo>
                      <a:pt x="4" y="66"/>
                    </a:lnTo>
                    <a:lnTo>
                      <a:pt x="9" y="74"/>
                    </a:lnTo>
                    <a:lnTo>
                      <a:pt x="15" y="81"/>
                    </a:lnTo>
                    <a:lnTo>
                      <a:pt x="21" y="85"/>
                    </a:lnTo>
                    <a:lnTo>
                      <a:pt x="29" y="90"/>
                    </a:lnTo>
                    <a:lnTo>
                      <a:pt x="39" y="92"/>
                    </a:lnTo>
                    <a:lnTo>
                      <a:pt x="48" y="9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1" name="Freeform 89">
                <a:extLst>
                  <a:ext uri="{FF2B5EF4-FFF2-40B4-BE49-F238E27FC236}">
                    <a16:creationId xmlns:a16="http://schemas.microsoft.com/office/drawing/2014/main" id="{2D4BA6D5-83FA-4951-8051-9F6ACE4C649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358"/>
                <a:ext cx="8" cy="72"/>
              </a:xfrm>
              <a:custGeom>
                <a:avLst/>
                <a:gdLst>
                  <a:gd name="T0" fmla="*/ 1 w 16"/>
                  <a:gd name="T1" fmla="*/ 1 h 143"/>
                  <a:gd name="T2" fmla="*/ 1 w 16"/>
                  <a:gd name="T3" fmla="*/ 0 h 143"/>
                  <a:gd name="T4" fmla="*/ 0 w 16"/>
                  <a:gd name="T5" fmla="*/ 1 h 143"/>
                  <a:gd name="T6" fmla="*/ 1 w 16"/>
                  <a:gd name="T7" fmla="*/ 1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43"/>
                  <a:gd name="T14" fmla="*/ 16 w 16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43">
                    <a:moveTo>
                      <a:pt x="16" y="142"/>
                    </a:moveTo>
                    <a:lnTo>
                      <a:pt x="6" y="0"/>
                    </a:lnTo>
                    <a:lnTo>
                      <a:pt x="0" y="143"/>
                    </a:lnTo>
                    <a:lnTo>
                      <a:pt x="16" y="14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2" name="Freeform 90">
                <a:extLst>
                  <a:ext uri="{FF2B5EF4-FFF2-40B4-BE49-F238E27FC236}">
                    <a16:creationId xmlns:a16="http://schemas.microsoft.com/office/drawing/2014/main" id="{30F113AD-5679-4830-913E-530402E5DF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59" y="1455"/>
                <a:ext cx="47" cy="9"/>
              </a:xfrm>
              <a:custGeom>
                <a:avLst/>
                <a:gdLst>
                  <a:gd name="T0" fmla="*/ 0 w 94"/>
                  <a:gd name="T1" fmla="*/ 1 h 18"/>
                  <a:gd name="T2" fmla="*/ 1 w 94"/>
                  <a:gd name="T3" fmla="*/ 0 h 18"/>
                  <a:gd name="T4" fmla="*/ 1 w 94"/>
                  <a:gd name="T5" fmla="*/ 1 h 18"/>
                  <a:gd name="T6" fmla="*/ 0 w 94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18"/>
                  <a:gd name="T14" fmla="*/ 94 w 94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18">
                    <a:moveTo>
                      <a:pt x="0" y="10"/>
                    </a:moveTo>
                    <a:lnTo>
                      <a:pt x="94" y="0"/>
                    </a:lnTo>
                    <a:lnTo>
                      <a:pt x="4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3" name="Freeform 91">
                <a:extLst>
                  <a:ext uri="{FF2B5EF4-FFF2-40B4-BE49-F238E27FC236}">
                    <a16:creationId xmlns:a16="http://schemas.microsoft.com/office/drawing/2014/main" id="{78B9EC9B-18D2-4DC0-AAEF-AB462549D2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6" y="1458"/>
                <a:ext cx="48" cy="7"/>
              </a:xfrm>
              <a:custGeom>
                <a:avLst/>
                <a:gdLst>
                  <a:gd name="T0" fmla="*/ 1 w 95"/>
                  <a:gd name="T1" fmla="*/ 1 h 14"/>
                  <a:gd name="T2" fmla="*/ 0 w 95"/>
                  <a:gd name="T3" fmla="*/ 0 h 14"/>
                  <a:gd name="T4" fmla="*/ 1 w 95"/>
                  <a:gd name="T5" fmla="*/ 1 h 14"/>
                  <a:gd name="T6" fmla="*/ 1 w 95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"/>
                  <a:gd name="T13" fmla="*/ 0 h 14"/>
                  <a:gd name="T14" fmla="*/ 95 w 95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" h="14">
                    <a:moveTo>
                      <a:pt x="95" y="6"/>
                    </a:moveTo>
                    <a:lnTo>
                      <a:pt x="0" y="0"/>
                    </a:lnTo>
                    <a:lnTo>
                      <a:pt x="91" y="14"/>
                    </a:lnTo>
                    <a:lnTo>
                      <a:pt x="95" y="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4" name="Freeform 92">
                <a:extLst>
                  <a:ext uri="{FF2B5EF4-FFF2-40B4-BE49-F238E27FC236}">
                    <a16:creationId xmlns:a16="http://schemas.microsoft.com/office/drawing/2014/main" id="{F3F3C700-C793-4C9C-B5C7-2A240EE3BD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0" y="1525"/>
                <a:ext cx="134" cy="30"/>
              </a:xfrm>
              <a:custGeom>
                <a:avLst/>
                <a:gdLst>
                  <a:gd name="T0" fmla="*/ 0 w 267"/>
                  <a:gd name="T1" fmla="*/ 1 h 60"/>
                  <a:gd name="T2" fmla="*/ 1 w 267"/>
                  <a:gd name="T3" fmla="*/ 1 h 60"/>
                  <a:gd name="T4" fmla="*/ 1 w 267"/>
                  <a:gd name="T5" fmla="*/ 1 h 60"/>
                  <a:gd name="T6" fmla="*/ 1 w 267"/>
                  <a:gd name="T7" fmla="*/ 1 h 60"/>
                  <a:gd name="T8" fmla="*/ 1 w 267"/>
                  <a:gd name="T9" fmla="*/ 1 h 60"/>
                  <a:gd name="T10" fmla="*/ 1 w 267"/>
                  <a:gd name="T11" fmla="*/ 1 h 60"/>
                  <a:gd name="T12" fmla="*/ 1 w 267"/>
                  <a:gd name="T13" fmla="*/ 1 h 60"/>
                  <a:gd name="T14" fmla="*/ 1 w 267"/>
                  <a:gd name="T15" fmla="*/ 1 h 60"/>
                  <a:gd name="T16" fmla="*/ 1 w 267"/>
                  <a:gd name="T17" fmla="*/ 1 h 60"/>
                  <a:gd name="T18" fmla="*/ 1 w 267"/>
                  <a:gd name="T19" fmla="*/ 1 h 60"/>
                  <a:gd name="T20" fmla="*/ 1 w 267"/>
                  <a:gd name="T21" fmla="*/ 1 h 60"/>
                  <a:gd name="T22" fmla="*/ 1 w 267"/>
                  <a:gd name="T23" fmla="*/ 1 h 60"/>
                  <a:gd name="T24" fmla="*/ 1 w 267"/>
                  <a:gd name="T25" fmla="*/ 1 h 60"/>
                  <a:gd name="T26" fmla="*/ 1 w 267"/>
                  <a:gd name="T27" fmla="*/ 1 h 60"/>
                  <a:gd name="T28" fmla="*/ 1 w 267"/>
                  <a:gd name="T29" fmla="*/ 1 h 60"/>
                  <a:gd name="T30" fmla="*/ 1 w 267"/>
                  <a:gd name="T31" fmla="*/ 1 h 60"/>
                  <a:gd name="T32" fmla="*/ 2 w 267"/>
                  <a:gd name="T33" fmla="*/ 0 h 60"/>
                  <a:gd name="T34" fmla="*/ 1 w 267"/>
                  <a:gd name="T35" fmla="*/ 1 h 60"/>
                  <a:gd name="T36" fmla="*/ 0 w 267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7"/>
                  <a:gd name="T58" fmla="*/ 0 h 60"/>
                  <a:gd name="T59" fmla="*/ 267 w 267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7" h="60">
                    <a:moveTo>
                      <a:pt x="0" y="60"/>
                    </a:moveTo>
                    <a:lnTo>
                      <a:pt x="2" y="60"/>
                    </a:lnTo>
                    <a:lnTo>
                      <a:pt x="7" y="58"/>
                    </a:lnTo>
                    <a:lnTo>
                      <a:pt x="15" y="57"/>
                    </a:lnTo>
                    <a:lnTo>
                      <a:pt x="25" y="53"/>
                    </a:lnTo>
                    <a:lnTo>
                      <a:pt x="39" y="50"/>
                    </a:lnTo>
                    <a:lnTo>
                      <a:pt x="54" y="47"/>
                    </a:lnTo>
                    <a:lnTo>
                      <a:pt x="71" y="42"/>
                    </a:lnTo>
                    <a:lnTo>
                      <a:pt x="91" y="37"/>
                    </a:lnTo>
                    <a:lnTo>
                      <a:pt x="110" y="33"/>
                    </a:lnTo>
                    <a:lnTo>
                      <a:pt x="132" y="28"/>
                    </a:lnTo>
                    <a:lnTo>
                      <a:pt x="154" y="24"/>
                    </a:lnTo>
                    <a:lnTo>
                      <a:pt x="177" y="18"/>
                    </a:lnTo>
                    <a:lnTo>
                      <a:pt x="199" y="13"/>
                    </a:lnTo>
                    <a:lnTo>
                      <a:pt x="222" y="9"/>
                    </a:lnTo>
                    <a:lnTo>
                      <a:pt x="245" y="4"/>
                    </a:lnTo>
                    <a:lnTo>
                      <a:pt x="267" y="0"/>
                    </a:lnTo>
                    <a:lnTo>
                      <a:pt x="11" y="2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5" name="Freeform 93">
                <a:extLst>
                  <a:ext uri="{FF2B5EF4-FFF2-40B4-BE49-F238E27FC236}">
                    <a16:creationId xmlns:a16="http://schemas.microsoft.com/office/drawing/2014/main" id="{305EB5A7-D2D7-4192-907C-06FDA5BF9F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7" y="1536"/>
                <a:ext cx="135" cy="23"/>
              </a:xfrm>
              <a:custGeom>
                <a:avLst/>
                <a:gdLst>
                  <a:gd name="T0" fmla="*/ 1 w 270"/>
                  <a:gd name="T1" fmla="*/ 1 h 46"/>
                  <a:gd name="T2" fmla="*/ 1 w 270"/>
                  <a:gd name="T3" fmla="*/ 1 h 46"/>
                  <a:gd name="T4" fmla="*/ 1 w 270"/>
                  <a:gd name="T5" fmla="*/ 1 h 46"/>
                  <a:gd name="T6" fmla="*/ 1 w 270"/>
                  <a:gd name="T7" fmla="*/ 1 h 46"/>
                  <a:gd name="T8" fmla="*/ 1 w 270"/>
                  <a:gd name="T9" fmla="*/ 1 h 46"/>
                  <a:gd name="T10" fmla="*/ 1 w 270"/>
                  <a:gd name="T11" fmla="*/ 1 h 46"/>
                  <a:gd name="T12" fmla="*/ 1 w 270"/>
                  <a:gd name="T13" fmla="*/ 1 h 46"/>
                  <a:gd name="T14" fmla="*/ 1 w 270"/>
                  <a:gd name="T15" fmla="*/ 1 h 46"/>
                  <a:gd name="T16" fmla="*/ 1 w 270"/>
                  <a:gd name="T17" fmla="*/ 1 h 46"/>
                  <a:gd name="T18" fmla="*/ 1 w 270"/>
                  <a:gd name="T19" fmla="*/ 1 h 46"/>
                  <a:gd name="T20" fmla="*/ 1 w 270"/>
                  <a:gd name="T21" fmla="*/ 1 h 46"/>
                  <a:gd name="T22" fmla="*/ 1 w 270"/>
                  <a:gd name="T23" fmla="*/ 1 h 46"/>
                  <a:gd name="T24" fmla="*/ 1 w 270"/>
                  <a:gd name="T25" fmla="*/ 1 h 46"/>
                  <a:gd name="T26" fmla="*/ 1 w 270"/>
                  <a:gd name="T27" fmla="*/ 1 h 46"/>
                  <a:gd name="T28" fmla="*/ 1 w 270"/>
                  <a:gd name="T29" fmla="*/ 1 h 46"/>
                  <a:gd name="T30" fmla="*/ 1 w 270"/>
                  <a:gd name="T31" fmla="*/ 1 h 46"/>
                  <a:gd name="T32" fmla="*/ 0 w 270"/>
                  <a:gd name="T33" fmla="*/ 0 h 46"/>
                  <a:gd name="T34" fmla="*/ 1 w 270"/>
                  <a:gd name="T35" fmla="*/ 1 h 46"/>
                  <a:gd name="T36" fmla="*/ 1 w 270"/>
                  <a:gd name="T37" fmla="*/ 1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0"/>
                  <a:gd name="T58" fmla="*/ 0 h 46"/>
                  <a:gd name="T59" fmla="*/ 270 w 270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0" h="46">
                    <a:moveTo>
                      <a:pt x="270" y="46"/>
                    </a:moveTo>
                    <a:lnTo>
                      <a:pt x="267" y="46"/>
                    </a:lnTo>
                    <a:lnTo>
                      <a:pt x="263" y="45"/>
                    </a:lnTo>
                    <a:lnTo>
                      <a:pt x="255" y="43"/>
                    </a:lnTo>
                    <a:lnTo>
                      <a:pt x="244" y="41"/>
                    </a:lnTo>
                    <a:lnTo>
                      <a:pt x="231" y="38"/>
                    </a:lnTo>
                    <a:lnTo>
                      <a:pt x="216" y="36"/>
                    </a:lnTo>
                    <a:lnTo>
                      <a:pt x="197" y="32"/>
                    </a:lnTo>
                    <a:lnTo>
                      <a:pt x="179" y="28"/>
                    </a:lnTo>
                    <a:lnTo>
                      <a:pt x="158" y="24"/>
                    </a:lnTo>
                    <a:lnTo>
                      <a:pt x="136" y="21"/>
                    </a:lnTo>
                    <a:lnTo>
                      <a:pt x="114" y="17"/>
                    </a:lnTo>
                    <a:lnTo>
                      <a:pt x="91" y="13"/>
                    </a:lnTo>
                    <a:lnTo>
                      <a:pt x="68" y="9"/>
                    </a:lnTo>
                    <a:lnTo>
                      <a:pt x="45" y="6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256" y="11"/>
                    </a:lnTo>
                    <a:lnTo>
                      <a:pt x="270" y="4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6" name="Freeform 94">
                <a:extLst>
                  <a:ext uri="{FF2B5EF4-FFF2-40B4-BE49-F238E27FC236}">
                    <a16:creationId xmlns:a16="http://schemas.microsoft.com/office/drawing/2014/main" id="{5E4F0D2C-7D1A-4120-9CC1-F61884CCA5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51" y="1481"/>
                <a:ext cx="86" cy="26"/>
              </a:xfrm>
              <a:custGeom>
                <a:avLst/>
                <a:gdLst>
                  <a:gd name="T0" fmla="*/ 0 w 173"/>
                  <a:gd name="T1" fmla="*/ 1 h 51"/>
                  <a:gd name="T2" fmla="*/ 0 w 173"/>
                  <a:gd name="T3" fmla="*/ 1 h 51"/>
                  <a:gd name="T4" fmla="*/ 0 w 173"/>
                  <a:gd name="T5" fmla="*/ 1 h 51"/>
                  <a:gd name="T6" fmla="*/ 0 w 173"/>
                  <a:gd name="T7" fmla="*/ 1 h 51"/>
                  <a:gd name="T8" fmla="*/ 0 w 173"/>
                  <a:gd name="T9" fmla="*/ 1 h 51"/>
                  <a:gd name="T10" fmla="*/ 0 w 173"/>
                  <a:gd name="T11" fmla="*/ 1 h 51"/>
                  <a:gd name="T12" fmla="*/ 0 w 173"/>
                  <a:gd name="T13" fmla="*/ 1 h 51"/>
                  <a:gd name="T14" fmla="*/ 0 w 173"/>
                  <a:gd name="T15" fmla="*/ 1 h 51"/>
                  <a:gd name="T16" fmla="*/ 0 w 173"/>
                  <a:gd name="T17" fmla="*/ 1 h 51"/>
                  <a:gd name="T18" fmla="*/ 0 w 173"/>
                  <a:gd name="T19" fmla="*/ 1 h 51"/>
                  <a:gd name="T20" fmla="*/ 0 w 173"/>
                  <a:gd name="T21" fmla="*/ 1 h 51"/>
                  <a:gd name="T22" fmla="*/ 0 w 173"/>
                  <a:gd name="T23" fmla="*/ 1 h 51"/>
                  <a:gd name="T24" fmla="*/ 0 w 173"/>
                  <a:gd name="T25" fmla="*/ 1 h 51"/>
                  <a:gd name="T26" fmla="*/ 0 w 173"/>
                  <a:gd name="T27" fmla="*/ 1 h 51"/>
                  <a:gd name="T28" fmla="*/ 0 w 173"/>
                  <a:gd name="T29" fmla="*/ 1 h 51"/>
                  <a:gd name="T30" fmla="*/ 0 w 173"/>
                  <a:gd name="T31" fmla="*/ 1 h 51"/>
                  <a:gd name="T32" fmla="*/ 0 w 173"/>
                  <a:gd name="T33" fmla="*/ 1 h 51"/>
                  <a:gd name="T34" fmla="*/ 0 w 173"/>
                  <a:gd name="T35" fmla="*/ 1 h 51"/>
                  <a:gd name="T36" fmla="*/ 0 w 173"/>
                  <a:gd name="T37" fmla="*/ 0 h 51"/>
                  <a:gd name="T38" fmla="*/ 0 w 173"/>
                  <a:gd name="T39" fmla="*/ 0 h 51"/>
                  <a:gd name="T40" fmla="*/ 0 w 173"/>
                  <a:gd name="T41" fmla="*/ 1 h 51"/>
                  <a:gd name="T42" fmla="*/ 0 w 173"/>
                  <a:gd name="T43" fmla="*/ 1 h 51"/>
                  <a:gd name="T44" fmla="*/ 0 w 173"/>
                  <a:gd name="T45" fmla="*/ 1 h 51"/>
                  <a:gd name="T46" fmla="*/ 0 w 173"/>
                  <a:gd name="T47" fmla="*/ 1 h 51"/>
                  <a:gd name="T48" fmla="*/ 0 w 173"/>
                  <a:gd name="T49" fmla="*/ 1 h 51"/>
                  <a:gd name="T50" fmla="*/ 0 w 173"/>
                  <a:gd name="T51" fmla="*/ 1 h 51"/>
                  <a:gd name="T52" fmla="*/ 0 w 173"/>
                  <a:gd name="T53" fmla="*/ 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3"/>
                  <a:gd name="T82" fmla="*/ 0 h 51"/>
                  <a:gd name="T83" fmla="*/ 173 w 173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3" h="51">
                    <a:moveTo>
                      <a:pt x="173" y="14"/>
                    </a:moveTo>
                    <a:lnTo>
                      <a:pt x="163" y="44"/>
                    </a:lnTo>
                    <a:lnTo>
                      <a:pt x="159" y="43"/>
                    </a:lnTo>
                    <a:lnTo>
                      <a:pt x="148" y="39"/>
                    </a:lnTo>
                    <a:lnTo>
                      <a:pt x="132" y="36"/>
                    </a:lnTo>
                    <a:lnTo>
                      <a:pt x="111" y="33"/>
                    </a:lnTo>
                    <a:lnTo>
                      <a:pt x="88" y="32"/>
                    </a:lnTo>
                    <a:lnTo>
                      <a:pt x="64" y="33"/>
                    </a:lnTo>
                    <a:lnTo>
                      <a:pt x="41" y="39"/>
                    </a:lnTo>
                    <a:lnTo>
                      <a:pt x="20" y="51"/>
                    </a:lnTo>
                    <a:lnTo>
                      <a:pt x="0" y="31"/>
                    </a:lnTo>
                    <a:lnTo>
                      <a:pt x="1" y="30"/>
                    </a:lnTo>
                    <a:lnTo>
                      <a:pt x="5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1" y="10"/>
                    </a:lnTo>
                    <a:lnTo>
                      <a:pt x="48" y="6"/>
                    </a:lnTo>
                    <a:lnTo>
                      <a:pt x="67" y="1"/>
                    </a:lnTo>
                    <a:lnTo>
                      <a:pt x="90" y="0"/>
                    </a:lnTo>
                    <a:lnTo>
                      <a:pt x="106" y="0"/>
                    </a:lnTo>
                    <a:lnTo>
                      <a:pt x="122" y="1"/>
                    </a:lnTo>
                    <a:lnTo>
                      <a:pt x="136" y="3"/>
                    </a:lnTo>
                    <a:lnTo>
                      <a:pt x="149" y="7"/>
                    </a:lnTo>
                    <a:lnTo>
                      <a:pt x="159" y="9"/>
                    </a:lnTo>
                    <a:lnTo>
                      <a:pt x="166" y="11"/>
                    </a:lnTo>
                    <a:lnTo>
                      <a:pt x="172" y="13"/>
                    </a:lnTo>
                    <a:lnTo>
                      <a:pt x="173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7" name="Freeform 95">
                <a:extLst>
                  <a:ext uri="{FF2B5EF4-FFF2-40B4-BE49-F238E27FC236}">
                    <a16:creationId xmlns:a16="http://schemas.microsoft.com/office/drawing/2014/main" id="{4F637BA8-C3CD-4844-9FAE-BAF2F2E446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0" y="1514"/>
                <a:ext cx="57" cy="13"/>
              </a:xfrm>
              <a:custGeom>
                <a:avLst/>
                <a:gdLst>
                  <a:gd name="T0" fmla="*/ 1 w 114"/>
                  <a:gd name="T1" fmla="*/ 0 h 25"/>
                  <a:gd name="T2" fmla="*/ 1 w 114"/>
                  <a:gd name="T3" fmla="*/ 0 h 25"/>
                  <a:gd name="T4" fmla="*/ 1 w 114"/>
                  <a:gd name="T5" fmla="*/ 1 h 25"/>
                  <a:gd name="T6" fmla="*/ 1 w 114"/>
                  <a:gd name="T7" fmla="*/ 1 h 25"/>
                  <a:gd name="T8" fmla="*/ 1 w 114"/>
                  <a:gd name="T9" fmla="*/ 1 h 25"/>
                  <a:gd name="T10" fmla="*/ 1 w 114"/>
                  <a:gd name="T11" fmla="*/ 1 h 25"/>
                  <a:gd name="T12" fmla="*/ 1 w 114"/>
                  <a:gd name="T13" fmla="*/ 1 h 25"/>
                  <a:gd name="T14" fmla="*/ 1 w 114"/>
                  <a:gd name="T15" fmla="*/ 1 h 25"/>
                  <a:gd name="T16" fmla="*/ 1 w 114"/>
                  <a:gd name="T17" fmla="*/ 1 h 25"/>
                  <a:gd name="T18" fmla="*/ 1 w 114"/>
                  <a:gd name="T19" fmla="*/ 1 h 25"/>
                  <a:gd name="T20" fmla="*/ 1 w 114"/>
                  <a:gd name="T21" fmla="*/ 1 h 25"/>
                  <a:gd name="T22" fmla="*/ 1 w 114"/>
                  <a:gd name="T23" fmla="*/ 1 h 25"/>
                  <a:gd name="T24" fmla="*/ 1 w 114"/>
                  <a:gd name="T25" fmla="*/ 1 h 25"/>
                  <a:gd name="T26" fmla="*/ 0 w 114"/>
                  <a:gd name="T27" fmla="*/ 1 h 25"/>
                  <a:gd name="T28" fmla="*/ 0 w 114"/>
                  <a:gd name="T29" fmla="*/ 1 h 25"/>
                  <a:gd name="T30" fmla="*/ 1 w 114"/>
                  <a:gd name="T31" fmla="*/ 1 h 25"/>
                  <a:gd name="T32" fmla="*/ 1 w 114"/>
                  <a:gd name="T33" fmla="*/ 1 h 25"/>
                  <a:gd name="T34" fmla="*/ 1 w 114"/>
                  <a:gd name="T35" fmla="*/ 1 h 25"/>
                  <a:gd name="T36" fmla="*/ 1 w 114"/>
                  <a:gd name="T37" fmla="*/ 1 h 25"/>
                  <a:gd name="T38" fmla="*/ 1 w 114"/>
                  <a:gd name="T39" fmla="*/ 1 h 25"/>
                  <a:gd name="T40" fmla="*/ 1 w 114"/>
                  <a:gd name="T41" fmla="*/ 1 h 25"/>
                  <a:gd name="T42" fmla="*/ 1 w 114"/>
                  <a:gd name="T43" fmla="*/ 1 h 25"/>
                  <a:gd name="T44" fmla="*/ 1 w 114"/>
                  <a:gd name="T45" fmla="*/ 1 h 25"/>
                  <a:gd name="T46" fmla="*/ 1 w 114"/>
                  <a:gd name="T47" fmla="*/ 1 h 25"/>
                  <a:gd name="T48" fmla="*/ 1 w 114"/>
                  <a:gd name="T49" fmla="*/ 1 h 25"/>
                  <a:gd name="T50" fmla="*/ 1 w 114"/>
                  <a:gd name="T51" fmla="*/ 0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4"/>
                  <a:gd name="T79" fmla="*/ 0 h 25"/>
                  <a:gd name="T80" fmla="*/ 114 w 114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4" h="25">
                    <a:moveTo>
                      <a:pt x="114" y="0"/>
                    </a:moveTo>
                    <a:lnTo>
                      <a:pt x="113" y="0"/>
                    </a:lnTo>
                    <a:lnTo>
                      <a:pt x="110" y="2"/>
                    </a:lnTo>
                    <a:lnTo>
                      <a:pt x="103" y="3"/>
                    </a:lnTo>
                    <a:lnTo>
                      <a:pt x="94" y="5"/>
                    </a:lnTo>
                    <a:lnTo>
                      <a:pt x="81" y="8"/>
                    </a:lnTo>
                    <a:lnTo>
                      <a:pt x="64" y="10"/>
                    </a:lnTo>
                    <a:lnTo>
                      <a:pt x="43" y="12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3" y="15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4" y="23"/>
                    </a:lnTo>
                    <a:lnTo>
                      <a:pt x="12" y="25"/>
                    </a:lnTo>
                    <a:lnTo>
                      <a:pt x="21" y="25"/>
                    </a:lnTo>
                    <a:lnTo>
                      <a:pt x="35" y="25"/>
                    </a:lnTo>
                    <a:lnTo>
                      <a:pt x="51" y="25"/>
                    </a:lnTo>
                    <a:lnTo>
                      <a:pt x="67" y="23"/>
                    </a:lnTo>
                    <a:lnTo>
                      <a:pt x="83" y="21"/>
                    </a:lnTo>
                    <a:lnTo>
                      <a:pt x="97" y="18"/>
                    </a:lnTo>
                    <a:lnTo>
                      <a:pt x="107" y="16"/>
                    </a:lnTo>
                    <a:lnTo>
                      <a:pt x="113" y="1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8" name="Freeform 96">
                <a:extLst>
                  <a:ext uri="{FF2B5EF4-FFF2-40B4-BE49-F238E27FC236}">
                    <a16:creationId xmlns:a16="http://schemas.microsoft.com/office/drawing/2014/main" id="{30906C6A-54A9-42C3-93F7-7FDB05A7E7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2" y="1511"/>
                <a:ext cx="30" cy="33"/>
              </a:xfrm>
              <a:custGeom>
                <a:avLst/>
                <a:gdLst>
                  <a:gd name="T0" fmla="*/ 1 w 60"/>
                  <a:gd name="T1" fmla="*/ 1 h 65"/>
                  <a:gd name="T2" fmla="*/ 1 w 60"/>
                  <a:gd name="T3" fmla="*/ 1 h 65"/>
                  <a:gd name="T4" fmla="*/ 1 w 60"/>
                  <a:gd name="T5" fmla="*/ 1 h 65"/>
                  <a:gd name="T6" fmla="*/ 1 w 60"/>
                  <a:gd name="T7" fmla="*/ 1 h 65"/>
                  <a:gd name="T8" fmla="*/ 1 w 60"/>
                  <a:gd name="T9" fmla="*/ 1 h 65"/>
                  <a:gd name="T10" fmla="*/ 1 w 60"/>
                  <a:gd name="T11" fmla="*/ 1 h 65"/>
                  <a:gd name="T12" fmla="*/ 1 w 60"/>
                  <a:gd name="T13" fmla="*/ 1 h 65"/>
                  <a:gd name="T14" fmla="*/ 1 w 60"/>
                  <a:gd name="T15" fmla="*/ 1 h 65"/>
                  <a:gd name="T16" fmla="*/ 1 w 60"/>
                  <a:gd name="T17" fmla="*/ 0 h 65"/>
                  <a:gd name="T18" fmla="*/ 1 w 60"/>
                  <a:gd name="T19" fmla="*/ 1 h 65"/>
                  <a:gd name="T20" fmla="*/ 1 w 60"/>
                  <a:gd name="T21" fmla="*/ 1 h 65"/>
                  <a:gd name="T22" fmla="*/ 1 w 60"/>
                  <a:gd name="T23" fmla="*/ 1 h 65"/>
                  <a:gd name="T24" fmla="*/ 0 w 60"/>
                  <a:gd name="T25" fmla="*/ 1 h 65"/>
                  <a:gd name="T26" fmla="*/ 1 w 60"/>
                  <a:gd name="T27" fmla="*/ 1 h 65"/>
                  <a:gd name="T28" fmla="*/ 1 w 60"/>
                  <a:gd name="T29" fmla="*/ 1 h 65"/>
                  <a:gd name="T30" fmla="*/ 1 w 60"/>
                  <a:gd name="T31" fmla="*/ 1 h 65"/>
                  <a:gd name="T32" fmla="*/ 1 w 60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65"/>
                  <a:gd name="T53" fmla="*/ 60 w 6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65">
                    <a:moveTo>
                      <a:pt x="31" y="65"/>
                    </a:moveTo>
                    <a:lnTo>
                      <a:pt x="42" y="63"/>
                    </a:lnTo>
                    <a:lnTo>
                      <a:pt x="51" y="55"/>
                    </a:lnTo>
                    <a:lnTo>
                      <a:pt x="57" y="45"/>
                    </a:lnTo>
                    <a:lnTo>
                      <a:pt x="60" y="32"/>
                    </a:lnTo>
                    <a:lnTo>
                      <a:pt x="56" y="19"/>
                    </a:lnTo>
                    <a:lnTo>
                      <a:pt x="50" y="9"/>
                    </a:lnTo>
                    <a:lnTo>
                      <a:pt x="40" y="2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3"/>
                    </a:lnTo>
                    <a:lnTo>
                      <a:pt x="3" y="46"/>
                    </a:lnTo>
                    <a:lnTo>
                      <a:pt x="9" y="56"/>
                    </a:lnTo>
                    <a:lnTo>
                      <a:pt x="19" y="63"/>
                    </a:lnTo>
                    <a:lnTo>
                      <a:pt x="31" y="6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9" name="Freeform 97">
                <a:extLst>
                  <a:ext uri="{FF2B5EF4-FFF2-40B4-BE49-F238E27FC236}">
                    <a16:creationId xmlns:a16="http://schemas.microsoft.com/office/drawing/2014/main" id="{7F5BDEE5-7417-41CF-9F5C-8BE751FAD5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7" y="1525"/>
                <a:ext cx="51" cy="11"/>
              </a:xfrm>
              <a:custGeom>
                <a:avLst/>
                <a:gdLst>
                  <a:gd name="T0" fmla="*/ 0 w 103"/>
                  <a:gd name="T1" fmla="*/ 1 h 22"/>
                  <a:gd name="T2" fmla="*/ 0 w 103"/>
                  <a:gd name="T3" fmla="*/ 1 h 22"/>
                  <a:gd name="T4" fmla="*/ 0 w 103"/>
                  <a:gd name="T5" fmla="*/ 1 h 22"/>
                  <a:gd name="T6" fmla="*/ 0 w 103"/>
                  <a:gd name="T7" fmla="*/ 1 h 22"/>
                  <a:gd name="T8" fmla="*/ 0 w 103"/>
                  <a:gd name="T9" fmla="*/ 1 h 22"/>
                  <a:gd name="T10" fmla="*/ 0 w 103"/>
                  <a:gd name="T11" fmla="*/ 1 h 22"/>
                  <a:gd name="T12" fmla="*/ 0 w 103"/>
                  <a:gd name="T13" fmla="*/ 1 h 22"/>
                  <a:gd name="T14" fmla="*/ 0 w 103"/>
                  <a:gd name="T15" fmla="*/ 1 h 22"/>
                  <a:gd name="T16" fmla="*/ 0 w 103"/>
                  <a:gd name="T17" fmla="*/ 0 h 22"/>
                  <a:gd name="T18" fmla="*/ 0 w 103"/>
                  <a:gd name="T19" fmla="*/ 1 h 22"/>
                  <a:gd name="T20" fmla="*/ 0 w 103"/>
                  <a:gd name="T21" fmla="*/ 1 h 22"/>
                  <a:gd name="T22" fmla="*/ 0 w 103"/>
                  <a:gd name="T23" fmla="*/ 1 h 22"/>
                  <a:gd name="T24" fmla="*/ 0 w 103"/>
                  <a:gd name="T25" fmla="*/ 1 h 22"/>
                  <a:gd name="T26" fmla="*/ 0 w 103"/>
                  <a:gd name="T27" fmla="*/ 1 h 22"/>
                  <a:gd name="T28" fmla="*/ 0 w 103"/>
                  <a:gd name="T29" fmla="*/ 1 h 22"/>
                  <a:gd name="T30" fmla="*/ 0 w 103"/>
                  <a:gd name="T31" fmla="*/ 1 h 22"/>
                  <a:gd name="T32" fmla="*/ 0 w 103"/>
                  <a:gd name="T33" fmla="*/ 1 h 22"/>
                  <a:gd name="T34" fmla="*/ 0 w 103"/>
                  <a:gd name="T35" fmla="*/ 1 h 22"/>
                  <a:gd name="T36" fmla="*/ 0 w 103"/>
                  <a:gd name="T37" fmla="*/ 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"/>
                  <a:gd name="T58" fmla="*/ 0 h 22"/>
                  <a:gd name="T59" fmla="*/ 103 w 103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" h="22">
                    <a:moveTo>
                      <a:pt x="2" y="14"/>
                    </a:moveTo>
                    <a:lnTo>
                      <a:pt x="5" y="14"/>
                    </a:lnTo>
                    <a:lnTo>
                      <a:pt x="13" y="14"/>
                    </a:lnTo>
                    <a:lnTo>
                      <a:pt x="24" y="14"/>
                    </a:lnTo>
                    <a:lnTo>
                      <a:pt x="38" y="14"/>
                    </a:lnTo>
                    <a:lnTo>
                      <a:pt x="54" y="13"/>
                    </a:lnTo>
                    <a:lnTo>
                      <a:pt x="70" y="11"/>
                    </a:lnTo>
                    <a:lnTo>
                      <a:pt x="88" y="6"/>
                    </a:lnTo>
                    <a:lnTo>
                      <a:pt x="103" y="0"/>
                    </a:lnTo>
                    <a:lnTo>
                      <a:pt x="99" y="10"/>
                    </a:lnTo>
                    <a:lnTo>
                      <a:pt x="97" y="11"/>
                    </a:lnTo>
                    <a:lnTo>
                      <a:pt x="92" y="13"/>
                    </a:lnTo>
                    <a:lnTo>
                      <a:pt x="84" y="15"/>
                    </a:lnTo>
                    <a:lnTo>
                      <a:pt x="73" y="18"/>
                    </a:lnTo>
                    <a:lnTo>
                      <a:pt x="59" y="21"/>
                    </a:lnTo>
                    <a:lnTo>
                      <a:pt x="42" y="22"/>
                    </a:lnTo>
                    <a:lnTo>
                      <a:pt x="22" y="22"/>
                    </a:lnTo>
                    <a:lnTo>
                      <a:pt x="0" y="2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60" name="Freeform 98">
                <a:extLst>
                  <a:ext uri="{FF2B5EF4-FFF2-40B4-BE49-F238E27FC236}">
                    <a16:creationId xmlns:a16="http://schemas.microsoft.com/office/drawing/2014/main" id="{7CE56DFB-621A-427F-B77C-851BDE1F7B3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4" y="1517"/>
                <a:ext cx="58" cy="11"/>
              </a:xfrm>
              <a:custGeom>
                <a:avLst/>
                <a:gdLst>
                  <a:gd name="T0" fmla="*/ 0 w 115"/>
                  <a:gd name="T1" fmla="*/ 0 h 22"/>
                  <a:gd name="T2" fmla="*/ 1 w 115"/>
                  <a:gd name="T3" fmla="*/ 0 h 22"/>
                  <a:gd name="T4" fmla="*/ 1 w 115"/>
                  <a:gd name="T5" fmla="*/ 1 h 22"/>
                  <a:gd name="T6" fmla="*/ 1 w 115"/>
                  <a:gd name="T7" fmla="*/ 1 h 22"/>
                  <a:gd name="T8" fmla="*/ 1 w 115"/>
                  <a:gd name="T9" fmla="*/ 1 h 22"/>
                  <a:gd name="T10" fmla="*/ 1 w 115"/>
                  <a:gd name="T11" fmla="*/ 1 h 22"/>
                  <a:gd name="T12" fmla="*/ 1 w 115"/>
                  <a:gd name="T13" fmla="*/ 1 h 22"/>
                  <a:gd name="T14" fmla="*/ 1 w 115"/>
                  <a:gd name="T15" fmla="*/ 1 h 22"/>
                  <a:gd name="T16" fmla="*/ 1 w 115"/>
                  <a:gd name="T17" fmla="*/ 1 h 22"/>
                  <a:gd name="T18" fmla="*/ 1 w 115"/>
                  <a:gd name="T19" fmla="*/ 1 h 22"/>
                  <a:gd name="T20" fmla="*/ 1 w 115"/>
                  <a:gd name="T21" fmla="*/ 1 h 22"/>
                  <a:gd name="T22" fmla="*/ 1 w 115"/>
                  <a:gd name="T23" fmla="*/ 1 h 22"/>
                  <a:gd name="T24" fmla="*/ 1 w 115"/>
                  <a:gd name="T25" fmla="*/ 1 h 22"/>
                  <a:gd name="T26" fmla="*/ 1 w 115"/>
                  <a:gd name="T27" fmla="*/ 1 h 22"/>
                  <a:gd name="T28" fmla="*/ 1 w 115"/>
                  <a:gd name="T29" fmla="*/ 1 h 22"/>
                  <a:gd name="T30" fmla="*/ 1 w 115"/>
                  <a:gd name="T31" fmla="*/ 1 h 22"/>
                  <a:gd name="T32" fmla="*/ 1 w 115"/>
                  <a:gd name="T33" fmla="*/ 1 h 22"/>
                  <a:gd name="T34" fmla="*/ 1 w 115"/>
                  <a:gd name="T35" fmla="*/ 1 h 22"/>
                  <a:gd name="T36" fmla="*/ 1 w 115"/>
                  <a:gd name="T37" fmla="*/ 1 h 22"/>
                  <a:gd name="T38" fmla="*/ 1 w 115"/>
                  <a:gd name="T39" fmla="*/ 1 h 22"/>
                  <a:gd name="T40" fmla="*/ 1 w 115"/>
                  <a:gd name="T41" fmla="*/ 1 h 22"/>
                  <a:gd name="T42" fmla="*/ 1 w 115"/>
                  <a:gd name="T43" fmla="*/ 1 h 22"/>
                  <a:gd name="T44" fmla="*/ 1 w 115"/>
                  <a:gd name="T45" fmla="*/ 1 h 22"/>
                  <a:gd name="T46" fmla="*/ 1 w 115"/>
                  <a:gd name="T47" fmla="*/ 1 h 22"/>
                  <a:gd name="T48" fmla="*/ 1 w 115"/>
                  <a:gd name="T49" fmla="*/ 1 h 22"/>
                  <a:gd name="T50" fmla="*/ 0 w 115"/>
                  <a:gd name="T51" fmla="*/ 0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5"/>
                  <a:gd name="T79" fmla="*/ 0 h 22"/>
                  <a:gd name="T80" fmla="*/ 115 w 115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5" h="22">
                    <a:moveTo>
                      <a:pt x="0" y="0"/>
                    </a:moveTo>
                    <a:lnTo>
                      <a:pt x="1" y="0"/>
                    </a:lnTo>
                    <a:lnTo>
                      <a:pt x="4" y="3"/>
                    </a:lnTo>
                    <a:lnTo>
                      <a:pt x="11" y="4"/>
                    </a:lnTo>
                    <a:lnTo>
                      <a:pt x="21" y="6"/>
                    </a:lnTo>
                    <a:lnTo>
                      <a:pt x="34" y="7"/>
                    </a:lnTo>
                    <a:lnTo>
                      <a:pt x="51" y="10"/>
                    </a:lnTo>
                    <a:lnTo>
                      <a:pt x="71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102" y="11"/>
                    </a:lnTo>
                    <a:lnTo>
                      <a:pt x="107" y="12"/>
                    </a:lnTo>
                    <a:lnTo>
                      <a:pt x="112" y="13"/>
                    </a:lnTo>
                    <a:lnTo>
                      <a:pt x="115" y="15"/>
                    </a:lnTo>
                    <a:lnTo>
                      <a:pt x="115" y="1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94" y="22"/>
                    </a:lnTo>
                    <a:lnTo>
                      <a:pt x="81" y="22"/>
                    </a:lnTo>
                    <a:lnTo>
                      <a:pt x="64" y="22"/>
                    </a:lnTo>
                    <a:lnTo>
                      <a:pt x="47" y="22"/>
                    </a:lnTo>
                    <a:lnTo>
                      <a:pt x="31" y="21"/>
                    </a:lnTo>
                    <a:lnTo>
                      <a:pt x="17" y="19"/>
                    </a:lnTo>
                    <a:lnTo>
                      <a:pt x="7" y="16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61" name="Freeform 99">
                <a:extLst>
                  <a:ext uri="{FF2B5EF4-FFF2-40B4-BE49-F238E27FC236}">
                    <a16:creationId xmlns:a16="http://schemas.microsoft.com/office/drawing/2014/main" id="{A65AB2E3-C77F-44A0-8C90-C804B31062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3" y="1528"/>
                <a:ext cx="52" cy="9"/>
              </a:xfrm>
              <a:custGeom>
                <a:avLst/>
                <a:gdLst>
                  <a:gd name="T0" fmla="*/ 1 w 104"/>
                  <a:gd name="T1" fmla="*/ 0 h 19"/>
                  <a:gd name="T2" fmla="*/ 1 w 104"/>
                  <a:gd name="T3" fmla="*/ 0 h 19"/>
                  <a:gd name="T4" fmla="*/ 1 w 104"/>
                  <a:gd name="T5" fmla="*/ 0 h 19"/>
                  <a:gd name="T6" fmla="*/ 1 w 104"/>
                  <a:gd name="T7" fmla="*/ 0 h 19"/>
                  <a:gd name="T8" fmla="*/ 1 w 104"/>
                  <a:gd name="T9" fmla="*/ 0 h 19"/>
                  <a:gd name="T10" fmla="*/ 1 w 104"/>
                  <a:gd name="T11" fmla="*/ 0 h 19"/>
                  <a:gd name="T12" fmla="*/ 1 w 104"/>
                  <a:gd name="T13" fmla="*/ 0 h 19"/>
                  <a:gd name="T14" fmla="*/ 1 w 104"/>
                  <a:gd name="T15" fmla="*/ 0 h 19"/>
                  <a:gd name="T16" fmla="*/ 0 w 104"/>
                  <a:gd name="T17" fmla="*/ 0 h 19"/>
                  <a:gd name="T18" fmla="*/ 1 w 104"/>
                  <a:gd name="T19" fmla="*/ 0 h 19"/>
                  <a:gd name="T20" fmla="*/ 1 w 104"/>
                  <a:gd name="T21" fmla="*/ 0 h 19"/>
                  <a:gd name="T22" fmla="*/ 1 w 104"/>
                  <a:gd name="T23" fmla="*/ 0 h 19"/>
                  <a:gd name="T24" fmla="*/ 1 w 104"/>
                  <a:gd name="T25" fmla="*/ 0 h 19"/>
                  <a:gd name="T26" fmla="*/ 1 w 104"/>
                  <a:gd name="T27" fmla="*/ 0 h 19"/>
                  <a:gd name="T28" fmla="*/ 1 w 104"/>
                  <a:gd name="T29" fmla="*/ 0 h 19"/>
                  <a:gd name="T30" fmla="*/ 1 w 104"/>
                  <a:gd name="T31" fmla="*/ 0 h 19"/>
                  <a:gd name="T32" fmla="*/ 1 w 104"/>
                  <a:gd name="T33" fmla="*/ 0 h 19"/>
                  <a:gd name="T34" fmla="*/ 1 w 104"/>
                  <a:gd name="T35" fmla="*/ 0 h 19"/>
                  <a:gd name="T36" fmla="*/ 1 w 104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9"/>
                  <a:gd name="T59" fmla="*/ 104 w 104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9">
                    <a:moveTo>
                      <a:pt x="101" y="8"/>
                    </a:moveTo>
                    <a:lnTo>
                      <a:pt x="99" y="8"/>
                    </a:lnTo>
                    <a:lnTo>
                      <a:pt x="91" y="9"/>
                    </a:lnTo>
                    <a:lnTo>
                      <a:pt x="79" y="9"/>
                    </a:lnTo>
                    <a:lnTo>
                      <a:pt x="65" y="11"/>
                    </a:lnTo>
                    <a:lnTo>
                      <a:pt x="49" y="9"/>
                    </a:lnTo>
                    <a:lnTo>
                      <a:pt x="33" y="8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0" y="12"/>
                    </a:lnTo>
                    <a:lnTo>
                      <a:pt x="19" y="14"/>
                    </a:lnTo>
                    <a:lnTo>
                      <a:pt x="31" y="16"/>
                    </a:lnTo>
                    <a:lnTo>
                      <a:pt x="44" y="19"/>
                    </a:lnTo>
                    <a:lnTo>
                      <a:pt x="62" y="19"/>
                    </a:lnTo>
                    <a:lnTo>
                      <a:pt x="83" y="18"/>
                    </a:lnTo>
                    <a:lnTo>
                      <a:pt x="104" y="14"/>
                    </a:lnTo>
                    <a:lnTo>
                      <a:pt x="101" y="8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62" name="Freeform 100">
                <a:extLst>
                  <a:ext uri="{FF2B5EF4-FFF2-40B4-BE49-F238E27FC236}">
                    <a16:creationId xmlns:a16="http://schemas.microsoft.com/office/drawing/2014/main" id="{20E96DB9-D024-4CD2-9209-C3B2CAEE5D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12" y="1479"/>
                <a:ext cx="11" cy="24"/>
              </a:xfrm>
              <a:custGeom>
                <a:avLst/>
                <a:gdLst>
                  <a:gd name="T0" fmla="*/ 1 w 20"/>
                  <a:gd name="T1" fmla="*/ 0 h 49"/>
                  <a:gd name="T2" fmla="*/ 1 w 20"/>
                  <a:gd name="T3" fmla="*/ 0 h 49"/>
                  <a:gd name="T4" fmla="*/ 0 w 20"/>
                  <a:gd name="T5" fmla="*/ 0 h 49"/>
                  <a:gd name="T6" fmla="*/ 1 w 20"/>
                  <a:gd name="T7" fmla="*/ 0 h 49"/>
                  <a:gd name="T8" fmla="*/ 1 w 20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9"/>
                  <a:gd name="T17" fmla="*/ 20 w 2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9">
                    <a:moveTo>
                      <a:pt x="20" y="2"/>
                    </a:moveTo>
                    <a:lnTo>
                      <a:pt x="5" y="49"/>
                    </a:lnTo>
                    <a:lnTo>
                      <a:pt x="0" y="46"/>
                    </a:lnTo>
                    <a:lnTo>
                      <a:pt x="9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63" name="Freeform 101">
                <a:extLst>
                  <a:ext uri="{FF2B5EF4-FFF2-40B4-BE49-F238E27FC236}">
                    <a16:creationId xmlns:a16="http://schemas.microsoft.com/office/drawing/2014/main" id="{7072B110-DD6B-48EA-B54F-D8447EFEDA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67" y="1480"/>
                <a:ext cx="11" cy="24"/>
              </a:xfrm>
              <a:custGeom>
                <a:avLst/>
                <a:gdLst>
                  <a:gd name="T0" fmla="*/ 0 w 22"/>
                  <a:gd name="T1" fmla="*/ 0 h 49"/>
                  <a:gd name="T2" fmla="*/ 1 w 22"/>
                  <a:gd name="T3" fmla="*/ 0 h 49"/>
                  <a:gd name="T4" fmla="*/ 1 w 22"/>
                  <a:gd name="T5" fmla="*/ 0 h 49"/>
                  <a:gd name="T6" fmla="*/ 1 w 22"/>
                  <a:gd name="T7" fmla="*/ 0 h 49"/>
                  <a:gd name="T8" fmla="*/ 0 w 22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"/>
                    </a:moveTo>
                    <a:lnTo>
                      <a:pt x="16" y="49"/>
                    </a:lnTo>
                    <a:lnTo>
                      <a:pt x="22" y="45"/>
                    </a:lnTo>
                    <a:lnTo>
                      <a:pt x="1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64" name="Freeform 102">
                <a:extLst>
                  <a:ext uri="{FF2B5EF4-FFF2-40B4-BE49-F238E27FC236}">
                    <a16:creationId xmlns:a16="http://schemas.microsoft.com/office/drawing/2014/main" id="{BBEEB747-FBE0-4AAB-BCF1-06F284C1CD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518"/>
                <a:ext cx="6" cy="7"/>
              </a:xfrm>
              <a:custGeom>
                <a:avLst/>
                <a:gdLst>
                  <a:gd name="T0" fmla="*/ 0 w 13"/>
                  <a:gd name="T1" fmla="*/ 1 h 13"/>
                  <a:gd name="T2" fmla="*/ 0 w 13"/>
                  <a:gd name="T3" fmla="*/ 1 h 13"/>
                  <a:gd name="T4" fmla="*/ 0 w 13"/>
                  <a:gd name="T5" fmla="*/ 1 h 13"/>
                  <a:gd name="T6" fmla="*/ 0 w 13"/>
                  <a:gd name="T7" fmla="*/ 1 h 13"/>
                  <a:gd name="T8" fmla="*/ 0 w 13"/>
                  <a:gd name="T9" fmla="*/ 1 h 13"/>
                  <a:gd name="T10" fmla="*/ 0 w 13"/>
                  <a:gd name="T11" fmla="*/ 1 h 13"/>
                  <a:gd name="T12" fmla="*/ 0 w 13"/>
                  <a:gd name="T13" fmla="*/ 1 h 13"/>
                  <a:gd name="T14" fmla="*/ 0 w 13"/>
                  <a:gd name="T15" fmla="*/ 1 h 13"/>
                  <a:gd name="T16" fmla="*/ 0 w 13"/>
                  <a:gd name="T17" fmla="*/ 0 h 13"/>
                  <a:gd name="T18" fmla="*/ 0 w 13"/>
                  <a:gd name="T19" fmla="*/ 1 h 13"/>
                  <a:gd name="T20" fmla="*/ 0 w 13"/>
                  <a:gd name="T21" fmla="*/ 1 h 13"/>
                  <a:gd name="T22" fmla="*/ 0 w 13"/>
                  <a:gd name="T23" fmla="*/ 1 h 13"/>
                  <a:gd name="T24" fmla="*/ 0 w 13"/>
                  <a:gd name="T25" fmla="*/ 1 h 13"/>
                  <a:gd name="T26" fmla="*/ 0 w 13"/>
                  <a:gd name="T27" fmla="*/ 1 h 13"/>
                  <a:gd name="T28" fmla="*/ 0 w 13"/>
                  <a:gd name="T29" fmla="*/ 1 h 13"/>
                  <a:gd name="T30" fmla="*/ 0 w 13"/>
                  <a:gd name="T31" fmla="*/ 1 h 13"/>
                  <a:gd name="T32" fmla="*/ 0 w 13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2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</p:grpSp>
        <p:grpSp>
          <p:nvGrpSpPr>
            <p:cNvPr id="16" name="Group 103">
              <a:extLst>
                <a:ext uri="{FF2B5EF4-FFF2-40B4-BE49-F238E27FC236}">
                  <a16:creationId xmlns:a16="http://schemas.microsoft.com/office/drawing/2014/main" id="{7019A1B0-ED8E-4DEB-9FEB-5F318DBCE4C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44148" y="2130004"/>
              <a:ext cx="712979" cy="326511"/>
              <a:chOff x="4122" y="1185"/>
              <a:chExt cx="1150" cy="461"/>
            </a:xfrm>
          </p:grpSpPr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08A14DE9-D055-4C1B-A61D-7259FAEACA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29" y="1543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5"/>
                    </a:lnTo>
                    <a:lnTo>
                      <a:pt x="110" y="150"/>
                    </a:lnTo>
                    <a:lnTo>
                      <a:pt x="124" y="142"/>
                    </a:lnTo>
                    <a:lnTo>
                      <a:pt x="135" y="133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2"/>
                    </a:lnTo>
                    <a:lnTo>
                      <a:pt x="156" y="76"/>
                    </a:lnTo>
                    <a:lnTo>
                      <a:pt x="155" y="60"/>
                    </a:lnTo>
                    <a:lnTo>
                      <a:pt x="150" y="46"/>
                    </a:lnTo>
                    <a:lnTo>
                      <a:pt x="142" y="34"/>
                    </a:lnTo>
                    <a:lnTo>
                      <a:pt x="133" y="22"/>
                    </a:lnTo>
                    <a:lnTo>
                      <a:pt x="121" y="13"/>
                    </a:lnTo>
                    <a:lnTo>
                      <a:pt x="107" y="6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6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6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0"/>
                    </a:lnTo>
                    <a:lnTo>
                      <a:pt x="3" y="96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5"/>
                    </a:lnTo>
                    <a:lnTo>
                      <a:pt x="36" y="144"/>
                    </a:lnTo>
                    <a:lnTo>
                      <a:pt x="50" y="150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92389B11-CF57-419D-BC10-F75DFE5E56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45" y="1559"/>
                <a:ext cx="46" cy="46"/>
              </a:xfrm>
              <a:custGeom>
                <a:avLst/>
                <a:gdLst>
                  <a:gd name="T0" fmla="*/ 1 w 92"/>
                  <a:gd name="T1" fmla="*/ 0 h 94"/>
                  <a:gd name="T2" fmla="*/ 1 w 92"/>
                  <a:gd name="T3" fmla="*/ 0 h 94"/>
                  <a:gd name="T4" fmla="*/ 1 w 92"/>
                  <a:gd name="T5" fmla="*/ 0 h 94"/>
                  <a:gd name="T6" fmla="*/ 1 w 92"/>
                  <a:gd name="T7" fmla="*/ 0 h 94"/>
                  <a:gd name="T8" fmla="*/ 1 w 92"/>
                  <a:gd name="T9" fmla="*/ 0 h 94"/>
                  <a:gd name="T10" fmla="*/ 1 w 92"/>
                  <a:gd name="T11" fmla="*/ 0 h 94"/>
                  <a:gd name="T12" fmla="*/ 1 w 92"/>
                  <a:gd name="T13" fmla="*/ 0 h 94"/>
                  <a:gd name="T14" fmla="*/ 1 w 92"/>
                  <a:gd name="T15" fmla="*/ 0 h 94"/>
                  <a:gd name="T16" fmla="*/ 1 w 92"/>
                  <a:gd name="T17" fmla="*/ 0 h 94"/>
                  <a:gd name="T18" fmla="*/ 1 w 92"/>
                  <a:gd name="T19" fmla="*/ 0 h 94"/>
                  <a:gd name="T20" fmla="*/ 1 w 92"/>
                  <a:gd name="T21" fmla="*/ 0 h 94"/>
                  <a:gd name="T22" fmla="*/ 1 w 92"/>
                  <a:gd name="T23" fmla="*/ 0 h 94"/>
                  <a:gd name="T24" fmla="*/ 1 w 92"/>
                  <a:gd name="T25" fmla="*/ 0 h 94"/>
                  <a:gd name="T26" fmla="*/ 1 w 92"/>
                  <a:gd name="T27" fmla="*/ 0 h 94"/>
                  <a:gd name="T28" fmla="*/ 1 w 92"/>
                  <a:gd name="T29" fmla="*/ 0 h 94"/>
                  <a:gd name="T30" fmla="*/ 1 w 92"/>
                  <a:gd name="T31" fmla="*/ 0 h 94"/>
                  <a:gd name="T32" fmla="*/ 1 w 92"/>
                  <a:gd name="T33" fmla="*/ 0 h 94"/>
                  <a:gd name="T34" fmla="*/ 1 w 92"/>
                  <a:gd name="T35" fmla="*/ 0 h 94"/>
                  <a:gd name="T36" fmla="*/ 1 w 92"/>
                  <a:gd name="T37" fmla="*/ 0 h 94"/>
                  <a:gd name="T38" fmla="*/ 1 w 92"/>
                  <a:gd name="T39" fmla="*/ 0 h 94"/>
                  <a:gd name="T40" fmla="*/ 1 w 92"/>
                  <a:gd name="T41" fmla="*/ 0 h 94"/>
                  <a:gd name="T42" fmla="*/ 1 w 92"/>
                  <a:gd name="T43" fmla="*/ 0 h 94"/>
                  <a:gd name="T44" fmla="*/ 1 w 92"/>
                  <a:gd name="T45" fmla="*/ 0 h 94"/>
                  <a:gd name="T46" fmla="*/ 0 w 92"/>
                  <a:gd name="T47" fmla="*/ 0 h 94"/>
                  <a:gd name="T48" fmla="*/ 0 w 92"/>
                  <a:gd name="T49" fmla="*/ 0 h 94"/>
                  <a:gd name="T50" fmla="*/ 1 w 92"/>
                  <a:gd name="T51" fmla="*/ 0 h 94"/>
                  <a:gd name="T52" fmla="*/ 1 w 92"/>
                  <a:gd name="T53" fmla="*/ 0 h 94"/>
                  <a:gd name="T54" fmla="*/ 1 w 92"/>
                  <a:gd name="T55" fmla="*/ 0 h 94"/>
                  <a:gd name="T56" fmla="*/ 1 w 92"/>
                  <a:gd name="T57" fmla="*/ 0 h 94"/>
                  <a:gd name="T58" fmla="*/ 1 w 92"/>
                  <a:gd name="T59" fmla="*/ 0 h 94"/>
                  <a:gd name="T60" fmla="*/ 1 w 92"/>
                  <a:gd name="T61" fmla="*/ 0 h 94"/>
                  <a:gd name="T62" fmla="*/ 1 w 92"/>
                  <a:gd name="T63" fmla="*/ 0 h 94"/>
                  <a:gd name="T64" fmla="*/ 1 w 92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2"/>
                  <a:gd name="T100" fmla="*/ 0 h 94"/>
                  <a:gd name="T101" fmla="*/ 92 w 92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2" h="94">
                    <a:moveTo>
                      <a:pt x="47" y="94"/>
                    </a:moveTo>
                    <a:lnTo>
                      <a:pt x="56" y="92"/>
                    </a:lnTo>
                    <a:lnTo>
                      <a:pt x="65" y="90"/>
                    </a:lnTo>
                    <a:lnTo>
                      <a:pt x="72" y="86"/>
                    </a:lnTo>
                    <a:lnTo>
                      <a:pt x="79" y="80"/>
                    </a:lnTo>
                    <a:lnTo>
                      <a:pt x="85" y="73"/>
                    </a:lnTo>
                    <a:lnTo>
                      <a:pt x="88" y="65"/>
                    </a:lnTo>
                    <a:lnTo>
                      <a:pt x="92" y="56"/>
                    </a:lnTo>
                    <a:lnTo>
                      <a:pt x="92" y="46"/>
                    </a:lnTo>
                    <a:lnTo>
                      <a:pt x="91" y="37"/>
                    </a:lnTo>
                    <a:lnTo>
                      <a:pt x="88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1" y="8"/>
                    </a:lnTo>
                    <a:lnTo>
                      <a:pt x="63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6" y="5"/>
                    </a:lnTo>
                    <a:lnTo>
                      <a:pt x="19" y="9"/>
                    </a:lnTo>
                    <a:lnTo>
                      <a:pt x="12" y="15"/>
                    </a:lnTo>
                    <a:lnTo>
                      <a:pt x="6" y="22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7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0"/>
                    </a:lnTo>
                    <a:lnTo>
                      <a:pt x="38" y="94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E32497F4-1CEB-4D40-9749-121A1698111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4" y="1545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4"/>
                    </a:lnTo>
                    <a:lnTo>
                      <a:pt x="110" y="149"/>
                    </a:lnTo>
                    <a:lnTo>
                      <a:pt x="124" y="141"/>
                    </a:lnTo>
                    <a:lnTo>
                      <a:pt x="135" y="132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3"/>
                    </a:lnTo>
                    <a:lnTo>
                      <a:pt x="156" y="77"/>
                    </a:lnTo>
                    <a:lnTo>
                      <a:pt x="154" y="61"/>
                    </a:lnTo>
                    <a:lnTo>
                      <a:pt x="149" y="46"/>
                    </a:lnTo>
                    <a:lnTo>
                      <a:pt x="141" y="33"/>
                    </a:lnTo>
                    <a:lnTo>
                      <a:pt x="132" y="22"/>
                    </a:lnTo>
                    <a:lnTo>
                      <a:pt x="120" y="12"/>
                    </a:lnTo>
                    <a:lnTo>
                      <a:pt x="106" y="5"/>
                    </a:lnTo>
                    <a:lnTo>
                      <a:pt x="93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7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5"/>
                    </a:lnTo>
                    <a:lnTo>
                      <a:pt x="6" y="49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3" y="95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4"/>
                    </a:lnTo>
                    <a:lnTo>
                      <a:pt x="36" y="144"/>
                    </a:lnTo>
                    <a:lnTo>
                      <a:pt x="50" y="151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7133899F-EAB8-4D85-8D30-FF2BEAE863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97" y="1517"/>
                <a:ext cx="15" cy="17"/>
              </a:xfrm>
              <a:custGeom>
                <a:avLst/>
                <a:gdLst>
                  <a:gd name="T0" fmla="*/ 0 w 32"/>
                  <a:gd name="T1" fmla="*/ 0 h 35"/>
                  <a:gd name="T2" fmla="*/ 0 w 32"/>
                  <a:gd name="T3" fmla="*/ 0 h 35"/>
                  <a:gd name="T4" fmla="*/ 0 w 32"/>
                  <a:gd name="T5" fmla="*/ 0 h 35"/>
                  <a:gd name="T6" fmla="*/ 0 w 32"/>
                  <a:gd name="T7" fmla="*/ 0 h 35"/>
                  <a:gd name="T8" fmla="*/ 0 w 32"/>
                  <a:gd name="T9" fmla="*/ 0 h 35"/>
                  <a:gd name="T10" fmla="*/ 0 w 32"/>
                  <a:gd name="T11" fmla="*/ 0 h 35"/>
                  <a:gd name="T12" fmla="*/ 0 w 32"/>
                  <a:gd name="T13" fmla="*/ 0 h 35"/>
                  <a:gd name="T14" fmla="*/ 0 w 32"/>
                  <a:gd name="T15" fmla="*/ 0 h 35"/>
                  <a:gd name="T16" fmla="*/ 0 w 32"/>
                  <a:gd name="T17" fmla="*/ 0 h 35"/>
                  <a:gd name="T18" fmla="*/ 0 w 32"/>
                  <a:gd name="T19" fmla="*/ 0 h 35"/>
                  <a:gd name="T20" fmla="*/ 0 w 32"/>
                  <a:gd name="T21" fmla="*/ 0 h 35"/>
                  <a:gd name="T22" fmla="*/ 0 w 32"/>
                  <a:gd name="T23" fmla="*/ 0 h 35"/>
                  <a:gd name="T24" fmla="*/ 0 w 32"/>
                  <a:gd name="T25" fmla="*/ 0 h 35"/>
                  <a:gd name="T26" fmla="*/ 0 w 32"/>
                  <a:gd name="T27" fmla="*/ 0 h 35"/>
                  <a:gd name="T28" fmla="*/ 0 w 32"/>
                  <a:gd name="T29" fmla="*/ 0 h 35"/>
                  <a:gd name="T30" fmla="*/ 0 w 32"/>
                  <a:gd name="T31" fmla="*/ 0 h 35"/>
                  <a:gd name="T32" fmla="*/ 0 w 3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5"/>
                  <a:gd name="T53" fmla="*/ 32 w 3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5">
                    <a:moveTo>
                      <a:pt x="17" y="35"/>
                    </a:moveTo>
                    <a:lnTo>
                      <a:pt x="22" y="34"/>
                    </a:lnTo>
                    <a:lnTo>
                      <a:pt x="27" y="29"/>
                    </a:lnTo>
                    <a:lnTo>
                      <a:pt x="30" y="24"/>
                    </a:lnTo>
                    <a:lnTo>
                      <a:pt x="32" y="17"/>
                    </a:lnTo>
                    <a:lnTo>
                      <a:pt x="30" y="11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0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F2E4AFDE-A007-4941-A730-7480579FE1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18" y="1531"/>
                <a:ext cx="15" cy="18"/>
              </a:xfrm>
              <a:custGeom>
                <a:avLst/>
                <a:gdLst>
                  <a:gd name="T0" fmla="*/ 0 w 31"/>
                  <a:gd name="T1" fmla="*/ 1 h 36"/>
                  <a:gd name="T2" fmla="*/ 0 w 31"/>
                  <a:gd name="T3" fmla="*/ 1 h 36"/>
                  <a:gd name="T4" fmla="*/ 0 w 31"/>
                  <a:gd name="T5" fmla="*/ 1 h 36"/>
                  <a:gd name="T6" fmla="*/ 0 w 31"/>
                  <a:gd name="T7" fmla="*/ 1 h 36"/>
                  <a:gd name="T8" fmla="*/ 0 w 31"/>
                  <a:gd name="T9" fmla="*/ 1 h 36"/>
                  <a:gd name="T10" fmla="*/ 0 w 31"/>
                  <a:gd name="T11" fmla="*/ 1 h 36"/>
                  <a:gd name="T12" fmla="*/ 0 w 31"/>
                  <a:gd name="T13" fmla="*/ 1 h 36"/>
                  <a:gd name="T14" fmla="*/ 0 w 31"/>
                  <a:gd name="T15" fmla="*/ 1 h 36"/>
                  <a:gd name="T16" fmla="*/ 0 w 31"/>
                  <a:gd name="T17" fmla="*/ 0 h 36"/>
                  <a:gd name="T18" fmla="*/ 0 w 31"/>
                  <a:gd name="T19" fmla="*/ 1 h 36"/>
                  <a:gd name="T20" fmla="*/ 0 w 31"/>
                  <a:gd name="T21" fmla="*/ 1 h 36"/>
                  <a:gd name="T22" fmla="*/ 0 w 31"/>
                  <a:gd name="T23" fmla="*/ 1 h 36"/>
                  <a:gd name="T24" fmla="*/ 0 w 31"/>
                  <a:gd name="T25" fmla="*/ 1 h 36"/>
                  <a:gd name="T26" fmla="*/ 0 w 31"/>
                  <a:gd name="T27" fmla="*/ 1 h 36"/>
                  <a:gd name="T28" fmla="*/ 0 w 31"/>
                  <a:gd name="T29" fmla="*/ 1 h 36"/>
                  <a:gd name="T30" fmla="*/ 0 w 31"/>
                  <a:gd name="T31" fmla="*/ 1 h 36"/>
                  <a:gd name="T32" fmla="*/ 0 w 31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6"/>
                  <a:gd name="T53" fmla="*/ 31 w 31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6">
                    <a:moveTo>
                      <a:pt x="16" y="36"/>
                    </a:moveTo>
                    <a:lnTo>
                      <a:pt x="23" y="33"/>
                    </a:lnTo>
                    <a:lnTo>
                      <a:pt x="27" y="30"/>
                    </a:lnTo>
                    <a:lnTo>
                      <a:pt x="31" y="24"/>
                    </a:lnTo>
                    <a:lnTo>
                      <a:pt x="31" y="17"/>
                    </a:lnTo>
                    <a:lnTo>
                      <a:pt x="30" y="10"/>
                    </a:lnTo>
                    <a:lnTo>
                      <a:pt x="26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4" y="30"/>
                    </a:lnTo>
                    <a:lnTo>
                      <a:pt x="9" y="35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650D67DB-A77F-4194-9FE6-EEDF04EF5D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74" y="1532"/>
                <a:ext cx="16" cy="18"/>
              </a:xfrm>
              <a:custGeom>
                <a:avLst/>
                <a:gdLst>
                  <a:gd name="T0" fmla="*/ 0 w 33"/>
                  <a:gd name="T1" fmla="*/ 1 h 36"/>
                  <a:gd name="T2" fmla="*/ 0 w 33"/>
                  <a:gd name="T3" fmla="*/ 1 h 36"/>
                  <a:gd name="T4" fmla="*/ 0 w 33"/>
                  <a:gd name="T5" fmla="*/ 1 h 36"/>
                  <a:gd name="T6" fmla="*/ 0 w 33"/>
                  <a:gd name="T7" fmla="*/ 1 h 36"/>
                  <a:gd name="T8" fmla="*/ 0 w 33"/>
                  <a:gd name="T9" fmla="*/ 1 h 36"/>
                  <a:gd name="T10" fmla="*/ 0 w 33"/>
                  <a:gd name="T11" fmla="*/ 1 h 36"/>
                  <a:gd name="T12" fmla="*/ 0 w 33"/>
                  <a:gd name="T13" fmla="*/ 1 h 36"/>
                  <a:gd name="T14" fmla="*/ 0 w 33"/>
                  <a:gd name="T15" fmla="*/ 1 h 36"/>
                  <a:gd name="T16" fmla="*/ 0 w 33"/>
                  <a:gd name="T17" fmla="*/ 0 h 36"/>
                  <a:gd name="T18" fmla="*/ 0 w 33"/>
                  <a:gd name="T19" fmla="*/ 1 h 36"/>
                  <a:gd name="T20" fmla="*/ 0 w 33"/>
                  <a:gd name="T21" fmla="*/ 1 h 36"/>
                  <a:gd name="T22" fmla="*/ 0 w 33"/>
                  <a:gd name="T23" fmla="*/ 1 h 36"/>
                  <a:gd name="T24" fmla="*/ 0 w 33"/>
                  <a:gd name="T25" fmla="*/ 1 h 36"/>
                  <a:gd name="T26" fmla="*/ 0 w 33"/>
                  <a:gd name="T27" fmla="*/ 1 h 36"/>
                  <a:gd name="T28" fmla="*/ 0 w 33"/>
                  <a:gd name="T29" fmla="*/ 1 h 36"/>
                  <a:gd name="T30" fmla="*/ 0 w 33"/>
                  <a:gd name="T31" fmla="*/ 1 h 36"/>
                  <a:gd name="T32" fmla="*/ 0 w 33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6"/>
                  <a:gd name="T53" fmla="*/ 33 w 33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6">
                    <a:moveTo>
                      <a:pt x="17" y="36"/>
                    </a:moveTo>
                    <a:lnTo>
                      <a:pt x="11" y="35"/>
                    </a:lnTo>
                    <a:lnTo>
                      <a:pt x="5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5" y="6"/>
                    </a:lnTo>
                    <a:lnTo>
                      <a:pt x="10" y="3"/>
                    </a:lnTo>
                    <a:lnTo>
                      <a:pt x="17" y="0"/>
                    </a:lnTo>
                    <a:lnTo>
                      <a:pt x="22" y="1"/>
                    </a:lnTo>
                    <a:lnTo>
                      <a:pt x="28" y="5"/>
                    </a:lnTo>
                    <a:lnTo>
                      <a:pt x="32" y="11"/>
                    </a:lnTo>
                    <a:lnTo>
                      <a:pt x="33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3" y="35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BEFB4673-A2CA-4949-913E-CF0A10EB13B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54" y="1543"/>
                <a:ext cx="16" cy="17"/>
              </a:xfrm>
              <a:custGeom>
                <a:avLst/>
                <a:gdLst>
                  <a:gd name="T0" fmla="*/ 0 w 33"/>
                  <a:gd name="T1" fmla="*/ 0 h 35"/>
                  <a:gd name="T2" fmla="*/ 0 w 33"/>
                  <a:gd name="T3" fmla="*/ 0 h 35"/>
                  <a:gd name="T4" fmla="*/ 0 w 33"/>
                  <a:gd name="T5" fmla="*/ 0 h 35"/>
                  <a:gd name="T6" fmla="*/ 0 w 33"/>
                  <a:gd name="T7" fmla="*/ 0 h 35"/>
                  <a:gd name="T8" fmla="*/ 0 w 33"/>
                  <a:gd name="T9" fmla="*/ 0 h 35"/>
                  <a:gd name="T10" fmla="*/ 0 w 33"/>
                  <a:gd name="T11" fmla="*/ 0 h 35"/>
                  <a:gd name="T12" fmla="*/ 0 w 33"/>
                  <a:gd name="T13" fmla="*/ 0 h 35"/>
                  <a:gd name="T14" fmla="*/ 0 w 33"/>
                  <a:gd name="T15" fmla="*/ 0 h 35"/>
                  <a:gd name="T16" fmla="*/ 0 w 33"/>
                  <a:gd name="T17" fmla="*/ 0 h 35"/>
                  <a:gd name="T18" fmla="*/ 0 w 33"/>
                  <a:gd name="T19" fmla="*/ 0 h 35"/>
                  <a:gd name="T20" fmla="*/ 0 w 33"/>
                  <a:gd name="T21" fmla="*/ 0 h 35"/>
                  <a:gd name="T22" fmla="*/ 0 w 33"/>
                  <a:gd name="T23" fmla="*/ 0 h 35"/>
                  <a:gd name="T24" fmla="*/ 0 w 33"/>
                  <a:gd name="T25" fmla="*/ 0 h 35"/>
                  <a:gd name="T26" fmla="*/ 0 w 33"/>
                  <a:gd name="T27" fmla="*/ 0 h 35"/>
                  <a:gd name="T28" fmla="*/ 0 w 33"/>
                  <a:gd name="T29" fmla="*/ 0 h 35"/>
                  <a:gd name="T30" fmla="*/ 0 w 33"/>
                  <a:gd name="T31" fmla="*/ 0 h 35"/>
                  <a:gd name="T32" fmla="*/ 0 w 3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5"/>
                  <a:gd name="T53" fmla="*/ 33 w 3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5">
                    <a:moveTo>
                      <a:pt x="17" y="35"/>
                    </a:moveTo>
                    <a:lnTo>
                      <a:pt x="10" y="34"/>
                    </a:lnTo>
                    <a:lnTo>
                      <a:pt x="5" y="30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2" y="1"/>
                    </a:lnTo>
                    <a:lnTo>
                      <a:pt x="27" y="5"/>
                    </a:lnTo>
                    <a:lnTo>
                      <a:pt x="30" y="9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28" y="29"/>
                    </a:lnTo>
                    <a:lnTo>
                      <a:pt x="23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C195DF6D-E791-456A-BDA5-ADFDFC4526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3" y="1554"/>
                <a:ext cx="48" cy="86"/>
              </a:xfrm>
              <a:custGeom>
                <a:avLst/>
                <a:gdLst>
                  <a:gd name="T0" fmla="*/ 1 w 96"/>
                  <a:gd name="T1" fmla="*/ 0 h 173"/>
                  <a:gd name="T2" fmla="*/ 1 w 96"/>
                  <a:gd name="T3" fmla="*/ 0 h 173"/>
                  <a:gd name="T4" fmla="*/ 1 w 96"/>
                  <a:gd name="T5" fmla="*/ 0 h 173"/>
                  <a:gd name="T6" fmla="*/ 1 w 96"/>
                  <a:gd name="T7" fmla="*/ 0 h 173"/>
                  <a:gd name="T8" fmla="*/ 1 w 96"/>
                  <a:gd name="T9" fmla="*/ 0 h 173"/>
                  <a:gd name="T10" fmla="*/ 1 w 96"/>
                  <a:gd name="T11" fmla="*/ 0 h 173"/>
                  <a:gd name="T12" fmla="*/ 1 w 96"/>
                  <a:gd name="T13" fmla="*/ 0 h 173"/>
                  <a:gd name="T14" fmla="*/ 1 w 96"/>
                  <a:gd name="T15" fmla="*/ 0 h 173"/>
                  <a:gd name="T16" fmla="*/ 1 w 96"/>
                  <a:gd name="T17" fmla="*/ 0 h 173"/>
                  <a:gd name="T18" fmla="*/ 1 w 96"/>
                  <a:gd name="T19" fmla="*/ 0 h 173"/>
                  <a:gd name="T20" fmla="*/ 1 w 96"/>
                  <a:gd name="T21" fmla="*/ 0 h 173"/>
                  <a:gd name="T22" fmla="*/ 1 w 96"/>
                  <a:gd name="T23" fmla="*/ 0 h 173"/>
                  <a:gd name="T24" fmla="*/ 1 w 96"/>
                  <a:gd name="T25" fmla="*/ 0 h 173"/>
                  <a:gd name="T26" fmla="*/ 1 w 96"/>
                  <a:gd name="T27" fmla="*/ 0 h 173"/>
                  <a:gd name="T28" fmla="*/ 1 w 96"/>
                  <a:gd name="T29" fmla="*/ 0 h 173"/>
                  <a:gd name="T30" fmla="*/ 1 w 96"/>
                  <a:gd name="T31" fmla="*/ 0 h 173"/>
                  <a:gd name="T32" fmla="*/ 1 w 96"/>
                  <a:gd name="T33" fmla="*/ 0 h 173"/>
                  <a:gd name="T34" fmla="*/ 1 w 96"/>
                  <a:gd name="T35" fmla="*/ 0 h 173"/>
                  <a:gd name="T36" fmla="*/ 1 w 96"/>
                  <a:gd name="T37" fmla="*/ 0 h 173"/>
                  <a:gd name="T38" fmla="*/ 1 w 96"/>
                  <a:gd name="T39" fmla="*/ 0 h 173"/>
                  <a:gd name="T40" fmla="*/ 1 w 96"/>
                  <a:gd name="T41" fmla="*/ 0 h 173"/>
                  <a:gd name="T42" fmla="*/ 1 w 96"/>
                  <a:gd name="T43" fmla="*/ 0 h 173"/>
                  <a:gd name="T44" fmla="*/ 1 w 96"/>
                  <a:gd name="T45" fmla="*/ 0 h 173"/>
                  <a:gd name="T46" fmla="*/ 1 w 96"/>
                  <a:gd name="T47" fmla="*/ 0 h 173"/>
                  <a:gd name="T48" fmla="*/ 0 w 96"/>
                  <a:gd name="T49" fmla="*/ 0 h 173"/>
                  <a:gd name="T50" fmla="*/ 1 w 96"/>
                  <a:gd name="T51" fmla="*/ 0 h 173"/>
                  <a:gd name="T52" fmla="*/ 1 w 96"/>
                  <a:gd name="T53" fmla="*/ 0 h 173"/>
                  <a:gd name="T54" fmla="*/ 1 w 96"/>
                  <a:gd name="T55" fmla="*/ 0 h 173"/>
                  <a:gd name="T56" fmla="*/ 1 w 96"/>
                  <a:gd name="T57" fmla="*/ 0 h 173"/>
                  <a:gd name="T58" fmla="*/ 1 w 96"/>
                  <a:gd name="T59" fmla="*/ 0 h 173"/>
                  <a:gd name="T60" fmla="*/ 1 w 96"/>
                  <a:gd name="T61" fmla="*/ 0 h 173"/>
                  <a:gd name="T62" fmla="*/ 1 w 96"/>
                  <a:gd name="T63" fmla="*/ 0 h 173"/>
                  <a:gd name="T64" fmla="*/ 1 w 96"/>
                  <a:gd name="T65" fmla="*/ 0 h 173"/>
                  <a:gd name="T66" fmla="*/ 1 w 96"/>
                  <a:gd name="T67" fmla="*/ 0 h 173"/>
                  <a:gd name="T68" fmla="*/ 1 w 96"/>
                  <a:gd name="T69" fmla="*/ 0 h 173"/>
                  <a:gd name="T70" fmla="*/ 1 w 96"/>
                  <a:gd name="T71" fmla="*/ 0 h 173"/>
                  <a:gd name="T72" fmla="*/ 1 w 96"/>
                  <a:gd name="T73" fmla="*/ 0 h 173"/>
                  <a:gd name="T74" fmla="*/ 1 w 96"/>
                  <a:gd name="T75" fmla="*/ 0 h 173"/>
                  <a:gd name="T76" fmla="*/ 1 w 96"/>
                  <a:gd name="T77" fmla="*/ 0 h 173"/>
                  <a:gd name="T78" fmla="*/ 1 w 96"/>
                  <a:gd name="T79" fmla="*/ 0 h 173"/>
                  <a:gd name="T80" fmla="*/ 1 w 96"/>
                  <a:gd name="T81" fmla="*/ 0 h 173"/>
                  <a:gd name="T82" fmla="*/ 1 w 96"/>
                  <a:gd name="T83" fmla="*/ 0 h 173"/>
                  <a:gd name="T84" fmla="*/ 1 w 96"/>
                  <a:gd name="T85" fmla="*/ 0 h 173"/>
                  <a:gd name="T86" fmla="*/ 1 w 96"/>
                  <a:gd name="T87" fmla="*/ 0 h 173"/>
                  <a:gd name="T88" fmla="*/ 1 w 96"/>
                  <a:gd name="T89" fmla="*/ 0 h 173"/>
                  <a:gd name="T90" fmla="*/ 1 w 96"/>
                  <a:gd name="T91" fmla="*/ 0 h 173"/>
                  <a:gd name="T92" fmla="*/ 1 w 96"/>
                  <a:gd name="T93" fmla="*/ 0 h 173"/>
                  <a:gd name="T94" fmla="*/ 1 w 96"/>
                  <a:gd name="T95" fmla="*/ 0 h 173"/>
                  <a:gd name="T96" fmla="*/ 1 w 96"/>
                  <a:gd name="T97" fmla="*/ 0 h 173"/>
                  <a:gd name="T98" fmla="*/ 1 w 96"/>
                  <a:gd name="T99" fmla="*/ 0 h 1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73"/>
                  <a:gd name="T152" fmla="*/ 96 w 96"/>
                  <a:gd name="T153" fmla="*/ 173 h 1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73">
                    <a:moveTo>
                      <a:pt x="79" y="90"/>
                    </a:moveTo>
                    <a:lnTo>
                      <a:pt x="73" y="91"/>
                    </a:lnTo>
                    <a:lnTo>
                      <a:pt x="68" y="95"/>
                    </a:lnTo>
                    <a:lnTo>
                      <a:pt x="65" y="99"/>
                    </a:lnTo>
                    <a:lnTo>
                      <a:pt x="65" y="106"/>
                    </a:lnTo>
                    <a:lnTo>
                      <a:pt x="65" y="115"/>
                    </a:lnTo>
                    <a:lnTo>
                      <a:pt x="57" y="111"/>
                    </a:lnTo>
                    <a:lnTo>
                      <a:pt x="56" y="62"/>
                    </a:lnTo>
                    <a:lnTo>
                      <a:pt x="73" y="0"/>
                    </a:lnTo>
                    <a:lnTo>
                      <a:pt x="33" y="16"/>
                    </a:lnTo>
                    <a:lnTo>
                      <a:pt x="37" y="58"/>
                    </a:lnTo>
                    <a:lnTo>
                      <a:pt x="14" y="24"/>
                    </a:lnTo>
                    <a:lnTo>
                      <a:pt x="3" y="33"/>
                    </a:lnTo>
                    <a:lnTo>
                      <a:pt x="37" y="63"/>
                    </a:lnTo>
                    <a:lnTo>
                      <a:pt x="42" y="112"/>
                    </a:lnTo>
                    <a:lnTo>
                      <a:pt x="30" y="118"/>
                    </a:lnTo>
                    <a:lnTo>
                      <a:pt x="30" y="107"/>
                    </a:lnTo>
                    <a:lnTo>
                      <a:pt x="29" y="100"/>
                    </a:lnTo>
                    <a:lnTo>
                      <a:pt x="26" y="96"/>
                    </a:lnTo>
                    <a:lnTo>
                      <a:pt x="21" y="92"/>
                    </a:lnTo>
                    <a:lnTo>
                      <a:pt x="15" y="91"/>
                    </a:lnTo>
                    <a:lnTo>
                      <a:pt x="10" y="92"/>
                    </a:lnTo>
                    <a:lnTo>
                      <a:pt x="5" y="96"/>
                    </a:lnTo>
                    <a:lnTo>
                      <a:pt x="2" y="101"/>
                    </a:lnTo>
                    <a:lnTo>
                      <a:pt x="0" y="108"/>
                    </a:lnTo>
                    <a:lnTo>
                      <a:pt x="2" y="157"/>
                    </a:lnTo>
                    <a:lnTo>
                      <a:pt x="3" y="164"/>
                    </a:lnTo>
                    <a:lnTo>
                      <a:pt x="6" y="168"/>
                    </a:lnTo>
                    <a:lnTo>
                      <a:pt x="11" y="172"/>
                    </a:lnTo>
                    <a:lnTo>
                      <a:pt x="17" y="173"/>
                    </a:lnTo>
                    <a:lnTo>
                      <a:pt x="22" y="172"/>
                    </a:lnTo>
                    <a:lnTo>
                      <a:pt x="28" y="167"/>
                    </a:lnTo>
                    <a:lnTo>
                      <a:pt x="30" y="162"/>
                    </a:lnTo>
                    <a:lnTo>
                      <a:pt x="32" y="156"/>
                    </a:lnTo>
                    <a:lnTo>
                      <a:pt x="32" y="136"/>
                    </a:lnTo>
                    <a:lnTo>
                      <a:pt x="65" y="136"/>
                    </a:lnTo>
                    <a:lnTo>
                      <a:pt x="66" y="156"/>
                    </a:lnTo>
                    <a:lnTo>
                      <a:pt x="67" y="162"/>
                    </a:lnTo>
                    <a:lnTo>
                      <a:pt x="71" y="167"/>
                    </a:lnTo>
                    <a:lnTo>
                      <a:pt x="75" y="171"/>
                    </a:lnTo>
                    <a:lnTo>
                      <a:pt x="81" y="172"/>
                    </a:lnTo>
                    <a:lnTo>
                      <a:pt x="87" y="171"/>
                    </a:lnTo>
                    <a:lnTo>
                      <a:pt x="91" y="166"/>
                    </a:lnTo>
                    <a:lnTo>
                      <a:pt x="95" y="161"/>
                    </a:lnTo>
                    <a:lnTo>
                      <a:pt x="96" y="154"/>
                    </a:lnTo>
                    <a:lnTo>
                      <a:pt x="95" y="106"/>
                    </a:lnTo>
                    <a:lnTo>
                      <a:pt x="94" y="99"/>
                    </a:lnTo>
                    <a:lnTo>
                      <a:pt x="90" y="95"/>
                    </a:lnTo>
                    <a:lnTo>
                      <a:pt x="86" y="91"/>
                    </a:lnTo>
                    <a:lnTo>
                      <a:pt x="79" y="9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75057874-C702-4DF2-B804-206B84ED02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583"/>
                <a:ext cx="30" cy="53"/>
              </a:xfrm>
              <a:custGeom>
                <a:avLst/>
                <a:gdLst>
                  <a:gd name="T0" fmla="*/ 1 w 60"/>
                  <a:gd name="T1" fmla="*/ 1 h 106"/>
                  <a:gd name="T2" fmla="*/ 1 w 60"/>
                  <a:gd name="T3" fmla="*/ 1 h 106"/>
                  <a:gd name="T4" fmla="*/ 1 w 60"/>
                  <a:gd name="T5" fmla="*/ 1 h 106"/>
                  <a:gd name="T6" fmla="*/ 1 w 60"/>
                  <a:gd name="T7" fmla="*/ 1 h 106"/>
                  <a:gd name="T8" fmla="*/ 1 w 60"/>
                  <a:gd name="T9" fmla="*/ 1 h 106"/>
                  <a:gd name="T10" fmla="*/ 1 w 60"/>
                  <a:gd name="T11" fmla="*/ 1 h 106"/>
                  <a:gd name="T12" fmla="*/ 1 w 60"/>
                  <a:gd name="T13" fmla="*/ 1 h 106"/>
                  <a:gd name="T14" fmla="*/ 1 w 60"/>
                  <a:gd name="T15" fmla="*/ 1 h 106"/>
                  <a:gd name="T16" fmla="*/ 1 w 60"/>
                  <a:gd name="T17" fmla="*/ 0 h 106"/>
                  <a:gd name="T18" fmla="*/ 1 w 60"/>
                  <a:gd name="T19" fmla="*/ 1 h 106"/>
                  <a:gd name="T20" fmla="*/ 1 w 60"/>
                  <a:gd name="T21" fmla="*/ 1 h 106"/>
                  <a:gd name="T22" fmla="*/ 1 w 60"/>
                  <a:gd name="T23" fmla="*/ 1 h 106"/>
                  <a:gd name="T24" fmla="*/ 1 w 60"/>
                  <a:gd name="T25" fmla="*/ 1 h 106"/>
                  <a:gd name="T26" fmla="*/ 1 w 60"/>
                  <a:gd name="T27" fmla="*/ 1 h 106"/>
                  <a:gd name="T28" fmla="*/ 1 w 60"/>
                  <a:gd name="T29" fmla="*/ 1 h 106"/>
                  <a:gd name="T30" fmla="*/ 1 w 60"/>
                  <a:gd name="T31" fmla="*/ 1 h 106"/>
                  <a:gd name="T32" fmla="*/ 1 w 60"/>
                  <a:gd name="T33" fmla="*/ 1 h 106"/>
                  <a:gd name="T34" fmla="*/ 1 w 60"/>
                  <a:gd name="T35" fmla="*/ 1 h 106"/>
                  <a:gd name="T36" fmla="*/ 1 w 60"/>
                  <a:gd name="T37" fmla="*/ 1 h 106"/>
                  <a:gd name="T38" fmla="*/ 1 w 60"/>
                  <a:gd name="T39" fmla="*/ 1 h 106"/>
                  <a:gd name="T40" fmla="*/ 0 w 60"/>
                  <a:gd name="T41" fmla="*/ 1 h 106"/>
                  <a:gd name="T42" fmla="*/ 0 w 60"/>
                  <a:gd name="T43" fmla="*/ 1 h 106"/>
                  <a:gd name="T44" fmla="*/ 0 w 60"/>
                  <a:gd name="T45" fmla="*/ 1 h 106"/>
                  <a:gd name="T46" fmla="*/ 1 w 60"/>
                  <a:gd name="T47" fmla="*/ 1 h 106"/>
                  <a:gd name="T48" fmla="*/ 1 w 60"/>
                  <a:gd name="T49" fmla="*/ 1 h 106"/>
                  <a:gd name="T50" fmla="*/ 1 w 60"/>
                  <a:gd name="T51" fmla="*/ 1 h 106"/>
                  <a:gd name="T52" fmla="*/ 1 w 60"/>
                  <a:gd name="T53" fmla="*/ 1 h 106"/>
                  <a:gd name="T54" fmla="*/ 1 w 60"/>
                  <a:gd name="T55" fmla="*/ 1 h 106"/>
                  <a:gd name="T56" fmla="*/ 1 w 60"/>
                  <a:gd name="T57" fmla="*/ 1 h 106"/>
                  <a:gd name="T58" fmla="*/ 1 w 60"/>
                  <a:gd name="T59" fmla="*/ 1 h 106"/>
                  <a:gd name="T60" fmla="*/ 1 w 60"/>
                  <a:gd name="T61" fmla="*/ 1 h 106"/>
                  <a:gd name="T62" fmla="*/ 1 w 60"/>
                  <a:gd name="T63" fmla="*/ 1 h 106"/>
                  <a:gd name="T64" fmla="*/ 1 w 60"/>
                  <a:gd name="T65" fmla="*/ 1 h 106"/>
                  <a:gd name="T66" fmla="*/ 1 w 60"/>
                  <a:gd name="T67" fmla="*/ 1 h 106"/>
                  <a:gd name="T68" fmla="*/ 1 w 60"/>
                  <a:gd name="T69" fmla="*/ 1 h 106"/>
                  <a:gd name="T70" fmla="*/ 1 w 60"/>
                  <a:gd name="T71" fmla="*/ 1 h 106"/>
                  <a:gd name="T72" fmla="*/ 1 w 60"/>
                  <a:gd name="T73" fmla="*/ 1 h 106"/>
                  <a:gd name="T74" fmla="*/ 1 w 60"/>
                  <a:gd name="T75" fmla="*/ 1 h 106"/>
                  <a:gd name="T76" fmla="*/ 1 w 60"/>
                  <a:gd name="T77" fmla="*/ 1 h 106"/>
                  <a:gd name="T78" fmla="*/ 1 w 60"/>
                  <a:gd name="T79" fmla="*/ 1 h 106"/>
                  <a:gd name="T80" fmla="*/ 1 w 60"/>
                  <a:gd name="T81" fmla="*/ 1 h 106"/>
                  <a:gd name="T82" fmla="*/ 1 w 60"/>
                  <a:gd name="T83" fmla="*/ 1 h 106"/>
                  <a:gd name="T84" fmla="*/ 1 w 60"/>
                  <a:gd name="T85" fmla="*/ 1 h 106"/>
                  <a:gd name="T86" fmla="*/ 1 w 60"/>
                  <a:gd name="T87" fmla="*/ 1 h 106"/>
                  <a:gd name="T88" fmla="*/ 1 w 60"/>
                  <a:gd name="T89" fmla="*/ 1 h 106"/>
                  <a:gd name="T90" fmla="*/ 1 w 60"/>
                  <a:gd name="T91" fmla="*/ 1 h 106"/>
                  <a:gd name="T92" fmla="*/ 1 w 60"/>
                  <a:gd name="T93" fmla="*/ 1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"/>
                  <a:gd name="T142" fmla="*/ 0 h 106"/>
                  <a:gd name="T143" fmla="*/ 60 w 60"/>
                  <a:gd name="T144" fmla="*/ 106 h 10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" h="106">
                    <a:moveTo>
                      <a:pt x="49" y="54"/>
                    </a:moveTo>
                    <a:lnTo>
                      <a:pt x="46" y="55"/>
                    </a:lnTo>
                    <a:lnTo>
                      <a:pt x="44" y="57"/>
                    </a:lnTo>
                    <a:lnTo>
                      <a:pt x="41" y="61"/>
                    </a:lnTo>
                    <a:lnTo>
                      <a:pt x="40" y="64"/>
                    </a:lnTo>
                    <a:lnTo>
                      <a:pt x="40" y="70"/>
                    </a:lnTo>
                    <a:lnTo>
                      <a:pt x="34" y="68"/>
                    </a:lnTo>
                    <a:lnTo>
                      <a:pt x="35" y="35"/>
                    </a:lnTo>
                    <a:lnTo>
                      <a:pt x="42" y="0"/>
                    </a:lnTo>
                    <a:lnTo>
                      <a:pt x="19" y="9"/>
                    </a:lnTo>
                    <a:lnTo>
                      <a:pt x="22" y="37"/>
                    </a:lnTo>
                    <a:lnTo>
                      <a:pt x="25" y="68"/>
                    </a:lnTo>
                    <a:lnTo>
                      <a:pt x="18" y="72"/>
                    </a:lnTo>
                    <a:lnTo>
                      <a:pt x="18" y="65"/>
                    </a:lnTo>
                    <a:lnTo>
                      <a:pt x="17" y="61"/>
                    </a:lnTo>
                    <a:lnTo>
                      <a:pt x="16" y="58"/>
                    </a:lnTo>
                    <a:lnTo>
                      <a:pt x="12" y="56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3" y="102"/>
                    </a:lnTo>
                    <a:lnTo>
                      <a:pt x="6" y="104"/>
                    </a:lnTo>
                    <a:lnTo>
                      <a:pt x="9" y="106"/>
                    </a:lnTo>
                    <a:lnTo>
                      <a:pt x="12" y="104"/>
                    </a:lnTo>
                    <a:lnTo>
                      <a:pt x="16" y="102"/>
                    </a:lnTo>
                    <a:lnTo>
                      <a:pt x="17" y="100"/>
                    </a:lnTo>
                    <a:lnTo>
                      <a:pt x="18" y="95"/>
                    </a:lnTo>
                    <a:lnTo>
                      <a:pt x="18" y="84"/>
                    </a:lnTo>
                    <a:lnTo>
                      <a:pt x="40" y="83"/>
                    </a:lnTo>
                    <a:lnTo>
                      <a:pt x="41" y="94"/>
                    </a:lnTo>
                    <a:lnTo>
                      <a:pt x="42" y="99"/>
                    </a:lnTo>
                    <a:lnTo>
                      <a:pt x="45" y="101"/>
                    </a:lnTo>
                    <a:lnTo>
                      <a:pt x="47" y="103"/>
                    </a:lnTo>
                    <a:lnTo>
                      <a:pt x="50" y="104"/>
                    </a:lnTo>
                    <a:lnTo>
                      <a:pt x="54" y="103"/>
                    </a:lnTo>
                    <a:lnTo>
                      <a:pt x="57" y="101"/>
                    </a:lnTo>
                    <a:lnTo>
                      <a:pt x="59" y="99"/>
                    </a:lnTo>
                    <a:lnTo>
                      <a:pt x="60" y="94"/>
                    </a:lnTo>
                    <a:lnTo>
                      <a:pt x="59" y="64"/>
                    </a:lnTo>
                    <a:lnTo>
                      <a:pt x="57" y="60"/>
                    </a:lnTo>
                    <a:lnTo>
                      <a:pt x="56" y="57"/>
                    </a:lnTo>
                    <a:lnTo>
                      <a:pt x="53" y="55"/>
                    </a:lnTo>
                    <a:lnTo>
                      <a:pt x="49" y="5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725BA1BB-D3AC-486F-8BBB-C510C763DA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2" y="1561"/>
                <a:ext cx="48" cy="85"/>
              </a:xfrm>
              <a:custGeom>
                <a:avLst/>
                <a:gdLst>
                  <a:gd name="T0" fmla="*/ 1 w 96"/>
                  <a:gd name="T1" fmla="*/ 1 h 169"/>
                  <a:gd name="T2" fmla="*/ 1 w 96"/>
                  <a:gd name="T3" fmla="*/ 1 h 169"/>
                  <a:gd name="T4" fmla="*/ 1 w 96"/>
                  <a:gd name="T5" fmla="*/ 1 h 169"/>
                  <a:gd name="T6" fmla="*/ 1 w 96"/>
                  <a:gd name="T7" fmla="*/ 1 h 169"/>
                  <a:gd name="T8" fmla="*/ 1 w 96"/>
                  <a:gd name="T9" fmla="*/ 1 h 169"/>
                  <a:gd name="T10" fmla="*/ 1 w 96"/>
                  <a:gd name="T11" fmla="*/ 1 h 169"/>
                  <a:gd name="T12" fmla="*/ 1 w 96"/>
                  <a:gd name="T13" fmla="*/ 1 h 169"/>
                  <a:gd name="T14" fmla="*/ 1 w 96"/>
                  <a:gd name="T15" fmla="*/ 1 h 169"/>
                  <a:gd name="T16" fmla="*/ 1 w 96"/>
                  <a:gd name="T17" fmla="*/ 1 h 169"/>
                  <a:gd name="T18" fmla="*/ 1 w 96"/>
                  <a:gd name="T19" fmla="*/ 1 h 169"/>
                  <a:gd name="T20" fmla="*/ 1 w 96"/>
                  <a:gd name="T21" fmla="*/ 1 h 169"/>
                  <a:gd name="T22" fmla="*/ 1 w 96"/>
                  <a:gd name="T23" fmla="*/ 1 h 169"/>
                  <a:gd name="T24" fmla="*/ 1 w 96"/>
                  <a:gd name="T25" fmla="*/ 0 h 169"/>
                  <a:gd name="T26" fmla="*/ 1 w 96"/>
                  <a:gd name="T27" fmla="*/ 1 h 169"/>
                  <a:gd name="T28" fmla="*/ 1 w 96"/>
                  <a:gd name="T29" fmla="*/ 1 h 169"/>
                  <a:gd name="T30" fmla="*/ 1 w 96"/>
                  <a:gd name="T31" fmla="*/ 1 h 169"/>
                  <a:gd name="T32" fmla="*/ 1 w 96"/>
                  <a:gd name="T33" fmla="*/ 1 h 169"/>
                  <a:gd name="T34" fmla="*/ 1 w 96"/>
                  <a:gd name="T35" fmla="*/ 1 h 169"/>
                  <a:gd name="T36" fmla="*/ 1 w 96"/>
                  <a:gd name="T37" fmla="*/ 1 h 169"/>
                  <a:gd name="T38" fmla="*/ 1 w 96"/>
                  <a:gd name="T39" fmla="*/ 1 h 169"/>
                  <a:gd name="T40" fmla="*/ 1 w 96"/>
                  <a:gd name="T41" fmla="*/ 1 h 169"/>
                  <a:gd name="T42" fmla="*/ 1 w 96"/>
                  <a:gd name="T43" fmla="*/ 1 h 169"/>
                  <a:gd name="T44" fmla="*/ 1 w 96"/>
                  <a:gd name="T45" fmla="*/ 1 h 169"/>
                  <a:gd name="T46" fmla="*/ 1 w 96"/>
                  <a:gd name="T47" fmla="*/ 1 h 169"/>
                  <a:gd name="T48" fmla="*/ 0 w 96"/>
                  <a:gd name="T49" fmla="*/ 1 h 169"/>
                  <a:gd name="T50" fmla="*/ 1 w 96"/>
                  <a:gd name="T51" fmla="*/ 1 h 169"/>
                  <a:gd name="T52" fmla="*/ 1 w 96"/>
                  <a:gd name="T53" fmla="*/ 1 h 169"/>
                  <a:gd name="T54" fmla="*/ 1 w 96"/>
                  <a:gd name="T55" fmla="*/ 1 h 169"/>
                  <a:gd name="T56" fmla="*/ 1 w 96"/>
                  <a:gd name="T57" fmla="*/ 1 h 169"/>
                  <a:gd name="T58" fmla="*/ 1 w 96"/>
                  <a:gd name="T59" fmla="*/ 1 h 169"/>
                  <a:gd name="T60" fmla="*/ 1 w 96"/>
                  <a:gd name="T61" fmla="*/ 1 h 169"/>
                  <a:gd name="T62" fmla="*/ 1 w 96"/>
                  <a:gd name="T63" fmla="*/ 1 h 169"/>
                  <a:gd name="T64" fmla="*/ 1 w 96"/>
                  <a:gd name="T65" fmla="*/ 1 h 169"/>
                  <a:gd name="T66" fmla="*/ 1 w 96"/>
                  <a:gd name="T67" fmla="*/ 1 h 169"/>
                  <a:gd name="T68" fmla="*/ 1 w 96"/>
                  <a:gd name="T69" fmla="*/ 1 h 169"/>
                  <a:gd name="T70" fmla="*/ 1 w 96"/>
                  <a:gd name="T71" fmla="*/ 1 h 169"/>
                  <a:gd name="T72" fmla="*/ 1 w 96"/>
                  <a:gd name="T73" fmla="*/ 1 h 169"/>
                  <a:gd name="T74" fmla="*/ 1 w 96"/>
                  <a:gd name="T75" fmla="*/ 1 h 169"/>
                  <a:gd name="T76" fmla="*/ 1 w 96"/>
                  <a:gd name="T77" fmla="*/ 1 h 169"/>
                  <a:gd name="T78" fmla="*/ 1 w 96"/>
                  <a:gd name="T79" fmla="*/ 1 h 169"/>
                  <a:gd name="T80" fmla="*/ 1 w 96"/>
                  <a:gd name="T81" fmla="*/ 1 h 169"/>
                  <a:gd name="T82" fmla="*/ 1 w 96"/>
                  <a:gd name="T83" fmla="*/ 1 h 169"/>
                  <a:gd name="T84" fmla="*/ 1 w 96"/>
                  <a:gd name="T85" fmla="*/ 1 h 169"/>
                  <a:gd name="T86" fmla="*/ 1 w 96"/>
                  <a:gd name="T87" fmla="*/ 1 h 169"/>
                  <a:gd name="T88" fmla="*/ 1 w 96"/>
                  <a:gd name="T89" fmla="*/ 1 h 169"/>
                  <a:gd name="T90" fmla="*/ 1 w 96"/>
                  <a:gd name="T91" fmla="*/ 1 h 169"/>
                  <a:gd name="T92" fmla="*/ 1 w 96"/>
                  <a:gd name="T93" fmla="*/ 1 h 169"/>
                  <a:gd name="T94" fmla="*/ 1 w 96"/>
                  <a:gd name="T95" fmla="*/ 1 h 169"/>
                  <a:gd name="T96" fmla="*/ 1 w 96"/>
                  <a:gd name="T97" fmla="*/ 1 h 169"/>
                  <a:gd name="T98" fmla="*/ 1 w 96"/>
                  <a:gd name="T99" fmla="*/ 1 h 1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69"/>
                  <a:gd name="T152" fmla="*/ 96 w 96"/>
                  <a:gd name="T153" fmla="*/ 169 h 1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69">
                    <a:moveTo>
                      <a:pt x="80" y="86"/>
                    </a:moveTo>
                    <a:lnTo>
                      <a:pt x="74" y="87"/>
                    </a:lnTo>
                    <a:lnTo>
                      <a:pt x="70" y="91"/>
                    </a:lnTo>
                    <a:lnTo>
                      <a:pt x="66" y="95"/>
                    </a:lnTo>
                    <a:lnTo>
                      <a:pt x="65" y="102"/>
                    </a:lnTo>
                    <a:lnTo>
                      <a:pt x="65" y="113"/>
                    </a:lnTo>
                    <a:lnTo>
                      <a:pt x="53" y="107"/>
                    </a:lnTo>
                    <a:lnTo>
                      <a:pt x="57" y="59"/>
                    </a:lnTo>
                    <a:lnTo>
                      <a:pt x="90" y="28"/>
                    </a:lnTo>
                    <a:lnTo>
                      <a:pt x="79" y="19"/>
                    </a:lnTo>
                    <a:lnTo>
                      <a:pt x="57" y="54"/>
                    </a:lnTo>
                    <a:lnTo>
                      <a:pt x="59" y="11"/>
                    </a:lnTo>
                    <a:lnTo>
                      <a:pt x="21" y="0"/>
                    </a:lnTo>
                    <a:lnTo>
                      <a:pt x="37" y="61"/>
                    </a:lnTo>
                    <a:lnTo>
                      <a:pt x="39" y="108"/>
                    </a:lnTo>
                    <a:lnTo>
                      <a:pt x="32" y="112"/>
                    </a:lnTo>
                    <a:lnTo>
                      <a:pt x="32" y="104"/>
                    </a:lnTo>
                    <a:lnTo>
                      <a:pt x="29" y="97"/>
                    </a:lnTo>
                    <a:lnTo>
                      <a:pt x="26" y="92"/>
                    </a:lnTo>
                    <a:lnTo>
                      <a:pt x="21" y="89"/>
                    </a:lnTo>
                    <a:lnTo>
                      <a:pt x="15" y="87"/>
                    </a:lnTo>
                    <a:lnTo>
                      <a:pt x="10" y="89"/>
                    </a:lnTo>
                    <a:lnTo>
                      <a:pt x="5" y="92"/>
                    </a:lnTo>
                    <a:lnTo>
                      <a:pt x="2" y="98"/>
                    </a:lnTo>
                    <a:lnTo>
                      <a:pt x="0" y="105"/>
                    </a:lnTo>
                    <a:lnTo>
                      <a:pt x="2" y="153"/>
                    </a:lnTo>
                    <a:lnTo>
                      <a:pt x="4" y="160"/>
                    </a:lnTo>
                    <a:lnTo>
                      <a:pt x="7" y="165"/>
                    </a:lnTo>
                    <a:lnTo>
                      <a:pt x="12" y="168"/>
                    </a:lnTo>
                    <a:lnTo>
                      <a:pt x="18" y="169"/>
                    </a:lnTo>
                    <a:lnTo>
                      <a:pt x="24" y="168"/>
                    </a:lnTo>
                    <a:lnTo>
                      <a:pt x="28" y="163"/>
                    </a:lnTo>
                    <a:lnTo>
                      <a:pt x="32" y="159"/>
                    </a:lnTo>
                    <a:lnTo>
                      <a:pt x="33" y="152"/>
                    </a:lnTo>
                    <a:lnTo>
                      <a:pt x="32" y="132"/>
                    </a:lnTo>
                    <a:lnTo>
                      <a:pt x="66" y="132"/>
                    </a:lnTo>
                    <a:lnTo>
                      <a:pt x="66" y="152"/>
                    </a:lnTo>
                    <a:lnTo>
                      <a:pt x="67" y="159"/>
                    </a:lnTo>
                    <a:lnTo>
                      <a:pt x="71" y="163"/>
                    </a:lnTo>
                    <a:lnTo>
                      <a:pt x="75" y="167"/>
                    </a:lnTo>
                    <a:lnTo>
                      <a:pt x="81" y="168"/>
                    </a:lnTo>
                    <a:lnTo>
                      <a:pt x="87" y="167"/>
                    </a:lnTo>
                    <a:lnTo>
                      <a:pt x="93" y="162"/>
                    </a:lnTo>
                    <a:lnTo>
                      <a:pt x="95" y="158"/>
                    </a:lnTo>
                    <a:lnTo>
                      <a:pt x="96" y="151"/>
                    </a:lnTo>
                    <a:lnTo>
                      <a:pt x="95" y="102"/>
                    </a:lnTo>
                    <a:lnTo>
                      <a:pt x="94" y="95"/>
                    </a:lnTo>
                    <a:lnTo>
                      <a:pt x="90" y="91"/>
                    </a:lnTo>
                    <a:lnTo>
                      <a:pt x="86" y="87"/>
                    </a:lnTo>
                    <a:lnTo>
                      <a:pt x="80" y="8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EFF2D68C-FF99-4E20-8F56-3E3166430B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76" y="1477"/>
                <a:ext cx="196" cy="37"/>
              </a:xfrm>
              <a:custGeom>
                <a:avLst/>
                <a:gdLst>
                  <a:gd name="T0" fmla="*/ 1 w 393"/>
                  <a:gd name="T1" fmla="*/ 1 h 73"/>
                  <a:gd name="T2" fmla="*/ 1 w 393"/>
                  <a:gd name="T3" fmla="*/ 0 h 73"/>
                  <a:gd name="T4" fmla="*/ 0 w 393"/>
                  <a:gd name="T5" fmla="*/ 1 h 73"/>
                  <a:gd name="T6" fmla="*/ 0 w 393"/>
                  <a:gd name="T7" fmla="*/ 1 h 73"/>
                  <a:gd name="T8" fmla="*/ 0 w 393"/>
                  <a:gd name="T9" fmla="*/ 1 h 73"/>
                  <a:gd name="T10" fmla="*/ 0 w 393"/>
                  <a:gd name="T11" fmla="*/ 1 h 73"/>
                  <a:gd name="T12" fmla="*/ 0 w 393"/>
                  <a:gd name="T13" fmla="*/ 1 h 73"/>
                  <a:gd name="T14" fmla="*/ 0 w 393"/>
                  <a:gd name="T15" fmla="*/ 1 h 73"/>
                  <a:gd name="T16" fmla="*/ 0 w 393"/>
                  <a:gd name="T17" fmla="*/ 1 h 73"/>
                  <a:gd name="T18" fmla="*/ 0 w 393"/>
                  <a:gd name="T19" fmla="*/ 1 h 73"/>
                  <a:gd name="T20" fmla="*/ 0 w 393"/>
                  <a:gd name="T21" fmla="*/ 1 h 73"/>
                  <a:gd name="T22" fmla="*/ 0 w 393"/>
                  <a:gd name="T23" fmla="*/ 1 h 73"/>
                  <a:gd name="T24" fmla="*/ 0 w 393"/>
                  <a:gd name="T25" fmla="*/ 1 h 73"/>
                  <a:gd name="T26" fmla="*/ 0 w 393"/>
                  <a:gd name="T27" fmla="*/ 1 h 73"/>
                  <a:gd name="T28" fmla="*/ 1 w 393"/>
                  <a:gd name="T29" fmla="*/ 1 h 73"/>
                  <a:gd name="T30" fmla="*/ 1 w 393"/>
                  <a:gd name="T31" fmla="*/ 1 h 73"/>
                  <a:gd name="T32" fmla="*/ 1 w 393"/>
                  <a:gd name="T33" fmla="*/ 1 h 73"/>
                  <a:gd name="T34" fmla="*/ 1 w 393"/>
                  <a:gd name="T35" fmla="*/ 1 h 73"/>
                  <a:gd name="T36" fmla="*/ 1 w 393"/>
                  <a:gd name="T37" fmla="*/ 1 h 73"/>
                  <a:gd name="T38" fmla="*/ 1 w 393"/>
                  <a:gd name="T39" fmla="*/ 1 h 73"/>
                  <a:gd name="T40" fmla="*/ 1 w 393"/>
                  <a:gd name="T41" fmla="*/ 1 h 73"/>
                  <a:gd name="T42" fmla="*/ 1 w 393"/>
                  <a:gd name="T43" fmla="*/ 1 h 73"/>
                  <a:gd name="T44" fmla="*/ 1 w 393"/>
                  <a:gd name="T45" fmla="*/ 1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3"/>
                  <a:gd name="T70" fmla="*/ 0 h 73"/>
                  <a:gd name="T71" fmla="*/ 393 w 393"/>
                  <a:gd name="T72" fmla="*/ 73 h 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3" h="73">
                    <a:moveTo>
                      <a:pt x="393" y="12"/>
                    </a:moveTo>
                    <a:lnTo>
                      <a:pt x="393" y="0"/>
                    </a:lnTo>
                    <a:lnTo>
                      <a:pt x="0" y="38"/>
                    </a:lnTo>
                    <a:lnTo>
                      <a:pt x="4" y="47"/>
                    </a:lnTo>
                    <a:lnTo>
                      <a:pt x="6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49" y="68"/>
                    </a:lnTo>
                    <a:lnTo>
                      <a:pt x="87" y="62"/>
                    </a:lnTo>
                    <a:lnTo>
                      <a:pt x="122" y="56"/>
                    </a:lnTo>
                    <a:lnTo>
                      <a:pt x="158" y="50"/>
                    </a:lnTo>
                    <a:lnTo>
                      <a:pt x="191" y="46"/>
                    </a:lnTo>
                    <a:lnTo>
                      <a:pt x="223" y="40"/>
                    </a:lnTo>
                    <a:lnTo>
                      <a:pt x="252" y="35"/>
                    </a:lnTo>
                    <a:lnTo>
                      <a:pt x="280" y="31"/>
                    </a:lnTo>
                    <a:lnTo>
                      <a:pt x="304" y="27"/>
                    </a:lnTo>
                    <a:lnTo>
                      <a:pt x="326" y="24"/>
                    </a:lnTo>
                    <a:lnTo>
                      <a:pt x="346" y="20"/>
                    </a:lnTo>
                    <a:lnTo>
                      <a:pt x="362" y="17"/>
                    </a:lnTo>
                    <a:lnTo>
                      <a:pt x="376" y="16"/>
                    </a:lnTo>
                    <a:lnTo>
                      <a:pt x="385" y="14"/>
                    </a:lnTo>
                    <a:lnTo>
                      <a:pt x="391" y="12"/>
                    </a:lnTo>
                    <a:lnTo>
                      <a:pt x="393" y="1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F3CB51FE-1DA3-47B1-8100-6074F4AF406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22" y="1507"/>
                <a:ext cx="191" cy="25"/>
              </a:xfrm>
              <a:custGeom>
                <a:avLst/>
                <a:gdLst>
                  <a:gd name="T0" fmla="*/ 0 w 382"/>
                  <a:gd name="T1" fmla="*/ 0 h 49"/>
                  <a:gd name="T2" fmla="*/ 0 w 382"/>
                  <a:gd name="T3" fmla="*/ 1 h 49"/>
                  <a:gd name="T4" fmla="*/ 1 w 382"/>
                  <a:gd name="T5" fmla="*/ 1 h 49"/>
                  <a:gd name="T6" fmla="*/ 1 w 382"/>
                  <a:gd name="T7" fmla="*/ 1 h 49"/>
                  <a:gd name="T8" fmla="*/ 1 w 382"/>
                  <a:gd name="T9" fmla="*/ 1 h 49"/>
                  <a:gd name="T10" fmla="*/ 1 w 382"/>
                  <a:gd name="T11" fmla="*/ 1 h 49"/>
                  <a:gd name="T12" fmla="*/ 1 w 382"/>
                  <a:gd name="T13" fmla="*/ 1 h 49"/>
                  <a:gd name="T14" fmla="*/ 1 w 382"/>
                  <a:gd name="T15" fmla="*/ 1 h 49"/>
                  <a:gd name="T16" fmla="*/ 1 w 382"/>
                  <a:gd name="T17" fmla="*/ 1 h 49"/>
                  <a:gd name="T18" fmla="*/ 1 w 382"/>
                  <a:gd name="T19" fmla="*/ 1 h 49"/>
                  <a:gd name="T20" fmla="*/ 1 w 382"/>
                  <a:gd name="T21" fmla="*/ 1 h 49"/>
                  <a:gd name="T22" fmla="*/ 1 w 382"/>
                  <a:gd name="T23" fmla="*/ 1 h 49"/>
                  <a:gd name="T24" fmla="*/ 1 w 382"/>
                  <a:gd name="T25" fmla="*/ 1 h 49"/>
                  <a:gd name="T26" fmla="*/ 1 w 382"/>
                  <a:gd name="T27" fmla="*/ 1 h 49"/>
                  <a:gd name="T28" fmla="*/ 1 w 382"/>
                  <a:gd name="T29" fmla="*/ 1 h 49"/>
                  <a:gd name="T30" fmla="*/ 1 w 382"/>
                  <a:gd name="T31" fmla="*/ 1 h 49"/>
                  <a:gd name="T32" fmla="*/ 1 w 382"/>
                  <a:gd name="T33" fmla="*/ 1 h 49"/>
                  <a:gd name="T34" fmla="*/ 1 w 382"/>
                  <a:gd name="T35" fmla="*/ 1 h 49"/>
                  <a:gd name="T36" fmla="*/ 1 w 382"/>
                  <a:gd name="T37" fmla="*/ 1 h 49"/>
                  <a:gd name="T38" fmla="*/ 1 w 382"/>
                  <a:gd name="T39" fmla="*/ 1 h 49"/>
                  <a:gd name="T40" fmla="*/ 1 w 382"/>
                  <a:gd name="T41" fmla="*/ 1 h 49"/>
                  <a:gd name="T42" fmla="*/ 1 w 382"/>
                  <a:gd name="T43" fmla="*/ 1 h 49"/>
                  <a:gd name="T44" fmla="*/ 0 w 382"/>
                  <a:gd name="T45" fmla="*/ 0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2"/>
                  <a:gd name="T70" fmla="*/ 0 h 49"/>
                  <a:gd name="T71" fmla="*/ 382 w 382"/>
                  <a:gd name="T72" fmla="*/ 49 h 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2" h="49">
                    <a:moveTo>
                      <a:pt x="0" y="0"/>
                    </a:moveTo>
                    <a:lnTo>
                      <a:pt x="0" y="13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16" y="15"/>
                    </a:lnTo>
                    <a:lnTo>
                      <a:pt x="29" y="17"/>
                    </a:lnTo>
                    <a:lnTo>
                      <a:pt x="44" y="18"/>
                    </a:lnTo>
                    <a:lnTo>
                      <a:pt x="62" y="20"/>
                    </a:lnTo>
                    <a:lnTo>
                      <a:pt x="83" y="21"/>
                    </a:lnTo>
                    <a:lnTo>
                      <a:pt x="107" y="24"/>
                    </a:lnTo>
                    <a:lnTo>
                      <a:pt x="134" y="27"/>
                    </a:lnTo>
                    <a:lnTo>
                      <a:pt x="162" y="30"/>
                    </a:lnTo>
                    <a:lnTo>
                      <a:pt x="193" y="33"/>
                    </a:lnTo>
                    <a:lnTo>
                      <a:pt x="227" y="35"/>
                    </a:lnTo>
                    <a:lnTo>
                      <a:pt x="261" y="39"/>
                    </a:lnTo>
                    <a:lnTo>
                      <a:pt x="298" y="42"/>
                    </a:lnTo>
                    <a:lnTo>
                      <a:pt x="336" y="46"/>
                    </a:lnTo>
                    <a:lnTo>
                      <a:pt x="377" y="49"/>
                    </a:lnTo>
                    <a:lnTo>
                      <a:pt x="378" y="42"/>
                    </a:lnTo>
                    <a:lnTo>
                      <a:pt x="380" y="35"/>
                    </a:lnTo>
                    <a:lnTo>
                      <a:pt x="381" y="28"/>
                    </a:lnTo>
                    <a:lnTo>
                      <a:pt x="38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385248CF-0900-4DB5-A1B2-BA5C95B4CA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185"/>
                <a:ext cx="19" cy="82"/>
              </a:xfrm>
              <a:custGeom>
                <a:avLst/>
                <a:gdLst>
                  <a:gd name="T0" fmla="*/ 1 w 37"/>
                  <a:gd name="T1" fmla="*/ 1 h 163"/>
                  <a:gd name="T2" fmla="*/ 1 w 37"/>
                  <a:gd name="T3" fmla="*/ 1 h 163"/>
                  <a:gd name="T4" fmla="*/ 1 w 37"/>
                  <a:gd name="T5" fmla="*/ 1 h 163"/>
                  <a:gd name="T6" fmla="*/ 1 w 37"/>
                  <a:gd name="T7" fmla="*/ 1 h 163"/>
                  <a:gd name="T8" fmla="*/ 1 w 37"/>
                  <a:gd name="T9" fmla="*/ 1 h 163"/>
                  <a:gd name="T10" fmla="*/ 1 w 37"/>
                  <a:gd name="T11" fmla="*/ 1 h 163"/>
                  <a:gd name="T12" fmla="*/ 1 w 37"/>
                  <a:gd name="T13" fmla="*/ 0 h 163"/>
                  <a:gd name="T14" fmla="*/ 1 w 37"/>
                  <a:gd name="T15" fmla="*/ 1 h 163"/>
                  <a:gd name="T16" fmla="*/ 1 w 37"/>
                  <a:gd name="T17" fmla="*/ 1 h 163"/>
                  <a:gd name="T18" fmla="*/ 0 w 37"/>
                  <a:gd name="T19" fmla="*/ 1 h 163"/>
                  <a:gd name="T20" fmla="*/ 1 w 37"/>
                  <a:gd name="T21" fmla="*/ 1 h 163"/>
                  <a:gd name="T22" fmla="*/ 1 w 37"/>
                  <a:gd name="T23" fmla="*/ 1 h 163"/>
                  <a:gd name="T24" fmla="*/ 1 w 37"/>
                  <a:gd name="T25" fmla="*/ 1 h 163"/>
                  <a:gd name="T26" fmla="*/ 1 w 37"/>
                  <a:gd name="T27" fmla="*/ 1 h 163"/>
                  <a:gd name="T28" fmla="*/ 1 w 37"/>
                  <a:gd name="T29" fmla="*/ 1 h 163"/>
                  <a:gd name="T30" fmla="*/ 1 w 37"/>
                  <a:gd name="T31" fmla="*/ 1 h 163"/>
                  <a:gd name="T32" fmla="*/ 1 w 37"/>
                  <a:gd name="T33" fmla="*/ 1 h 163"/>
                  <a:gd name="T34" fmla="*/ 1 w 37"/>
                  <a:gd name="T35" fmla="*/ 1 h 1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163"/>
                  <a:gd name="T56" fmla="*/ 37 w 37"/>
                  <a:gd name="T57" fmla="*/ 163 h 16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163">
                    <a:moveTo>
                      <a:pt x="37" y="163"/>
                    </a:moveTo>
                    <a:lnTo>
                      <a:pt x="33" y="105"/>
                    </a:lnTo>
                    <a:lnTo>
                      <a:pt x="30" y="55"/>
                    </a:lnTo>
                    <a:lnTo>
                      <a:pt x="28" y="22"/>
                    </a:lnTo>
                    <a:lnTo>
                      <a:pt x="26" y="7"/>
                    </a:lnTo>
                    <a:lnTo>
                      <a:pt x="22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0" y="163"/>
                    </a:lnTo>
                    <a:lnTo>
                      <a:pt x="7" y="163"/>
                    </a:lnTo>
                    <a:lnTo>
                      <a:pt x="15" y="163"/>
                    </a:lnTo>
                    <a:lnTo>
                      <a:pt x="22" y="163"/>
                    </a:lnTo>
                    <a:lnTo>
                      <a:pt x="29" y="163"/>
                    </a:lnTo>
                    <a:lnTo>
                      <a:pt x="31" y="163"/>
                    </a:lnTo>
                    <a:lnTo>
                      <a:pt x="32" y="163"/>
                    </a:lnTo>
                    <a:lnTo>
                      <a:pt x="34" y="163"/>
                    </a:lnTo>
                    <a:lnTo>
                      <a:pt x="37" y="16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8013F18F-13A7-428B-B1AC-CFA6EBD3AC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10" y="1267"/>
                <a:ext cx="771" cy="338"/>
              </a:xfrm>
              <a:custGeom>
                <a:avLst/>
                <a:gdLst>
                  <a:gd name="T0" fmla="*/ 3 w 1541"/>
                  <a:gd name="T1" fmla="*/ 2 h 678"/>
                  <a:gd name="T2" fmla="*/ 3 w 1541"/>
                  <a:gd name="T3" fmla="*/ 2 h 678"/>
                  <a:gd name="T4" fmla="*/ 4 w 1541"/>
                  <a:gd name="T5" fmla="*/ 2 h 678"/>
                  <a:gd name="T6" fmla="*/ 4 w 1541"/>
                  <a:gd name="T7" fmla="*/ 2 h 678"/>
                  <a:gd name="T8" fmla="*/ 4 w 1541"/>
                  <a:gd name="T9" fmla="*/ 2 h 678"/>
                  <a:gd name="T10" fmla="*/ 4 w 1541"/>
                  <a:gd name="T11" fmla="*/ 2 h 678"/>
                  <a:gd name="T12" fmla="*/ 4 w 1541"/>
                  <a:gd name="T13" fmla="*/ 2 h 678"/>
                  <a:gd name="T14" fmla="*/ 5 w 1541"/>
                  <a:gd name="T15" fmla="*/ 2 h 678"/>
                  <a:gd name="T16" fmla="*/ 5 w 1541"/>
                  <a:gd name="T17" fmla="*/ 2 h 678"/>
                  <a:gd name="T18" fmla="*/ 5 w 1541"/>
                  <a:gd name="T19" fmla="*/ 2 h 678"/>
                  <a:gd name="T20" fmla="*/ 5 w 1541"/>
                  <a:gd name="T21" fmla="*/ 2 h 678"/>
                  <a:gd name="T22" fmla="*/ 5 w 1541"/>
                  <a:gd name="T23" fmla="*/ 2 h 678"/>
                  <a:gd name="T24" fmla="*/ 6 w 1541"/>
                  <a:gd name="T25" fmla="*/ 2 h 678"/>
                  <a:gd name="T26" fmla="*/ 6 w 1541"/>
                  <a:gd name="T27" fmla="*/ 2 h 678"/>
                  <a:gd name="T28" fmla="*/ 6 w 1541"/>
                  <a:gd name="T29" fmla="*/ 1 h 678"/>
                  <a:gd name="T30" fmla="*/ 6 w 1541"/>
                  <a:gd name="T31" fmla="*/ 1 h 678"/>
                  <a:gd name="T32" fmla="*/ 6 w 1541"/>
                  <a:gd name="T33" fmla="*/ 1 h 678"/>
                  <a:gd name="T34" fmla="*/ 4 w 1541"/>
                  <a:gd name="T35" fmla="*/ 2 h 678"/>
                  <a:gd name="T36" fmla="*/ 4 w 1541"/>
                  <a:gd name="T37" fmla="*/ 1 h 678"/>
                  <a:gd name="T38" fmla="*/ 5 w 1541"/>
                  <a:gd name="T39" fmla="*/ 1 h 678"/>
                  <a:gd name="T40" fmla="*/ 4 w 1541"/>
                  <a:gd name="T41" fmla="*/ 1 h 678"/>
                  <a:gd name="T42" fmla="*/ 4 w 1541"/>
                  <a:gd name="T43" fmla="*/ 1 h 678"/>
                  <a:gd name="T44" fmla="*/ 4 w 1541"/>
                  <a:gd name="T45" fmla="*/ 1 h 678"/>
                  <a:gd name="T46" fmla="*/ 4 w 1541"/>
                  <a:gd name="T47" fmla="*/ 0 h 678"/>
                  <a:gd name="T48" fmla="*/ 4 w 1541"/>
                  <a:gd name="T49" fmla="*/ 0 h 678"/>
                  <a:gd name="T50" fmla="*/ 3 w 1541"/>
                  <a:gd name="T51" fmla="*/ 0 h 678"/>
                  <a:gd name="T52" fmla="*/ 3 w 1541"/>
                  <a:gd name="T53" fmla="*/ 0 h 678"/>
                  <a:gd name="T54" fmla="*/ 3 w 1541"/>
                  <a:gd name="T55" fmla="*/ 1 h 678"/>
                  <a:gd name="T56" fmla="*/ 3 w 1541"/>
                  <a:gd name="T57" fmla="*/ 1 h 678"/>
                  <a:gd name="T58" fmla="*/ 3 w 1541"/>
                  <a:gd name="T59" fmla="*/ 1 h 678"/>
                  <a:gd name="T60" fmla="*/ 3 w 1541"/>
                  <a:gd name="T61" fmla="*/ 1 h 678"/>
                  <a:gd name="T62" fmla="*/ 3 w 1541"/>
                  <a:gd name="T63" fmla="*/ 2 h 678"/>
                  <a:gd name="T64" fmla="*/ 1 w 1541"/>
                  <a:gd name="T65" fmla="*/ 1 h 678"/>
                  <a:gd name="T66" fmla="*/ 0 w 1541"/>
                  <a:gd name="T67" fmla="*/ 2 h 678"/>
                  <a:gd name="T68" fmla="*/ 1 w 1541"/>
                  <a:gd name="T69" fmla="*/ 2 h 678"/>
                  <a:gd name="T70" fmla="*/ 1 w 1541"/>
                  <a:gd name="T71" fmla="*/ 2 h 678"/>
                  <a:gd name="T72" fmla="*/ 2 w 1541"/>
                  <a:gd name="T73" fmla="*/ 2 h 678"/>
                  <a:gd name="T74" fmla="*/ 2 w 1541"/>
                  <a:gd name="T75" fmla="*/ 2 h 678"/>
                  <a:gd name="T76" fmla="*/ 2 w 1541"/>
                  <a:gd name="T77" fmla="*/ 2 h 678"/>
                  <a:gd name="T78" fmla="*/ 2 w 1541"/>
                  <a:gd name="T79" fmla="*/ 2 h 678"/>
                  <a:gd name="T80" fmla="*/ 2 w 1541"/>
                  <a:gd name="T81" fmla="*/ 2 h 678"/>
                  <a:gd name="T82" fmla="*/ 3 w 1541"/>
                  <a:gd name="T83" fmla="*/ 2 h 678"/>
                  <a:gd name="T84" fmla="*/ 3 w 1541"/>
                  <a:gd name="T85" fmla="*/ 2 h 678"/>
                  <a:gd name="T86" fmla="*/ 3 w 1541"/>
                  <a:gd name="T87" fmla="*/ 2 h 6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41"/>
                  <a:gd name="T133" fmla="*/ 0 h 678"/>
                  <a:gd name="T134" fmla="*/ 1541 w 1541"/>
                  <a:gd name="T135" fmla="*/ 678 h 6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41" h="678">
                    <a:moveTo>
                      <a:pt x="646" y="636"/>
                    </a:moveTo>
                    <a:lnTo>
                      <a:pt x="655" y="643"/>
                    </a:lnTo>
                    <a:lnTo>
                      <a:pt x="666" y="650"/>
                    </a:lnTo>
                    <a:lnTo>
                      <a:pt x="680" y="658"/>
                    </a:lnTo>
                    <a:lnTo>
                      <a:pt x="695" y="665"/>
                    </a:lnTo>
                    <a:lnTo>
                      <a:pt x="713" y="671"/>
                    </a:lnTo>
                    <a:lnTo>
                      <a:pt x="731" y="675"/>
                    </a:lnTo>
                    <a:lnTo>
                      <a:pt x="751" y="678"/>
                    </a:lnTo>
                    <a:lnTo>
                      <a:pt x="771" y="678"/>
                    </a:lnTo>
                    <a:lnTo>
                      <a:pt x="787" y="676"/>
                    </a:lnTo>
                    <a:lnTo>
                      <a:pt x="804" y="673"/>
                    </a:lnTo>
                    <a:lnTo>
                      <a:pt x="820" y="668"/>
                    </a:lnTo>
                    <a:lnTo>
                      <a:pt x="836" y="664"/>
                    </a:lnTo>
                    <a:lnTo>
                      <a:pt x="851" y="657"/>
                    </a:lnTo>
                    <a:lnTo>
                      <a:pt x="866" y="650"/>
                    </a:lnTo>
                    <a:lnTo>
                      <a:pt x="880" y="642"/>
                    </a:lnTo>
                    <a:lnTo>
                      <a:pt x="893" y="634"/>
                    </a:lnTo>
                    <a:lnTo>
                      <a:pt x="909" y="625"/>
                    </a:lnTo>
                    <a:lnTo>
                      <a:pt x="929" y="615"/>
                    </a:lnTo>
                    <a:lnTo>
                      <a:pt x="952" y="606"/>
                    </a:lnTo>
                    <a:lnTo>
                      <a:pt x="976" y="598"/>
                    </a:lnTo>
                    <a:lnTo>
                      <a:pt x="1002" y="590"/>
                    </a:lnTo>
                    <a:lnTo>
                      <a:pt x="1028" y="582"/>
                    </a:lnTo>
                    <a:lnTo>
                      <a:pt x="1055" y="575"/>
                    </a:lnTo>
                    <a:lnTo>
                      <a:pt x="1082" y="569"/>
                    </a:lnTo>
                    <a:lnTo>
                      <a:pt x="1108" y="564"/>
                    </a:lnTo>
                    <a:lnTo>
                      <a:pt x="1132" y="558"/>
                    </a:lnTo>
                    <a:lnTo>
                      <a:pt x="1154" y="553"/>
                    </a:lnTo>
                    <a:lnTo>
                      <a:pt x="1172" y="550"/>
                    </a:lnTo>
                    <a:lnTo>
                      <a:pt x="1188" y="546"/>
                    </a:lnTo>
                    <a:lnTo>
                      <a:pt x="1201" y="545"/>
                    </a:lnTo>
                    <a:lnTo>
                      <a:pt x="1209" y="543"/>
                    </a:lnTo>
                    <a:lnTo>
                      <a:pt x="1211" y="543"/>
                    </a:lnTo>
                    <a:lnTo>
                      <a:pt x="1219" y="542"/>
                    </a:lnTo>
                    <a:lnTo>
                      <a:pt x="1231" y="541"/>
                    </a:lnTo>
                    <a:lnTo>
                      <a:pt x="1243" y="538"/>
                    </a:lnTo>
                    <a:lnTo>
                      <a:pt x="1258" y="537"/>
                    </a:lnTo>
                    <a:lnTo>
                      <a:pt x="1275" y="535"/>
                    </a:lnTo>
                    <a:lnTo>
                      <a:pt x="1293" y="531"/>
                    </a:lnTo>
                    <a:lnTo>
                      <a:pt x="1313" y="529"/>
                    </a:lnTo>
                    <a:lnTo>
                      <a:pt x="1334" y="526"/>
                    </a:lnTo>
                    <a:lnTo>
                      <a:pt x="1358" y="522"/>
                    </a:lnTo>
                    <a:lnTo>
                      <a:pt x="1381" y="519"/>
                    </a:lnTo>
                    <a:lnTo>
                      <a:pt x="1406" y="515"/>
                    </a:lnTo>
                    <a:lnTo>
                      <a:pt x="1431" y="511"/>
                    </a:lnTo>
                    <a:lnTo>
                      <a:pt x="1458" y="507"/>
                    </a:lnTo>
                    <a:lnTo>
                      <a:pt x="1485" y="502"/>
                    </a:lnTo>
                    <a:lnTo>
                      <a:pt x="1513" y="499"/>
                    </a:lnTo>
                    <a:lnTo>
                      <a:pt x="1541" y="494"/>
                    </a:lnTo>
                    <a:lnTo>
                      <a:pt x="1538" y="485"/>
                    </a:lnTo>
                    <a:lnTo>
                      <a:pt x="1536" y="477"/>
                    </a:lnTo>
                    <a:lnTo>
                      <a:pt x="1534" y="468"/>
                    </a:lnTo>
                    <a:lnTo>
                      <a:pt x="1530" y="459"/>
                    </a:lnTo>
                    <a:lnTo>
                      <a:pt x="933" y="522"/>
                    </a:lnTo>
                    <a:lnTo>
                      <a:pt x="933" y="478"/>
                    </a:lnTo>
                    <a:lnTo>
                      <a:pt x="923" y="444"/>
                    </a:lnTo>
                    <a:lnTo>
                      <a:pt x="913" y="422"/>
                    </a:lnTo>
                    <a:lnTo>
                      <a:pt x="908" y="414"/>
                    </a:lnTo>
                    <a:lnTo>
                      <a:pt x="1230" y="347"/>
                    </a:lnTo>
                    <a:lnTo>
                      <a:pt x="1226" y="334"/>
                    </a:lnTo>
                    <a:lnTo>
                      <a:pt x="881" y="375"/>
                    </a:lnTo>
                    <a:lnTo>
                      <a:pt x="870" y="363"/>
                    </a:lnTo>
                    <a:lnTo>
                      <a:pt x="859" y="354"/>
                    </a:lnTo>
                    <a:lnTo>
                      <a:pt x="845" y="346"/>
                    </a:lnTo>
                    <a:lnTo>
                      <a:pt x="832" y="339"/>
                    </a:lnTo>
                    <a:lnTo>
                      <a:pt x="821" y="334"/>
                    </a:lnTo>
                    <a:lnTo>
                      <a:pt x="810" y="331"/>
                    </a:lnTo>
                    <a:lnTo>
                      <a:pt x="804" y="330"/>
                    </a:lnTo>
                    <a:lnTo>
                      <a:pt x="801" y="329"/>
                    </a:lnTo>
                    <a:lnTo>
                      <a:pt x="799" y="297"/>
                    </a:lnTo>
                    <a:lnTo>
                      <a:pt x="794" y="218"/>
                    </a:lnTo>
                    <a:lnTo>
                      <a:pt x="789" y="111"/>
                    </a:lnTo>
                    <a:lnTo>
                      <a:pt x="783" y="0"/>
                    </a:lnTo>
                    <a:lnTo>
                      <a:pt x="780" y="0"/>
                    </a:lnTo>
                    <a:lnTo>
                      <a:pt x="778" y="0"/>
                    </a:lnTo>
                    <a:lnTo>
                      <a:pt x="777" y="0"/>
                    </a:lnTo>
                    <a:lnTo>
                      <a:pt x="775" y="0"/>
                    </a:lnTo>
                    <a:lnTo>
                      <a:pt x="768" y="0"/>
                    </a:lnTo>
                    <a:lnTo>
                      <a:pt x="761" y="0"/>
                    </a:lnTo>
                    <a:lnTo>
                      <a:pt x="753" y="0"/>
                    </a:lnTo>
                    <a:lnTo>
                      <a:pt x="746" y="0"/>
                    </a:lnTo>
                    <a:lnTo>
                      <a:pt x="733" y="331"/>
                    </a:lnTo>
                    <a:lnTo>
                      <a:pt x="717" y="337"/>
                    </a:lnTo>
                    <a:lnTo>
                      <a:pt x="701" y="344"/>
                    </a:lnTo>
                    <a:lnTo>
                      <a:pt x="687" y="352"/>
                    </a:lnTo>
                    <a:lnTo>
                      <a:pt x="675" y="360"/>
                    </a:lnTo>
                    <a:lnTo>
                      <a:pt x="664" y="368"/>
                    </a:lnTo>
                    <a:lnTo>
                      <a:pt x="657" y="373"/>
                    </a:lnTo>
                    <a:lnTo>
                      <a:pt x="651" y="378"/>
                    </a:lnTo>
                    <a:lnTo>
                      <a:pt x="650" y="379"/>
                    </a:lnTo>
                    <a:lnTo>
                      <a:pt x="320" y="357"/>
                    </a:lnTo>
                    <a:lnTo>
                      <a:pt x="313" y="370"/>
                    </a:lnTo>
                    <a:lnTo>
                      <a:pt x="625" y="418"/>
                    </a:lnTo>
                    <a:lnTo>
                      <a:pt x="609" y="456"/>
                    </a:lnTo>
                    <a:lnTo>
                      <a:pt x="605" y="494"/>
                    </a:lnTo>
                    <a:lnTo>
                      <a:pt x="607" y="523"/>
                    </a:lnTo>
                    <a:lnTo>
                      <a:pt x="609" y="535"/>
                    </a:lnTo>
                    <a:lnTo>
                      <a:pt x="5" y="502"/>
                    </a:lnTo>
                    <a:lnTo>
                      <a:pt x="4" y="509"/>
                    </a:lnTo>
                    <a:lnTo>
                      <a:pt x="3" y="516"/>
                    </a:lnTo>
                    <a:lnTo>
                      <a:pt x="1" y="523"/>
                    </a:lnTo>
                    <a:lnTo>
                      <a:pt x="0" y="530"/>
                    </a:lnTo>
                    <a:lnTo>
                      <a:pt x="35" y="534"/>
                    </a:lnTo>
                    <a:lnTo>
                      <a:pt x="71" y="536"/>
                    </a:lnTo>
                    <a:lnTo>
                      <a:pt x="106" y="539"/>
                    </a:lnTo>
                    <a:lnTo>
                      <a:pt x="140" y="542"/>
                    </a:lnTo>
                    <a:lnTo>
                      <a:pt x="174" y="545"/>
                    </a:lnTo>
                    <a:lnTo>
                      <a:pt x="206" y="547"/>
                    </a:lnTo>
                    <a:lnTo>
                      <a:pt x="237" y="551"/>
                    </a:lnTo>
                    <a:lnTo>
                      <a:pt x="266" y="553"/>
                    </a:lnTo>
                    <a:lnTo>
                      <a:pt x="293" y="555"/>
                    </a:lnTo>
                    <a:lnTo>
                      <a:pt x="319" y="558"/>
                    </a:lnTo>
                    <a:lnTo>
                      <a:pt x="342" y="560"/>
                    </a:lnTo>
                    <a:lnTo>
                      <a:pt x="362" y="561"/>
                    </a:lnTo>
                    <a:lnTo>
                      <a:pt x="380" y="564"/>
                    </a:lnTo>
                    <a:lnTo>
                      <a:pt x="395" y="565"/>
                    </a:lnTo>
                    <a:lnTo>
                      <a:pt x="407" y="566"/>
                    </a:lnTo>
                    <a:lnTo>
                      <a:pt x="415" y="567"/>
                    </a:lnTo>
                    <a:lnTo>
                      <a:pt x="430" y="569"/>
                    </a:lnTo>
                    <a:lnTo>
                      <a:pt x="445" y="572"/>
                    </a:lnTo>
                    <a:lnTo>
                      <a:pt x="461" y="575"/>
                    </a:lnTo>
                    <a:lnTo>
                      <a:pt x="478" y="579"/>
                    </a:lnTo>
                    <a:lnTo>
                      <a:pt x="495" y="582"/>
                    </a:lnTo>
                    <a:lnTo>
                      <a:pt x="511" y="587"/>
                    </a:lnTo>
                    <a:lnTo>
                      <a:pt x="528" y="590"/>
                    </a:lnTo>
                    <a:lnTo>
                      <a:pt x="544" y="595"/>
                    </a:lnTo>
                    <a:lnTo>
                      <a:pt x="561" y="600"/>
                    </a:lnTo>
                    <a:lnTo>
                      <a:pt x="575" y="605"/>
                    </a:lnTo>
                    <a:lnTo>
                      <a:pt x="590" y="610"/>
                    </a:lnTo>
                    <a:lnTo>
                      <a:pt x="604" y="615"/>
                    </a:lnTo>
                    <a:lnTo>
                      <a:pt x="617" y="620"/>
                    </a:lnTo>
                    <a:lnTo>
                      <a:pt x="628" y="626"/>
                    </a:lnTo>
                    <a:lnTo>
                      <a:pt x="638" y="630"/>
                    </a:lnTo>
                    <a:lnTo>
                      <a:pt x="646" y="6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780C1308-3AA0-46E3-8C27-7B8A4EA8FC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28" y="1444"/>
                <a:ext cx="134" cy="130"/>
              </a:xfrm>
              <a:custGeom>
                <a:avLst/>
                <a:gdLst>
                  <a:gd name="T0" fmla="*/ 0 w 269"/>
                  <a:gd name="T1" fmla="*/ 0 h 259"/>
                  <a:gd name="T2" fmla="*/ 0 w 269"/>
                  <a:gd name="T3" fmla="*/ 0 h 259"/>
                  <a:gd name="T4" fmla="*/ 0 w 269"/>
                  <a:gd name="T5" fmla="*/ 1 h 259"/>
                  <a:gd name="T6" fmla="*/ 0 w 269"/>
                  <a:gd name="T7" fmla="*/ 1 h 259"/>
                  <a:gd name="T8" fmla="*/ 0 w 269"/>
                  <a:gd name="T9" fmla="*/ 1 h 259"/>
                  <a:gd name="T10" fmla="*/ 0 w 269"/>
                  <a:gd name="T11" fmla="*/ 1 h 259"/>
                  <a:gd name="T12" fmla="*/ 0 w 269"/>
                  <a:gd name="T13" fmla="*/ 1 h 259"/>
                  <a:gd name="T14" fmla="*/ 0 w 269"/>
                  <a:gd name="T15" fmla="*/ 1 h 259"/>
                  <a:gd name="T16" fmla="*/ 0 w 269"/>
                  <a:gd name="T17" fmla="*/ 1 h 259"/>
                  <a:gd name="T18" fmla="*/ 0 w 269"/>
                  <a:gd name="T19" fmla="*/ 1 h 259"/>
                  <a:gd name="T20" fmla="*/ 0 w 269"/>
                  <a:gd name="T21" fmla="*/ 1 h 259"/>
                  <a:gd name="T22" fmla="*/ 0 w 269"/>
                  <a:gd name="T23" fmla="*/ 1 h 259"/>
                  <a:gd name="T24" fmla="*/ 0 w 269"/>
                  <a:gd name="T25" fmla="*/ 1 h 259"/>
                  <a:gd name="T26" fmla="*/ 0 w 269"/>
                  <a:gd name="T27" fmla="*/ 1 h 259"/>
                  <a:gd name="T28" fmla="*/ 0 w 269"/>
                  <a:gd name="T29" fmla="*/ 1 h 259"/>
                  <a:gd name="T30" fmla="*/ 0 w 269"/>
                  <a:gd name="T31" fmla="*/ 1 h 259"/>
                  <a:gd name="T32" fmla="*/ 0 w 269"/>
                  <a:gd name="T33" fmla="*/ 2 h 259"/>
                  <a:gd name="T34" fmla="*/ 0 w 269"/>
                  <a:gd name="T35" fmla="*/ 2 h 259"/>
                  <a:gd name="T36" fmla="*/ 0 w 269"/>
                  <a:gd name="T37" fmla="*/ 1 h 259"/>
                  <a:gd name="T38" fmla="*/ 0 w 269"/>
                  <a:gd name="T39" fmla="*/ 1 h 259"/>
                  <a:gd name="T40" fmla="*/ 0 w 269"/>
                  <a:gd name="T41" fmla="*/ 1 h 259"/>
                  <a:gd name="T42" fmla="*/ 0 w 269"/>
                  <a:gd name="T43" fmla="*/ 1 h 259"/>
                  <a:gd name="T44" fmla="*/ 0 w 269"/>
                  <a:gd name="T45" fmla="*/ 1 h 259"/>
                  <a:gd name="T46" fmla="*/ 0 w 269"/>
                  <a:gd name="T47" fmla="*/ 1 h 259"/>
                  <a:gd name="T48" fmla="*/ 0 w 269"/>
                  <a:gd name="T49" fmla="*/ 1 h 259"/>
                  <a:gd name="T50" fmla="*/ 0 w 269"/>
                  <a:gd name="T51" fmla="*/ 1 h 259"/>
                  <a:gd name="T52" fmla="*/ 0 w 269"/>
                  <a:gd name="T53" fmla="*/ 1 h 259"/>
                  <a:gd name="T54" fmla="*/ 0 w 269"/>
                  <a:gd name="T55" fmla="*/ 1 h 259"/>
                  <a:gd name="T56" fmla="*/ 0 w 269"/>
                  <a:gd name="T57" fmla="*/ 1 h 259"/>
                  <a:gd name="T58" fmla="*/ 1 w 269"/>
                  <a:gd name="T59" fmla="*/ 1 h 259"/>
                  <a:gd name="T60" fmla="*/ 1 w 269"/>
                  <a:gd name="T61" fmla="*/ 1 h 259"/>
                  <a:gd name="T62" fmla="*/ 1 w 269"/>
                  <a:gd name="T63" fmla="*/ 1 h 259"/>
                  <a:gd name="T64" fmla="*/ 1 w 269"/>
                  <a:gd name="T65" fmla="*/ 1 h 259"/>
                  <a:gd name="T66" fmla="*/ 1 w 269"/>
                  <a:gd name="T67" fmla="*/ 1 h 259"/>
                  <a:gd name="T68" fmla="*/ 0 w 269"/>
                  <a:gd name="T69" fmla="*/ 1 h 259"/>
                  <a:gd name="T70" fmla="*/ 0 w 269"/>
                  <a:gd name="T71" fmla="*/ 1 h 259"/>
                  <a:gd name="T72" fmla="*/ 0 w 269"/>
                  <a:gd name="T73" fmla="*/ 1 h 259"/>
                  <a:gd name="T74" fmla="*/ 0 w 269"/>
                  <a:gd name="T75" fmla="*/ 1 h 259"/>
                  <a:gd name="T76" fmla="*/ 0 w 269"/>
                  <a:gd name="T77" fmla="*/ 1 h 259"/>
                  <a:gd name="T78" fmla="*/ 0 w 269"/>
                  <a:gd name="T79" fmla="*/ 1 h 259"/>
                  <a:gd name="T80" fmla="*/ 0 w 269"/>
                  <a:gd name="T81" fmla="*/ 0 h 2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259"/>
                  <a:gd name="T125" fmla="*/ 269 w 269"/>
                  <a:gd name="T126" fmla="*/ 259 h 25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259">
                    <a:moveTo>
                      <a:pt x="132" y="0"/>
                    </a:moveTo>
                    <a:lnTo>
                      <a:pt x="127" y="0"/>
                    </a:lnTo>
                    <a:lnTo>
                      <a:pt x="116" y="2"/>
                    </a:lnTo>
                    <a:lnTo>
                      <a:pt x="99" y="6"/>
                    </a:lnTo>
                    <a:lnTo>
                      <a:pt x="80" y="13"/>
                    </a:lnTo>
                    <a:lnTo>
                      <a:pt x="58" y="24"/>
                    </a:lnTo>
                    <a:lnTo>
                      <a:pt x="38" y="40"/>
                    </a:lnTo>
                    <a:lnTo>
                      <a:pt x="20" y="62"/>
                    </a:lnTo>
                    <a:lnTo>
                      <a:pt x="6" y="92"/>
                    </a:lnTo>
                    <a:lnTo>
                      <a:pt x="0" y="122"/>
                    </a:lnTo>
                    <a:lnTo>
                      <a:pt x="0" y="151"/>
                    </a:lnTo>
                    <a:lnTo>
                      <a:pt x="6" y="177"/>
                    </a:lnTo>
                    <a:lnTo>
                      <a:pt x="14" y="200"/>
                    </a:lnTo>
                    <a:lnTo>
                      <a:pt x="25" y="221"/>
                    </a:lnTo>
                    <a:lnTo>
                      <a:pt x="35" y="238"/>
                    </a:lnTo>
                    <a:lnTo>
                      <a:pt x="44" y="251"/>
                    </a:lnTo>
                    <a:lnTo>
                      <a:pt x="50" y="259"/>
                    </a:lnTo>
                    <a:lnTo>
                      <a:pt x="54" y="258"/>
                    </a:lnTo>
                    <a:lnTo>
                      <a:pt x="66" y="255"/>
                    </a:lnTo>
                    <a:lnTo>
                      <a:pt x="83" y="250"/>
                    </a:lnTo>
                    <a:lnTo>
                      <a:pt x="106" y="245"/>
                    </a:lnTo>
                    <a:lnTo>
                      <a:pt x="133" y="242"/>
                    </a:lnTo>
                    <a:lnTo>
                      <a:pt x="163" y="242"/>
                    </a:lnTo>
                    <a:lnTo>
                      <a:pt x="195" y="245"/>
                    </a:lnTo>
                    <a:lnTo>
                      <a:pt x="227" y="255"/>
                    </a:lnTo>
                    <a:lnTo>
                      <a:pt x="230" y="251"/>
                    </a:lnTo>
                    <a:lnTo>
                      <a:pt x="234" y="242"/>
                    </a:lnTo>
                    <a:lnTo>
                      <a:pt x="242" y="227"/>
                    </a:lnTo>
                    <a:lnTo>
                      <a:pt x="250" y="209"/>
                    </a:lnTo>
                    <a:lnTo>
                      <a:pt x="258" y="188"/>
                    </a:lnTo>
                    <a:lnTo>
                      <a:pt x="265" y="165"/>
                    </a:lnTo>
                    <a:lnTo>
                      <a:pt x="269" y="142"/>
                    </a:lnTo>
                    <a:lnTo>
                      <a:pt x="269" y="120"/>
                    </a:lnTo>
                    <a:lnTo>
                      <a:pt x="264" y="98"/>
                    </a:lnTo>
                    <a:lnTo>
                      <a:pt x="255" y="76"/>
                    </a:lnTo>
                    <a:lnTo>
                      <a:pt x="242" y="55"/>
                    </a:lnTo>
                    <a:lnTo>
                      <a:pt x="226" y="37"/>
                    </a:lnTo>
                    <a:lnTo>
                      <a:pt x="207" y="21"/>
                    </a:lnTo>
                    <a:lnTo>
                      <a:pt x="183" y="9"/>
                    </a:lnTo>
                    <a:lnTo>
                      <a:pt x="159" y="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7357E9C1-8866-42F4-BF61-69B0B62A9A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00" y="1561"/>
                <a:ext cx="46" cy="47"/>
              </a:xfrm>
              <a:custGeom>
                <a:avLst/>
                <a:gdLst>
                  <a:gd name="T0" fmla="*/ 0 w 93"/>
                  <a:gd name="T1" fmla="*/ 1 h 93"/>
                  <a:gd name="T2" fmla="*/ 0 w 93"/>
                  <a:gd name="T3" fmla="*/ 1 h 93"/>
                  <a:gd name="T4" fmla="*/ 0 w 93"/>
                  <a:gd name="T5" fmla="*/ 1 h 93"/>
                  <a:gd name="T6" fmla="*/ 0 w 93"/>
                  <a:gd name="T7" fmla="*/ 1 h 93"/>
                  <a:gd name="T8" fmla="*/ 0 w 93"/>
                  <a:gd name="T9" fmla="*/ 1 h 93"/>
                  <a:gd name="T10" fmla="*/ 0 w 93"/>
                  <a:gd name="T11" fmla="*/ 1 h 93"/>
                  <a:gd name="T12" fmla="*/ 0 w 93"/>
                  <a:gd name="T13" fmla="*/ 1 h 93"/>
                  <a:gd name="T14" fmla="*/ 0 w 93"/>
                  <a:gd name="T15" fmla="*/ 1 h 93"/>
                  <a:gd name="T16" fmla="*/ 0 w 93"/>
                  <a:gd name="T17" fmla="*/ 1 h 93"/>
                  <a:gd name="T18" fmla="*/ 0 w 93"/>
                  <a:gd name="T19" fmla="*/ 1 h 93"/>
                  <a:gd name="T20" fmla="*/ 0 w 93"/>
                  <a:gd name="T21" fmla="*/ 1 h 93"/>
                  <a:gd name="T22" fmla="*/ 0 w 93"/>
                  <a:gd name="T23" fmla="*/ 1 h 93"/>
                  <a:gd name="T24" fmla="*/ 0 w 93"/>
                  <a:gd name="T25" fmla="*/ 1 h 93"/>
                  <a:gd name="T26" fmla="*/ 0 w 93"/>
                  <a:gd name="T27" fmla="*/ 1 h 93"/>
                  <a:gd name="T28" fmla="*/ 0 w 93"/>
                  <a:gd name="T29" fmla="*/ 1 h 93"/>
                  <a:gd name="T30" fmla="*/ 0 w 93"/>
                  <a:gd name="T31" fmla="*/ 0 h 93"/>
                  <a:gd name="T32" fmla="*/ 0 w 93"/>
                  <a:gd name="T33" fmla="*/ 0 h 93"/>
                  <a:gd name="T34" fmla="*/ 0 w 93"/>
                  <a:gd name="T35" fmla="*/ 1 h 93"/>
                  <a:gd name="T36" fmla="*/ 0 w 93"/>
                  <a:gd name="T37" fmla="*/ 1 h 93"/>
                  <a:gd name="T38" fmla="*/ 0 w 93"/>
                  <a:gd name="T39" fmla="*/ 1 h 93"/>
                  <a:gd name="T40" fmla="*/ 0 w 93"/>
                  <a:gd name="T41" fmla="*/ 1 h 93"/>
                  <a:gd name="T42" fmla="*/ 0 w 93"/>
                  <a:gd name="T43" fmla="*/ 1 h 93"/>
                  <a:gd name="T44" fmla="*/ 0 w 93"/>
                  <a:gd name="T45" fmla="*/ 1 h 93"/>
                  <a:gd name="T46" fmla="*/ 0 w 93"/>
                  <a:gd name="T47" fmla="*/ 1 h 93"/>
                  <a:gd name="T48" fmla="*/ 0 w 93"/>
                  <a:gd name="T49" fmla="*/ 1 h 93"/>
                  <a:gd name="T50" fmla="*/ 0 w 93"/>
                  <a:gd name="T51" fmla="*/ 1 h 93"/>
                  <a:gd name="T52" fmla="*/ 0 w 93"/>
                  <a:gd name="T53" fmla="*/ 1 h 93"/>
                  <a:gd name="T54" fmla="*/ 0 w 93"/>
                  <a:gd name="T55" fmla="*/ 1 h 93"/>
                  <a:gd name="T56" fmla="*/ 0 w 93"/>
                  <a:gd name="T57" fmla="*/ 1 h 93"/>
                  <a:gd name="T58" fmla="*/ 0 w 93"/>
                  <a:gd name="T59" fmla="*/ 1 h 93"/>
                  <a:gd name="T60" fmla="*/ 0 w 93"/>
                  <a:gd name="T61" fmla="*/ 1 h 93"/>
                  <a:gd name="T62" fmla="*/ 0 w 93"/>
                  <a:gd name="T63" fmla="*/ 1 h 93"/>
                  <a:gd name="T64" fmla="*/ 0 w 93"/>
                  <a:gd name="T65" fmla="*/ 1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93"/>
                  <a:gd name="T101" fmla="*/ 93 w 9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93">
                    <a:moveTo>
                      <a:pt x="48" y="93"/>
                    </a:moveTo>
                    <a:lnTo>
                      <a:pt x="57" y="92"/>
                    </a:lnTo>
                    <a:lnTo>
                      <a:pt x="66" y="89"/>
                    </a:lnTo>
                    <a:lnTo>
                      <a:pt x="73" y="84"/>
                    </a:lnTo>
                    <a:lnTo>
                      <a:pt x="80" y="78"/>
                    </a:lnTo>
                    <a:lnTo>
                      <a:pt x="86" y="71"/>
                    </a:lnTo>
                    <a:lnTo>
                      <a:pt x="89" y="63"/>
                    </a:lnTo>
                    <a:lnTo>
                      <a:pt x="93" y="54"/>
                    </a:lnTo>
                    <a:lnTo>
                      <a:pt x="93" y="45"/>
                    </a:lnTo>
                    <a:lnTo>
                      <a:pt x="92" y="36"/>
                    </a:lnTo>
                    <a:lnTo>
                      <a:pt x="89" y="26"/>
                    </a:lnTo>
                    <a:lnTo>
                      <a:pt x="85" y="19"/>
                    </a:lnTo>
                    <a:lnTo>
                      <a:pt x="79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6"/>
                    </a:lnTo>
                    <a:lnTo>
                      <a:pt x="4" y="66"/>
                    </a:lnTo>
                    <a:lnTo>
                      <a:pt x="9" y="74"/>
                    </a:lnTo>
                    <a:lnTo>
                      <a:pt x="15" y="81"/>
                    </a:lnTo>
                    <a:lnTo>
                      <a:pt x="21" y="85"/>
                    </a:lnTo>
                    <a:lnTo>
                      <a:pt x="29" y="90"/>
                    </a:lnTo>
                    <a:lnTo>
                      <a:pt x="39" y="92"/>
                    </a:lnTo>
                    <a:lnTo>
                      <a:pt x="48" y="9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A5CDB4A1-1583-462E-BCFF-DB14C94E5B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358"/>
                <a:ext cx="8" cy="72"/>
              </a:xfrm>
              <a:custGeom>
                <a:avLst/>
                <a:gdLst>
                  <a:gd name="T0" fmla="*/ 1 w 16"/>
                  <a:gd name="T1" fmla="*/ 1 h 143"/>
                  <a:gd name="T2" fmla="*/ 1 w 16"/>
                  <a:gd name="T3" fmla="*/ 0 h 143"/>
                  <a:gd name="T4" fmla="*/ 0 w 16"/>
                  <a:gd name="T5" fmla="*/ 1 h 143"/>
                  <a:gd name="T6" fmla="*/ 1 w 16"/>
                  <a:gd name="T7" fmla="*/ 1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43"/>
                  <a:gd name="T14" fmla="*/ 16 w 16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43">
                    <a:moveTo>
                      <a:pt x="16" y="142"/>
                    </a:moveTo>
                    <a:lnTo>
                      <a:pt x="6" y="0"/>
                    </a:lnTo>
                    <a:lnTo>
                      <a:pt x="0" y="143"/>
                    </a:lnTo>
                    <a:lnTo>
                      <a:pt x="16" y="14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C5C892CF-952F-49FD-B969-7C39ADE758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59" y="1455"/>
                <a:ext cx="47" cy="9"/>
              </a:xfrm>
              <a:custGeom>
                <a:avLst/>
                <a:gdLst>
                  <a:gd name="T0" fmla="*/ 0 w 94"/>
                  <a:gd name="T1" fmla="*/ 1 h 18"/>
                  <a:gd name="T2" fmla="*/ 1 w 94"/>
                  <a:gd name="T3" fmla="*/ 0 h 18"/>
                  <a:gd name="T4" fmla="*/ 1 w 94"/>
                  <a:gd name="T5" fmla="*/ 1 h 18"/>
                  <a:gd name="T6" fmla="*/ 0 w 94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18"/>
                  <a:gd name="T14" fmla="*/ 94 w 94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18">
                    <a:moveTo>
                      <a:pt x="0" y="10"/>
                    </a:moveTo>
                    <a:lnTo>
                      <a:pt x="94" y="0"/>
                    </a:lnTo>
                    <a:lnTo>
                      <a:pt x="4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D0112CE5-8505-48E6-B314-F8D90F52EF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6" y="1458"/>
                <a:ext cx="48" cy="7"/>
              </a:xfrm>
              <a:custGeom>
                <a:avLst/>
                <a:gdLst>
                  <a:gd name="T0" fmla="*/ 1 w 95"/>
                  <a:gd name="T1" fmla="*/ 1 h 14"/>
                  <a:gd name="T2" fmla="*/ 0 w 95"/>
                  <a:gd name="T3" fmla="*/ 0 h 14"/>
                  <a:gd name="T4" fmla="*/ 1 w 95"/>
                  <a:gd name="T5" fmla="*/ 1 h 14"/>
                  <a:gd name="T6" fmla="*/ 1 w 95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"/>
                  <a:gd name="T13" fmla="*/ 0 h 14"/>
                  <a:gd name="T14" fmla="*/ 95 w 95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" h="14">
                    <a:moveTo>
                      <a:pt x="95" y="6"/>
                    </a:moveTo>
                    <a:lnTo>
                      <a:pt x="0" y="0"/>
                    </a:lnTo>
                    <a:lnTo>
                      <a:pt x="91" y="14"/>
                    </a:lnTo>
                    <a:lnTo>
                      <a:pt x="95" y="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A5818BC5-DDD2-4D7E-AAF2-583B3C2893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0" y="1525"/>
                <a:ext cx="134" cy="30"/>
              </a:xfrm>
              <a:custGeom>
                <a:avLst/>
                <a:gdLst>
                  <a:gd name="T0" fmla="*/ 0 w 267"/>
                  <a:gd name="T1" fmla="*/ 1 h 60"/>
                  <a:gd name="T2" fmla="*/ 1 w 267"/>
                  <a:gd name="T3" fmla="*/ 1 h 60"/>
                  <a:gd name="T4" fmla="*/ 1 w 267"/>
                  <a:gd name="T5" fmla="*/ 1 h 60"/>
                  <a:gd name="T6" fmla="*/ 1 w 267"/>
                  <a:gd name="T7" fmla="*/ 1 h 60"/>
                  <a:gd name="T8" fmla="*/ 1 w 267"/>
                  <a:gd name="T9" fmla="*/ 1 h 60"/>
                  <a:gd name="T10" fmla="*/ 1 w 267"/>
                  <a:gd name="T11" fmla="*/ 1 h 60"/>
                  <a:gd name="T12" fmla="*/ 1 w 267"/>
                  <a:gd name="T13" fmla="*/ 1 h 60"/>
                  <a:gd name="T14" fmla="*/ 1 w 267"/>
                  <a:gd name="T15" fmla="*/ 1 h 60"/>
                  <a:gd name="T16" fmla="*/ 1 w 267"/>
                  <a:gd name="T17" fmla="*/ 1 h 60"/>
                  <a:gd name="T18" fmla="*/ 1 w 267"/>
                  <a:gd name="T19" fmla="*/ 1 h 60"/>
                  <a:gd name="T20" fmla="*/ 1 w 267"/>
                  <a:gd name="T21" fmla="*/ 1 h 60"/>
                  <a:gd name="T22" fmla="*/ 1 w 267"/>
                  <a:gd name="T23" fmla="*/ 1 h 60"/>
                  <a:gd name="T24" fmla="*/ 1 w 267"/>
                  <a:gd name="T25" fmla="*/ 1 h 60"/>
                  <a:gd name="T26" fmla="*/ 1 w 267"/>
                  <a:gd name="T27" fmla="*/ 1 h 60"/>
                  <a:gd name="T28" fmla="*/ 1 w 267"/>
                  <a:gd name="T29" fmla="*/ 1 h 60"/>
                  <a:gd name="T30" fmla="*/ 1 w 267"/>
                  <a:gd name="T31" fmla="*/ 1 h 60"/>
                  <a:gd name="T32" fmla="*/ 2 w 267"/>
                  <a:gd name="T33" fmla="*/ 0 h 60"/>
                  <a:gd name="T34" fmla="*/ 1 w 267"/>
                  <a:gd name="T35" fmla="*/ 1 h 60"/>
                  <a:gd name="T36" fmla="*/ 0 w 267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7"/>
                  <a:gd name="T58" fmla="*/ 0 h 60"/>
                  <a:gd name="T59" fmla="*/ 267 w 267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7" h="60">
                    <a:moveTo>
                      <a:pt x="0" y="60"/>
                    </a:moveTo>
                    <a:lnTo>
                      <a:pt x="2" y="60"/>
                    </a:lnTo>
                    <a:lnTo>
                      <a:pt x="7" y="58"/>
                    </a:lnTo>
                    <a:lnTo>
                      <a:pt x="15" y="57"/>
                    </a:lnTo>
                    <a:lnTo>
                      <a:pt x="25" y="53"/>
                    </a:lnTo>
                    <a:lnTo>
                      <a:pt x="39" y="50"/>
                    </a:lnTo>
                    <a:lnTo>
                      <a:pt x="54" y="47"/>
                    </a:lnTo>
                    <a:lnTo>
                      <a:pt x="71" y="42"/>
                    </a:lnTo>
                    <a:lnTo>
                      <a:pt x="91" y="37"/>
                    </a:lnTo>
                    <a:lnTo>
                      <a:pt x="110" y="33"/>
                    </a:lnTo>
                    <a:lnTo>
                      <a:pt x="132" y="28"/>
                    </a:lnTo>
                    <a:lnTo>
                      <a:pt x="154" y="24"/>
                    </a:lnTo>
                    <a:lnTo>
                      <a:pt x="177" y="18"/>
                    </a:lnTo>
                    <a:lnTo>
                      <a:pt x="199" y="13"/>
                    </a:lnTo>
                    <a:lnTo>
                      <a:pt x="222" y="9"/>
                    </a:lnTo>
                    <a:lnTo>
                      <a:pt x="245" y="4"/>
                    </a:lnTo>
                    <a:lnTo>
                      <a:pt x="267" y="0"/>
                    </a:lnTo>
                    <a:lnTo>
                      <a:pt x="11" y="2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499F06A5-A0DF-4E42-9AB5-71FF267BA6D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7" y="1536"/>
                <a:ext cx="135" cy="23"/>
              </a:xfrm>
              <a:custGeom>
                <a:avLst/>
                <a:gdLst>
                  <a:gd name="T0" fmla="*/ 1 w 270"/>
                  <a:gd name="T1" fmla="*/ 1 h 46"/>
                  <a:gd name="T2" fmla="*/ 1 w 270"/>
                  <a:gd name="T3" fmla="*/ 1 h 46"/>
                  <a:gd name="T4" fmla="*/ 1 w 270"/>
                  <a:gd name="T5" fmla="*/ 1 h 46"/>
                  <a:gd name="T6" fmla="*/ 1 w 270"/>
                  <a:gd name="T7" fmla="*/ 1 h 46"/>
                  <a:gd name="T8" fmla="*/ 1 w 270"/>
                  <a:gd name="T9" fmla="*/ 1 h 46"/>
                  <a:gd name="T10" fmla="*/ 1 w 270"/>
                  <a:gd name="T11" fmla="*/ 1 h 46"/>
                  <a:gd name="T12" fmla="*/ 1 w 270"/>
                  <a:gd name="T13" fmla="*/ 1 h 46"/>
                  <a:gd name="T14" fmla="*/ 1 w 270"/>
                  <a:gd name="T15" fmla="*/ 1 h 46"/>
                  <a:gd name="T16" fmla="*/ 1 w 270"/>
                  <a:gd name="T17" fmla="*/ 1 h 46"/>
                  <a:gd name="T18" fmla="*/ 1 w 270"/>
                  <a:gd name="T19" fmla="*/ 1 h 46"/>
                  <a:gd name="T20" fmla="*/ 1 w 270"/>
                  <a:gd name="T21" fmla="*/ 1 h 46"/>
                  <a:gd name="T22" fmla="*/ 1 w 270"/>
                  <a:gd name="T23" fmla="*/ 1 h 46"/>
                  <a:gd name="T24" fmla="*/ 1 w 270"/>
                  <a:gd name="T25" fmla="*/ 1 h 46"/>
                  <a:gd name="T26" fmla="*/ 1 w 270"/>
                  <a:gd name="T27" fmla="*/ 1 h 46"/>
                  <a:gd name="T28" fmla="*/ 1 w 270"/>
                  <a:gd name="T29" fmla="*/ 1 h 46"/>
                  <a:gd name="T30" fmla="*/ 1 w 270"/>
                  <a:gd name="T31" fmla="*/ 1 h 46"/>
                  <a:gd name="T32" fmla="*/ 0 w 270"/>
                  <a:gd name="T33" fmla="*/ 0 h 46"/>
                  <a:gd name="T34" fmla="*/ 1 w 270"/>
                  <a:gd name="T35" fmla="*/ 1 h 46"/>
                  <a:gd name="T36" fmla="*/ 1 w 270"/>
                  <a:gd name="T37" fmla="*/ 1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0"/>
                  <a:gd name="T58" fmla="*/ 0 h 46"/>
                  <a:gd name="T59" fmla="*/ 270 w 270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0" h="46">
                    <a:moveTo>
                      <a:pt x="270" y="46"/>
                    </a:moveTo>
                    <a:lnTo>
                      <a:pt x="267" y="46"/>
                    </a:lnTo>
                    <a:lnTo>
                      <a:pt x="263" y="45"/>
                    </a:lnTo>
                    <a:lnTo>
                      <a:pt x="255" y="43"/>
                    </a:lnTo>
                    <a:lnTo>
                      <a:pt x="244" y="41"/>
                    </a:lnTo>
                    <a:lnTo>
                      <a:pt x="231" y="38"/>
                    </a:lnTo>
                    <a:lnTo>
                      <a:pt x="216" y="36"/>
                    </a:lnTo>
                    <a:lnTo>
                      <a:pt x="197" y="32"/>
                    </a:lnTo>
                    <a:lnTo>
                      <a:pt x="179" y="28"/>
                    </a:lnTo>
                    <a:lnTo>
                      <a:pt x="158" y="24"/>
                    </a:lnTo>
                    <a:lnTo>
                      <a:pt x="136" y="21"/>
                    </a:lnTo>
                    <a:lnTo>
                      <a:pt x="114" y="17"/>
                    </a:lnTo>
                    <a:lnTo>
                      <a:pt x="91" y="13"/>
                    </a:lnTo>
                    <a:lnTo>
                      <a:pt x="68" y="9"/>
                    </a:lnTo>
                    <a:lnTo>
                      <a:pt x="45" y="6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256" y="11"/>
                    </a:lnTo>
                    <a:lnTo>
                      <a:pt x="270" y="4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58559741-3A35-4FA4-88BC-A4D665D43F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51" y="1481"/>
                <a:ext cx="86" cy="26"/>
              </a:xfrm>
              <a:custGeom>
                <a:avLst/>
                <a:gdLst>
                  <a:gd name="T0" fmla="*/ 0 w 173"/>
                  <a:gd name="T1" fmla="*/ 1 h 51"/>
                  <a:gd name="T2" fmla="*/ 0 w 173"/>
                  <a:gd name="T3" fmla="*/ 1 h 51"/>
                  <a:gd name="T4" fmla="*/ 0 w 173"/>
                  <a:gd name="T5" fmla="*/ 1 h 51"/>
                  <a:gd name="T6" fmla="*/ 0 w 173"/>
                  <a:gd name="T7" fmla="*/ 1 h 51"/>
                  <a:gd name="T8" fmla="*/ 0 w 173"/>
                  <a:gd name="T9" fmla="*/ 1 h 51"/>
                  <a:gd name="T10" fmla="*/ 0 w 173"/>
                  <a:gd name="T11" fmla="*/ 1 h 51"/>
                  <a:gd name="T12" fmla="*/ 0 w 173"/>
                  <a:gd name="T13" fmla="*/ 1 h 51"/>
                  <a:gd name="T14" fmla="*/ 0 w 173"/>
                  <a:gd name="T15" fmla="*/ 1 h 51"/>
                  <a:gd name="T16" fmla="*/ 0 w 173"/>
                  <a:gd name="T17" fmla="*/ 1 h 51"/>
                  <a:gd name="T18" fmla="*/ 0 w 173"/>
                  <a:gd name="T19" fmla="*/ 1 h 51"/>
                  <a:gd name="T20" fmla="*/ 0 w 173"/>
                  <a:gd name="T21" fmla="*/ 1 h 51"/>
                  <a:gd name="T22" fmla="*/ 0 w 173"/>
                  <a:gd name="T23" fmla="*/ 1 h 51"/>
                  <a:gd name="T24" fmla="*/ 0 w 173"/>
                  <a:gd name="T25" fmla="*/ 1 h 51"/>
                  <a:gd name="T26" fmla="*/ 0 w 173"/>
                  <a:gd name="T27" fmla="*/ 1 h 51"/>
                  <a:gd name="T28" fmla="*/ 0 w 173"/>
                  <a:gd name="T29" fmla="*/ 1 h 51"/>
                  <a:gd name="T30" fmla="*/ 0 w 173"/>
                  <a:gd name="T31" fmla="*/ 1 h 51"/>
                  <a:gd name="T32" fmla="*/ 0 w 173"/>
                  <a:gd name="T33" fmla="*/ 1 h 51"/>
                  <a:gd name="T34" fmla="*/ 0 w 173"/>
                  <a:gd name="T35" fmla="*/ 1 h 51"/>
                  <a:gd name="T36" fmla="*/ 0 w 173"/>
                  <a:gd name="T37" fmla="*/ 0 h 51"/>
                  <a:gd name="T38" fmla="*/ 0 w 173"/>
                  <a:gd name="T39" fmla="*/ 0 h 51"/>
                  <a:gd name="T40" fmla="*/ 0 w 173"/>
                  <a:gd name="T41" fmla="*/ 1 h 51"/>
                  <a:gd name="T42" fmla="*/ 0 w 173"/>
                  <a:gd name="T43" fmla="*/ 1 h 51"/>
                  <a:gd name="T44" fmla="*/ 0 w 173"/>
                  <a:gd name="T45" fmla="*/ 1 h 51"/>
                  <a:gd name="T46" fmla="*/ 0 w 173"/>
                  <a:gd name="T47" fmla="*/ 1 h 51"/>
                  <a:gd name="T48" fmla="*/ 0 w 173"/>
                  <a:gd name="T49" fmla="*/ 1 h 51"/>
                  <a:gd name="T50" fmla="*/ 0 w 173"/>
                  <a:gd name="T51" fmla="*/ 1 h 51"/>
                  <a:gd name="T52" fmla="*/ 0 w 173"/>
                  <a:gd name="T53" fmla="*/ 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3"/>
                  <a:gd name="T82" fmla="*/ 0 h 51"/>
                  <a:gd name="T83" fmla="*/ 173 w 173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3" h="51">
                    <a:moveTo>
                      <a:pt x="173" y="14"/>
                    </a:moveTo>
                    <a:lnTo>
                      <a:pt x="163" y="44"/>
                    </a:lnTo>
                    <a:lnTo>
                      <a:pt x="159" y="43"/>
                    </a:lnTo>
                    <a:lnTo>
                      <a:pt x="148" y="39"/>
                    </a:lnTo>
                    <a:lnTo>
                      <a:pt x="132" y="36"/>
                    </a:lnTo>
                    <a:lnTo>
                      <a:pt x="111" y="33"/>
                    </a:lnTo>
                    <a:lnTo>
                      <a:pt x="88" y="32"/>
                    </a:lnTo>
                    <a:lnTo>
                      <a:pt x="64" y="33"/>
                    </a:lnTo>
                    <a:lnTo>
                      <a:pt x="41" y="39"/>
                    </a:lnTo>
                    <a:lnTo>
                      <a:pt x="20" y="51"/>
                    </a:lnTo>
                    <a:lnTo>
                      <a:pt x="0" y="31"/>
                    </a:lnTo>
                    <a:lnTo>
                      <a:pt x="1" y="30"/>
                    </a:lnTo>
                    <a:lnTo>
                      <a:pt x="5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1" y="10"/>
                    </a:lnTo>
                    <a:lnTo>
                      <a:pt x="48" y="6"/>
                    </a:lnTo>
                    <a:lnTo>
                      <a:pt x="67" y="1"/>
                    </a:lnTo>
                    <a:lnTo>
                      <a:pt x="90" y="0"/>
                    </a:lnTo>
                    <a:lnTo>
                      <a:pt x="106" y="0"/>
                    </a:lnTo>
                    <a:lnTo>
                      <a:pt x="122" y="1"/>
                    </a:lnTo>
                    <a:lnTo>
                      <a:pt x="136" y="3"/>
                    </a:lnTo>
                    <a:lnTo>
                      <a:pt x="149" y="7"/>
                    </a:lnTo>
                    <a:lnTo>
                      <a:pt x="159" y="9"/>
                    </a:lnTo>
                    <a:lnTo>
                      <a:pt x="166" y="11"/>
                    </a:lnTo>
                    <a:lnTo>
                      <a:pt x="172" y="13"/>
                    </a:lnTo>
                    <a:lnTo>
                      <a:pt x="173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FB0BD1A5-EB87-49CD-B441-BB624FC9F4E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0" y="1514"/>
                <a:ext cx="57" cy="13"/>
              </a:xfrm>
              <a:custGeom>
                <a:avLst/>
                <a:gdLst>
                  <a:gd name="T0" fmla="*/ 1 w 114"/>
                  <a:gd name="T1" fmla="*/ 0 h 25"/>
                  <a:gd name="T2" fmla="*/ 1 w 114"/>
                  <a:gd name="T3" fmla="*/ 0 h 25"/>
                  <a:gd name="T4" fmla="*/ 1 w 114"/>
                  <a:gd name="T5" fmla="*/ 1 h 25"/>
                  <a:gd name="T6" fmla="*/ 1 w 114"/>
                  <a:gd name="T7" fmla="*/ 1 h 25"/>
                  <a:gd name="T8" fmla="*/ 1 w 114"/>
                  <a:gd name="T9" fmla="*/ 1 h 25"/>
                  <a:gd name="T10" fmla="*/ 1 w 114"/>
                  <a:gd name="T11" fmla="*/ 1 h 25"/>
                  <a:gd name="T12" fmla="*/ 1 w 114"/>
                  <a:gd name="T13" fmla="*/ 1 h 25"/>
                  <a:gd name="T14" fmla="*/ 1 w 114"/>
                  <a:gd name="T15" fmla="*/ 1 h 25"/>
                  <a:gd name="T16" fmla="*/ 1 w 114"/>
                  <a:gd name="T17" fmla="*/ 1 h 25"/>
                  <a:gd name="T18" fmla="*/ 1 w 114"/>
                  <a:gd name="T19" fmla="*/ 1 h 25"/>
                  <a:gd name="T20" fmla="*/ 1 w 114"/>
                  <a:gd name="T21" fmla="*/ 1 h 25"/>
                  <a:gd name="T22" fmla="*/ 1 w 114"/>
                  <a:gd name="T23" fmla="*/ 1 h 25"/>
                  <a:gd name="T24" fmla="*/ 1 w 114"/>
                  <a:gd name="T25" fmla="*/ 1 h 25"/>
                  <a:gd name="T26" fmla="*/ 0 w 114"/>
                  <a:gd name="T27" fmla="*/ 1 h 25"/>
                  <a:gd name="T28" fmla="*/ 0 w 114"/>
                  <a:gd name="T29" fmla="*/ 1 h 25"/>
                  <a:gd name="T30" fmla="*/ 1 w 114"/>
                  <a:gd name="T31" fmla="*/ 1 h 25"/>
                  <a:gd name="T32" fmla="*/ 1 w 114"/>
                  <a:gd name="T33" fmla="*/ 1 h 25"/>
                  <a:gd name="T34" fmla="*/ 1 w 114"/>
                  <a:gd name="T35" fmla="*/ 1 h 25"/>
                  <a:gd name="T36" fmla="*/ 1 w 114"/>
                  <a:gd name="T37" fmla="*/ 1 h 25"/>
                  <a:gd name="T38" fmla="*/ 1 w 114"/>
                  <a:gd name="T39" fmla="*/ 1 h 25"/>
                  <a:gd name="T40" fmla="*/ 1 w 114"/>
                  <a:gd name="T41" fmla="*/ 1 h 25"/>
                  <a:gd name="T42" fmla="*/ 1 w 114"/>
                  <a:gd name="T43" fmla="*/ 1 h 25"/>
                  <a:gd name="T44" fmla="*/ 1 w 114"/>
                  <a:gd name="T45" fmla="*/ 1 h 25"/>
                  <a:gd name="T46" fmla="*/ 1 w 114"/>
                  <a:gd name="T47" fmla="*/ 1 h 25"/>
                  <a:gd name="T48" fmla="*/ 1 w 114"/>
                  <a:gd name="T49" fmla="*/ 1 h 25"/>
                  <a:gd name="T50" fmla="*/ 1 w 114"/>
                  <a:gd name="T51" fmla="*/ 0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4"/>
                  <a:gd name="T79" fmla="*/ 0 h 25"/>
                  <a:gd name="T80" fmla="*/ 114 w 114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4" h="25">
                    <a:moveTo>
                      <a:pt x="114" y="0"/>
                    </a:moveTo>
                    <a:lnTo>
                      <a:pt x="113" y="0"/>
                    </a:lnTo>
                    <a:lnTo>
                      <a:pt x="110" y="2"/>
                    </a:lnTo>
                    <a:lnTo>
                      <a:pt x="103" y="3"/>
                    </a:lnTo>
                    <a:lnTo>
                      <a:pt x="94" y="5"/>
                    </a:lnTo>
                    <a:lnTo>
                      <a:pt x="81" y="8"/>
                    </a:lnTo>
                    <a:lnTo>
                      <a:pt x="64" y="10"/>
                    </a:lnTo>
                    <a:lnTo>
                      <a:pt x="43" y="12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3" y="15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4" y="23"/>
                    </a:lnTo>
                    <a:lnTo>
                      <a:pt x="12" y="25"/>
                    </a:lnTo>
                    <a:lnTo>
                      <a:pt x="21" y="25"/>
                    </a:lnTo>
                    <a:lnTo>
                      <a:pt x="35" y="25"/>
                    </a:lnTo>
                    <a:lnTo>
                      <a:pt x="51" y="25"/>
                    </a:lnTo>
                    <a:lnTo>
                      <a:pt x="67" y="23"/>
                    </a:lnTo>
                    <a:lnTo>
                      <a:pt x="83" y="21"/>
                    </a:lnTo>
                    <a:lnTo>
                      <a:pt x="97" y="18"/>
                    </a:lnTo>
                    <a:lnTo>
                      <a:pt x="107" y="16"/>
                    </a:lnTo>
                    <a:lnTo>
                      <a:pt x="113" y="1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4F94BF2E-68AE-4AB8-895E-342200B044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2" y="1511"/>
                <a:ext cx="30" cy="33"/>
              </a:xfrm>
              <a:custGeom>
                <a:avLst/>
                <a:gdLst>
                  <a:gd name="T0" fmla="*/ 1 w 60"/>
                  <a:gd name="T1" fmla="*/ 1 h 65"/>
                  <a:gd name="T2" fmla="*/ 1 w 60"/>
                  <a:gd name="T3" fmla="*/ 1 h 65"/>
                  <a:gd name="T4" fmla="*/ 1 w 60"/>
                  <a:gd name="T5" fmla="*/ 1 h 65"/>
                  <a:gd name="T6" fmla="*/ 1 w 60"/>
                  <a:gd name="T7" fmla="*/ 1 h 65"/>
                  <a:gd name="T8" fmla="*/ 1 w 60"/>
                  <a:gd name="T9" fmla="*/ 1 h 65"/>
                  <a:gd name="T10" fmla="*/ 1 w 60"/>
                  <a:gd name="T11" fmla="*/ 1 h 65"/>
                  <a:gd name="T12" fmla="*/ 1 w 60"/>
                  <a:gd name="T13" fmla="*/ 1 h 65"/>
                  <a:gd name="T14" fmla="*/ 1 w 60"/>
                  <a:gd name="T15" fmla="*/ 1 h 65"/>
                  <a:gd name="T16" fmla="*/ 1 w 60"/>
                  <a:gd name="T17" fmla="*/ 0 h 65"/>
                  <a:gd name="T18" fmla="*/ 1 w 60"/>
                  <a:gd name="T19" fmla="*/ 1 h 65"/>
                  <a:gd name="T20" fmla="*/ 1 w 60"/>
                  <a:gd name="T21" fmla="*/ 1 h 65"/>
                  <a:gd name="T22" fmla="*/ 1 w 60"/>
                  <a:gd name="T23" fmla="*/ 1 h 65"/>
                  <a:gd name="T24" fmla="*/ 0 w 60"/>
                  <a:gd name="T25" fmla="*/ 1 h 65"/>
                  <a:gd name="T26" fmla="*/ 1 w 60"/>
                  <a:gd name="T27" fmla="*/ 1 h 65"/>
                  <a:gd name="T28" fmla="*/ 1 w 60"/>
                  <a:gd name="T29" fmla="*/ 1 h 65"/>
                  <a:gd name="T30" fmla="*/ 1 w 60"/>
                  <a:gd name="T31" fmla="*/ 1 h 65"/>
                  <a:gd name="T32" fmla="*/ 1 w 60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65"/>
                  <a:gd name="T53" fmla="*/ 60 w 6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65">
                    <a:moveTo>
                      <a:pt x="31" y="65"/>
                    </a:moveTo>
                    <a:lnTo>
                      <a:pt x="42" y="63"/>
                    </a:lnTo>
                    <a:lnTo>
                      <a:pt x="51" y="55"/>
                    </a:lnTo>
                    <a:lnTo>
                      <a:pt x="57" y="45"/>
                    </a:lnTo>
                    <a:lnTo>
                      <a:pt x="60" y="32"/>
                    </a:lnTo>
                    <a:lnTo>
                      <a:pt x="56" y="19"/>
                    </a:lnTo>
                    <a:lnTo>
                      <a:pt x="50" y="9"/>
                    </a:lnTo>
                    <a:lnTo>
                      <a:pt x="40" y="2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3"/>
                    </a:lnTo>
                    <a:lnTo>
                      <a:pt x="3" y="46"/>
                    </a:lnTo>
                    <a:lnTo>
                      <a:pt x="9" y="56"/>
                    </a:lnTo>
                    <a:lnTo>
                      <a:pt x="19" y="63"/>
                    </a:lnTo>
                    <a:lnTo>
                      <a:pt x="31" y="6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C2F10606-4A45-4345-A554-E39EDC9D17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7" y="1525"/>
                <a:ext cx="51" cy="11"/>
              </a:xfrm>
              <a:custGeom>
                <a:avLst/>
                <a:gdLst>
                  <a:gd name="T0" fmla="*/ 0 w 103"/>
                  <a:gd name="T1" fmla="*/ 1 h 22"/>
                  <a:gd name="T2" fmla="*/ 0 w 103"/>
                  <a:gd name="T3" fmla="*/ 1 h 22"/>
                  <a:gd name="T4" fmla="*/ 0 w 103"/>
                  <a:gd name="T5" fmla="*/ 1 h 22"/>
                  <a:gd name="T6" fmla="*/ 0 w 103"/>
                  <a:gd name="T7" fmla="*/ 1 h 22"/>
                  <a:gd name="T8" fmla="*/ 0 w 103"/>
                  <a:gd name="T9" fmla="*/ 1 h 22"/>
                  <a:gd name="T10" fmla="*/ 0 w 103"/>
                  <a:gd name="T11" fmla="*/ 1 h 22"/>
                  <a:gd name="T12" fmla="*/ 0 w 103"/>
                  <a:gd name="T13" fmla="*/ 1 h 22"/>
                  <a:gd name="T14" fmla="*/ 0 w 103"/>
                  <a:gd name="T15" fmla="*/ 1 h 22"/>
                  <a:gd name="T16" fmla="*/ 0 w 103"/>
                  <a:gd name="T17" fmla="*/ 0 h 22"/>
                  <a:gd name="T18" fmla="*/ 0 w 103"/>
                  <a:gd name="T19" fmla="*/ 1 h 22"/>
                  <a:gd name="T20" fmla="*/ 0 w 103"/>
                  <a:gd name="T21" fmla="*/ 1 h 22"/>
                  <a:gd name="T22" fmla="*/ 0 w 103"/>
                  <a:gd name="T23" fmla="*/ 1 h 22"/>
                  <a:gd name="T24" fmla="*/ 0 w 103"/>
                  <a:gd name="T25" fmla="*/ 1 h 22"/>
                  <a:gd name="T26" fmla="*/ 0 w 103"/>
                  <a:gd name="T27" fmla="*/ 1 h 22"/>
                  <a:gd name="T28" fmla="*/ 0 w 103"/>
                  <a:gd name="T29" fmla="*/ 1 h 22"/>
                  <a:gd name="T30" fmla="*/ 0 w 103"/>
                  <a:gd name="T31" fmla="*/ 1 h 22"/>
                  <a:gd name="T32" fmla="*/ 0 w 103"/>
                  <a:gd name="T33" fmla="*/ 1 h 22"/>
                  <a:gd name="T34" fmla="*/ 0 w 103"/>
                  <a:gd name="T35" fmla="*/ 1 h 22"/>
                  <a:gd name="T36" fmla="*/ 0 w 103"/>
                  <a:gd name="T37" fmla="*/ 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"/>
                  <a:gd name="T58" fmla="*/ 0 h 22"/>
                  <a:gd name="T59" fmla="*/ 103 w 103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" h="22">
                    <a:moveTo>
                      <a:pt x="2" y="14"/>
                    </a:moveTo>
                    <a:lnTo>
                      <a:pt x="5" y="14"/>
                    </a:lnTo>
                    <a:lnTo>
                      <a:pt x="13" y="14"/>
                    </a:lnTo>
                    <a:lnTo>
                      <a:pt x="24" y="14"/>
                    </a:lnTo>
                    <a:lnTo>
                      <a:pt x="38" y="14"/>
                    </a:lnTo>
                    <a:lnTo>
                      <a:pt x="54" y="13"/>
                    </a:lnTo>
                    <a:lnTo>
                      <a:pt x="70" y="11"/>
                    </a:lnTo>
                    <a:lnTo>
                      <a:pt x="88" y="6"/>
                    </a:lnTo>
                    <a:lnTo>
                      <a:pt x="103" y="0"/>
                    </a:lnTo>
                    <a:lnTo>
                      <a:pt x="99" y="10"/>
                    </a:lnTo>
                    <a:lnTo>
                      <a:pt x="97" y="11"/>
                    </a:lnTo>
                    <a:lnTo>
                      <a:pt x="92" y="13"/>
                    </a:lnTo>
                    <a:lnTo>
                      <a:pt x="84" y="15"/>
                    </a:lnTo>
                    <a:lnTo>
                      <a:pt x="73" y="18"/>
                    </a:lnTo>
                    <a:lnTo>
                      <a:pt x="59" y="21"/>
                    </a:lnTo>
                    <a:lnTo>
                      <a:pt x="42" y="22"/>
                    </a:lnTo>
                    <a:lnTo>
                      <a:pt x="22" y="22"/>
                    </a:lnTo>
                    <a:lnTo>
                      <a:pt x="0" y="2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07E534DE-E7D2-45B5-BBDC-A1207DC9DC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4" y="1517"/>
                <a:ext cx="58" cy="11"/>
              </a:xfrm>
              <a:custGeom>
                <a:avLst/>
                <a:gdLst>
                  <a:gd name="T0" fmla="*/ 0 w 115"/>
                  <a:gd name="T1" fmla="*/ 0 h 22"/>
                  <a:gd name="T2" fmla="*/ 1 w 115"/>
                  <a:gd name="T3" fmla="*/ 0 h 22"/>
                  <a:gd name="T4" fmla="*/ 1 w 115"/>
                  <a:gd name="T5" fmla="*/ 1 h 22"/>
                  <a:gd name="T6" fmla="*/ 1 w 115"/>
                  <a:gd name="T7" fmla="*/ 1 h 22"/>
                  <a:gd name="T8" fmla="*/ 1 w 115"/>
                  <a:gd name="T9" fmla="*/ 1 h 22"/>
                  <a:gd name="T10" fmla="*/ 1 w 115"/>
                  <a:gd name="T11" fmla="*/ 1 h 22"/>
                  <a:gd name="T12" fmla="*/ 1 w 115"/>
                  <a:gd name="T13" fmla="*/ 1 h 22"/>
                  <a:gd name="T14" fmla="*/ 1 w 115"/>
                  <a:gd name="T15" fmla="*/ 1 h 22"/>
                  <a:gd name="T16" fmla="*/ 1 w 115"/>
                  <a:gd name="T17" fmla="*/ 1 h 22"/>
                  <a:gd name="T18" fmla="*/ 1 w 115"/>
                  <a:gd name="T19" fmla="*/ 1 h 22"/>
                  <a:gd name="T20" fmla="*/ 1 w 115"/>
                  <a:gd name="T21" fmla="*/ 1 h 22"/>
                  <a:gd name="T22" fmla="*/ 1 w 115"/>
                  <a:gd name="T23" fmla="*/ 1 h 22"/>
                  <a:gd name="T24" fmla="*/ 1 w 115"/>
                  <a:gd name="T25" fmla="*/ 1 h 22"/>
                  <a:gd name="T26" fmla="*/ 1 w 115"/>
                  <a:gd name="T27" fmla="*/ 1 h 22"/>
                  <a:gd name="T28" fmla="*/ 1 w 115"/>
                  <a:gd name="T29" fmla="*/ 1 h 22"/>
                  <a:gd name="T30" fmla="*/ 1 w 115"/>
                  <a:gd name="T31" fmla="*/ 1 h 22"/>
                  <a:gd name="T32" fmla="*/ 1 w 115"/>
                  <a:gd name="T33" fmla="*/ 1 h 22"/>
                  <a:gd name="T34" fmla="*/ 1 w 115"/>
                  <a:gd name="T35" fmla="*/ 1 h 22"/>
                  <a:gd name="T36" fmla="*/ 1 w 115"/>
                  <a:gd name="T37" fmla="*/ 1 h 22"/>
                  <a:gd name="T38" fmla="*/ 1 w 115"/>
                  <a:gd name="T39" fmla="*/ 1 h 22"/>
                  <a:gd name="T40" fmla="*/ 1 w 115"/>
                  <a:gd name="T41" fmla="*/ 1 h 22"/>
                  <a:gd name="T42" fmla="*/ 1 w 115"/>
                  <a:gd name="T43" fmla="*/ 1 h 22"/>
                  <a:gd name="T44" fmla="*/ 1 w 115"/>
                  <a:gd name="T45" fmla="*/ 1 h 22"/>
                  <a:gd name="T46" fmla="*/ 1 w 115"/>
                  <a:gd name="T47" fmla="*/ 1 h 22"/>
                  <a:gd name="T48" fmla="*/ 1 w 115"/>
                  <a:gd name="T49" fmla="*/ 1 h 22"/>
                  <a:gd name="T50" fmla="*/ 0 w 115"/>
                  <a:gd name="T51" fmla="*/ 0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5"/>
                  <a:gd name="T79" fmla="*/ 0 h 22"/>
                  <a:gd name="T80" fmla="*/ 115 w 115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5" h="22">
                    <a:moveTo>
                      <a:pt x="0" y="0"/>
                    </a:moveTo>
                    <a:lnTo>
                      <a:pt x="1" y="0"/>
                    </a:lnTo>
                    <a:lnTo>
                      <a:pt x="4" y="3"/>
                    </a:lnTo>
                    <a:lnTo>
                      <a:pt x="11" y="4"/>
                    </a:lnTo>
                    <a:lnTo>
                      <a:pt x="21" y="6"/>
                    </a:lnTo>
                    <a:lnTo>
                      <a:pt x="34" y="7"/>
                    </a:lnTo>
                    <a:lnTo>
                      <a:pt x="51" y="10"/>
                    </a:lnTo>
                    <a:lnTo>
                      <a:pt x="71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102" y="11"/>
                    </a:lnTo>
                    <a:lnTo>
                      <a:pt x="107" y="12"/>
                    </a:lnTo>
                    <a:lnTo>
                      <a:pt x="112" y="13"/>
                    </a:lnTo>
                    <a:lnTo>
                      <a:pt x="115" y="15"/>
                    </a:lnTo>
                    <a:lnTo>
                      <a:pt x="115" y="1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94" y="22"/>
                    </a:lnTo>
                    <a:lnTo>
                      <a:pt x="81" y="22"/>
                    </a:lnTo>
                    <a:lnTo>
                      <a:pt x="64" y="22"/>
                    </a:lnTo>
                    <a:lnTo>
                      <a:pt x="47" y="22"/>
                    </a:lnTo>
                    <a:lnTo>
                      <a:pt x="31" y="21"/>
                    </a:lnTo>
                    <a:lnTo>
                      <a:pt x="17" y="19"/>
                    </a:lnTo>
                    <a:lnTo>
                      <a:pt x="7" y="16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B98AD0C1-2D07-44EB-AB87-4DEF3498AE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3" y="1528"/>
                <a:ext cx="52" cy="9"/>
              </a:xfrm>
              <a:custGeom>
                <a:avLst/>
                <a:gdLst>
                  <a:gd name="T0" fmla="*/ 1 w 104"/>
                  <a:gd name="T1" fmla="*/ 0 h 19"/>
                  <a:gd name="T2" fmla="*/ 1 w 104"/>
                  <a:gd name="T3" fmla="*/ 0 h 19"/>
                  <a:gd name="T4" fmla="*/ 1 w 104"/>
                  <a:gd name="T5" fmla="*/ 0 h 19"/>
                  <a:gd name="T6" fmla="*/ 1 w 104"/>
                  <a:gd name="T7" fmla="*/ 0 h 19"/>
                  <a:gd name="T8" fmla="*/ 1 w 104"/>
                  <a:gd name="T9" fmla="*/ 0 h 19"/>
                  <a:gd name="T10" fmla="*/ 1 w 104"/>
                  <a:gd name="T11" fmla="*/ 0 h 19"/>
                  <a:gd name="T12" fmla="*/ 1 w 104"/>
                  <a:gd name="T13" fmla="*/ 0 h 19"/>
                  <a:gd name="T14" fmla="*/ 1 w 104"/>
                  <a:gd name="T15" fmla="*/ 0 h 19"/>
                  <a:gd name="T16" fmla="*/ 0 w 104"/>
                  <a:gd name="T17" fmla="*/ 0 h 19"/>
                  <a:gd name="T18" fmla="*/ 1 w 104"/>
                  <a:gd name="T19" fmla="*/ 0 h 19"/>
                  <a:gd name="T20" fmla="*/ 1 w 104"/>
                  <a:gd name="T21" fmla="*/ 0 h 19"/>
                  <a:gd name="T22" fmla="*/ 1 w 104"/>
                  <a:gd name="T23" fmla="*/ 0 h 19"/>
                  <a:gd name="T24" fmla="*/ 1 w 104"/>
                  <a:gd name="T25" fmla="*/ 0 h 19"/>
                  <a:gd name="T26" fmla="*/ 1 w 104"/>
                  <a:gd name="T27" fmla="*/ 0 h 19"/>
                  <a:gd name="T28" fmla="*/ 1 w 104"/>
                  <a:gd name="T29" fmla="*/ 0 h 19"/>
                  <a:gd name="T30" fmla="*/ 1 w 104"/>
                  <a:gd name="T31" fmla="*/ 0 h 19"/>
                  <a:gd name="T32" fmla="*/ 1 w 104"/>
                  <a:gd name="T33" fmla="*/ 0 h 19"/>
                  <a:gd name="T34" fmla="*/ 1 w 104"/>
                  <a:gd name="T35" fmla="*/ 0 h 19"/>
                  <a:gd name="T36" fmla="*/ 1 w 104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9"/>
                  <a:gd name="T59" fmla="*/ 104 w 104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9">
                    <a:moveTo>
                      <a:pt x="101" y="8"/>
                    </a:moveTo>
                    <a:lnTo>
                      <a:pt x="99" y="8"/>
                    </a:lnTo>
                    <a:lnTo>
                      <a:pt x="91" y="9"/>
                    </a:lnTo>
                    <a:lnTo>
                      <a:pt x="79" y="9"/>
                    </a:lnTo>
                    <a:lnTo>
                      <a:pt x="65" y="11"/>
                    </a:lnTo>
                    <a:lnTo>
                      <a:pt x="49" y="9"/>
                    </a:lnTo>
                    <a:lnTo>
                      <a:pt x="33" y="8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0" y="12"/>
                    </a:lnTo>
                    <a:lnTo>
                      <a:pt x="19" y="14"/>
                    </a:lnTo>
                    <a:lnTo>
                      <a:pt x="31" y="16"/>
                    </a:lnTo>
                    <a:lnTo>
                      <a:pt x="44" y="19"/>
                    </a:lnTo>
                    <a:lnTo>
                      <a:pt x="62" y="19"/>
                    </a:lnTo>
                    <a:lnTo>
                      <a:pt x="83" y="18"/>
                    </a:lnTo>
                    <a:lnTo>
                      <a:pt x="104" y="14"/>
                    </a:lnTo>
                    <a:lnTo>
                      <a:pt x="101" y="8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6CF431DB-293A-4218-9183-A2E5997701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12" y="1479"/>
                <a:ext cx="11" cy="24"/>
              </a:xfrm>
              <a:custGeom>
                <a:avLst/>
                <a:gdLst>
                  <a:gd name="T0" fmla="*/ 1 w 20"/>
                  <a:gd name="T1" fmla="*/ 0 h 49"/>
                  <a:gd name="T2" fmla="*/ 1 w 20"/>
                  <a:gd name="T3" fmla="*/ 0 h 49"/>
                  <a:gd name="T4" fmla="*/ 0 w 20"/>
                  <a:gd name="T5" fmla="*/ 0 h 49"/>
                  <a:gd name="T6" fmla="*/ 1 w 20"/>
                  <a:gd name="T7" fmla="*/ 0 h 49"/>
                  <a:gd name="T8" fmla="*/ 1 w 20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9"/>
                  <a:gd name="T17" fmla="*/ 20 w 2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9">
                    <a:moveTo>
                      <a:pt x="20" y="2"/>
                    </a:moveTo>
                    <a:lnTo>
                      <a:pt x="5" y="49"/>
                    </a:lnTo>
                    <a:lnTo>
                      <a:pt x="0" y="46"/>
                    </a:lnTo>
                    <a:lnTo>
                      <a:pt x="9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41DEB72C-DD2D-441C-968B-F1209AC65E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67" y="1480"/>
                <a:ext cx="11" cy="24"/>
              </a:xfrm>
              <a:custGeom>
                <a:avLst/>
                <a:gdLst>
                  <a:gd name="T0" fmla="*/ 0 w 22"/>
                  <a:gd name="T1" fmla="*/ 0 h 49"/>
                  <a:gd name="T2" fmla="*/ 1 w 22"/>
                  <a:gd name="T3" fmla="*/ 0 h 49"/>
                  <a:gd name="T4" fmla="*/ 1 w 22"/>
                  <a:gd name="T5" fmla="*/ 0 h 49"/>
                  <a:gd name="T6" fmla="*/ 1 w 22"/>
                  <a:gd name="T7" fmla="*/ 0 h 49"/>
                  <a:gd name="T8" fmla="*/ 0 w 22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"/>
                    </a:moveTo>
                    <a:lnTo>
                      <a:pt x="16" y="49"/>
                    </a:lnTo>
                    <a:lnTo>
                      <a:pt x="22" y="45"/>
                    </a:lnTo>
                    <a:lnTo>
                      <a:pt x="1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66BEB06E-864A-4E91-92DB-60D5BE46243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518"/>
                <a:ext cx="6" cy="7"/>
              </a:xfrm>
              <a:custGeom>
                <a:avLst/>
                <a:gdLst>
                  <a:gd name="T0" fmla="*/ 0 w 13"/>
                  <a:gd name="T1" fmla="*/ 1 h 13"/>
                  <a:gd name="T2" fmla="*/ 0 w 13"/>
                  <a:gd name="T3" fmla="*/ 1 h 13"/>
                  <a:gd name="T4" fmla="*/ 0 w 13"/>
                  <a:gd name="T5" fmla="*/ 1 h 13"/>
                  <a:gd name="T6" fmla="*/ 0 w 13"/>
                  <a:gd name="T7" fmla="*/ 1 h 13"/>
                  <a:gd name="T8" fmla="*/ 0 w 13"/>
                  <a:gd name="T9" fmla="*/ 1 h 13"/>
                  <a:gd name="T10" fmla="*/ 0 w 13"/>
                  <a:gd name="T11" fmla="*/ 1 h 13"/>
                  <a:gd name="T12" fmla="*/ 0 w 13"/>
                  <a:gd name="T13" fmla="*/ 1 h 13"/>
                  <a:gd name="T14" fmla="*/ 0 w 13"/>
                  <a:gd name="T15" fmla="*/ 1 h 13"/>
                  <a:gd name="T16" fmla="*/ 0 w 13"/>
                  <a:gd name="T17" fmla="*/ 0 h 13"/>
                  <a:gd name="T18" fmla="*/ 0 w 13"/>
                  <a:gd name="T19" fmla="*/ 1 h 13"/>
                  <a:gd name="T20" fmla="*/ 0 w 13"/>
                  <a:gd name="T21" fmla="*/ 1 h 13"/>
                  <a:gd name="T22" fmla="*/ 0 w 13"/>
                  <a:gd name="T23" fmla="*/ 1 h 13"/>
                  <a:gd name="T24" fmla="*/ 0 w 13"/>
                  <a:gd name="T25" fmla="*/ 1 h 13"/>
                  <a:gd name="T26" fmla="*/ 0 w 13"/>
                  <a:gd name="T27" fmla="*/ 1 h 13"/>
                  <a:gd name="T28" fmla="*/ 0 w 13"/>
                  <a:gd name="T29" fmla="*/ 1 h 13"/>
                  <a:gd name="T30" fmla="*/ 0 w 13"/>
                  <a:gd name="T31" fmla="*/ 1 h 13"/>
                  <a:gd name="T32" fmla="*/ 0 w 13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2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</p:grpSp>
        <p:sp>
          <p:nvSpPr>
            <p:cNvPr id="17" name="Rectangle 134">
              <a:extLst>
                <a:ext uri="{FF2B5EF4-FFF2-40B4-BE49-F238E27FC236}">
                  <a16:creationId xmlns:a16="http://schemas.microsoft.com/office/drawing/2014/main" id="{2028DD8C-4E73-484D-8612-57D6A47C38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8721" y="5293114"/>
              <a:ext cx="805029" cy="27699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buFontTx/>
                <a:buNone/>
              </a:pPr>
              <a:r>
                <a:rPr lang="en-US" sz="1200" b="0" u="none" dirty="0">
                  <a:solidFill>
                    <a:schemeClr val="tx1"/>
                  </a:solidFill>
                  <a:cs typeface="Times New Roman" pitchFamily="18" charset="0"/>
                </a:rPr>
                <a:t>azimuth</a:t>
              </a:r>
            </a:p>
          </p:txBody>
        </p:sp>
        <p:grpSp>
          <p:nvGrpSpPr>
            <p:cNvPr id="18" name="Group 135">
              <a:extLst>
                <a:ext uri="{FF2B5EF4-FFF2-40B4-BE49-F238E27FC236}">
                  <a16:creationId xmlns:a16="http://schemas.microsoft.com/office/drawing/2014/main" id="{7017662F-8E26-4E06-A61E-B471F4B655D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9948" y="5153414"/>
              <a:ext cx="222250" cy="171450"/>
              <a:chOff x="1856" y="1629"/>
              <a:chExt cx="194" cy="150"/>
            </a:xfrm>
          </p:grpSpPr>
          <p:sp>
            <p:nvSpPr>
              <p:cNvPr id="103" name="Oval 136">
                <a:extLst>
                  <a:ext uri="{FF2B5EF4-FFF2-40B4-BE49-F238E27FC236}">
                    <a16:creationId xmlns:a16="http://schemas.microsoft.com/office/drawing/2014/main" id="{A463A627-3254-4648-B89C-7C22BA61E83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56" y="1629"/>
                <a:ext cx="194" cy="150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it-IT" b="0"/>
              </a:p>
            </p:txBody>
          </p:sp>
          <p:sp>
            <p:nvSpPr>
              <p:cNvPr id="104" name="Oval 137">
                <a:extLst>
                  <a:ext uri="{FF2B5EF4-FFF2-40B4-BE49-F238E27FC236}">
                    <a16:creationId xmlns:a16="http://schemas.microsoft.com/office/drawing/2014/main" id="{132D8AE7-4C06-4D85-B19B-820DC46D17D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28" y="1685"/>
                <a:ext cx="59" cy="45"/>
              </a:xfrm>
              <a:prstGeom prst="ellipse">
                <a:avLst/>
              </a:prstGeom>
              <a:solidFill>
                <a:schemeClr val="tx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it-IT" b="0"/>
              </a:p>
            </p:txBody>
          </p:sp>
        </p:grpSp>
        <p:sp>
          <p:nvSpPr>
            <p:cNvPr id="19" name="Line 139">
              <a:extLst>
                <a:ext uri="{FF2B5EF4-FFF2-40B4-BE49-F238E27FC236}">
                  <a16:creationId xmlns:a16="http://schemas.microsoft.com/office/drawing/2014/main" id="{492F64CE-DB42-4D51-AB27-916BE2ED9D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8693" y="2763860"/>
              <a:ext cx="3420918" cy="278227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20" name="Figura a mano libera 235">
              <a:extLst>
                <a:ext uri="{FF2B5EF4-FFF2-40B4-BE49-F238E27FC236}">
                  <a16:creationId xmlns:a16="http://schemas.microsoft.com/office/drawing/2014/main" id="{618ACF69-3311-4003-9AA1-E4CA65956685}"/>
                </a:ext>
              </a:extLst>
            </p:cNvPr>
            <p:cNvSpPr/>
            <p:nvPr/>
          </p:nvSpPr>
          <p:spPr bwMode="auto">
            <a:xfrm>
              <a:off x="1787848" y="4726122"/>
              <a:ext cx="3212431" cy="537794"/>
            </a:xfrm>
            <a:custGeom>
              <a:avLst/>
              <a:gdLst>
                <a:gd name="connsiteX0" fmla="*/ 0 w 4369869"/>
                <a:gd name="connsiteY0" fmla="*/ 508156 h 537794"/>
                <a:gd name="connsiteX1" fmla="*/ 1174282 w 4369869"/>
                <a:gd name="connsiteY1" fmla="*/ 508156 h 537794"/>
                <a:gd name="connsiteX2" fmla="*/ 1828800 w 4369869"/>
                <a:gd name="connsiteY2" fmla="*/ 200147 h 537794"/>
                <a:gd name="connsiteX3" fmla="*/ 2589196 w 4369869"/>
                <a:gd name="connsiteY3" fmla="*/ 17267 h 537794"/>
                <a:gd name="connsiteX4" fmla="*/ 3118585 w 4369869"/>
                <a:gd name="connsiteY4" fmla="*/ 7642 h 537794"/>
                <a:gd name="connsiteX5" fmla="*/ 4369869 w 4369869"/>
                <a:gd name="connsiteY5" fmla="*/ 26892 h 53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9869" h="537794">
                  <a:moveTo>
                    <a:pt x="0" y="508156"/>
                  </a:moveTo>
                  <a:cubicBezTo>
                    <a:pt x="434741" y="533823"/>
                    <a:pt x="869482" y="559491"/>
                    <a:pt x="1174282" y="508156"/>
                  </a:cubicBezTo>
                  <a:cubicBezTo>
                    <a:pt x="1479082" y="456821"/>
                    <a:pt x="1592981" y="281962"/>
                    <a:pt x="1828800" y="200147"/>
                  </a:cubicBezTo>
                  <a:cubicBezTo>
                    <a:pt x="2064619" y="118332"/>
                    <a:pt x="2374232" y="49351"/>
                    <a:pt x="2589196" y="17267"/>
                  </a:cubicBezTo>
                  <a:cubicBezTo>
                    <a:pt x="2804160" y="-14817"/>
                    <a:pt x="3118585" y="7642"/>
                    <a:pt x="3118585" y="7642"/>
                  </a:cubicBezTo>
                  <a:lnTo>
                    <a:pt x="4369869" y="26892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350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Line 139">
              <a:extLst>
                <a:ext uri="{FF2B5EF4-FFF2-40B4-BE49-F238E27FC236}">
                  <a16:creationId xmlns:a16="http://schemas.microsoft.com/office/drawing/2014/main" id="{2E6994A2-4C56-4B96-BD03-D324035FF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8588" y="2771881"/>
              <a:ext cx="9392" cy="117067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22" name="CasellaDiTesto 237">
              <a:extLst>
                <a:ext uri="{FF2B5EF4-FFF2-40B4-BE49-F238E27FC236}">
                  <a16:creationId xmlns:a16="http://schemas.microsoft.com/office/drawing/2014/main" id="{63CEB6E3-782D-40E0-B55F-BA31A9E630F6}"/>
                </a:ext>
              </a:extLst>
            </p:cNvPr>
            <p:cNvSpPr txBox="1"/>
            <p:nvPr/>
          </p:nvSpPr>
          <p:spPr>
            <a:xfrm>
              <a:off x="1417980" y="2874152"/>
              <a:ext cx="1925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0" i="1" u="none" dirty="0"/>
                <a:t>θ</a:t>
              </a:r>
              <a:endParaRPr lang="en-US" b="0" i="1" u="none" dirty="0"/>
            </a:p>
          </p:txBody>
        </p:sp>
        <p:grpSp>
          <p:nvGrpSpPr>
            <p:cNvPr id="23" name="Gruppo 238">
              <a:extLst>
                <a:ext uri="{FF2B5EF4-FFF2-40B4-BE49-F238E27FC236}">
                  <a16:creationId xmlns:a16="http://schemas.microsoft.com/office/drawing/2014/main" id="{1706F97F-33F6-414B-AE34-0654D69F6C90}"/>
                </a:ext>
              </a:extLst>
            </p:cNvPr>
            <p:cNvGrpSpPr/>
            <p:nvPr/>
          </p:nvGrpSpPr>
          <p:grpSpPr>
            <a:xfrm>
              <a:off x="1680593" y="3386227"/>
              <a:ext cx="3390117" cy="1846679"/>
              <a:chOff x="1519415" y="3655859"/>
              <a:chExt cx="3390117" cy="2502938"/>
            </a:xfrm>
          </p:grpSpPr>
          <p:grpSp>
            <p:nvGrpSpPr>
              <p:cNvPr id="57" name="Group 63">
                <a:extLst>
                  <a:ext uri="{FF2B5EF4-FFF2-40B4-BE49-F238E27FC236}">
                    <a16:creationId xmlns:a16="http://schemas.microsoft.com/office/drawing/2014/main" id="{F281F8C6-CC51-4758-8BBE-D883AE4B781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73489" y="4334441"/>
                <a:ext cx="277815" cy="376238"/>
                <a:chOff x="3664" y="2387"/>
                <a:chExt cx="272" cy="363"/>
              </a:xfrm>
            </p:grpSpPr>
            <p:sp>
              <p:nvSpPr>
                <p:cNvPr id="101" name="Rectangle 64">
                  <a:extLst>
                    <a:ext uri="{FF2B5EF4-FFF2-40B4-BE49-F238E27FC236}">
                      <a16:creationId xmlns:a16="http://schemas.microsoft.com/office/drawing/2014/main" id="{4DE8758F-10E9-40B9-B97D-A4EDE5AFF7E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755" y="2523"/>
                  <a:ext cx="45" cy="227"/>
                </a:xfrm>
                <a:prstGeom prst="rect">
                  <a:avLst/>
                </a:prstGeom>
                <a:solidFill>
                  <a:srgbClr val="CC3300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it-IT" b="0"/>
                </a:p>
              </p:txBody>
            </p:sp>
            <p:sp>
              <p:nvSpPr>
                <p:cNvPr id="102" name="Freeform 65">
                  <a:extLst>
                    <a:ext uri="{FF2B5EF4-FFF2-40B4-BE49-F238E27FC236}">
                      <a16:creationId xmlns:a16="http://schemas.microsoft.com/office/drawing/2014/main" id="{0B00BF4B-B4FA-4CBB-808B-5DAFD41641B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64" y="2387"/>
                  <a:ext cx="272" cy="181"/>
                </a:xfrm>
                <a:custGeom>
                  <a:avLst/>
                  <a:gdLst>
                    <a:gd name="T0" fmla="*/ 56 w 321"/>
                    <a:gd name="T1" fmla="*/ 5 h 284"/>
                    <a:gd name="T2" fmla="*/ 22 w 321"/>
                    <a:gd name="T3" fmla="*/ 8 h 284"/>
                    <a:gd name="T4" fmla="*/ 10 w 321"/>
                    <a:gd name="T5" fmla="*/ 7 h 284"/>
                    <a:gd name="T6" fmla="*/ 15 w 321"/>
                    <a:gd name="T7" fmla="*/ 5 h 284"/>
                    <a:gd name="T8" fmla="*/ 3 w 321"/>
                    <a:gd name="T9" fmla="*/ 5 h 284"/>
                    <a:gd name="T10" fmla="*/ 5 w 321"/>
                    <a:gd name="T11" fmla="*/ 3 h 284"/>
                    <a:gd name="T12" fmla="*/ 22 w 321"/>
                    <a:gd name="T13" fmla="*/ 1 h 284"/>
                    <a:gd name="T14" fmla="*/ 31 w 321"/>
                    <a:gd name="T15" fmla="*/ 1 h 284"/>
                    <a:gd name="T16" fmla="*/ 32 w 321"/>
                    <a:gd name="T17" fmla="*/ 2 h 284"/>
                    <a:gd name="T18" fmla="*/ 45 w 321"/>
                    <a:gd name="T19" fmla="*/ 1 h 284"/>
                    <a:gd name="T20" fmla="*/ 58 w 321"/>
                    <a:gd name="T21" fmla="*/ 0 h 284"/>
                    <a:gd name="T22" fmla="*/ 54 w 321"/>
                    <a:gd name="T23" fmla="*/ 3 h 284"/>
                    <a:gd name="T24" fmla="*/ 78 w 321"/>
                    <a:gd name="T25" fmla="*/ 2 h 284"/>
                    <a:gd name="T26" fmla="*/ 73 w 321"/>
                    <a:gd name="T27" fmla="*/ 3 h 284"/>
                    <a:gd name="T28" fmla="*/ 81 w 321"/>
                    <a:gd name="T29" fmla="*/ 3 h 284"/>
                    <a:gd name="T30" fmla="*/ 81 w 321"/>
                    <a:gd name="T31" fmla="*/ 5 h 284"/>
                    <a:gd name="T32" fmla="*/ 78 w 321"/>
                    <a:gd name="T33" fmla="*/ 7 h 284"/>
                    <a:gd name="T34" fmla="*/ 46 w 321"/>
                    <a:gd name="T35" fmla="*/ 7 h 284"/>
                    <a:gd name="T36" fmla="*/ 39 w 321"/>
                    <a:gd name="T37" fmla="*/ 6 h 2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21"/>
                    <a:gd name="T58" fmla="*/ 0 h 284"/>
                    <a:gd name="T59" fmla="*/ 321 w 321"/>
                    <a:gd name="T60" fmla="*/ 284 h 2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21" h="284">
                      <a:moveTo>
                        <a:pt x="211" y="201"/>
                      </a:moveTo>
                      <a:cubicBezTo>
                        <a:pt x="163" y="219"/>
                        <a:pt x="119" y="248"/>
                        <a:pt x="83" y="284"/>
                      </a:cubicBezTo>
                      <a:cubicBezTo>
                        <a:pt x="68" y="281"/>
                        <a:pt x="51" y="284"/>
                        <a:pt x="38" y="275"/>
                      </a:cubicBezTo>
                      <a:cubicBezTo>
                        <a:pt x="7" y="254"/>
                        <a:pt x="41" y="208"/>
                        <a:pt x="56" y="192"/>
                      </a:cubicBezTo>
                      <a:cubicBezTo>
                        <a:pt x="41" y="189"/>
                        <a:pt x="16" y="197"/>
                        <a:pt x="10" y="183"/>
                      </a:cubicBezTo>
                      <a:cubicBezTo>
                        <a:pt x="0" y="158"/>
                        <a:pt x="19" y="101"/>
                        <a:pt x="19" y="101"/>
                      </a:cubicBezTo>
                      <a:cubicBezTo>
                        <a:pt x="28" y="45"/>
                        <a:pt x="30" y="29"/>
                        <a:pt x="83" y="9"/>
                      </a:cubicBezTo>
                      <a:cubicBezTo>
                        <a:pt x="92" y="15"/>
                        <a:pt x="104" y="19"/>
                        <a:pt x="111" y="28"/>
                      </a:cubicBezTo>
                      <a:cubicBezTo>
                        <a:pt x="117" y="35"/>
                        <a:pt x="111" y="53"/>
                        <a:pt x="120" y="55"/>
                      </a:cubicBezTo>
                      <a:cubicBezTo>
                        <a:pt x="132" y="58"/>
                        <a:pt x="157" y="24"/>
                        <a:pt x="166" y="19"/>
                      </a:cubicBezTo>
                      <a:cubicBezTo>
                        <a:pt x="183" y="10"/>
                        <a:pt x="220" y="0"/>
                        <a:pt x="220" y="0"/>
                      </a:cubicBezTo>
                      <a:cubicBezTo>
                        <a:pt x="257" y="37"/>
                        <a:pt x="251" y="66"/>
                        <a:pt x="202" y="83"/>
                      </a:cubicBezTo>
                      <a:cubicBezTo>
                        <a:pt x="234" y="49"/>
                        <a:pt x="248" y="55"/>
                        <a:pt x="294" y="64"/>
                      </a:cubicBezTo>
                      <a:cubicBezTo>
                        <a:pt x="288" y="76"/>
                        <a:pt x="285" y="91"/>
                        <a:pt x="275" y="101"/>
                      </a:cubicBezTo>
                      <a:cubicBezTo>
                        <a:pt x="256" y="120"/>
                        <a:pt x="189" y="100"/>
                        <a:pt x="303" y="119"/>
                      </a:cubicBezTo>
                      <a:cubicBezTo>
                        <a:pt x="321" y="176"/>
                        <a:pt x="284" y="145"/>
                        <a:pt x="303" y="201"/>
                      </a:cubicBezTo>
                      <a:cubicBezTo>
                        <a:pt x="300" y="219"/>
                        <a:pt x="311" y="250"/>
                        <a:pt x="294" y="256"/>
                      </a:cubicBezTo>
                      <a:cubicBezTo>
                        <a:pt x="257" y="269"/>
                        <a:pt x="214" y="252"/>
                        <a:pt x="175" y="247"/>
                      </a:cubicBezTo>
                      <a:cubicBezTo>
                        <a:pt x="144" y="243"/>
                        <a:pt x="147" y="246"/>
                        <a:pt x="147" y="229"/>
                      </a:cubicBezTo>
                    </a:path>
                  </a:pathLst>
                </a:custGeom>
                <a:solidFill>
                  <a:srgbClr val="00CC00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0"/>
                </a:p>
              </p:txBody>
            </p:sp>
          </p:grpSp>
          <p:grpSp>
            <p:nvGrpSpPr>
              <p:cNvPr id="58" name="Gruppo 352">
                <a:extLst>
                  <a:ext uri="{FF2B5EF4-FFF2-40B4-BE49-F238E27FC236}">
                    <a16:creationId xmlns:a16="http://schemas.microsoft.com/office/drawing/2014/main" id="{41660A10-ECEC-4FD7-B50F-56C2657D2E12}"/>
                  </a:ext>
                </a:extLst>
              </p:cNvPr>
              <p:cNvGrpSpPr/>
              <p:nvPr/>
            </p:nvGrpSpPr>
            <p:grpSpPr>
              <a:xfrm>
                <a:off x="1519415" y="3655859"/>
                <a:ext cx="3390117" cy="2502938"/>
                <a:chOff x="1519415" y="3655859"/>
                <a:chExt cx="3390117" cy="2502938"/>
              </a:xfrm>
            </p:grpSpPr>
            <p:grpSp>
              <p:nvGrpSpPr>
                <p:cNvPr id="59" name="Gruppo 353">
                  <a:extLst>
                    <a:ext uri="{FF2B5EF4-FFF2-40B4-BE49-F238E27FC236}">
                      <a16:creationId xmlns:a16="http://schemas.microsoft.com/office/drawing/2014/main" id="{F012E399-6AD2-4A85-81A2-8C6A42B7C64E}"/>
                    </a:ext>
                  </a:extLst>
                </p:cNvPr>
                <p:cNvGrpSpPr/>
                <p:nvPr/>
              </p:nvGrpSpPr>
              <p:grpSpPr>
                <a:xfrm>
                  <a:off x="1519415" y="4470799"/>
                  <a:ext cx="1731363" cy="1687998"/>
                  <a:chOff x="1519415" y="4470799"/>
                  <a:chExt cx="1731363" cy="1687998"/>
                </a:xfrm>
              </p:grpSpPr>
              <p:grpSp>
                <p:nvGrpSpPr>
                  <p:cNvPr id="76" name="Group 63">
                    <a:extLst>
                      <a:ext uri="{FF2B5EF4-FFF2-40B4-BE49-F238E27FC236}">
                        <a16:creationId xmlns:a16="http://schemas.microsoft.com/office/drawing/2014/main" id="{F01F3DFC-EE2E-4F6A-AD19-417B6C91DAE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59115" y="5736521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99" name="Rectangle 64">
                      <a:extLst>
                        <a:ext uri="{FF2B5EF4-FFF2-40B4-BE49-F238E27FC236}">
                          <a16:creationId xmlns:a16="http://schemas.microsoft.com/office/drawing/2014/main" id="{ED97B62B-80D7-4F28-BBC1-879AE39329C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100" name="Freeform 65">
                      <a:extLst>
                        <a:ext uri="{FF2B5EF4-FFF2-40B4-BE49-F238E27FC236}">
                          <a16:creationId xmlns:a16="http://schemas.microsoft.com/office/drawing/2014/main" id="{7B1E3FC9-B92B-40DD-AFD5-4098AB7C3C2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77" name="Gruppo 371">
                    <a:extLst>
                      <a:ext uri="{FF2B5EF4-FFF2-40B4-BE49-F238E27FC236}">
                        <a16:creationId xmlns:a16="http://schemas.microsoft.com/office/drawing/2014/main" id="{DBBEF5FD-2CEC-47B8-9448-557EB2A9F691}"/>
                      </a:ext>
                    </a:extLst>
                  </p:cNvPr>
                  <p:cNvGrpSpPr/>
                  <p:nvPr/>
                </p:nvGrpSpPr>
                <p:grpSpPr>
                  <a:xfrm>
                    <a:off x="1519415" y="5782559"/>
                    <a:ext cx="604840" cy="376238"/>
                    <a:chOff x="1788922" y="5753684"/>
                    <a:chExt cx="604840" cy="376238"/>
                  </a:xfrm>
                </p:grpSpPr>
                <p:grpSp>
                  <p:nvGrpSpPr>
                    <p:cNvPr id="93" name="Group 60">
                      <a:extLst>
                        <a:ext uri="{FF2B5EF4-FFF2-40B4-BE49-F238E27FC236}">
                          <a16:creationId xmlns:a16="http://schemas.microsoft.com/office/drawing/2014/main" id="{4E987340-7BE3-453F-AEA0-8E2A239FDD60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88922" y="5753684"/>
                      <a:ext cx="277815" cy="376238"/>
                      <a:chOff x="3664" y="2387"/>
                      <a:chExt cx="272" cy="363"/>
                    </a:xfrm>
                  </p:grpSpPr>
                  <p:sp>
                    <p:nvSpPr>
                      <p:cNvPr id="97" name="Rectangle 61">
                        <a:extLst>
                          <a:ext uri="{FF2B5EF4-FFF2-40B4-BE49-F238E27FC236}">
                            <a16:creationId xmlns:a16="http://schemas.microsoft.com/office/drawing/2014/main" id="{23B89CD7-BB97-42F9-9211-4AC19EFC8AD1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3755" y="2523"/>
                        <a:ext cx="45" cy="22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l"/>
                        <a:endParaRPr lang="it-IT" b="0"/>
                      </a:p>
                    </p:txBody>
                  </p:sp>
                  <p:sp>
                    <p:nvSpPr>
                      <p:cNvPr id="98" name="Freeform 62">
                        <a:extLst>
                          <a:ext uri="{FF2B5EF4-FFF2-40B4-BE49-F238E27FC236}">
                            <a16:creationId xmlns:a16="http://schemas.microsoft.com/office/drawing/2014/main" id="{EB97CD63-9DE9-462F-B0B1-B991952BD20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664" y="2387"/>
                        <a:ext cx="272" cy="181"/>
                      </a:xfrm>
                      <a:custGeom>
                        <a:avLst/>
                        <a:gdLst>
                          <a:gd name="T0" fmla="*/ 56 w 321"/>
                          <a:gd name="T1" fmla="*/ 5 h 284"/>
                          <a:gd name="T2" fmla="*/ 22 w 321"/>
                          <a:gd name="T3" fmla="*/ 8 h 284"/>
                          <a:gd name="T4" fmla="*/ 10 w 321"/>
                          <a:gd name="T5" fmla="*/ 7 h 284"/>
                          <a:gd name="T6" fmla="*/ 15 w 321"/>
                          <a:gd name="T7" fmla="*/ 5 h 284"/>
                          <a:gd name="T8" fmla="*/ 3 w 321"/>
                          <a:gd name="T9" fmla="*/ 5 h 284"/>
                          <a:gd name="T10" fmla="*/ 5 w 321"/>
                          <a:gd name="T11" fmla="*/ 3 h 284"/>
                          <a:gd name="T12" fmla="*/ 22 w 321"/>
                          <a:gd name="T13" fmla="*/ 1 h 284"/>
                          <a:gd name="T14" fmla="*/ 31 w 321"/>
                          <a:gd name="T15" fmla="*/ 1 h 284"/>
                          <a:gd name="T16" fmla="*/ 32 w 321"/>
                          <a:gd name="T17" fmla="*/ 2 h 284"/>
                          <a:gd name="T18" fmla="*/ 45 w 321"/>
                          <a:gd name="T19" fmla="*/ 1 h 284"/>
                          <a:gd name="T20" fmla="*/ 58 w 321"/>
                          <a:gd name="T21" fmla="*/ 0 h 284"/>
                          <a:gd name="T22" fmla="*/ 54 w 321"/>
                          <a:gd name="T23" fmla="*/ 3 h 284"/>
                          <a:gd name="T24" fmla="*/ 78 w 321"/>
                          <a:gd name="T25" fmla="*/ 2 h 284"/>
                          <a:gd name="T26" fmla="*/ 73 w 321"/>
                          <a:gd name="T27" fmla="*/ 3 h 284"/>
                          <a:gd name="T28" fmla="*/ 81 w 321"/>
                          <a:gd name="T29" fmla="*/ 3 h 284"/>
                          <a:gd name="T30" fmla="*/ 81 w 321"/>
                          <a:gd name="T31" fmla="*/ 5 h 284"/>
                          <a:gd name="T32" fmla="*/ 78 w 321"/>
                          <a:gd name="T33" fmla="*/ 7 h 284"/>
                          <a:gd name="T34" fmla="*/ 46 w 321"/>
                          <a:gd name="T35" fmla="*/ 7 h 284"/>
                          <a:gd name="T36" fmla="*/ 39 w 321"/>
                          <a:gd name="T37" fmla="*/ 6 h 284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321"/>
                          <a:gd name="T58" fmla="*/ 0 h 284"/>
                          <a:gd name="T59" fmla="*/ 321 w 321"/>
                          <a:gd name="T60" fmla="*/ 284 h 284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321" h="284">
                            <a:moveTo>
                              <a:pt x="211" y="201"/>
                            </a:moveTo>
                            <a:cubicBezTo>
                              <a:pt x="163" y="219"/>
                              <a:pt x="119" y="248"/>
                              <a:pt x="83" y="284"/>
                            </a:cubicBezTo>
                            <a:cubicBezTo>
                              <a:pt x="68" y="281"/>
                              <a:pt x="51" y="284"/>
                              <a:pt x="38" y="275"/>
                            </a:cubicBezTo>
                            <a:cubicBezTo>
                              <a:pt x="7" y="254"/>
                              <a:pt x="41" y="208"/>
                              <a:pt x="56" y="192"/>
                            </a:cubicBezTo>
                            <a:cubicBezTo>
                              <a:pt x="41" y="189"/>
                              <a:pt x="16" y="197"/>
                              <a:pt x="10" y="183"/>
                            </a:cubicBezTo>
                            <a:cubicBezTo>
                              <a:pt x="0" y="158"/>
                              <a:pt x="19" y="101"/>
                              <a:pt x="19" y="101"/>
                            </a:cubicBezTo>
                            <a:cubicBezTo>
                              <a:pt x="28" y="45"/>
                              <a:pt x="30" y="29"/>
                              <a:pt x="83" y="9"/>
                            </a:cubicBezTo>
                            <a:cubicBezTo>
                              <a:pt x="92" y="15"/>
                              <a:pt x="104" y="19"/>
                              <a:pt x="111" y="28"/>
                            </a:cubicBezTo>
                            <a:cubicBezTo>
                              <a:pt x="117" y="35"/>
                              <a:pt x="111" y="53"/>
                              <a:pt x="120" y="55"/>
                            </a:cubicBezTo>
                            <a:cubicBezTo>
                              <a:pt x="132" y="58"/>
                              <a:pt x="157" y="24"/>
                              <a:pt x="166" y="19"/>
                            </a:cubicBezTo>
                            <a:cubicBezTo>
                              <a:pt x="183" y="10"/>
                              <a:pt x="220" y="0"/>
                              <a:pt x="220" y="0"/>
                            </a:cubicBezTo>
                            <a:cubicBezTo>
                              <a:pt x="257" y="37"/>
                              <a:pt x="251" y="66"/>
                              <a:pt x="202" y="83"/>
                            </a:cubicBezTo>
                            <a:cubicBezTo>
                              <a:pt x="234" y="49"/>
                              <a:pt x="248" y="55"/>
                              <a:pt x="294" y="64"/>
                            </a:cubicBezTo>
                            <a:cubicBezTo>
                              <a:pt x="288" y="76"/>
                              <a:pt x="285" y="91"/>
                              <a:pt x="275" y="101"/>
                            </a:cubicBezTo>
                            <a:cubicBezTo>
                              <a:pt x="256" y="120"/>
                              <a:pt x="189" y="100"/>
                              <a:pt x="303" y="119"/>
                            </a:cubicBezTo>
                            <a:cubicBezTo>
                              <a:pt x="321" y="176"/>
                              <a:pt x="284" y="145"/>
                              <a:pt x="303" y="201"/>
                            </a:cubicBezTo>
                            <a:cubicBezTo>
                              <a:pt x="300" y="219"/>
                              <a:pt x="311" y="250"/>
                              <a:pt x="294" y="256"/>
                            </a:cubicBezTo>
                            <a:cubicBezTo>
                              <a:pt x="257" y="269"/>
                              <a:pt x="214" y="252"/>
                              <a:pt x="175" y="247"/>
                            </a:cubicBezTo>
                            <a:cubicBezTo>
                              <a:pt x="144" y="243"/>
                              <a:pt x="147" y="246"/>
                              <a:pt x="147" y="229"/>
                            </a:cubicBezTo>
                          </a:path>
                        </a:pathLst>
                      </a:custGeom>
                      <a:solidFill>
                        <a:srgbClr val="00CC00"/>
                      </a:solidFill>
                      <a:ln w="317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b="0"/>
                      </a:p>
                    </p:txBody>
                  </p:sp>
                </p:grpSp>
                <p:grpSp>
                  <p:nvGrpSpPr>
                    <p:cNvPr id="94" name="Group 66">
                      <a:extLst>
                        <a:ext uri="{FF2B5EF4-FFF2-40B4-BE49-F238E27FC236}">
                          <a16:creationId xmlns:a16="http://schemas.microsoft.com/office/drawing/2014/main" id="{ED13B36B-EE7D-4A35-9B9E-FD6D8ECC6EBA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15947" y="5753684"/>
                      <a:ext cx="277815" cy="376238"/>
                      <a:chOff x="3664" y="2387"/>
                      <a:chExt cx="272" cy="363"/>
                    </a:xfrm>
                  </p:grpSpPr>
                  <p:sp>
                    <p:nvSpPr>
                      <p:cNvPr id="95" name="Rectangle 67">
                        <a:extLst>
                          <a:ext uri="{FF2B5EF4-FFF2-40B4-BE49-F238E27FC236}">
                            <a16:creationId xmlns:a16="http://schemas.microsoft.com/office/drawing/2014/main" id="{7DF5CE1E-235E-4376-A889-9AD3D14711D7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3755" y="2523"/>
                        <a:ext cx="45" cy="22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l"/>
                        <a:endParaRPr lang="it-IT" b="0"/>
                      </a:p>
                    </p:txBody>
                  </p:sp>
                  <p:sp>
                    <p:nvSpPr>
                      <p:cNvPr id="96" name="Freeform 68">
                        <a:extLst>
                          <a:ext uri="{FF2B5EF4-FFF2-40B4-BE49-F238E27FC236}">
                            <a16:creationId xmlns:a16="http://schemas.microsoft.com/office/drawing/2014/main" id="{6FB276D4-E327-47E2-A6FC-3C58994E3F6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664" y="2387"/>
                        <a:ext cx="272" cy="181"/>
                      </a:xfrm>
                      <a:custGeom>
                        <a:avLst/>
                        <a:gdLst>
                          <a:gd name="T0" fmla="*/ 56 w 321"/>
                          <a:gd name="T1" fmla="*/ 5 h 284"/>
                          <a:gd name="T2" fmla="*/ 22 w 321"/>
                          <a:gd name="T3" fmla="*/ 8 h 284"/>
                          <a:gd name="T4" fmla="*/ 10 w 321"/>
                          <a:gd name="T5" fmla="*/ 7 h 284"/>
                          <a:gd name="T6" fmla="*/ 15 w 321"/>
                          <a:gd name="T7" fmla="*/ 5 h 284"/>
                          <a:gd name="T8" fmla="*/ 3 w 321"/>
                          <a:gd name="T9" fmla="*/ 5 h 284"/>
                          <a:gd name="T10" fmla="*/ 5 w 321"/>
                          <a:gd name="T11" fmla="*/ 3 h 284"/>
                          <a:gd name="T12" fmla="*/ 22 w 321"/>
                          <a:gd name="T13" fmla="*/ 1 h 284"/>
                          <a:gd name="T14" fmla="*/ 31 w 321"/>
                          <a:gd name="T15" fmla="*/ 1 h 284"/>
                          <a:gd name="T16" fmla="*/ 32 w 321"/>
                          <a:gd name="T17" fmla="*/ 2 h 284"/>
                          <a:gd name="T18" fmla="*/ 45 w 321"/>
                          <a:gd name="T19" fmla="*/ 1 h 284"/>
                          <a:gd name="T20" fmla="*/ 58 w 321"/>
                          <a:gd name="T21" fmla="*/ 0 h 284"/>
                          <a:gd name="T22" fmla="*/ 54 w 321"/>
                          <a:gd name="T23" fmla="*/ 3 h 284"/>
                          <a:gd name="T24" fmla="*/ 78 w 321"/>
                          <a:gd name="T25" fmla="*/ 2 h 284"/>
                          <a:gd name="T26" fmla="*/ 73 w 321"/>
                          <a:gd name="T27" fmla="*/ 3 h 284"/>
                          <a:gd name="T28" fmla="*/ 81 w 321"/>
                          <a:gd name="T29" fmla="*/ 3 h 284"/>
                          <a:gd name="T30" fmla="*/ 81 w 321"/>
                          <a:gd name="T31" fmla="*/ 5 h 284"/>
                          <a:gd name="T32" fmla="*/ 78 w 321"/>
                          <a:gd name="T33" fmla="*/ 7 h 284"/>
                          <a:gd name="T34" fmla="*/ 46 w 321"/>
                          <a:gd name="T35" fmla="*/ 7 h 284"/>
                          <a:gd name="T36" fmla="*/ 39 w 321"/>
                          <a:gd name="T37" fmla="*/ 6 h 284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321"/>
                          <a:gd name="T58" fmla="*/ 0 h 284"/>
                          <a:gd name="T59" fmla="*/ 321 w 321"/>
                          <a:gd name="T60" fmla="*/ 284 h 284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321" h="284">
                            <a:moveTo>
                              <a:pt x="211" y="201"/>
                            </a:moveTo>
                            <a:cubicBezTo>
                              <a:pt x="163" y="219"/>
                              <a:pt x="119" y="248"/>
                              <a:pt x="83" y="284"/>
                            </a:cubicBezTo>
                            <a:cubicBezTo>
                              <a:pt x="68" y="281"/>
                              <a:pt x="51" y="284"/>
                              <a:pt x="38" y="275"/>
                            </a:cubicBezTo>
                            <a:cubicBezTo>
                              <a:pt x="7" y="254"/>
                              <a:pt x="41" y="208"/>
                              <a:pt x="56" y="192"/>
                            </a:cubicBezTo>
                            <a:cubicBezTo>
                              <a:pt x="41" y="189"/>
                              <a:pt x="16" y="197"/>
                              <a:pt x="10" y="183"/>
                            </a:cubicBezTo>
                            <a:cubicBezTo>
                              <a:pt x="0" y="158"/>
                              <a:pt x="19" y="101"/>
                              <a:pt x="19" y="101"/>
                            </a:cubicBezTo>
                            <a:cubicBezTo>
                              <a:pt x="28" y="45"/>
                              <a:pt x="30" y="29"/>
                              <a:pt x="83" y="9"/>
                            </a:cubicBezTo>
                            <a:cubicBezTo>
                              <a:pt x="92" y="15"/>
                              <a:pt x="104" y="19"/>
                              <a:pt x="111" y="28"/>
                            </a:cubicBezTo>
                            <a:cubicBezTo>
                              <a:pt x="117" y="35"/>
                              <a:pt x="111" y="53"/>
                              <a:pt x="120" y="55"/>
                            </a:cubicBezTo>
                            <a:cubicBezTo>
                              <a:pt x="132" y="58"/>
                              <a:pt x="157" y="24"/>
                              <a:pt x="166" y="19"/>
                            </a:cubicBezTo>
                            <a:cubicBezTo>
                              <a:pt x="183" y="10"/>
                              <a:pt x="220" y="0"/>
                              <a:pt x="220" y="0"/>
                            </a:cubicBezTo>
                            <a:cubicBezTo>
                              <a:pt x="257" y="37"/>
                              <a:pt x="251" y="66"/>
                              <a:pt x="202" y="83"/>
                            </a:cubicBezTo>
                            <a:cubicBezTo>
                              <a:pt x="234" y="49"/>
                              <a:pt x="248" y="55"/>
                              <a:pt x="294" y="64"/>
                            </a:cubicBezTo>
                            <a:cubicBezTo>
                              <a:pt x="288" y="76"/>
                              <a:pt x="285" y="91"/>
                              <a:pt x="275" y="101"/>
                            </a:cubicBezTo>
                            <a:cubicBezTo>
                              <a:pt x="256" y="120"/>
                              <a:pt x="189" y="100"/>
                              <a:pt x="303" y="119"/>
                            </a:cubicBezTo>
                            <a:cubicBezTo>
                              <a:pt x="321" y="176"/>
                              <a:pt x="284" y="145"/>
                              <a:pt x="303" y="201"/>
                            </a:cubicBezTo>
                            <a:cubicBezTo>
                              <a:pt x="300" y="219"/>
                              <a:pt x="311" y="250"/>
                              <a:pt x="294" y="256"/>
                            </a:cubicBezTo>
                            <a:cubicBezTo>
                              <a:pt x="257" y="269"/>
                              <a:pt x="214" y="252"/>
                              <a:pt x="175" y="247"/>
                            </a:cubicBezTo>
                            <a:cubicBezTo>
                              <a:pt x="144" y="243"/>
                              <a:pt x="147" y="246"/>
                              <a:pt x="147" y="229"/>
                            </a:cubicBezTo>
                          </a:path>
                        </a:pathLst>
                      </a:custGeom>
                      <a:solidFill>
                        <a:srgbClr val="00CC00"/>
                      </a:solidFill>
                      <a:ln w="317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b="0"/>
                      </a:p>
                    </p:txBody>
                  </p:sp>
                </p:grpSp>
              </p:grpSp>
              <p:grpSp>
                <p:nvGrpSpPr>
                  <p:cNvPr id="78" name="Group 63">
                    <a:extLst>
                      <a:ext uri="{FF2B5EF4-FFF2-40B4-BE49-F238E27FC236}">
                        <a16:creationId xmlns:a16="http://schemas.microsoft.com/office/drawing/2014/main" id="{CA112385-7957-4CE2-9A06-34DCAFC41BB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96525" y="5167027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91" name="Rectangle 64">
                      <a:extLst>
                        <a:ext uri="{FF2B5EF4-FFF2-40B4-BE49-F238E27FC236}">
                          <a16:creationId xmlns:a16="http://schemas.microsoft.com/office/drawing/2014/main" id="{24263D02-8FEA-4FEB-B792-60375D9038A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92" name="Freeform 65">
                      <a:extLst>
                        <a:ext uri="{FF2B5EF4-FFF2-40B4-BE49-F238E27FC236}">
                          <a16:creationId xmlns:a16="http://schemas.microsoft.com/office/drawing/2014/main" id="{B60147FD-8CAC-4659-BEEF-22112839401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79" name="Group 66">
                    <a:extLst>
                      <a:ext uri="{FF2B5EF4-FFF2-40B4-BE49-F238E27FC236}">
                        <a16:creationId xmlns:a16="http://schemas.microsoft.com/office/drawing/2014/main" id="{6A5E2652-0612-4A4A-B375-2F80013FCAA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51226" y="4962807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89" name="Rectangle 67">
                      <a:extLst>
                        <a:ext uri="{FF2B5EF4-FFF2-40B4-BE49-F238E27FC236}">
                          <a16:creationId xmlns:a16="http://schemas.microsoft.com/office/drawing/2014/main" id="{ED2F8087-7EEA-4A5E-A489-5D75023BB86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90" name="Freeform 68">
                      <a:extLst>
                        <a:ext uri="{FF2B5EF4-FFF2-40B4-BE49-F238E27FC236}">
                          <a16:creationId xmlns:a16="http://schemas.microsoft.com/office/drawing/2014/main" id="{9A7E8ADA-4287-49B6-9661-8A9BA5C618A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80" name="Group 63">
                    <a:extLst>
                      <a:ext uri="{FF2B5EF4-FFF2-40B4-BE49-F238E27FC236}">
                        <a16:creationId xmlns:a16="http://schemas.microsoft.com/office/drawing/2014/main" id="{C5ADE238-DB00-43D2-BADE-6A2D22339A7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02416" y="5704436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87" name="Rectangle 64">
                      <a:extLst>
                        <a:ext uri="{FF2B5EF4-FFF2-40B4-BE49-F238E27FC236}">
                          <a16:creationId xmlns:a16="http://schemas.microsoft.com/office/drawing/2014/main" id="{3B0432F0-A97A-4704-AFC3-A3549DA5E5B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88" name="Freeform 65">
                      <a:extLst>
                        <a:ext uri="{FF2B5EF4-FFF2-40B4-BE49-F238E27FC236}">
                          <a16:creationId xmlns:a16="http://schemas.microsoft.com/office/drawing/2014/main" id="{9EBA72DC-9771-4951-8165-1265098820A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81" name="Group 63">
                    <a:extLst>
                      <a:ext uri="{FF2B5EF4-FFF2-40B4-BE49-F238E27FC236}">
                        <a16:creationId xmlns:a16="http://schemas.microsoft.com/office/drawing/2014/main" id="{56DCCDCD-FDFF-46B2-93B8-F96F690311B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85809" y="4895915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85" name="Rectangle 64">
                      <a:extLst>
                        <a:ext uri="{FF2B5EF4-FFF2-40B4-BE49-F238E27FC236}">
                          <a16:creationId xmlns:a16="http://schemas.microsoft.com/office/drawing/2014/main" id="{D6FB11B4-B73D-489A-94B7-C65DAD7EAE1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86" name="Freeform 65">
                      <a:extLst>
                        <a:ext uri="{FF2B5EF4-FFF2-40B4-BE49-F238E27FC236}">
                          <a16:creationId xmlns:a16="http://schemas.microsoft.com/office/drawing/2014/main" id="{A2074F89-EFE7-4090-AD9E-78CC50BAC44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82" name="Group 63">
                    <a:extLst>
                      <a:ext uri="{FF2B5EF4-FFF2-40B4-BE49-F238E27FC236}">
                        <a16:creationId xmlns:a16="http://schemas.microsoft.com/office/drawing/2014/main" id="{766CFE53-D092-4D88-B504-E4ECB52AB09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72963" y="4470799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83" name="Rectangle 64">
                      <a:extLst>
                        <a:ext uri="{FF2B5EF4-FFF2-40B4-BE49-F238E27FC236}">
                          <a16:creationId xmlns:a16="http://schemas.microsoft.com/office/drawing/2014/main" id="{EA70ED59-5D11-4764-80CD-6664A12A4D7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84" name="Freeform 65">
                      <a:extLst>
                        <a:ext uri="{FF2B5EF4-FFF2-40B4-BE49-F238E27FC236}">
                          <a16:creationId xmlns:a16="http://schemas.microsoft.com/office/drawing/2014/main" id="{E5BC74B3-CC7F-4B65-B888-4C32361F351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</p:grpSp>
            <p:grpSp>
              <p:nvGrpSpPr>
                <p:cNvPr id="60" name="Gruppo 354">
                  <a:extLst>
                    <a:ext uri="{FF2B5EF4-FFF2-40B4-BE49-F238E27FC236}">
                      <a16:creationId xmlns:a16="http://schemas.microsoft.com/office/drawing/2014/main" id="{F645B85D-F3CF-4405-91A5-72FE996449DB}"/>
                    </a:ext>
                  </a:extLst>
                </p:cNvPr>
                <p:cNvGrpSpPr/>
                <p:nvPr/>
              </p:nvGrpSpPr>
              <p:grpSpPr>
                <a:xfrm>
                  <a:off x="3431767" y="3655859"/>
                  <a:ext cx="1477765" cy="976213"/>
                  <a:chOff x="3431767" y="3655859"/>
                  <a:chExt cx="1477765" cy="976213"/>
                </a:xfrm>
              </p:grpSpPr>
              <p:grpSp>
                <p:nvGrpSpPr>
                  <p:cNvPr id="61" name="Group 63">
                    <a:extLst>
                      <a:ext uri="{FF2B5EF4-FFF2-40B4-BE49-F238E27FC236}">
                        <a16:creationId xmlns:a16="http://schemas.microsoft.com/office/drawing/2014/main" id="{D9676F4A-E685-4044-9EC7-F40F84DF9AA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31767" y="4255834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74" name="Rectangle 64">
                      <a:extLst>
                        <a:ext uri="{FF2B5EF4-FFF2-40B4-BE49-F238E27FC236}">
                          <a16:creationId xmlns:a16="http://schemas.microsoft.com/office/drawing/2014/main" id="{B29FEBA5-5EF1-4284-9738-08C61CFBB6D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75" name="Freeform 65">
                      <a:extLst>
                        <a:ext uri="{FF2B5EF4-FFF2-40B4-BE49-F238E27FC236}">
                          <a16:creationId xmlns:a16="http://schemas.microsoft.com/office/drawing/2014/main" id="{91767529-EC97-495D-AC7A-D6611D7464F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62" name="Group 63">
                    <a:extLst>
                      <a:ext uri="{FF2B5EF4-FFF2-40B4-BE49-F238E27FC236}">
                        <a16:creationId xmlns:a16="http://schemas.microsoft.com/office/drawing/2014/main" id="{FD5F0CF7-5A49-4F90-A585-D15DDF47716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80420" y="4254229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72" name="Rectangle 64">
                      <a:extLst>
                        <a:ext uri="{FF2B5EF4-FFF2-40B4-BE49-F238E27FC236}">
                          <a16:creationId xmlns:a16="http://schemas.microsoft.com/office/drawing/2014/main" id="{9E3A01B9-97D8-4323-ADD3-166671C2C2B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73" name="Freeform 65">
                      <a:extLst>
                        <a:ext uri="{FF2B5EF4-FFF2-40B4-BE49-F238E27FC236}">
                          <a16:creationId xmlns:a16="http://schemas.microsoft.com/office/drawing/2014/main" id="{DE9849C7-77E7-4DA8-884C-3B491C779F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63" name="Group 63">
                    <a:extLst>
                      <a:ext uri="{FF2B5EF4-FFF2-40B4-BE49-F238E27FC236}">
                        <a16:creationId xmlns:a16="http://schemas.microsoft.com/office/drawing/2014/main" id="{32722E57-B57E-487A-A455-4FB128DD09C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383064" y="3705589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70" name="Rectangle 64">
                      <a:extLst>
                        <a:ext uri="{FF2B5EF4-FFF2-40B4-BE49-F238E27FC236}">
                          <a16:creationId xmlns:a16="http://schemas.microsoft.com/office/drawing/2014/main" id="{569C2C3F-E2F0-41F6-888D-7700DAF0E35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71" name="Freeform 65">
                      <a:extLst>
                        <a:ext uri="{FF2B5EF4-FFF2-40B4-BE49-F238E27FC236}">
                          <a16:creationId xmlns:a16="http://schemas.microsoft.com/office/drawing/2014/main" id="{6D430F04-9348-48D2-B32F-61770C31C7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DE1E0748-C7C1-4DBF-8F82-ACBCF8DFDBB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160078" y="3655859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68" name="Rectangle 64">
                      <a:extLst>
                        <a:ext uri="{FF2B5EF4-FFF2-40B4-BE49-F238E27FC236}">
                          <a16:creationId xmlns:a16="http://schemas.microsoft.com/office/drawing/2014/main" id="{E09E9BD8-CEE5-4FE5-A1F1-DE4526984B4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69" name="Freeform 65">
                      <a:extLst>
                        <a:ext uri="{FF2B5EF4-FFF2-40B4-BE49-F238E27FC236}">
                          <a16:creationId xmlns:a16="http://schemas.microsoft.com/office/drawing/2014/main" id="{C12F2DCC-92EE-44B6-B267-4242453DE34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65" name="Group 63">
                    <a:extLst>
                      <a:ext uri="{FF2B5EF4-FFF2-40B4-BE49-F238E27FC236}">
                        <a16:creationId xmlns:a16="http://schemas.microsoft.com/office/drawing/2014/main" id="{6ECEC86D-5C95-4E90-9423-6FF712864BF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631717" y="3732861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66" name="Rectangle 64">
                      <a:extLst>
                        <a:ext uri="{FF2B5EF4-FFF2-40B4-BE49-F238E27FC236}">
                          <a16:creationId xmlns:a16="http://schemas.microsoft.com/office/drawing/2014/main" id="{0BC0A157-EBFB-42DB-9EB6-0708E77A3C5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67" name="Freeform 65">
                      <a:extLst>
                        <a:ext uri="{FF2B5EF4-FFF2-40B4-BE49-F238E27FC236}">
                          <a16:creationId xmlns:a16="http://schemas.microsoft.com/office/drawing/2014/main" id="{5F9D3845-D362-4176-92BD-F443465020D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</p:grpSp>
          </p:grpSp>
        </p:grpSp>
        <p:sp>
          <p:nvSpPr>
            <p:cNvPr id="24" name="Line 10775">
              <a:extLst>
                <a:ext uri="{FF2B5EF4-FFF2-40B4-BE49-F238E27FC236}">
                  <a16:creationId xmlns:a16="http://schemas.microsoft.com/office/drawing/2014/main" id="{CDD7413C-8EE9-44A6-9C4D-29346EA8948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73206" y="4460355"/>
              <a:ext cx="977496" cy="714886"/>
            </a:xfrm>
            <a:prstGeom prst="line">
              <a:avLst/>
            </a:prstGeom>
            <a:noFill/>
            <a:ln w="25400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sp>
          <p:nvSpPr>
            <p:cNvPr id="25" name="Line 10778">
              <a:extLst>
                <a:ext uri="{FF2B5EF4-FFF2-40B4-BE49-F238E27FC236}">
                  <a16:creationId xmlns:a16="http://schemas.microsoft.com/office/drawing/2014/main" id="{F97D3A41-5CD6-4772-B717-2F57E0AF2A6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442308" y="5196124"/>
              <a:ext cx="439770" cy="35640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sp>
          <p:nvSpPr>
            <p:cNvPr id="26" name="Rectangle 10788">
              <a:extLst>
                <a:ext uri="{FF2B5EF4-FFF2-40B4-BE49-F238E27FC236}">
                  <a16:creationId xmlns:a16="http://schemas.microsoft.com/office/drawing/2014/main" id="{5BECF59C-5F0F-41AA-B017-9FE688F9F5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85814">
              <a:off x="5740037" y="3389209"/>
              <a:ext cx="1279223" cy="466387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it-IT" sz="1200" b="0" u="none" dirty="0"/>
                <a:t>cross </a:t>
              </a:r>
              <a:r>
                <a:rPr lang="en-US" sz="1200" b="0" u="none" dirty="0"/>
                <a:t>range</a:t>
              </a:r>
              <a:r>
                <a:rPr lang="it-IT" sz="1200" b="0" u="none" dirty="0"/>
                <a:t>, </a:t>
              </a:r>
              <a:r>
                <a:rPr lang="it-IT" sz="1200" b="0" u="none" dirty="0" err="1"/>
                <a:t>v</a:t>
              </a:r>
              <a:endParaRPr lang="en-US" sz="1200" b="0" u="none" dirty="0"/>
            </a:p>
          </p:txBody>
        </p:sp>
        <p:sp>
          <p:nvSpPr>
            <p:cNvPr id="27" name="Freeform 10804">
              <a:extLst>
                <a:ext uri="{FF2B5EF4-FFF2-40B4-BE49-F238E27FC236}">
                  <a16:creationId xmlns:a16="http://schemas.microsoft.com/office/drawing/2014/main" id="{D5BDEFED-76B5-44E5-BC20-E860B4D0DAB4}"/>
                </a:ext>
              </a:extLst>
            </p:cNvPr>
            <p:cNvSpPr>
              <a:spLocks noChangeAspect="1"/>
            </p:cNvSpPr>
            <p:nvPr/>
          </p:nvSpPr>
          <p:spPr bwMode="auto">
            <a:xfrm rot="18568788">
              <a:off x="5457836" y="4415201"/>
              <a:ext cx="206482" cy="226610"/>
            </a:xfrm>
            <a:custGeom>
              <a:avLst/>
              <a:gdLst>
                <a:gd name="T0" fmla="*/ 0 w 1824"/>
                <a:gd name="T1" fmla="*/ 455 h 455"/>
                <a:gd name="T2" fmla="*/ 472 w 1824"/>
                <a:gd name="T3" fmla="*/ 367 h 455"/>
                <a:gd name="T4" fmla="*/ 920 w 1824"/>
                <a:gd name="T5" fmla="*/ 7 h 455"/>
                <a:gd name="T6" fmla="*/ 1384 w 1824"/>
                <a:gd name="T7" fmla="*/ 327 h 455"/>
                <a:gd name="T8" fmla="*/ 1824 w 1824"/>
                <a:gd name="T9" fmla="*/ 447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4"/>
                <a:gd name="T16" fmla="*/ 0 h 455"/>
                <a:gd name="T17" fmla="*/ 1824 w 1824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4" h="455">
                  <a:moveTo>
                    <a:pt x="0" y="455"/>
                  </a:moveTo>
                  <a:cubicBezTo>
                    <a:pt x="159" y="448"/>
                    <a:pt x="319" y="442"/>
                    <a:pt x="472" y="367"/>
                  </a:cubicBezTo>
                  <a:cubicBezTo>
                    <a:pt x="625" y="292"/>
                    <a:pt x="768" y="14"/>
                    <a:pt x="920" y="7"/>
                  </a:cubicBezTo>
                  <a:cubicBezTo>
                    <a:pt x="1072" y="0"/>
                    <a:pt x="1233" y="254"/>
                    <a:pt x="1384" y="327"/>
                  </a:cubicBezTo>
                  <a:cubicBezTo>
                    <a:pt x="1535" y="400"/>
                    <a:pt x="1751" y="427"/>
                    <a:pt x="1824" y="447"/>
                  </a:cubicBez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sp>
          <p:nvSpPr>
            <p:cNvPr id="28" name="Line 10872">
              <a:extLst>
                <a:ext uri="{FF2B5EF4-FFF2-40B4-BE49-F238E27FC236}">
                  <a16:creationId xmlns:a16="http://schemas.microsoft.com/office/drawing/2014/main" id="{3DD3D773-7617-42B0-A914-1A129007822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 flipV="1">
              <a:off x="4613115" y="3701873"/>
              <a:ext cx="873939" cy="1112849"/>
            </a:xfrm>
            <a:prstGeom prst="line">
              <a:avLst/>
            </a:prstGeom>
            <a:noFill/>
            <a:ln w="28575" cap="rnd">
              <a:solidFill>
                <a:srgbClr val="FFC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sp>
          <p:nvSpPr>
            <p:cNvPr id="29" name="Line 10874">
              <a:extLst>
                <a:ext uri="{FF2B5EF4-FFF2-40B4-BE49-F238E27FC236}">
                  <a16:creationId xmlns:a16="http://schemas.microsoft.com/office/drawing/2014/main" id="{9FDDC1EA-80E9-4AD9-8C1D-726BCF7E684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 flipV="1">
              <a:off x="4710408" y="3382458"/>
              <a:ext cx="936855" cy="1193213"/>
            </a:xfrm>
            <a:prstGeom prst="line">
              <a:avLst/>
            </a:prstGeom>
            <a:noFill/>
            <a:ln w="28575" cap="rnd">
              <a:solidFill>
                <a:srgbClr val="00CC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sp>
          <p:nvSpPr>
            <p:cNvPr id="30" name="Line 10875">
              <a:extLst>
                <a:ext uri="{FF2B5EF4-FFF2-40B4-BE49-F238E27FC236}">
                  <a16:creationId xmlns:a16="http://schemas.microsoft.com/office/drawing/2014/main" id="{278AF524-6B28-4156-969D-71323BEE273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 flipV="1">
              <a:off x="4865695" y="3251292"/>
              <a:ext cx="829526" cy="1057393"/>
            </a:xfrm>
            <a:prstGeom prst="line">
              <a:avLst/>
            </a:prstGeom>
            <a:noFill/>
            <a:ln w="28575" cap="rnd">
              <a:solidFill>
                <a:srgbClr val="00CC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sp>
          <p:nvSpPr>
            <p:cNvPr id="31" name="Line 10777">
              <a:extLst>
                <a:ext uri="{FF2B5EF4-FFF2-40B4-BE49-F238E27FC236}">
                  <a16:creationId xmlns:a16="http://schemas.microsoft.com/office/drawing/2014/main" id="{CEA420B0-E664-4928-9CE3-783769C998F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700556" y="3924712"/>
              <a:ext cx="1495423" cy="189976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sp>
          <p:nvSpPr>
            <p:cNvPr id="32" name="Figura a mano libera 247">
              <a:extLst>
                <a:ext uri="{FF2B5EF4-FFF2-40B4-BE49-F238E27FC236}">
                  <a16:creationId xmlns:a16="http://schemas.microsoft.com/office/drawing/2014/main" id="{87E0298C-201C-4962-BC66-CD4A30102C70}"/>
                </a:ext>
              </a:extLst>
            </p:cNvPr>
            <p:cNvSpPr/>
            <p:nvPr/>
          </p:nvSpPr>
          <p:spPr>
            <a:xfrm rot="2220000" flipH="1">
              <a:off x="5579536" y="4163881"/>
              <a:ext cx="287159" cy="152298"/>
            </a:xfrm>
            <a:custGeom>
              <a:avLst/>
              <a:gdLst>
                <a:gd name="connsiteX0" fmla="*/ 0 w 367453"/>
                <a:gd name="connsiteY0" fmla="*/ 0 h 457200"/>
                <a:gd name="connsiteX1" fmla="*/ 299720 w 367453"/>
                <a:gd name="connsiteY1" fmla="*/ 86360 h 457200"/>
                <a:gd name="connsiteX2" fmla="*/ 320040 w 367453"/>
                <a:gd name="connsiteY2" fmla="*/ 340360 h 457200"/>
                <a:gd name="connsiteX3" fmla="*/ 15240 w 367453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53" h="457200">
                  <a:moveTo>
                    <a:pt x="0" y="0"/>
                  </a:moveTo>
                  <a:cubicBezTo>
                    <a:pt x="123190" y="14816"/>
                    <a:pt x="246380" y="29633"/>
                    <a:pt x="299720" y="86360"/>
                  </a:cubicBezTo>
                  <a:cubicBezTo>
                    <a:pt x="353060" y="143087"/>
                    <a:pt x="367453" y="278553"/>
                    <a:pt x="320040" y="340360"/>
                  </a:cubicBezTo>
                  <a:cubicBezTo>
                    <a:pt x="272627" y="402167"/>
                    <a:pt x="143933" y="429683"/>
                    <a:pt x="15240" y="457200"/>
                  </a:cubicBezTo>
                </a:path>
              </a:pathLst>
            </a:custGeom>
            <a:ln w="28575">
              <a:solidFill>
                <a:srgbClr val="00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l"/>
              <a:endParaRPr lang="en-US" b="0" u="none"/>
            </a:p>
          </p:txBody>
        </p:sp>
        <p:sp>
          <p:nvSpPr>
            <p:cNvPr id="33" name="CasellaDiTesto 248">
              <a:extLst>
                <a:ext uri="{FF2B5EF4-FFF2-40B4-BE49-F238E27FC236}">
                  <a16:creationId xmlns:a16="http://schemas.microsoft.com/office/drawing/2014/main" id="{1181622A-EC59-42B9-88F2-964BE657CEA2}"/>
                </a:ext>
              </a:extLst>
            </p:cNvPr>
            <p:cNvSpPr txBox="1"/>
            <p:nvPr/>
          </p:nvSpPr>
          <p:spPr>
            <a:xfrm rot="2391438">
              <a:off x="5039535" y="2745369"/>
              <a:ext cx="499816" cy="41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880"/>
                </a:lnSpc>
              </a:pPr>
              <a:r>
                <a:rPr lang="el-GR" b="0" u="none" dirty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it-IT" b="0" i="1" u="none" dirty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b="0" i="1" u="none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10779">
              <a:extLst>
                <a:ext uri="{FF2B5EF4-FFF2-40B4-BE49-F238E27FC236}">
                  <a16:creationId xmlns:a16="http://schemas.microsoft.com/office/drawing/2014/main" id="{8EC366D1-051E-41EF-A3AA-40D24BDBA27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321887" y="3030094"/>
              <a:ext cx="1663529" cy="213037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grpSp>
          <p:nvGrpSpPr>
            <p:cNvPr id="35" name="Gruppo 251">
              <a:extLst>
                <a:ext uri="{FF2B5EF4-FFF2-40B4-BE49-F238E27FC236}">
                  <a16:creationId xmlns:a16="http://schemas.microsoft.com/office/drawing/2014/main" id="{B0F73E02-289E-4A11-A73C-C4FD0C64A2F9}"/>
                </a:ext>
              </a:extLst>
            </p:cNvPr>
            <p:cNvGrpSpPr/>
            <p:nvPr/>
          </p:nvGrpSpPr>
          <p:grpSpPr>
            <a:xfrm rot="203732">
              <a:off x="2164723" y="3023675"/>
              <a:ext cx="1135392" cy="631569"/>
              <a:chOff x="2102204" y="3545303"/>
              <a:chExt cx="1135392" cy="631569"/>
            </a:xfrm>
          </p:grpSpPr>
          <p:sp>
            <p:nvSpPr>
              <p:cNvPr id="55" name="Freccia a destra 349">
                <a:extLst>
                  <a:ext uri="{FF2B5EF4-FFF2-40B4-BE49-F238E27FC236}">
                    <a16:creationId xmlns:a16="http://schemas.microsoft.com/office/drawing/2014/main" id="{5D776CDD-7A91-4670-8568-B6CFC8718D0B}"/>
                  </a:ext>
                </a:extLst>
              </p:cNvPr>
              <p:cNvSpPr/>
              <p:nvPr/>
            </p:nvSpPr>
            <p:spPr>
              <a:xfrm rot="2137107">
                <a:off x="2573190" y="3545303"/>
                <a:ext cx="411359" cy="172771"/>
              </a:xfrm>
              <a:prstGeom prst="rightArrow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b="0" u="none"/>
              </a:p>
            </p:txBody>
          </p:sp>
          <p:sp>
            <p:nvSpPr>
              <p:cNvPr id="56" name="Text Box 10925">
                <a:extLst>
                  <a:ext uri="{FF2B5EF4-FFF2-40B4-BE49-F238E27FC236}">
                    <a16:creationId xmlns:a16="http://schemas.microsoft.com/office/drawing/2014/main" id="{9BB5E663-506B-494B-B1E6-0B420B35B309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2201702">
                <a:off x="2102204" y="3710485"/>
                <a:ext cx="1135392" cy="466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 b="0" u="none" dirty="0"/>
                  <a:t>Radar Line of Sight</a:t>
                </a:r>
                <a:endParaRPr lang="en-US" sz="1200" b="0" u="none" baseline="-25000" dirty="0"/>
              </a:p>
            </p:txBody>
          </p:sp>
        </p:grpSp>
        <p:sp>
          <p:nvSpPr>
            <p:cNvPr id="36" name="Rectangle 10788">
              <a:extLst>
                <a:ext uri="{FF2B5EF4-FFF2-40B4-BE49-F238E27FC236}">
                  <a16:creationId xmlns:a16="http://schemas.microsoft.com/office/drawing/2014/main" id="{BD4A78F1-2ABD-49B3-B7AC-B8FF0DCB03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147095">
              <a:off x="7069452" y="3546937"/>
              <a:ext cx="1279223" cy="276999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200" b="0" u="none" dirty="0"/>
                <a:t>height, z</a:t>
              </a:r>
            </a:p>
          </p:txBody>
        </p:sp>
        <p:sp>
          <p:nvSpPr>
            <p:cNvPr id="37" name="Freeform 10804">
              <a:extLst>
                <a:ext uri="{FF2B5EF4-FFF2-40B4-BE49-F238E27FC236}">
                  <a16:creationId xmlns:a16="http://schemas.microsoft.com/office/drawing/2014/main" id="{AFE748DB-9B11-43DC-AF93-8D754E0E2A51}"/>
                </a:ext>
              </a:extLst>
            </p:cNvPr>
            <p:cNvSpPr>
              <a:spLocks noChangeAspect="1"/>
            </p:cNvSpPr>
            <p:nvPr/>
          </p:nvSpPr>
          <p:spPr bwMode="auto">
            <a:xfrm rot="16330069">
              <a:off x="7400031" y="4510214"/>
              <a:ext cx="122177" cy="226610"/>
            </a:xfrm>
            <a:custGeom>
              <a:avLst/>
              <a:gdLst>
                <a:gd name="T0" fmla="*/ 0 w 1824"/>
                <a:gd name="T1" fmla="*/ 455 h 455"/>
                <a:gd name="T2" fmla="*/ 472 w 1824"/>
                <a:gd name="T3" fmla="*/ 367 h 455"/>
                <a:gd name="T4" fmla="*/ 920 w 1824"/>
                <a:gd name="T5" fmla="*/ 7 h 455"/>
                <a:gd name="T6" fmla="*/ 1384 w 1824"/>
                <a:gd name="T7" fmla="*/ 327 h 455"/>
                <a:gd name="T8" fmla="*/ 1824 w 1824"/>
                <a:gd name="T9" fmla="*/ 447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4"/>
                <a:gd name="T16" fmla="*/ 0 h 455"/>
                <a:gd name="T17" fmla="*/ 1824 w 1824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4" h="455">
                  <a:moveTo>
                    <a:pt x="0" y="455"/>
                  </a:moveTo>
                  <a:cubicBezTo>
                    <a:pt x="159" y="448"/>
                    <a:pt x="319" y="442"/>
                    <a:pt x="472" y="367"/>
                  </a:cubicBezTo>
                  <a:cubicBezTo>
                    <a:pt x="625" y="292"/>
                    <a:pt x="768" y="14"/>
                    <a:pt x="920" y="7"/>
                  </a:cubicBezTo>
                  <a:cubicBezTo>
                    <a:pt x="1072" y="0"/>
                    <a:pt x="1233" y="254"/>
                    <a:pt x="1384" y="327"/>
                  </a:cubicBezTo>
                  <a:cubicBezTo>
                    <a:pt x="1535" y="400"/>
                    <a:pt x="1751" y="427"/>
                    <a:pt x="1824" y="447"/>
                  </a:cubicBez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sp>
          <p:nvSpPr>
            <p:cNvPr id="38" name="Line 10872">
              <a:extLst>
                <a:ext uri="{FF2B5EF4-FFF2-40B4-BE49-F238E27FC236}">
                  <a16:creationId xmlns:a16="http://schemas.microsoft.com/office/drawing/2014/main" id="{E8FD5CD9-113D-47EC-A827-B124E1E0F75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3161281" flipV="1">
              <a:off x="5969796" y="3925831"/>
              <a:ext cx="1218645" cy="1551788"/>
            </a:xfrm>
            <a:prstGeom prst="line">
              <a:avLst/>
            </a:prstGeom>
            <a:noFill/>
            <a:ln w="28575" cap="rnd">
              <a:solidFill>
                <a:srgbClr val="FFC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sp>
          <p:nvSpPr>
            <p:cNvPr id="39" name="Line 10874">
              <a:extLst>
                <a:ext uri="{FF2B5EF4-FFF2-40B4-BE49-F238E27FC236}">
                  <a16:creationId xmlns:a16="http://schemas.microsoft.com/office/drawing/2014/main" id="{7B59AA2A-3B5C-4DE4-B7DF-BAB90CB9C06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3161281" flipV="1">
              <a:off x="6177129" y="3748417"/>
              <a:ext cx="1068564" cy="1360962"/>
            </a:xfrm>
            <a:prstGeom prst="line">
              <a:avLst/>
            </a:prstGeom>
            <a:noFill/>
            <a:ln w="28575" cap="rnd">
              <a:solidFill>
                <a:srgbClr val="00CC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sp>
          <p:nvSpPr>
            <p:cNvPr id="40" name="Line 10875">
              <a:extLst>
                <a:ext uri="{FF2B5EF4-FFF2-40B4-BE49-F238E27FC236}">
                  <a16:creationId xmlns:a16="http://schemas.microsoft.com/office/drawing/2014/main" id="{EF89C92E-1C0F-4989-B5A6-0D04F0BB44A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3161281" flipV="1">
              <a:off x="6210374" y="3606014"/>
              <a:ext cx="946361" cy="1206322"/>
            </a:xfrm>
            <a:prstGeom prst="line">
              <a:avLst/>
            </a:prstGeom>
            <a:noFill/>
            <a:ln w="28575" cap="rnd">
              <a:solidFill>
                <a:srgbClr val="00CC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sp>
          <p:nvSpPr>
            <p:cNvPr id="41" name="Figura a mano libera 306">
              <a:extLst>
                <a:ext uri="{FF2B5EF4-FFF2-40B4-BE49-F238E27FC236}">
                  <a16:creationId xmlns:a16="http://schemas.microsoft.com/office/drawing/2014/main" id="{046DC9F6-666B-4E18-9EB6-7FDF44ABE593}"/>
                </a:ext>
              </a:extLst>
            </p:cNvPr>
            <p:cNvSpPr/>
            <p:nvPr/>
          </p:nvSpPr>
          <p:spPr>
            <a:xfrm rot="21581281" flipH="1">
              <a:off x="7265535" y="4249287"/>
              <a:ext cx="287159" cy="152298"/>
            </a:xfrm>
            <a:custGeom>
              <a:avLst/>
              <a:gdLst>
                <a:gd name="connsiteX0" fmla="*/ 0 w 367453"/>
                <a:gd name="connsiteY0" fmla="*/ 0 h 457200"/>
                <a:gd name="connsiteX1" fmla="*/ 299720 w 367453"/>
                <a:gd name="connsiteY1" fmla="*/ 86360 h 457200"/>
                <a:gd name="connsiteX2" fmla="*/ 320040 w 367453"/>
                <a:gd name="connsiteY2" fmla="*/ 340360 h 457200"/>
                <a:gd name="connsiteX3" fmla="*/ 15240 w 367453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53" h="457200">
                  <a:moveTo>
                    <a:pt x="0" y="0"/>
                  </a:moveTo>
                  <a:cubicBezTo>
                    <a:pt x="123190" y="14816"/>
                    <a:pt x="246380" y="29633"/>
                    <a:pt x="299720" y="86360"/>
                  </a:cubicBezTo>
                  <a:cubicBezTo>
                    <a:pt x="353060" y="143087"/>
                    <a:pt x="367453" y="278553"/>
                    <a:pt x="320040" y="340360"/>
                  </a:cubicBezTo>
                  <a:cubicBezTo>
                    <a:pt x="272627" y="402167"/>
                    <a:pt x="143933" y="429683"/>
                    <a:pt x="15240" y="457200"/>
                  </a:cubicBezTo>
                </a:path>
              </a:pathLst>
            </a:custGeom>
            <a:ln w="28575">
              <a:solidFill>
                <a:srgbClr val="00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l"/>
              <a:endParaRPr lang="en-US" b="0" u="none"/>
            </a:p>
          </p:txBody>
        </p:sp>
        <p:cxnSp>
          <p:nvCxnSpPr>
            <p:cNvPr id="42" name="Connettore 2 307">
              <a:extLst>
                <a:ext uri="{FF2B5EF4-FFF2-40B4-BE49-F238E27FC236}">
                  <a16:creationId xmlns:a16="http://schemas.microsoft.com/office/drawing/2014/main" id="{B9A033A7-4C9A-48CD-A4A6-F361FA558B04}"/>
                </a:ext>
              </a:extLst>
            </p:cNvPr>
            <p:cNvCxnSpPr/>
            <p:nvPr/>
          </p:nvCxnSpPr>
          <p:spPr bwMode="auto">
            <a:xfrm flipV="1">
              <a:off x="7569743" y="3774896"/>
              <a:ext cx="3012" cy="19854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Line 10872">
              <a:extLst>
                <a:ext uri="{FF2B5EF4-FFF2-40B4-BE49-F238E27FC236}">
                  <a16:creationId xmlns:a16="http://schemas.microsoft.com/office/drawing/2014/main" id="{7FE9F357-ECBD-49E3-8B2C-AEB074FCF6C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 flipV="1">
              <a:off x="4806487" y="3639680"/>
              <a:ext cx="750291" cy="955399"/>
            </a:xfrm>
            <a:prstGeom prst="line">
              <a:avLst/>
            </a:prstGeom>
            <a:noFill/>
            <a:ln w="28575" cap="rnd">
              <a:solidFill>
                <a:srgbClr val="FFC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sp>
          <p:nvSpPr>
            <p:cNvPr id="44" name="Line 10872">
              <a:extLst>
                <a:ext uri="{FF2B5EF4-FFF2-40B4-BE49-F238E27FC236}">
                  <a16:creationId xmlns:a16="http://schemas.microsoft.com/office/drawing/2014/main" id="{CC68E50E-DB01-47D0-9FBF-0C3DE6A52A0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3161281" flipV="1">
              <a:off x="6061283" y="3814185"/>
              <a:ext cx="1148216" cy="1462106"/>
            </a:xfrm>
            <a:prstGeom prst="line">
              <a:avLst/>
            </a:prstGeom>
            <a:noFill/>
            <a:ln w="28575" cap="rnd">
              <a:solidFill>
                <a:srgbClr val="FFC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cxnSp>
          <p:nvCxnSpPr>
            <p:cNvPr id="45" name="Connettore 1 310">
              <a:extLst>
                <a:ext uri="{FF2B5EF4-FFF2-40B4-BE49-F238E27FC236}">
                  <a16:creationId xmlns:a16="http://schemas.microsoft.com/office/drawing/2014/main" id="{2793587D-5F88-43AF-95C7-7DE4C98451E9}"/>
                </a:ext>
              </a:extLst>
            </p:cNvPr>
            <p:cNvCxnSpPr/>
            <p:nvPr/>
          </p:nvCxnSpPr>
          <p:spPr bwMode="auto">
            <a:xfrm>
              <a:off x="4896789" y="5553107"/>
              <a:ext cx="2688788" cy="2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Connettore 2 341">
              <a:extLst>
                <a:ext uri="{FF2B5EF4-FFF2-40B4-BE49-F238E27FC236}">
                  <a16:creationId xmlns:a16="http://schemas.microsoft.com/office/drawing/2014/main" id="{A5B55AC7-D6BD-4872-BD17-7D3D186A4167}"/>
                </a:ext>
              </a:extLst>
            </p:cNvPr>
            <p:cNvCxnSpPr/>
            <p:nvPr/>
          </p:nvCxnSpPr>
          <p:spPr bwMode="auto">
            <a:xfrm flipH="1">
              <a:off x="6870823" y="5554526"/>
              <a:ext cx="715618" cy="79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Figura a mano libera 342">
              <a:extLst>
                <a:ext uri="{FF2B5EF4-FFF2-40B4-BE49-F238E27FC236}">
                  <a16:creationId xmlns:a16="http://schemas.microsoft.com/office/drawing/2014/main" id="{AA789792-2D18-4454-B388-6D1EF78F314D}"/>
                </a:ext>
              </a:extLst>
            </p:cNvPr>
            <p:cNvSpPr/>
            <p:nvPr/>
          </p:nvSpPr>
          <p:spPr bwMode="auto">
            <a:xfrm>
              <a:off x="1717329" y="3620791"/>
              <a:ext cx="3359150" cy="1627110"/>
            </a:xfrm>
            <a:custGeom>
              <a:avLst/>
              <a:gdLst>
                <a:gd name="connsiteX0" fmla="*/ 0 w 3359150"/>
                <a:gd name="connsiteY0" fmla="*/ 1605601 h 1627110"/>
                <a:gd name="connsiteX1" fmla="*/ 539750 w 3359150"/>
                <a:gd name="connsiteY1" fmla="*/ 1611951 h 1627110"/>
                <a:gd name="connsiteX2" fmla="*/ 647700 w 3359150"/>
                <a:gd name="connsiteY2" fmla="*/ 1434151 h 1627110"/>
                <a:gd name="connsiteX3" fmla="*/ 787400 w 3359150"/>
                <a:gd name="connsiteY3" fmla="*/ 1123001 h 1627110"/>
                <a:gd name="connsiteX4" fmla="*/ 1117600 w 3359150"/>
                <a:gd name="connsiteY4" fmla="*/ 951551 h 1627110"/>
                <a:gd name="connsiteX5" fmla="*/ 1358900 w 3359150"/>
                <a:gd name="connsiteY5" fmla="*/ 913451 h 1627110"/>
                <a:gd name="connsiteX6" fmla="*/ 1536700 w 3359150"/>
                <a:gd name="connsiteY6" fmla="*/ 627701 h 1627110"/>
                <a:gd name="connsiteX7" fmla="*/ 1778000 w 3359150"/>
                <a:gd name="connsiteY7" fmla="*/ 532451 h 1627110"/>
                <a:gd name="connsiteX8" fmla="*/ 1968500 w 3359150"/>
                <a:gd name="connsiteY8" fmla="*/ 449901 h 1627110"/>
                <a:gd name="connsiteX9" fmla="*/ 2260600 w 3359150"/>
                <a:gd name="connsiteY9" fmla="*/ 443551 h 1627110"/>
                <a:gd name="connsiteX10" fmla="*/ 2387600 w 3359150"/>
                <a:gd name="connsiteY10" fmla="*/ 259401 h 1627110"/>
                <a:gd name="connsiteX11" fmla="*/ 2527300 w 3359150"/>
                <a:gd name="connsiteY11" fmla="*/ 11751 h 1627110"/>
                <a:gd name="connsiteX12" fmla="*/ 2673350 w 3359150"/>
                <a:gd name="connsiteY12" fmla="*/ 43501 h 1627110"/>
                <a:gd name="connsiteX13" fmla="*/ 3003550 w 3359150"/>
                <a:gd name="connsiteY13" fmla="*/ 75251 h 1627110"/>
                <a:gd name="connsiteX14" fmla="*/ 3225800 w 3359150"/>
                <a:gd name="connsiteY14" fmla="*/ 94301 h 1627110"/>
                <a:gd name="connsiteX15" fmla="*/ 3359150 w 3359150"/>
                <a:gd name="connsiteY15" fmla="*/ 62551 h 1627110"/>
                <a:gd name="connsiteX16" fmla="*/ 3359150 w 3359150"/>
                <a:gd name="connsiteY16" fmla="*/ 62551 h 162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59150" h="1627110">
                  <a:moveTo>
                    <a:pt x="0" y="1605601"/>
                  </a:moveTo>
                  <a:cubicBezTo>
                    <a:pt x="215900" y="1623063"/>
                    <a:pt x="431800" y="1640526"/>
                    <a:pt x="539750" y="1611951"/>
                  </a:cubicBezTo>
                  <a:cubicBezTo>
                    <a:pt x="647700" y="1583376"/>
                    <a:pt x="606425" y="1515643"/>
                    <a:pt x="647700" y="1434151"/>
                  </a:cubicBezTo>
                  <a:cubicBezTo>
                    <a:pt x="688975" y="1352659"/>
                    <a:pt x="709083" y="1203434"/>
                    <a:pt x="787400" y="1123001"/>
                  </a:cubicBezTo>
                  <a:cubicBezTo>
                    <a:pt x="865717" y="1042568"/>
                    <a:pt x="1022350" y="986476"/>
                    <a:pt x="1117600" y="951551"/>
                  </a:cubicBezTo>
                  <a:cubicBezTo>
                    <a:pt x="1212850" y="916626"/>
                    <a:pt x="1289050" y="967426"/>
                    <a:pt x="1358900" y="913451"/>
                  </a:cubicBezTo>
                  <a:cubicBezTo>
                    <a:pt x="1428750" y="859476"/>
                    <a:pt x="1466850" y="691201"/>
                    <a:pt x="1536700" y="627701"/>
                  </a:cubicBezTo>
                  <a:cubicBezTo>
                    <a:pt x="1606550" y="564201"/>
                    <a:pt x="1706033" y="562084"/>
                    <a:pt x="1778000" y="532451"/>
                  </a:cubicBezTo>
                  <a:cubicBezTo>
                    <a:pt x="1849967" y="502818"/>
                    <a:pt x="1888067" y="464718"/>
                    <a:pt x="1968500" y="449901"/>
                  </a:cubicBezTo>
                  <a:cubicBezTo>
                    <a:pt x="2048933" y="435084"/>
                    <a:pt x="2190750" y="475301"/>
                    <a:pt x="2260600" y="443551"/>
                  </a:cubicBezTo>
                  <a:cubicBezTo>
                    <a:pt x="2330450" y="411801"/>
                    <a:pt x="2343150" y="331368"/>
                    <a:pt x="2387600" y="259401"/>
                  </a:cubicBezTo>
                  <a:cubicBezTo>
                    <a:pt x="2432050" y="187434"/>
                    <a:pt x="2479675" y="47734"/>
                    <a:pt x="2527300" y="11751"/>
                  </a:cubicBezTo>
                  <a:cubicBezTo>
                    <a:pt x="2574925" y="-24232"/>
                    <a:pt x="2593975" y="32918"/>
                    <a:pt x="2673350" y="43501"/>
                  </a:cubicBezTo>
                  <a:cubicBezTo>
                    <a:pt x="2752725" y="54084"/>
                    <a:pt x="3003550" y="75251"/>
                    <a:pt x="3003550" y="75251"/>
                  </a:cubicBezTo>
                  <a:cubicBezTo>
                    <a:pt x="3095625" y="83718"/>
                    <a:pt x="3166533" y="96418"/>
                    <a:pt x="3225800" y="94301"/>
                  </a:cubicBezTo>
                  <a:cubicBezTo>
                    <a:pt x="3285067" y="92184"/>
                    <a:pt x="3359150" y="62551"/>
                    <a:pt x="3359150" y="62551"/>
                  </a:cubicBezTo>
                  <a:lnTo>
                    <a:pt x="3359150" y="62551"/>
                  </a:ln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350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Rectangle 10866">
              <a:extLst>
                <a:ext uri="{FF2B5EF4-FFF2-40B4-BE49-F238E27FC236}">
                  <a16:creationId xmlns:a16="http://schemas.microsoft.com/office/drawing/2014/main" id="{7D4DE65A-3AD4-4335-8ECC-E7ECAADBB42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265066">
              <a:off x="3558818" y="2375524"/>
              <a:ext cx="887875" cy="228552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571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it-IT" b="0" u="none"/>
            </a:p>
          </p:txBody>
        </p:sp>
        <p:sp>
          <p:nvSpPr>
            <p:cNvPr id="49" name="Rectangle 10868">
              <a:extLst>
                <a:ext uri="{FF2B5EF4-FFF2-40B4-BE49-F238E27FC236}">
                  <a16:creationId xmlns:a16="http://schemas.microsoft.com/office/drawing/2014/main" id="{2EA43566-76B9-41EC-A8C5-028D3558DD5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265066">
              <a:off x="4744596" y="2753462"/>
              <a:ext cx="819096" cy="230264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571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it-IT" b="0" u="none"/>
            </a:p>
          </p:txBody>
        </p:sp>
        <p:sp>
          <p:nvSpPr>
            <p:cNvPr id="50" name="Freccia bidirezionale orizzontale 345">
              <a:extLst>
                <a:ext uri="{FF2B5EF4-FFF2-40B4-BE49-F238E27FC236}">
                  <a16:creationId xmlns:a16="http://schemas.microsoft.com/office/drawing/2014/main" id="{FED56E60-9C94-4E7C-95C5-23AED5921A75}"/>
                </a:ext>
              </a:extLst>
            </p:cNvPr>
            <p:cNvSpPr/>
            <p:nvPr/>
          </p:nvSpPr>
          <p:spPr>
            <a:xfrm rot="2217832">
              <a:off x="4997220" y="3017354"/>
              <a:ext cx="263311" cy="101748"/>
            </a:xfrm>
            <a:prstGeom prst="leftRightArrow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b="0" u="none"/>
            </a:p>
          </p:txBody>
        </p:sp>
        <p:sp>
          <p:nvSpPr>
            <p:cNvPr id="51" name="Freccia bidirezionale verticale 346">
              <a:extLst>
                <a:ext uri="{FF2B5EF4-FFF2-40B4-BE49-F238E27FC236}">
                  <a16:creationId xmlns:a16="http://schemas.microsoft.com/office/drawing/2014/main" id="{532423E0-D0DC-4BBE-86A7-EA9B84948D58}"/>
                </a:ext>
              </a:extLst>
            </p:cNvPr>
            <p:cNvSpPr/>
            <p:nvPr/>
          </p:nvSpPr>
          <p:spPr bwMode="auto">
            <a:xfrm>
              <a:off x="7725191" y="4599012"/>
              <a:ext cx="138649" cy="997116"/>
            </a:xfrm>
            <a:prstGeom prst="upDown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350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Rectangle 10788">
              <a:extLst>
                <a:ext uri="{FF2B5EF4-FFF2-40B4-BE49-F238E27FC236}">
                  <a16:creationId xmlns:a16="http://schemas.microsoft.com/office/drawing/2014/main" id="{0064B924-5185-4BDD-BA07-BA5011753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6128" y="4840057"/>
              <a:ext cx="886031" cy="4616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sz="1200" b="0" u="none" dirty="0"/>
                <a:t>DEM </a:t>
              </a:r>
              <a:r>
                <a:rPr lang="it-IT" sz="1200" b="0" u="none" dirty="0" err="1"/>
                <a:t>error</a:t>
              </a:r>
              <a:endParaRPr lang="en-US" sz="1200" b="0" u="none" dirty="0"/>
            </a:p>
          </p:txBody>
        </p:sp>
        <p:sp>
          <p:nvSpPr>
            <p:cNvPr id="53" name="Freccia bidirezionale verticale 348">
              <a:extLst>
                <a:ext uri="{FF2B5EF4-FFF2-40B4-BE49-F238E27FC236}">
                  <a16:creationId xmlns:a16="http://schemas.microsoft.com/office/drawing/2014/main" id="{ED87AAAD-D687-4A45-9572-00BA508D70C8}"/>
                </a:ext>
              </a:extLst>
            </p:cNvPr>
            <p:cNvSpPr/>
            <p:nvPr/>
          </p:nvSpPr>
          <p:spPr bwMode="auto">
            <a:xfrm>
              <a:off x="3835943" y="3621024"/>
              <a:ext cx="159985" cy="1084668"/>
            </a:xfrm>
            <a:prstGeom prst="upDown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350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4" name="Line 10780">
              <a:extLst>
                <a:ext uri="{FF2B5EF4-FFF2-40B4-BE49-F238E27FC236}">
                  <a16:creationId xmlns:a16="http://schemas.microsoft.com/office/drawing/2014/main" id="{1E06AEC3-BCEF-4B36-A601-4948ED1C871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542813" y="3260022"/>
              <a:ext cx="1623502" cy="206457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</p:grpSp>
      <p:sp>
        <p:nvSpPr>
          <p:cNvPr id="195" name="CasellaDiTesto 491">
            <a:extLst>
              <a:ext uri="{FF2B5EF4-FFF2-40B4-BE49-F238E27FC236}">
                <a16:creationId xmlns:a16="http://schemas.microsoft.com/office/drawing/2014/main" id="{3C6F2832-A82B-4F73-B20F-AACF05CCC6B7}"/>
              </a:ext>
            </a:extLst>
          </p:cNvPr>
          <p:cNvSpPr txBox="1"/>
          <p:nvPr/>
        </p:nvSpPr>
        <p:spPr>
          <a:xfrm>
            <a:off x="390145" y="5634805"/>
            <a:ext cx="3358895" cy="83612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i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= Reference terrain elevation</a:t>
            </a:r>
          </a:p>
          <a:p>
            <a:pPr algn="l">
              <a:lnSpc>
                <a:spcPts val="2880"/>
              </a:lnSpc>
            </a:pPr>
            <a:r>
              <a:rPr lang="en-US" sz="1600" i="1" u="none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Orange = True terrain elevation</a:t>
            </a:r>
          </a:p>
        </p:txBody>
      </p:sp>
      <p:pic>
        <p:nvPicPr>
          <p:cNvPr id="196" name="Picture 195" descr="whu.png">
            <a:extLst>
              <a:ext uri="{FF2B5EF4-FFF2-40B4-BE49-F238E27FC236}">
                <a16:creationId xmlns:a16="http://schemas.microsoft.com/office/drawing/2014/main" id="{91694A5F-FE00-4865-A45E-A690A97384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197" name="Bild 7">
            <a:extLst>
              <a:ext uri="{FF2B5EF4-FFF2-40B4-BE49-F238E27FC236}">
                <a16:creationId xmlns:a16="http://schemas.microsoft.com/office/drawing/2014/main" id="{86500E95-1356-4D66-BD2E-E9830D43A2A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D3D15A6C-544D-412F-B0BC-764076A6E32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42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C71C6AF4-C3A0-49E3-81AC-9338347075CA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DEM subtraction</a:t>
            </a:r>
          </a:p>
        </p:txBody>
      </p:sp>
      <p:sp>
        <p:nvSpPr>
          <p:cNvPr id="3" name="Rettangolo 36">
            <a:extLst>
              <a:ext uri="{FF2B5EF4-FFF2-40B4-BE49-F238E27FC236}">
                <a16:creationId xmlns:a16="http://schemas.microsoft.com/office/drawing/2014/main" id="{A69F0EC5-6E55-446A-B975-2E7E4EA63E65}"/>
              </a:ext>
            </a:extLst>
          </p:cNvPr>
          <p:cNvSpPr/>
          <p:nvPr/>
        </p:nvSpPr>
        <p:spPr>
          <a:xfrm>
            <a:off x="69209" y="993924"/>
            <a:ext cx="8545286" cy="749754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0" u="none"/>
          </a:p>
        </p:txBody>
      </p:sp>
      <p:graphicFrame>
        <p:nvGraphicFramePr>
          <p:cNvPr id="4" name="Oggetto 173">
            <a:extLst>
              <a:ext uri="{FF2B5EF4-FFF2-40B4-BE49-F238E27FC236}">
                <a16:creationId xmlns:a16="http://schemas.microsoft.com/office/drawing/2014/main" id="{A900286A-C364-4056-A80A-CDB4E4940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381991"/>
              </p:ext>
            </p:extLst>
          </p:nvPr>
        </p:nvGraphicFramePr>
        <p:xfrm>
          <a:off x="5008372" y="985139"/>
          <a:ext cx="3480097" cy="404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zione" r:id="rId3" imgW="2400120" imgH="279360" progId="Equation.3">
                  <p:embed/>
                </p:oleObj>
              </mc:Choice>
              <mc:Fallback>
                <p:oleObj name="Equazione" r:id="rId3" imgW="2400120" imgH="279360" progId="Equation.3">
                  <p:embed/>
                  <p:pic>
                    <p:nvPicPr>
                      <p:cNvPr id="4" name="Oggetto 173">
                        <a:extLst>
                          <a:ext uri="{FF2B5EF4-FFF2-40B4-BE49-F238E27FC236}">
                            <a16:creationId xmlns:a16="http://schemas.microsoft.com/office/drawing/2014/main" id="{A900286A-C364-4056-A80A-CDB4E4940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372" y="985139"/>
                        <a:ext cx="3480097" cy="4047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176">
            <a:extLst>
              <a:ext uri="{FF2B5EF4-FFF2-40B4-BE49-F238E27FC236}">
                <a16:creationId xmlns:a16="http://schemas.microsoft.com/office/drawing/2014/main" id="{3325C3A5-3907-4F15-A9FD-01B06F1256A8}"/>
              </a:ext>
            </a:extLst>
          </p:cNvPr>
          <p:cNvSpPr txBox="1"/>
          <p:nvPr/>
        </p:nvSpPr>
        <p:spPr>
          <a:xfrm>
            <a:off x="228601" y="937837"/>
            <a:ext cx="4599431" cy="83612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2000" b="0" u="none" dirty="0">
                <a:latin typeface="Times New Roman" pitchFamily="18" charset="0"/>
                <a:cs typeface="Times New Roman" pitchFamily="18" charset="0"/>
              </a:rPr>
              <a:t>The dependence on height is limited to the phase terms </a:t>
            </a:r>
            <a:r>
              <a:rPr lang="en-US" sz="2000" b="0" i="1" u="none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0" i="1" u="none" baseline="-250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i="1" u="none" dirty="0" err="1">
                <a:latin typeface="Times New Roman" pitchFamily="18" charset="0"/>
                <a:cs typeface="Times New Roman" pitchFamily="18" charset="0"/>
              </a:rPr>
              <a:t>z</a:t>
            </a:r>
            <a:endParaRPr lang="en-US" sz="2000" b="0" i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195">
            <a:extLst>
              <a:ext uri="{FF2B5EF4-FFF2-40B4-BE49-F238E27FC236}">
                <a16:creationId xmlns:a16="http://schemas.microsoft.com/office/drawing/2014/main" id="{3C8BEE41-A953-4A43-A1BC-403B1E3EB0AB}"/>
              </a:ext>
            </a:extLst>
          </p:cNvPr>
          <p:cNvSpPr txBox="1"/>
          <p:nvPr/>
        </p:nvSpPr>
        <p:spPr>
          <a:xfrm>
            <a:off x="216409" y="1803469"/>
            <a:ext cx="8653271" cy="46423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ts val="2880"/>
              </a:lnSpc>
              <a:buFont typeface="Symbol" panose="05050102010706020507" pitchFamily="18" charset="2"/>
              <a:buChar char="Þ"/>
            </a:pPr>
            <a:r>
              <a:rPr lang="en-US" sz="2000" b="0" u="none" dirty="0">
                <a:latin typeface="Times New Roman" pitchFamily="18" charset="0"/>
                <a:cs typeface="Times New Roman" pitchFamily="18" charset="0"/>
              </a:rPr>
              <a:t>Passing from one reference DEM to another </a:t>
            </a:r>
            <a:r>
              <a:rPr lang="en-US" sz="2000" b="0" u="none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 phase steering from </a:t>
            </a:r>
            <a:r>
              <a:rPr lang="en-US" sz="2000" b="0" i="1" u="none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Z</a:t>
            </a:r>
            <a:r>
              <a:rPr lang="en-US" sz="2000" b="0" i="1" u="none" baseline="-25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1</a:t>
            </a:r>
            <a:r>
              <a:rPr lang="en-US" sz="2000" b="0" u="none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to </a:t>
            </a:r>
            <a:r>
              <a:rPr lang="en-US" sz="2000" b="0" i="1" u="none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Z</a:t>
            </a:r>
            <a:r>
              <a:rPr lang="en-US" sz="2000" b="0" i="1" u="none" baseline="-25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0" u="none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endParaRPr lang="en-US" sz="2000" b="0" u="none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ggetto 197">
            <a:extLst>
              <a:ext uri="{FF2B5EF4-FFF2-40B4-BE49-F238E27FC236}">
                <a16:creationId xmlns:a16="http://schemas.microsoft.com/office/drawing/2014/main" id="{F8604B44-AD73-4A80-80AF-1A5933EB1A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78340"/>
              </p:ext>
            </p:extLst>
          </p:nvPr>
        </p:nvGraphicFramePr>
        <p:xfrm>
          <a:off x="2542032" y="2336090"/>
          <a:ext cx="3867912" cy="394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zione" r:id="rId5" imgW="2374560" imgH="241200" progId="Equation.3">
                  <p:embed/>
                </p:oleObj>
              </mc:Choice>
              <mc:Fallback>
                <p:oleObj name="Equazione" r:id="rId5" imgW="2374560" imgH="241200" progId="Equation.3">
                  <p:embed/>
                  <p:pic>
                    <p:nvPicPr>
                      <p:cNvPr id="7" name="Oggetto 197">
                        <a:extLst>
                          <a:ext uri="{FF2B5EF4-FFF2-40B4-BE49-F238E27FC236}">
                            <a16:creationId xmlns:a16="http://schemas.microsoft.com/office/drawing/2014/main" id="{F8604B44-AD73-4A80-80AF-1A5933EB1A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2032" y="2336090"/>
                        <a:ext cx="3867912" cy="3943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45">
            <a:extLst>
              <a:ext uri="{FF2B5EF4-FFF2-40B4-BE49-F238E27FC236}">
                <a16:creationId xmlns:a16="http://schemas.microsoft.com/office/drawing/2014/main" id="{28378B39-E1AC-4F33-BC2C-93C3CDC9ED90}"/>
              </a:ext>
            </a:extLst>
          </p:cNvPr>
          <p:cNvSpPr txBox="1"/>
          <p:nvPr/>
        </p:nvSpPr>
        <p:spPr>
          <a:xfrm>
            <a:off x="5602315" y="5597667"/>
            <a:ext cx="3593592" cy="836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i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= Z</a:t>
            </a:r>
            <a:r>
              <a:rPr lang="en-US" sz="1600" i="1" u="none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i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Reference terrain elevation </a:t>
            </a:r>
          </a:p>
          <a:p>
            <a:pPr algn="l">
              <a:lnSpc>
                <a:spcPts val="2880"/>
              </a:lnSpc>
            </a:pPr>
            <a:r>
              <a:rPr lang="en-US" sz="1600" i="1" u="none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Orange = Z</a:t>
            </a:r>
            <a:r>
              <a:rPr lang="en-US" sz="1600" i="1" u="none" baseline="-25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 u="none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= True terrain elevation</a:t>
            </a:r>
          </a:p>
        </p:txBody>
      </p:sp>
      <p:grpSp>
        <p:nvGrpSpPr>
          <p:cNvPr id="9" name="Gruppo 748">
            <a:extLst>
              <a:ext uri="{FF2B5EF4-FFF2-40B4-BE49-F238E27FC236}">
                <a16:creationId xmlns:a16="http://schemas.microsoft.com/office/drawing/2014/main" id="{83AA4814-B0F5-49E9-B1E5-FAFA34D54E0F}"/>
              </a:ext>
            </a:extLst>
          </p:cNvPr>
          <p:cNvGrpSpPr/>
          <p:nvPr/>
        </p:nvGrpSpPr>
        <p:grpSpPr>
          <a:xfrm>
            <a:off x="83432" y="2874236"/>
            <a:ext cx="8740529" cy="3665141"/>
            <a:chOff x="412616" y="1904972"/>
            <a:chExt cx="8740529" cy="3665141"/>
          </a:xfrm>
        </p:grpSpPr>
        <p:sp>
          <p:nvSpPr>
            <p:cNvPr id="10" name="Text Box 18">
              <a:extLst>
                <a:ext uri="{FF2B5EF4-FFF2-40B4-BE49-F238E27FC236}">
                  <a16:creationId xmlns:a16="http://schemas.microsoft.com/office/drawing/2014/main" id="{F9A9C622-A1CD-42C4-B217-E794A6C9FDB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63470" y="2640134"/>
              <a:ext cx="1073150" cy="27699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l">
                <a:spcBef>
                  <a:spcPct val="50000"/>
                </a:spcBef>
                <a:buFontTx/>
                <a:buNone/>
              </a:pPr>
              <a:r>
                <a:rPr lang="en-US" sz="1200" b="0" u="none">
                  <a:solidFill>
                    <a:schemeClr val="tx1"/>
                  </a:solidFill>
                </a:rPr>
                <a:t>Track 1</a:t>
              </a:r>
            </a:p>
          </p:txBody>
        </p: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id="{7B369621-4E26-4807-89E4-7B2FA1EC6A8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1013" y="2872597"/>
              <a:ext cx="701677" cy="311153"/>
              <a:chOff x="4122" y="1185"/>
              <a:chExt cx="1150" cy="461"/>
            </a:xfrm>
          </p:grpSpPr>
          <p:sp>
            <p:nvSpPr>
              <p:cNvPr id="160" name="Freeform 26">
                <a:extLst>
                  <a:ext uri="{FF2B5EF4-FFF2-40B4-BE49-F238E27FC236}">
                    <a16:creationId xmlns:a16="http://schemas.microsoft.com/office/drawing/2014/main" id="{7ED091A5-47E3-435D-94B4-62A29AE2B7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29" y="1543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5"/>
                    </a:lnTo>
                    <a:lnTo>
                      <a:pt x="110" y="150"/>
                    </a:lnTo>
                    <a:lnTo>
                      <a:pt x="124" y="142"/>
                    </a:lnTo>
                    <a:lnTo>
                      <a:pt x="135" y="133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2"/>
                    </a:lnTo>
                    <a:lnTo>
                      <a:pt x="156" y="76"/>
                    </a:lnTo>
                    <a:lnTo>
                      <a:pt x="155" y="60"/>
                    </a:lnTo>
                    <a:lnTo>
                      <a:pt x="150" y="46"/>
                    </a:lnTo>
                    <a:lnTo>
                      <a:pt x="142" y="34"/>
                    </a:lnTo>
                    <a:lnTo>
                      <a:pt x="133" y="22"/>
                    </a:lnTo>
                    <a:lnTo>
                      <a:pt x="121" y="13"/>
                    </a:lnTo>
                    <a:lnTo>
                      <a:pt x="107" y="6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6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6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0"/>
                    </a:lnTo>
                    <a:lnTo>
                      <a:pt x="3" y="96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5"/>
                    </a:lnTo>
                    <a:lnTo>
                      <a:pt x="36" y="144"/>
                    </a:lnTo>
                    <a:lnTo>
                      <a:pt x="50" y="150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61" name="Freeform 27">
                <a:extLst>
                  <a:ext uri="{FF2B5EF4-FFF2-40B4-BE49-F238E27FC236}">
                    <a16:creationId xmlns:a16="http://schemas.microsoft.com/office/drawing/2014/main" id="{F56EAA95-6587-4758-B445-A82A95282D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45" y="1559"/>
                <a:ext cx="46" cy="46"/>
              </a:xfrm>
              <a:custGeom>
                <a:avLst/>
                <a:gdLst>
                  <a:gd name="T0" fmla="*/ 1 w 92"/>
                  <a:gd name="T1" fmla="*/ 0 h 94"/>
                  <a:gd name="T2" fmla="*/ 1 w 92"/>
                  <a:gd name="T3" fmla="*/ 0 h 94"/>
                  <a:gd name="T4" fmla="*/ 1 w 92"/>
                  <a:gd name="T5" fmla="*/ 0 h 94"/>
                  <a:gd name="T6" fmla="*/ 1 w 92"/>
                  <a:gd name="T7" fmla="*/ 0 h 94"/>
                  <a:gd name="T8" fmla="*/ 1 w 92"/>
                  <a:gd name="T9" fmla="*/ 0 h 94"/>
                  <a:gd name="T10" fmla="*/ 1 w 92"/>
                  <a:gd name="T11" fmla="*/ 0 h 94"/>
                  <a:gd name="T12" fmla="*/ 1 w 92"/>
                  <a:gd name="T13" fmla="*/ 0 h 94"/>
                  <a:gd name="T14" fmla="*/ 1 w 92"/>
                  <a:gd name="T15" fmla="*/ 0 h 94"/>
                  <a:gd name="T16" fmla="*/ 1 w 92"/>
                  <a:gd name="T17" fmla="*/ 0 h 94"/>
                  <a:gd name="T18" fmla="*/ 1 w 92"/>
                  <a:gd name="T19" fmla="*/ 0 h 94"/>
                  <a:gd name="T20" fmla="*/ 1 w 92"/>
                  <a:gd name="T21" fmla="*/ 0 h 94"/>
                  <a:gd name="T22" fmla="*/ 1 w 92"/>
                  <a:gd name="T23" fmla="*/ 0 h 94"/>
                  <a:gd name="T24" fmla="*/ 1 w 92"/>
                  <a:gd name="T25" fmla="*/ 0 h 94"/>
                  <a:gd name="T26" fmla="*/ 1 w 92"/>
                  <a:gd name="T27" fmla="*/ 0 h 94"/>
                  <a:gd name="T28" fmla="*/ 1 w 92"/>
                  <a:gd name="T29" fmla="*/ 0 h 94"/>
                  <a:gd name="T30" fmla="*/ 1 w 92"/>
                  <a:gd name="T31" fmla="*/ 0 h 94"/>
                  <a:gd name="T32" fmla="*/ 1 w 92"/>
                  <a:gd name="T33" fmla="*/ 0 h 94"/>
                  <a:gd name="T34" fmla="*/ 1 w 92"/>
                  <a:gd name="T35" fmla="*/ 0 h 94"/>
                  <a:gd name="T36" fmla="*/ 1 w 92"/>
                  <a:gd name="T37" fmla="*/ 0 h 94"/>
                  <a:gd name="T38" fmla="*/ 1 w 92"/>
                  <a:gd name="T39" fmla="*/ 0 h 94"/>
                  <a:gd name="T40" fmla="*/ 1 w 92"/>
                  <a:gd name="T41" fmla="*/ 0 h 94"/>
                  <a:gd name="T42" fmla="*/ 1 w 92"/>
                  <a:gd name="T43" fmla="*/ 0 h 94"/>
                  <a:gd name="T44" fmla="*/ 1 w 92"/>
                  <a:gd name="T45" fmla="*/ 0 h 94"/>
                  <a:gd name="T46" fmla="*/ 0 w 92"/>
                  <a:gd name="T47" fmla="*/ 0 h 94"/>
                  <a:gd name="T48" fmla="*/ 0 w 92"/>
                  <a:gd name="T49" fmla="*/ 0 h 94"/>
                  <a:gd name="T50" fmla="*/ 1 w 92"/>
                  <a:gd name="T51" fmla="*/ 0 h 94"/>
                  <a:gd name="T52" fmla="*/ 1 w 92"/>
                  <a:gd name="T53" fmla="*/ 0 h 94"/>
                  <a:gd name="T54" fmla="*/ 1 w 92"/>
                  <a:gd name="T55" fmla="*/ 0 h 94"/>
                  <a:gd name="T56" fmla="*/ 1 w 92"/>
                  <a:gd name="T57" fmla="*/ 0 h 94"/>
                  <a:gd name="T58" fmla="*/ 1 w 92"/>
                  <a:gd name="T59" fmla="*/ 0 h 94"/>
                  <a:gd name="T60" fmla="*/ 1 w 92"/>
                  <a:gd name="T61" fmla="*/ 0 h 94"/>
                  <a:gd name="T62" fmla="*/ 1 w 92"/>
                  <a:gd name="T63" fmla="*/ 0 h 94"/>
                  <a:gd name="T64" fmla="*/ 1 w 92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2"/>
                  <a:gd name="T100" fmla="*/ 0 h 94"/>
                  <a:gd name="T101" fmla="*/ 92 w 92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2" h="94">
                    <a:moveTo>
                      <a:pt x="47" y="94"/>
                    </a:moveTo>
                    <a:lnTo>
                      <a:pt x="56" y="92"/>
                    </a:lnTo>
                    <a:lnTo>
                      <a:pt x="65" y="90"/>
                    </a:lnTo>
                    <a:lnTo>
                      <a:pt x="72" y="86"/>
                    </a:lnTo>
                    <a:lnTo>
                      <a:pt x="79" y="80"/>
                    </a:lnTo>
                    <a:lnTo>
                      <a:pt x="85" y="73"/>
                    </a:lnTo>
                    <a:lnTo>
                      <a:pt x="88" y="65"/>
                    </a:lnTo>
                    <a:lnTo>
                      <a:pt x="92" y="56"/>
                    </a:lnTo>
                    <a:lnTo>
                      <a:pt x="92" y="46"/>
                    </a:lnTo>
                    <a:lnTo>
                      <a:pt x="91" y="37"/>
                    </a:lnTo>
                    <a:lnTo>
                      <a:pt x="88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1" y="8"/>
                    </a:lnTo>
                    <a:lnTo>
                      <a:pt x="63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6" y="5"/>
                    </a:lnTo>
                    <a:lnTo>
                      <a:pt x="19" y="9"/>
                    </a:lnTo>
                    <a:lnTo>
                      <a:pt x="12" y="15"/>
                    </a:lnTo>
                    <a:lnTo>
                      <a:pt x="6" y="22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7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0"/>
                    </a:lnTo>
                    <a:lnTo>
                      <a:pt x="38" y="94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62" name="Freeform 28">
                <a:extLst>
                  <a:ext uri="{FF2B5EF4-FFF2-40B4-BE49-F238E27FC236}">
                    <a16:creationId xmlns:a16="http://schemas.microsoft.com/office/drawing/2014/main" id="{6800FAFB-17FA-4AB3-9BEA-94A5CD7B3C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4" y="1545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4"/>
                    </a:lnTo>
                    <a:lnTo>
                      <a:pt x="110" y="149"/>
                    </a:lnTo>
                    <a:lnTo>
                      <a:pt x="124" y="141"/>
                    </a:lnTo>
                    <a:lnTo>
                      <a:pt x="135" y="132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3"/>
                    </a:lnTo>
                    <a:lnTo>
                      <a:pt x="156" y="77"/>
                    </a:lnTo>
                    <a:lnTo>
                      <a:pt x="154" y="61"/>
                    </a:lnTo>
                    <a:lnTo>
                      <a:pt x="149" y="46"/>
                    </a:lnTo>
                    <a:lnTo>
                      <a:pt x="141" y="33"/>
                    </a:lnTo>
                    <a:lnTo>
                      <a:pt x="132" y="22"/>
                    </a:lnTo>
                    <a:lnTo>
                      <a:pt x="120" y="12"/>
                    </a:lnTo>
                    <a:lnTo>
                      <a:pt x="106" y="5"/>
                    </a:lnTo>
                    <a:lnTo>
                      <a:pt x="93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7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5"/>
                    </a:lnTo>
                    <a:lnTo>
                      <a:pt x="6" y="49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3" y="95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4"/>
                    </a:lnTo>
                    <a:lnTo>
                      <a:pt x="36" y="144"/>
                    </a:lnTo>
                    <a:lnTo>
                      <a:pt x="50" y="151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63" name="Freeform 29">
                <a:extLst>
                  <a:ext uri="{FF2B5EF4-FFF2-40B4-BE49-F238E27FC236}">
                    <a16:creationId xmlns:a16="http://schemas.microsoft.com/office/drawing/2014/main" id="{F43983FF-A3D3-4261-B34A-535DD87C50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97" y="1517"/>
                <a:ext cx="15" cy="17"/>
              </a:xfrm>
              <a:custGeom>
                <a:avLst/>
                <a:gdLst>
                  <a:gd name="T0" fmla="*/ 0 w 32"/>
                  <a:gd name="T1" fmla="*/ 0 h 35"/>
                  <a:gd name="T2" fmla="*/ 0 w 32"/>
                  <a:gd name="T3" fmla="*/ 0 h 35"/>
                  <a:gd name="T4" fmla="*/ 0 w 32"/>
                  <a:gd name="T5" fmla="*/ 0 h 35"/>
                  <a:gd name="T6" fmla="*/ 0 w 32"/>
                  <a:gd name="T7" fmla="*/ 0 h 35"/>
                  <a:gd name="T8" fmla="*/ 0 w 32"/>
                  <a:gd name="T9" fmla="*/ 0 h 35"/>
                  <a:gd name="T10" fmla="*/ 0 w 32"/>
                  <a:gd name="T11" fmla="*/ 0 h 35"/>
                  <a:gd name="T12" fmla="*/ 0 w 32"/>
                  <a:gd name="T13" fmla="*/ 0 h 35"/>
                  <a:gd name="T14" fmla="*/ 0 w 32"/>
                  <a:gd name="T15" fmla="*/ 0 h 35"/>
                  <a:gd name="T16" fmla="*/ 0 w 32"/>
                  <a:gd name="T17" fmla="*/ 0 h 35"/>
                  <a:gd name="T18" fmla="*/ 0 w 32"/>
                  <a:gd name="T19" fmla="*/ 0 h 35"/>
                  <a:gd name="T20" fmla="*/ 0 w 32"/>
                  <a:gd name="T21" fmla="*/ 0 h 35"/>
                  <a:gd name="T22" fmla="*/ 0 w 32"/>
                  <a:gd name="T23" fmla="*/ 0 h 35"/>
                  <a:gd name="T24" fmla="*/ 0 w 32"/>
                  <a:gd name="T25" fmla="*/ 0 h 35"/>
                  <a:gd name="T26" fmla="*/ 0 w 32"/>
                  <a:gd name="T27" fmla="*/ 0 h 35"/>
                  <a:gd name="T28" fmla="*/ 0 w 32"/>
                  <a:gd name="T29" fmla="*/ 0 h 35"/>
                  <a:gd name="T30" fmla="*/ 0 w 32"/>
                  <a:gd name="T31" fmla="*/ 0 h 35"/>
                  <a:gd name="T32" fmla="*/ 0 w 3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5"/>
                  <a:gd name="T53" fmla="*/ 32 w 3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5">
                    <a:moveTo>
                      <a:pt x="17" y="35"/>
                    </a:moveTo>
                    <a:lnTo>
                      <a:pt x="22" y="34"/>
                    </a:lnTo>
                    <a:lnTo>
                      <a:pt x="27" y="29"/>
                    </a:lnTo>
                    <a:lnTo>
                      <a:pt x="30" y="24"/>
                    </a:lnTo>
                    <a:lnTo>
                      <a:pt x="32" y="17"/>
                    </a:lnTo>
                    <a:lnTo>
                      <a:pt x="30" y="11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0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64" name="Freeform 30">
                <a:extLst>
                  <a:ext uri="{FF2B5EF4-FFF2-40B4-BE49-F238E27FC236}">
                    <a16:creationId xmlns:a16="http://schemas.microsoft.com/office/drawing/2014/main" id="{138EE995-0C10-4BAD-AF11-6FCA33820B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18" y="1531"/>
                <a:ext cx="15" cy="18"/>
              </a:xfrm>
              <a:custGeom>
                <a:avLst/>
                <a:gdLst>
                  <a:gd name="T0" fmla="*/ 0 w 31"/>
                  <a:gd name="T1" fmla="*/ 1 h 36"/>
                  <a:gd name="T2" fmla="*/ 0 w 31"/>
                  <a:gd name="T3" fmla="*/ 1 h 36"/>
                  <a:gd name="T4" fmla="*/ 0 w 31"/>
                  <a:gd name="T5" fmla="*/ 1 h 36"/>
                  <a:gd name="T6" fmla="*/ 0 w 31"/>
                  <a:gd name="T7" fmla="*/ 1 h 36"/>
                  <a:gd name="T8" fmla="*/ 0 w 31"/>
                  <a:gd name="T9" fmla="*/ 1 h 36"/>
                  <a:gd name="T10" fmla="*/ 0 w 31"/>
                  <a:gd name="T11" fmla="*/ 1 h 36"/>
                  <a:gd name="T12" fmla="*/ 0 w 31"/>
                  <a:gd name="T13" fmla="*/ 1 h 36"/>
                  <a:gd name="T14" fmla="*/ 0 w 31"/>
                  <a:gd name="T15" fmla="*/ 1 h 36"/>
                  <a:gd name="T16" fmla="*/ 0 w 31"/>
                  <a:gd name="T17" fmla="*/ 0 h 36"/>
                  <a:gd name="T18" fmla="*/ 0 w 31"/>
                  <a:gd name="T19" fmla="*/ 1 h 36"/>
                  <a:gd name="T20" fmla="*/ 0 w 31"/>
                  <a:gd name="T21" fmla="*/ 1 h 36"/>
                  <a:gd name="T22" fmla="*/ 0 w 31"/>
                  <a:gd name="T23" fmla="*/ 1 h 36"/>
                  <a:gd name="T24" fmla="*/ 0 w 31"/>
                  <a:gd name="T25" fmla="*/ 1 h 36"/>
                  <a:gd name="T26" fmla="*/ 0 w 31"/>
                  <a:gd name="T27" fmla="*/ 1 h 36"/>
                  <a:gd name="T28" fmla="*/ 0 w 31"/>
                  <a:gd name="T29" fmla="*/ 1 h 36"/>
                  <a:gd name="T30" fmla="*/ 0 w 31"/>
                  <a:gd name="T31" fmla="*/ 1 h 36"/>
                  <a:gd name="T32" fmla="*/ 0 w 31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6"/>
                  <a:gd name="T53" fmla="*/ 31 w 31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6">
                    <a:moveTo>
                      <a:pt x="16" y="36"/>
                    </a:moveTo>
                    <a:lnTo>
                      <a:pt x="23" y="33"/>
                    </a:lnTo>
                    <a:lnTo>
                      <a:pt x="27" y="30"/>
                    </a:lnTo>
                    <a:lnTo>
                      <a:pt x="31" y="24"/>
                    </a:lnTo>
                    <a:lnTo>
                      <a:pt x="31" y="17"/>
                    </a:lnTo>
                    <a:lnTo>
                      <a:pt x="30" y="10"/>
                    </a:lnTo>
                    <a:lnTo>
                      <a:pt x="26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4" y="30"/>
                    </a:lnTo>
                    <a:lnTo>
                      <a:pt x="9" y="35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65" name="Freeform 31">
                <a:extLst>
                  <a:ext uri="{FF2B5EF4-FFF2-40B4-BE49-F238E27FC236}">
                    <a16:creationId xmlns:a16="http://schemas.microsoft.com/office/drawing/2014/main" id="{4246F813-59DE-4FFD-9BF6-749F693403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74" y="1532"/>
                <a:ext cx="16" cy="18"/>
              </a:xfrm>
              <a:custGeom>
                <a:avLst/>
                <a:gdLst>
                  <a:gd name="T0" fmla="*/ 0 w 33"/>
                  <a:gd name="T1" fmla="*/ 1 h 36"/>
                  <a:gd name="T2" fmla="*/ 0 w 33"/>
                  <a:gd name="T3" fmla="*/ 1 h 36"/>
                  <a:gd name="T4" fmla="*/ 0 w 33"/>
                  <a:gd name="T5" fmla="*/ 1 h 36"/>
                  <a:gd name="T6" fmla="*/ 0 w 33"/>
                  <a:gd name="T7" fmla="*/ 1 h 36"/>
                  <a:gd name="T8" fmla="*/ 0 w 33"/>
                  <a:gd name="T9" fmla="*/ 1 h 36"/>
                  <a:gd name="T10" fmla="*/ 0 w 33"/>
                  <a:gd name="T11" fmla="*/ 1 h 36"/>
                  <a:gd name="T12" fmla="*/ 0 w 33"/>
                  <a:gd name="T13" fmla="*/ 1 h 36"/>
                  <a:gd name="T14" fmla="*/ 0 w 33"/>
                  <a:gd name="T15" fmla="*/ 1 h 36"/>
                  <a:gd name="T16" fmla="*/ 0 w 33"/>
                  <a:gd name="T17" fmla="*/ 0 h 36"/>
                  <a:gd name="T18" fmla="*/ 0 w 33"/>
                  <a:gd name="T19" fmla="*/ 1 h 36"/>
                  <a:gd name="T20" fmla="*/ 0 w 33"/>
                  <a:gd name="T21" fmla="*/ 1 h 36"/>
                  <a:gd name="T22" fmla="*/ 0 w 33"/>
                  <a:gd name="T23" fmla="*/ 1 h 36"/>
                  <a:gd name="T24" fmla="*/ 0 w 33"/>
                  <a:gd name="T25" fmla="*/ 1 h 36"/>
                  <a:gd name="T26" fmla="*/ 0 w 33"/>
                  <a:gd name="T27" fmla="*/ 1 h 36"/>
                  <a:gd name="T28" fmla="*/ 0 w 33"/>
                  <a:gd name="T29" fmla="*/ 1 h 36"/>
                  <a:gd name="T30" fmla="*/ 0 w 33"/>
                  <a:gd name="T31" fmla="*/ 1 h 36"/>
                  <a:gd name="T32" fmla="*/ 0 w 33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6"/>
                  <a:gd name="T53" fmla="*/ 33 w 33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6">
                    <a:moveTo>
                      <a:pt x="17" y="36"/>
                    </a:moveTo>
                    <a:lnTo>
                      <a:pt x="11" y="35"/>
                    </a:lnTo>
                    <a:lnTo>
                      <a:pt x="5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5" y="6"/>
                    </a:lnTo>
                    <a:lnTo>
                      <a:pt x="10" y="3"/>
                    </a:lnTo>
                    <a:lnTo>
                      <a:pt x="17" y="0"/>
                    </a:lnTo>
                    <a:lnTo>
                      <a:pt x="22" y="1"/>
                    </a:lnTo>
                    <a:lnTo>
                      <a:pt x="28" y="5"/>
                    </a:lnTo>
                    <a:lnTo>
                      <a:pt x="32" y="11"/>
                    </a:lnTo>
                    <a:lnTo>
                      <a:pt x="33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3" y="35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66" name="Freeform 32">
                <a:extLst>
                  <a:ext uri="{FF2B5EF4-FFF2-40B4-BE49-F238E27FC236}">
                    <a16:creationId xmlns:a16="http://schemas.microsoft.com/office/drawing/2014/main" id="{81A113E4-CBC0-4AE3-BCFE-7A60C6A070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54" y="1543"/>
                <a:ext cx="16" cy="17"/>
              </a:xfrm>
              <a:custGeom>
                <a:avLst/>
                <a:gdLst>
                  <a:gd name="T0" fmla="*/ 0 w 33"/>
                  <a:gd name="T1" fmla="*/ 0 h 35"/>
                  <a:gd name="T2" fmla="*/ 0 w 33"/>
                  <a:gd name="T3" fmla="*/ 0 h 35"/>
                  <a:gd name="T4" fmla="*/ 0 w 33"/>
                  <a:gd name="T5" fmla="*/ 0 h 35"/>
                  <a:gd name="T6" fmla="*/ 0 w 33"/>
                  <a:gd name="T7" fmla="*/ 0 h 35"/>
                  <a:gd name="T8" fmla="*/ 0 w 33"/>
                  <a:gd name="T9" fmla="*/ 0 h 35"/>
                  <a:gd name="T10" fmla="*/ 0 w 33"/>
                  <a:gd name="T11" fmla="*/ 0 h 35"/>
                  <a:gd name="T12" fmla="*/ 0 w 33"/>
                  <a:gd name="T13" fmla="*/ 0 h 35"/>
                  <a:gd name="T14" fmla="*/ 0 w 33"/>
                  <a:gd name="T15" fmla="*/ 0 h 35"/>
                  <a:gd name="T16" fmla="*/ 0 w 33"/>
                  <a:gd name="T17" fmla="*/ 0 h 35"/>
                  <a:gd name="T18" fmla="*/ 0 w 33"/>
                  <a:gd name="T19" fmla="*/ 0 h 35"/>
                  <a:gd name="T20" fmla="*/ 0 w 33"/>
                  <a:gd name="T21" fmla="*/ 0 h 35"/>
                  <a:gd name="T22" fmla="*/ 0 w 33"/>
                  <a:gd name="T23" fmla="*/ 0 h 35"/>
                  <a:gd name="T24" fmla="*/ 0 w 33"/>
                  <a:gd name="T25" fmla="*/ 0 h 35"/>
                  <a:gd name="T26" fmla="*/ 0 w 33"/>
                  <a:gd name="T27" fmla="*/ 0 h 35"/>
                  <a:gd name="T28" fmla="*/ 0 w 33"/>
                  <a:gd name="T29" fmla="*/ 0 h 35"/>
                  <a:gd name="T30" fmla="*/ 0 w 33"/>
                  <a:gd name="T31" fmla="*/ 0 h 35"/>
                  <a:gd name="T32" fmla="*/ 0 w 3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5"/>
                  <a:gd name="T53" fmla="*/ 33 w 3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5">
                    <a:moveTo>
                      <a:pt x="17" y="35"/>
                    </a:moveTo>
                    <a:lnTo>
                      <a:pt x="10" y="34"/>
                    </a:lnTo>
                    <a:lnTo>
                      <a:pt x="5" y="30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2" y="1"/>
                    </a:lnTo>
                    <a:lnTo>
                      <a:pt x="27" y="5"/>
                    </a:lnTo>
                    <a:lnTo>
                      <a:pt x="30" y="9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28" y="29"/>
                    </a:lnTo>
                    <a:lnTo>
                      <a:pt x="23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67" name="Freeform 33">
                <a:extLst>
                  <a:ext uri="{FF2B5EF4-FFF2-40B4-BE49-F238E27FC236}">
                    <a16:creationId xmlns:a16="http://schemas.microsoft.com/office/drawing/2014/main" id="{EB7B479A-7691-4B46-B0E2-76FEC1980E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3" y="1554"/>
                <a:ext cx="48" cy="86"/>
              </a:xfrm>
              <a:custGeom>
                <a:avLst/>
                <a:gdLst>
                  <a:gd name="T0" fmla="*/ 1 w 96"/>
                  <a:gd name="T1" fmla="*/ 0 h 173"/>
                  <a:gd name="T2" fmla="*/ 1 w 96"/>
                  <a:gd name="T3" fmla="*/ 0 h 173"/>
                  <a:gd name="T4" fmla="*/ 1 w 96"/>
                  <a:gd name="T5" fmla="*/ 0 h 173"/>
                  <a:gd name="T6" fmla="*/ 1 w 96"/>
                  <a:gd name="T7" fmla="*/ 0 h 173"/>
                  <a:gd name="T8" fmla="*/ 1 w 96"/>
                  <a:gd name="T9" fmla="*/ 0 h 173"/>
                  <a:gd name="T10" fmla="*/ 1 w 96"/>
                  <a:gd name="T11" fmla="*/ 0 h 173"/>
                  <a:gd name="T12" fmla="*/ 1 w 96"/>
                  <a:gd name="T13" fmla="*/ 0 h 173"/>
                  <a:gd name="T14" fmla="*/ 1 w 96"/>
                  <a:gd name="T15" fmla="*/ 0 h 173"/>
                  <a:gd name="T16" fmla="*/ 1 w 96"/>
                  <a:gd name="T17" fmla="*/ 0 h 173"/>
                  <a:gd name="T18" fmla="*/ 1 w 96"/>
                  <a:gd name="T19" fmla="*/ 0 h 173"/>
                  <a:gd name="T20" fmla="*/ 1 w 96"/>
                  <a:gd name="T21" fmla="*/ 0 h 173"/>
                  <a:gd name="T22" fmla="*/ 1 w 96"/>
                  <a:gd name="T23" fmla="*/ 0 h 173"/>
                  <a:gd name="T24" fmla="*/ 1 w 96"/>
                  <a:gd name="T25" fmla="*/ 0 h 173"/>
                  <a:gd name="T26" fmla="*/ 1 w 96"/>
                  <a:gd name="T27" fmla="*/ 0 h 173"/>
                  <a:gd name="T28" fmla="*/ 1 w 96"/>
                  <a:gd name="T29" fmla="*/ 0 h 173"/>
                  <a:gd name="T30" fmla="*/ 1 w 96"/>
                  <a:gd name="T31" fmla="*/ 0 h 173"/>
                  <a:gd name="T32" fmla="*/ 1 w 96"/>
                  <a:gd name="T33" fmla="*/ 0 h 173"/>
                  <a:gd name="T34" fmla="*/ 1 w 96"/>
                  <a:gd name="T35" fmla="*/ 0 h 173"/>
                  <a:gd name="T36" fmla="*/ 1 w 96"/>
                  <a:gd name="T37" fmla="*/ 0 h 173"/>
                  <a:gd name="T38" fmla="*/ 1 w 96"/>
                  <a:gd name="T39" fmla="*/ 0 h 173"/>
                  <a:gd name="T40" fmla="*/ 1 w 96"/>
                  <a:gd name="T41" fmla="*/ 0 h 173"/>
                  <a:gd name="T42" fmla="*/ 1 w 96"/>
                  <a:gd name="T43" fmla="*/ 0 h 173"/>
                  <a:gd name="T44" fmla="*/ 1 w 96"/>
                  <a:gd name="T45" fmla="*/ 0 h 173"/>
                  <a:gd name="T46" fmla="*/ 1 w 96"/>
                  <a:gd name="T47" fmla="*/ 0 h 173"/>
                  <a:gd name="T48" fmla="*/ 0 w 96"/>
                  <a:gd name="T49" fmla="*/ 0 h 173"/>
                  <a:gd name="T50" fmla="*/ 1 w 96"/>
                  <a:gd name="T51" fmla="*/ 0 h 173"/>
                  <a:gd name="T52" fmla="*/ 1 w 96"/>
                  <a:gd name="T53" fmla="*/ 0 h 173"/>
                  <a:gd name="T54" fmla="*/ 1 w 96"/>
                  <a:gd name="T55" fmla="*/ 0 h 173"/>
                  <a:gd name="T56" fmla="*/ 1 w 96"/>
                  <a:gd name="T57" fmla="*/ 0 h 173"/>
                  <a:gd name="T58" fmla="*/ 1 w 96"/>
                  <a:gd name="T59" fmla="*/ 0 h 173"/>
                  <a:gd name="T60" fmla="*/ 1 w 96"/>
                  <a:gd name="T61" fmla="*/ 0 h 173"/>
                  <a:gd name="T62" fmla="*/ 1 w 96"/>
                  <a:gd name="T63" fmla="*/ 0 h 173"/>
                  <a:gd name="T64" fmla="*/ 1 w 96"/>
                  <a:gd name="T65" fmla="*/ 0 h 173"/>
                  <a:gd name="T66" fmla="*/ 1 w 96"/>
                  <a:gd name="T67" fmla="*/ 0 h 173"/>
                  <a:gd name="T68" fmla="*/ 1 w 96"/>
                  <a:gd name="T69" fmla="*/ 0 h 173"/>
                  <a:gd name="T70" fmla="*/ 1 w 96"/>
                  <a:gd name="T71" fmla="*/ 0 h 173"/>
                  <a:gd name="T72" fmla="*/ 1 w 96"/>
                  <a:gd name="T73" fmla="*/ 0 h 173"/>
                  <a:gd name="T74" fmla="*/ 1 w 96"/>
                  <a:gd name="T75" fmla="*/ 0 h 173"/>
                  <a:gd name="T76" fmla="*/ 1 w 96"/>
                  <a:gd name="T77" fmla="*/ 0 h 173"/>
                  <a:gd name="T78" fmla="*/ 1 w 96"/>
                  <a:gd name="T79" fmla="*/ 0 h 173"/>
                  <a:gd name="T80" fmla="*/ 1 w 96"/>
                  <a:gd name="T81" fmla="*/ 0 h 173"/>
                  <a:gd name="T82" fmla="*/ 1 w 96"/>
                  <a:gd name="T83" fmla="*/ 0 h 173"/>
                  <a:gd name="T84" fmla="*/ 1 w 96"/>
                  <a:gd name="T85" fmla="*/ 0 h 173"/>
                  <a:gd name="T86" fmla="*/ 1 w 96"/>
                  <a:gd name="T87" fmla="*/ 0 h 173"/>
                  <a:gd name="T88" fmla="*/ 1 w 96"/>
                  <a:gd name="T89" fmla="*/ 0 h 173"/>
                  <a:gd name="T90" fmla="*/ 1 w 96"/>
                  <a:gd name="T91" fmla="*/ 0 h 173"/>
                  <a:gd name="T92" fmla="*/ 1 w 96"/>
                  <a:gd name="T93" fmla="*/ 0 h 173"/>
                  <a:gd name="T94" fmla="*/ 1 w 96"/>
                  <a:gd name="T95" fmla="*/ 0 h 173"/>
                  <a:gd name="T96" fmla="*/ 1 w 96"/>
                  <a:gd name="T97" fmla="*/ 0 h 173"/>
                  <a:gd name="T98" fmla="*/ 1 w 96"/>
                  <a:gd name="T99" fmla="*/ 0 h 1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73"/>
                  <a:gd name="T152" fmla="*/ 96 w 96"/>
                  <a:gd name="T153" fmla="*/ 173 h 1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73">
                    <a:moveTo>
                      <a:pt x="79" y="90"/>
                    </a:moveTo>
                    <a:lnTo>
                      <a:pt x="73" y="91"/>
                    </a:lnTo>
                    <a:lnTo>
                      <a:pt x="68" y="95"/>
                    </a:lnTo>
                    <a:lnTo>
                      <a:pt x="65" y="99"/>
                    </a:lnTo>
                    <a:lnTo>
                      <a:pt x="65" y="106"/>
                    </a:lnTo>
                    <a:lnTo>
                      <a:pt x="65" y="115"/>
                    </a:lnTo>
                    <a:lnTo>
                      <a:pt x="57" y="111"/>
                    </a:lnTo>
                    <a:lnTo>
                      <a:pt x="56" y="62"/>
                    </a:lnTo>
                    <a:lnTo>
                      <a:pt x="73" y="0"/>
                    </a:lnTo>
                    <a:lnTo>
                      <a:pt x="33" y="16"/>
                    </a:lnTo>
                    <a:lnTo>
                      <a:pt x="37" y="58"/>
                    </a:lnTo>
                    <a:lnTo>
                      <a:pt x="14" y="24"/>
                    </a:lnTo>
                    <a:lnTo>
                      <a:pt x="3" y="33"/>
                    </a:lnTo>
                    <a:lnTo>
                      <a:pt x="37" y="63"/>
                    </a:lnTo>
                    <a:lnTo>
                      <a:pt x="42" y="112"/>
                    </a:lnTo>
                    <a:lnTo>
                      <a:pt x="30" y="118"/>
                    </a:lnTo>
                    <a:lnTo>
                      <a:pt x="30" y="107"/>
                    </a:lnTo>
                    <a:lnTo>
                      <a:pt x="29" y="100"/>
                    </a:lnTo>
                    <a:lnTo>
                      <a:pt x="26" y="96"/>
                    </a:lnTo>
                    <a:lnTo>
                      <a:pt x="21" y="92"/>
                    </a:lnTo>
                    <a:lnTo>
                      <a:pt x="15" y="91"/>
                    </a:lnTo>
                    <a:lnTo>
                      <a:pt x="10" y="92"/>
                    </a:lnTo>
                    <a:lnTo>
                      <a:pt x="5" y="96"/>
                    </a:lnTo>
                    <a:lnTo>
                      <a:pt x="2" y="101"/>
                    </a:lnTo>
                    <a:lnTo>
                      <a:pt x="0" y="108"/>
                    </a:lnTo>
                    <a:lnTo>
                      <a:pt x="2" y="157"/>
                    </a:lnTo>
                    <a:lnTo>
                      <a:pt x="3" y="164"/>
                    </a:lnTo>
                    <a:lnTo>
                      <a:pt x="6" y="168"/>
                    </a:lnTo>
                    <a:lnTo>
                      <a:pt x="11" y="172"/>
                    </a:lnTo>
                    <a:lnTo>
                      <a:pt x="17" y="173"/>
                    </a:lnTo>
                    <a:lnTo>
                      <a:pt x="22" y="172"/>
                    </a:lnTo>
                    <a:lnTo>
                      <a:pt x="28" y="167"/>
                    </a:lnTo>
                    <a:lnTo>
                      <a:pt x="30" y="162"/>
                    </a:lnTo>
                    <a:lnTo>
                      <a:pt x="32" y="156"/>
                    </a:lnTo>
                    <a:lnTo>
                      <a:pt x="32" y="136"/>
                    </a:lnTo>
                    <a:lnTo>
                      <a:pt x="65" y="136"/>
                    </a:lnTo>
                    <a:lnTo>
                      <a:pt x="66" y="156"/>
                    </a:lnTo>
                    <a:lnTo>
                      <a:pt x="67" y="162"/>
                    </a:lnTo>
                    <a:lnTo>
                      <a:pt x="71" y="167"/>
                    </a:lnTo>
                    <a:lnTo>
                      <a:pt x="75" y="171"/>
                    </a:lnTo>
                    <a:lnTo>
                      <a:pt x="81" y="172"/>
                    </a:lnTo>
                    <a:lnTo>
                      <a:pt x="87" y="171"/>
                    </a:lnTo>
                    <a:lnTo>
                      <a:pt x="91" y="166"/>
                    </a:lnTo>
                    <a:lnTo>
                      <a:pt x="95" y="161"/>
                    </a:lnTo>
                    <a:lnTo>
                      <a:pt x="96" y="154"/>
                    </a:lnTo>
                    <a:lnTo>
                      <a:pt x="95" y="106"/>
                    </a:lnTo>
                    <a:lnTo>
                      <a:pt x="94" y="99"/>
                    </a:lnTo>
                    <a:lnTo>
                      <a:pt x="90" y="95"/>
                    </a:lnTo>
                    <a:lnTo>
                      <a:pt x="86" y="91"/>
                    </a:lnTo>
                    <a:lnTo>
                      <a:pt x="79" y="9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68" name="Freeform 34">
                <a:extLst>
                  <a:ext uri="{FF2B5EF4-FFF2-40B4-BE49-F238E27FC236}">
                    <a16:creationId xmlns:a16="http://schemas.microsoft.com/office/drawing/2014/main" id="{E481DB78-D752-4B71-91F6-B222809493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583"/>
                <a:ext cx="30" cy="53"/>
              </a:xfrm>
              <a:custGeom>
                <a:avLst/>
                <a:gdLst>
                  <a:gd name="T0" fmla="*/ 1 w 60"/>
                  <a:gd name="T1" fmla="*/ 1 h 106"/>
                  <a:gd name="T2" fmla="*/ 1 w 60"/>
                  <a:gd name="T3" fmla="*/ 1 h 106"/>
                  <a:gd name="T4" fmla="*/ 1 w 60"/>
                  <a:gd name="T5" fmla="*/ 1 h 106"/>
                  <a:gd name="T6" fmla="*/ 1 w 60"/>
                  <a:gd name="T7" fmla="*/ 1 h 106"/>
                  <a:gd name="T8" fmla="*/ 1 w 60"/>
                  <a:gd name="T9" fmla="*/ 1 h 106"/>
                  <a:gd name="T10" fmla="*/ 1 w 60"/>
                  <a:gd name="T11" fmla="*/ 1 h 106"/>
                  <a:gd name="T12" fmla="*/ 1 w 60"/>
                  <a:gd name="T13" fmla="*/ 1 h 106"/>
                  <a:gd name="T14" fmla="*/ 1 w 60"/>
                  <a:gd name="T15" fmla="*/ 1 h 106"/>
                  <a:gd name="T16" fmla="*/ 1 w 60"/>
                  <a:gd name="T17" fmla="*/ 0 h 106"/>
                  <a:gd name="T18" fmla="*/ 1 w 60"/>
                  <a:gd name="T19" fmla="*/ 1 h 106"/>
                  <a:gd name="T20" fmla="*/ 1 w 60"/>
                  <a:gd name="T21" fmla="*/ 1 h 106"/>
                  <a:gd name="T22" fmla="*/ 1 w 60"/>
                  <a:gd name="T23" fmla="*/ 1 h 106"/>
                  <a:gd name="T24" fmla="*/ 1 w 60"/>
                  <a:gd name="T25" fmla="*/ 1 h 106"/>
                  <a:gd name="T26" fmla="*/ 1 w 60"/>
                  <a:gd name="T27" fmla="*/ 1 h 106"/>
                  <a:gd name="T28" fmla="*/ 1 w 60"/>
                  <a:gd name="T29" fmla="*/ 1 h 106"/>
                  <a:gd name="T30" fmla="*/ 1 w 60"/>
                  <a:gd name="T31" fmla="*/ 1 h 106"/>
                  <a:gd name="T32" fmla="*/ 1 w 60"/>
                  <a:gd name="T33" fmla="*/ 1 h 106"/>
                  <a:gd name="T34" fmla="*/ 1 w 60"/>
                  <a:gd name="T35" fmla="*/ 1 h 106"/>
                  <a:gd name="T36" fmla="*/ 1 w 60"/>
                  <a:gd name="T37" fmla="*/ 1 h 106"/>
                  <a:gd name="T38" fmla="*/ 1 w 60"/>
                  <a:gd name="T39" fmla="*/ 1 h 106"/>
                  <a:gd name="T40" fmla="*/ 0 w 60"/>
                  <a:gd name="T41" fmla="*/ 1 h 106"/>
                  <a:gd name="T42" fmla="*/ 0 w 60"/>
                  <a:gd name="T43" fmla="*/ 1 h 106"/>
                  <a:gd name="T44" fmla="*/ 0 w 60"/>
                  <a:gd name="T45" fmla="*/ 1 h 106"/>
                  <a:gd name="T46" fmla="*/ 1 w 60"/>
                  <a:gd name="T47" fmla="*/ 1 h 106"/>
                  <a:gd name="T48" fmla="*/ 1 w 60"/>
                  <a:gd name="T49" fmla="*/ 1 h 106"/>
                  <a:gd name="T50" fmla="*/ 1 w 60"/>
                  <a:gd name="T51" fmla="*/ 1 h 106"/>
                  <a:gd name="T52" fmla="*/ 1 w 60"/>
                  <a:gd name="T53" fmla="*/ 1 h 106"/>
                  <a:gd name="T54" fmla="*/ 1 w 60"/>
                  <a:gd name="T55" fmla="*/ 1 h 106"/>
                  <a:gd name="T56" fmla="*/ 1 w 60"/>
                  <a:gd name="T57" fmla="*/ 1 h 106"/>
                  <a:gd name="T58" fmla="*/ 1 w 60"/>
                  <a:gd name="T59" fmla="*/ 1 h 106"/>
                  <a:gd name="T60" fmla="*/ 1 w 60"/>
                  <a:gd name="T61" fmla="*/ 1 h 106"/>
                  <a:gd name="T62" fmla="*/ 1 w 60"/>
                  <a:gd name="T63" fmla="*/ 1 h 106"/>
                  <a:gd name="T64" fmla="*/ 1 w 60"/>
                  <a:gd name="T65" fmla="*/ 1 h 106"/>
                  <a:gd name="T66" fmla="*/ 1 w 60"/>
                  <a:gd name="T67" fmla="*/ 1 h 106"/>
                  <a:gd name="T68" fmla="*/ 1 w 60"/>
                  <a:gd name="T69" fmla="*/ 1 h 106"/>
                  <a:gd name="T70" fmla="*/ 1 w 60"/>
                  <a:gd name="T71" fmla="*/ 1 h 106"/>
                  <a:gd name="T72" fmla="*/ 1 w 60"/>
                  <a:gd name="T73" fmla="*/ 1 h 106"/>
                  <a:gd name="T74" fmla="*/ 1 w 60"/>
                  <a:gd name="T75" fmla="*/ 1 h 106"/>
                  <a:gd name="T76" fmla="*/ 1 w 60"/>
                  <a:gd name="T77" fmla="*/ 1 h 106"/>
                  <a:gd name="T78" fmla="*/ 1 w 60"/>
                  <a:gd name="T79" fmla="*/ 1 h 106"/>
                  <a:gd name="T80" fmla="*/ 1 w 60"/>
                  <a:gd name="T81" fmla="*/ 1 h 106"/>
                  <a:gd name="T82" fmla="*/ 1 w 60"/>
                  <a:gd name="T83" fmla="*/ 1 h 106"/>
                  <a:gd name="T84" fmla="*/ 1 w 60"/>
                  <a:gd name="T85" fmla="*/ 1 h 106"/>
                  <a:gd name="T86" fmla="*/ 1 w 60"/>
                  <a:gd name="T87" fmla="*/ 1 h 106"/>
                  <a:gd name="T88" fmla="*/ 1 w 60"/>
                  <a:gd name="T89" fmla="*/ 1 h 106"/>
                  <a:gd name="T90" fmla="*/ 1 w 60"/>
                  <a:gd name="T91" fmla="*/ 1 h 106"/>
                  <a:gd name="T92" fmla="*/ 1 w 60"/>
                  <a:gd name="T93" fmla="*/ 1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"/>
                  <a:gd name="T142" fmla="*/ 0 h 106"/>
                  <a:gd name="T143" fmla="*/ 60 w 60"/>
                  <a:gd name="T144" fmla="*/ 106 h 10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" h="106">
                    <a:moveTo>
                      <a:pt x="49" y="54"/>
                    </a:moveTo>
                    <a:lnTo>
                      <a:pt x="46" y="55"/>
                    </a:lnTo>
                    <a:lnTo>
                      <a:pt x="44" y="57"/>
                    </a:lnTo>
                    <a:lnTo>
                      <a:pt x="41" y="61"/>
                    </a:lnTo>
                    <a:lnTo>
                      <a:pt x="40" y="64"/>
                    </a:lnTo>
                    <a:lnTo>
                      <a:pt x="40" y="70"/>
                    </a:lnTo>
                    <a:lnTo>
                      <a:pt x="34" y="68"/>
                    </a:lnTo>
                    <a:lnTo>
                      <a:pt x="35" y="35"/>
                    </a:lnTo>
                    <a:lnTo>
                      <a:pt x="42" y="0"/>
                    </a:lnTo>
                    <a:lnTo>
                      <a:pt x="19" y="9"/>
                    </a:lnTo>
                    <a:lnTo>
                      <a:pt x="22" y="37"/>
                    </a:lnTo>
                    <a:lnTo>
                      <a:pt x="25" y="68"/>
                    </a:lnTo>
                    <a:lnTo>
                      <a:pt x="18" y="72"/>
                    </a:lnTo>
                    <a:lnTo>
                      <a:pt x="18" y="65"/>
                    </a:lnTo>
                    <a:lnTo>
                      <a:pt x="17" y="61"/>
                    </a:lnTo>
                    <a:lnTo>
                      <a:pt x="16" y="58"/>
                    </a:lnTo>
                    <a:lnTo>
                      <a:pt x="12" y="56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3" y="102"/>
                    </a:lnTo>
                    <a:lnTo>
                      <a:pt x="6" y="104"/>
                    </a:lnTo>
                    <a:lnTo>
                      <a:pt x="9" y="106"/>
                    </a:lnTo>
                    <a:lnTo>
                      <a:pt x="12" y="104"/>
                    </a:lnTo>
                    <a:lnTo>
                      <a:pt x="16" y="102"/>
                    </a:lnTo>
                    <a:lnTo>
                      <a:pt x="17" y="100"/>
                    </a:lnTo>
                    <a:lnTo>
                      <a:pt x="18" y="95"/>
                    </a:lnTo>
                    <a:lnTo>
                      <a:pt x="18" y="84"/>
                    </a:lnTo>
                    <a:lnTo>
                      <a:pt x="40" y="83"/>
                    </a:lnTo>
                    <a:lnTo>
                      <a:pt x="41" y="94"/>
                    </a:lnTo>
                    <a:lnTo>
                      <a:pt x="42" y="99"/>
                    </a:lnTo>
                    <a:lnTo>
                      <a:pt x="45" y="101"/>
                    </a:lnTo>
                    <a:lnTo>
                      <a:pt x="47" y="103"/>
                    </a:lnTo>
                    <a:lnTo>
                      <a:pt x="50" y="104"/>
                    </a:lnTo>
                    <a:lnTo>
                      <a:pt x="54" y="103"/>
                    </a:lnTo>
                    <a:lnTo>
                      <a:pt x="57" y="101"/>
                    </a:lnTo>
                    <a:lnTo>
                      <a:pt x="59" y="99"/>
                    </a:lnTo>
                    <a:lnTo>
                      <a:pt x="60" y="94"/>
                    </a:lnTo>
                    <a:lnTo>
                      <a:pt x="59" y="64"/>
                    </a:lnTo>
                    <a:lnTo>
                      <a:pt x="57" y="60"/>
                    </a:lnTo>
                    <a:lnTo>
                      <a:pt x="56" y="57"/>
                    </a:lnTo>
                    <a:lnTo>
                      <a:pt x="53" y="55"/>
                    </a:lnTo>
                    <a:lnTo>
                      <a:pt x="49" y="5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69" name="Freeform 35">
                <a:extLst>
                  <a:ext uri="{FF2B5EF4-FFF2-40B4-BE49-F238E27FC236}">
                    <a16:creationId xmlns:a16="http://schemas.microsoft.com/office/drawing/2014/main" id="{384FA920-3509-4B2F-A504-062F9920F2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2" y="1561"/>
                <a:ext cx="48" cy="85"/>
              </a:xfrm>
              <a:custGeom>
                <a:avLst/>
                <a:gdLst>
                  <a:gd name="T0" fmla="*/ 1 w 96"/>
                  <a:gd name="T1" fmla="*/ 1 h 169"/>
                  <a:gd name="T2" fmla="*/ 1 w 96"/>
                  <a:gd name="T3" fmla="*/ 1 h 169"/>
                  <a:gd name="T4" fmla="*/ 1 w 96"/>
                  <a:gd name="T5" fmla="*/ 1 h 169"/>
                  <a:gd name="T6" fmla="*/ 1 w 96"/>
                  <a:gd name="T7" fmla="*/ 1 h 169"/>
                  <a:gd name="T8" fmla="*/ 1 w 96"/>
                  <a:gd name="T9" fmla="*/ 1 h 169"/>
                  <a:gd name="T10" fmla="*/ 1 w 96"/>
                  <a:gd name="T11" fmla="*/ 1 h 169"/>
                  <a:gd name="T12" fmla="*/ 1 w 96"/>
                  <a:gd name="T13" fmla="*/ 1 h 169"/>
                  <a:gd name="T14" fmla="*/ 1 w 96"/>
                  <a:gd name="T15" fmla="*/ 1 h 169"/>
                  <a:gd name="T16" fmla="*/ 1 w 96"/>
                  <a:gd name="T17" fmla="*/ 1 h 169"/>
                  <a:gd name="T18" fmla="*/ 1 w 96"/>
                  <a:gd name="T19" fmla="*/ 1 h 169"/>
                  <a:gd name="T20" fmla="*/ 1 w 96"/>
                  <a:gd name="T21" fmla="*/ 1 h 169"/>
                  <a:gd name="T22" fmla="*/ 1 w 96"/>
                  <a:gd name="T23" fmla="*/ 1 h 169"/>
                  <a:gd name="T24" fmla="*/ 1 w 96"/>
                  <a:gd name="T25" fmla="*/ 0 h 169"/>
                  <a:gd name="T26" fmla="*/ 1 w 96"/>
                  <a:gd name="T27" fmla="*/ 1 h 169"/>
                  <a:gd name="T28" fmla="*/ 1 w 96"/>
                  <a:gd name="T29" fmla="*/ 1 h 169"/>
                  <a:gd name="T30" fmla="*/ 1 w 96"/>
                  <a:gd name="T31" fmla="*/ 1 h 169"/>
                  <a:gd name="T32" fmla="*/ 1 w 96"/>
                  <a:gd name="T33" fmla="*/ 1 h 169"/>
                  <a:gd name="T34" fmla="*/ 1 w 96"/>
                  <a:gd name="T35" fmla="*/ 1 h 169"/>
                  <a:gd name="T36" fmla="*/ 1 w 96"/>
                  <a:gd name="T37" fmla="*/ 1 h 169"/>
                  <a:gd name="T38" fmla="*/ 1 w 96"/>
                  <a:gd name="T39" fmla="*/ 1 h 169"/>
                  <a:gd name="T40" fmla="*/ 1 w 96"/>
                  <a:gd name="T41" fmla="*/ 1 h 169"/>
                  <a:gd name="T42" fmla="*/ 1 w 96"/>
                  <a:gd name="T43" fmla="*/ 1 h 169"/>
                  <a:gd name="T44" fmla="*/ 1 w 96"/>
                  <a:gd name="T45" fmla="*/ 1 h 169"/>
                  <a:gd name="T46" fmla="*/ 1 w 96"/>
                  <a:gd name="T47" fmla="*/ 1 h 169"/>
                  <a:gd name="T48" fmla="*/ 0 w 96"/>
                  <a:gd name="T49" fmla="*/ 1 h 169"/>
                  <a:gd name="T50" fmla="*/ 1 w 96"/>
                  <a:gd name="T51" fmla="*/ 1 h 169"/>
                  <a:gd name="T52" fmla="*/ 1 w 96"/>
                  <a:gd name="T53" fmla="*/ 1 h 169"/>
                  <a:gd name="T54" fmla="*/ 1 w 96"/>
                  <a:gd name="T55" fmla="*/ 1 h 169"/>
                  <a:gd name="T56" fmla="*/ 1 w 96"/>
                  <a:gd name="T57" fmla="*/ 1 h 169"/>
                  <a:gd name="T58" fmla="*/ 1 w 96"/>
                  <a:gd name="T59" fmla="*/ 1 h 169"/>
                  <a:gd name="T60" fmla="*/ 1 w 96"/>
                  <a:gd name="T61" fmla="*/ 1 h 169"/>
                  <a:gd name="T62" fmla="*/ 1 w 96"/>
                  <a:gd name="T63" fmla="*/ 1 h 169"/>
                  <a:gd name="T64" fmla="*/ 1 w 96"/>
                  <a:gd name="T65" fmla="*/ 1 h 169"/>
                  <a:gd name="T66" fmla="*/ 1 w 96"/>
                  <a:gd name="T67" fmla="*/ 1 h 169"/>
                  <a:gd name="T68" fmla="*/ 1 w 96"/>
                  <a:gd name="T69" fmla="*/ 1 h 169"/>
                  <a:gd name="T70" fmla="*/ 1 w 96"/>
                  <a:gd name="T71" fmla="*/ 1 h 169"/>
                  <a:gd name="T72" fmla="*/ 1 w 96"/>
                  <a:gd name="T73" fmla="*/ 1 h 169"/>
                  <a:gd name="T74" fmla="*/ 1 w 96"/>
                  <a:gd name="T75" fmla="*/ 1 h 169"/>
                  <a:gd name="T76" fmla="*/ 1 w 96"/>
                  <a:gd name="T77" fmla="*/ 1 h 169"/>
                  <a:gd name="T78" fmla="*/ 1 w 96"/>
                  <a:gd name="T79" fmla="*/ 1 h 169"/>
                  <a:gd name="T80" fmla="*/ 1 w 96"/>
                  <a:gd name="T81" fmla="*/ 1 h 169"/>
                  <a:gd name="T82" fmla="*/ 1 w 96"/>
                  <a:gd name="T83" fmla="*/ 1 h 169"/>
                  <a:gd name="T84" fmla="*/ 1 w 96"/>
                  <a:gd name="T85" fmla="*/ 1 h 169"/>
                  <a:gd name="T86" fmla="*/ 1 w 96"/>
                  <a:gd name="T87" fmla="*/ 1 h 169"/>
                  <a:gd name="T88" fmla="*/ 1 w 96"/>
                  <a:gd name="T89" fmla="*/ 1 h 169"/>
                  <a:gd name="T90" fmla="*/ 1 w 96"/>
                  <a:gd name="T91" fmla="*/ 1 h 169"/>
                  <a:gd name="T92" fmla="*/ 1 w 96"/>
                  <a:gd name="T93" fmla="*/ 1 h 169"/>
                  <a:gd name="T94" fmla="*/ 1 w 96"/>
                  <a:gd name="T95" fmla="*/ 1 h 169"/>
                  <a:gd name="T96" fmla="*/ 1 w 96"/>
                  <a:gd name="T97" fmla="*/ 1 h 169"/>
                  <a:gd name="T98" fmla="*/ 1 w 96"/>
                  <a:gd name="T99" fmla="*/ 1 h 1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69"/>
                  <a:gd name="T152" fmla="*/ 96 w 96"/>
                  <a:gd name="T153" fmla="*/ 169 h 1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69">
                    <a:moveTo>
                      <a:pt x="80" y="86"/>
                    </a:moveTo>
                    <a:lnTo>
                      <a:pt x="74" y="87"/>
                    </a:lnTo>
                    <a:lnTo>
                      <a:pt x="70" y="91"/>
                    </a:lnTo>
                    <a:lnTo>
                      <a:pt x="66" y="95"/>
                    </a:lnTo>
                    <a:lnTo>
                      <a:pt x="65" y="102"/>
                    </a:lnTo>
                    <a:lnTo>
                      <a:pt x="65" y="113"/>
                    </a:lnTo>
                    <a:lnTo>
                      <a:pt x="53" y="107"/>
                    </a:lnTo>
                    <a:lnTo>
                      <a:pt x="57" y="59"/>
                    </a:lnTo>
                    <a:lnTo>
                      <a:pt x="90" y="28"/>
                    </a:lnTo>
                    <a:lnTo>
                      <a:pt x="79" y="19"/>
                    </a:lnTo>
                    <a:lnTo>
                      <a:pt x="57" y="54"/>
                    </a:lnTo>
                    <a:lnTo>
                      <a:pt x="59" y="11"/>
                    </a:lnTo>
                    <a:lnTo>
                      <a:pt x="21" y="0"/>
                    </a:lnTo>
                    <a:lnTo>
                      <a:pt x="37" y="61"/>
                    </a:lnTo>
                    <a:lnTo>
                      <a:pt x="39" y="108"/>
                    </a:lnTo>
                    <a:lnTo>
                      <a:pt x="32" y="112"/>
                    </a:lnTo>
                    <a:lnTo>
                      <a:pt x="32" y="104"/>
                    </a:lnTo>
                    <a:lnTo>
                      <a:pt x="29" y="97"/>
                    </a:lnTo>
                    <a:lnTo>
                      <a:pt x="26" y="92"/>
                    </a:lnTo>
                    <a:lnTo>
                      <a:pt x="21" y="89"/>
                    </a:lnTo>
                    <a:lnTo>
                      <a:pt x="15" y="87"/>
                    </a:lnTo>
                    <a:lnTo>
                      <a:pt x="10" y="89"/>
                    </a:lnTo>
                    <a:lnTo>
                      <a:pt x="5" y="92"/>
                    </a:lnTo>
                    <a:lnTo>
                      <a:pt x="2" y="98"/>
                    </a:lnTo>
                    <a:lnTo>
                      <a:pt x="0" y="105"/>
                    </a:lnTo>
                    <a:lnTo>
                      <a:pt x="2" y="153"/>
                    </a:lnTo>
                    <a:lnTo>
                      <a:pt x="4" y="160"/>
                    </a:lnTo>
                    <a:lnTo>
                      <a:pt x="7" y="165"/>
                    </a:lnTo>
                    <a:lnTo>
                      <a:pt x="12" y="168"/>
                    </a:lnTo>
                    <a:lnTo>
                      <a:pt x="18" y="169"/>
                    </a:lnTo>
                    <a:lnTo>
                      <a:pt x="24" y="168"/>
                    </a:lnTo>
                    <a:lnTo>
                      <a:pt x="28" y="163"/>
                    </a:lnTo>
                    <a:lnTo>
                      <a:pt x="32" y="159"/>
                    </a:lnTo>
                    <a:lnTo>
                      <a:pt x="33" y="152"/>
                    </a:lnTo>
                    <a:lnTo>
                      <a:pt x="32" y="132"/>
                    </a:lnTo>
                    <a:lnTo>
                      <a:pt x="66" y="132"/>
                    </a:lnTo>
                    <a:lnTo>
                      <a:pt x="66" y="152"/>
                    </a:lnTo>
                    <a:lnTo>
                      <a:pt x="67" y="159"/>
                    </a:lnTo>
                    <a:lnTo>
                      <a:pt x="71" y="163"/>
                    </a:lnTo>
                    <a:lnTo>
                      <a:pt x="75" y="167"/>
                    </a:lnTo>
                    <a:lnTo>
                      <a:pt x="81" y="168"/>
                    </a:lnTo>
                    <a:lnTo>
                      <a:pt x="87" y="167"/>
                    </a:lnTo>
                    <a:lnTo>
                      <a:pt x="93" y="162"/>
                    </a:lnTo>
                    <a:lnTo>
                      <a:pt x="95" y="158"/>
                    </a:lnTo>
                    <a:lnTo>
                      <a:pt x="96" y="151"/>
                    </a:lnTo>
                    <a:lnTo>
                      <a:pt x="95" y="102"/>
                    </a:lnTo>
                    <a:lnTo>
                      <a:pt x="94" y="95"/>
                    </a:lnTo>
                    <a:lnTo>
                      <a:pt x="90" y="91"/>
                    </a:lnTo>
                    <a:lnTo>
                      <a:pt x="86" y="87"/>
                    </a:lnTo>
                    <a:lnTo>
                      <a:pt x="80" y="8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0" name="Freeform 36">
                <a:extLst>
                  <a:ext uri="{FF2B5EF4-FFF2-40B4-BE49-F238E27FC236}">
                    <a16:creationId xmlns:a16="http://schemas.microsoft.com/office/drawing/2014/main" id="{5CC24F75-4422-4774-98C6-88298579C8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76" y="1477"/>
                <a:ext cx="196" cy="37"/>
              </a:xfrm>
              <a:custGeom>
                <a:avLst/>
                <a:gdLst>
                  <a:gd name="T0" fmla="*/ 1 w 393"/>
                  <a:gd name="T1" fmla="*/ 1 h 73"/>
                  <a:gd name="T2" fmla="*/ 1 w 393"/>
                  <a:gd name="T3" fmla="*/ 0 h 73"/>
                  <a:gd name="T4" fmla="*/ 0 w 393"/>
                  <a:gd name="T5" fmla="*/ 1 h 73"/>
                  <a:gd name="T6" fmla="*/ 0 w 393"/>
                  <a:gd name="T7" fmla="*/ 1 h 73"/>
                  <a:gd name="T8" fmla="*/ 0 w 393"/>
                  <a:gd name="T9" fmla="*/ 1 h 73"/>
                  <a:gd name="T10" fmla="*/ 0 w 393"/>
                  <a:gd name="T11" fmla="*/ 1 h 73"/>
                  <a:gd name="T12" fmla="*/ 0 w 393"/>
                  <a:gd name="T13" fmla="*/ 1 h 73"/>
                  <a:gd name="T14" fmla="*/ 0 w 393"/>
                  <a:gd name="T15" fmla="*/ 1 h 73"/>
                  <a:gd name="T16" fmla="*/ 0 w 393"/>
                  <a:gd name="T17" fmla="*/ 1 h 73"/>
                  <a:gd name="T18" fmla="*/ 0 w 393"/>
                  <a:gd name="T19" fmla="*/ 1 h 73"/>
                  <a:gd name="T20" fmla="*/ 0 w 393"/>
                  <a:gd name="T21" fmla="*/ 1 h 73"/>
                  <a:gd name="T22" fmla="*/ 0 w 393"/>
                  <a:gd name="T23" fmla="*/ 1 h 73"/>
                  <a:gd name="T24" fmla="*/ 0 w 393"/>
                  <a:gd name="T25" fmla="*/ 1 h 73"/>
                  <a:gd name="T26" fmla="*/ 0 w 393"/>
                  <a:gd name="T27" fmla="*/ 1 h 73"/>
                  <a:gd name="T28" fmla="*/ 1 w 393"/>
                  <a:gd name="T29" fmla="*/ 1 h 73"/>
                  <a:gd name="T30" fmla="*/ 1 w 393"/>
                  <a:gd name="T31" fmla="*/ 1 h 73"/>
                  <a:gd name="T32" fmla="*/ 1 w 393"/>
                  <a:gd name="T33" fmla="*/ 1 h 73"/>
                  <a:gd name="T34" fmla="*/ 1 w 393"/>
                  <a:gd name="T35" fmla="*/ 1 h 73"/>
                  <a:gd name="T36" fmla="*/ 1 w 393"/>
                  <a:gd name="T37" fmla="*/ 1 h 73"/>
                  <a:gd name="T38" fmla="*/ 1 w 393"/>
                  <a:gd name="T39" fmla="*/ 1 h 73"/>
                  <a:gd name="T40" fmla="*/ 1 w 393"/>
                  <a:gd name="T41" fmla="*/ 1 h 73"/>
                  <a:gd name="T42" fmla="*/ 1 w 393"/>
                  <a:gd name="T43" fmla="*/ 1 h 73"/>
                  <a:gd name="T44" fmla="*/ 1 w 393"/>
                  <a:gd name="T45" fmla="*/ 1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3"/>
                  <a:gd name="T70" fmla="*/ 0 h 73"/>
                  <a:gd name="T71" fmla="*/ 393 w 393"/>
                  <a:gd name="T72" fmla="*/ 73 h 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3" h="73">
                    <a:moveTo>
                      <a:pt x="393" y="12"/>
                    </a:moveTo>
                    <a:lnTo>
                      <a:pt x="393" y="0"/>
                    </a:lnTo>
                    <a:lnTo>
                      <a:pt x="0" y="38"/>
                    </a:lnTo>
                    <a:lnTo>
                      <a:pt x="4" y="47"/>
                    </a:lnTo>
                    <a:lnTo>
                      <a:pt x="6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49" y="68"/>
                    </a:lnTo>
                    <a:lnTo>
                      <a:pt x="87" y="62"/>
                    </a:lnTo>
                    <a:lnTo>
                      <a:pt x="122" y="56"/>
                    </a:lnTo>
                    <a:lnTo>
                      <a:pt x="158" y="50"/>
                    </a:lnTo>
                    <a:lnTo>
                      <a:pt x="191" y="46"/>
                    </a:lnTo>
                    <a:lnTo>
                      <a:pt x="223" y="40"/>
                    </a:lnTo>
                    <a:lnTo>
                      <a:pt x="252" y="35"/>
                    </a:lnTo>
                    <a:lnTo>
                      <a:pt x="280" y="31"/>
                    </a:lnTo>
                    <a:lnTo>
                      <a:pt x="304" y="27"/>
                    </a:lnTo>
                    <a:lnTo>
                      <a:pt x="326" y="24"/>
                    </a:lnTo>
                    <a:lnTo>
                      <a:pt x="346" y="20"/>
                    </a:lnTo>
                    <a:lnTo>
                      <a:pt x="362" y="17"/>
                    </a:lnTo>
                    <a:lnTo>
                      <a:pt x="376" y="16"/>
                    </a:lnTo>
                    <a:lnTo>
                      <a:pt x="385" y="14"/>
                    </a:lnTo>
                    <a:lnTo>
                      <a:pt x="391" y="12"/>
                    </a:lnTo>
                    <a:lnTo>
                      <a:pt x="393" y="1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1" name="Freeform 37">
                <a:extLst>
                  <a:ext uri="{FF2B5EF4-FFF2-40B4-BE49-F238E27FC236}">
                    <a16:creationId xmlns:a16="http://schemas.microsoft.com/office/drawing/2014/main" id="{32CA3CB6-703A-4F5E-9892-7E727D06FF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22" y="1507"/>
                <a:ext cx="191" cy="25"/>
              </a:xfrm>
              <a:custGeom>
                <a:avLst/>
                <a:gdLst>
                  <a:gd name="T0" fmla="*/ 0 w 382"/>
                  <a:gd name="T1" fmla="*/ 0 h 49"/>
                  <a:gd name="T2" fmla="*/ 0 w 382"/>
                  <a:gd name="T3" fmla="*/ 1 h 49"/>
                  <a:gd name="T4" fmla="*/ 1 w 382"/>
                  <a:gd name="T5" fmla="*/ 1 h 49"/>
                  <a:gd name="T6" fmla="*/ 1 w 382"/>
                  <a:gd name="T7" fmla="*/ 1 h 49"/>
                  <a:gd name="T8" fmla="*/ 1 w 382"/>
                  <a:gd name="T9" fmla="*/ 1 h 49"/>
                  <a:gd name="T10" fmla="*/ 1 w 382"/>
                  <a:gd name="T11" fmla="*/ 1 h 49"/>
                  <a:gd name="T12" fmla="*/ 1 w 382"/>
                  <a:gd name="T13" fmla="*/ 1 h 49"/>
                  <a:gd name="T14" fmla="*/ 1 w 382"/>
                  <a:gd name="T15" fmla="*/ 1 h 49"/>
                  <a:gd name="T16" fmla="*/ 1 w 382"/>
                  <a:gd name="T17" fmla="*/ 1 h 49"/>
                  <a:gd name="T18" fmla="*/ 1 w 382"/>
                  <a:gd name="T19" fmla="*/ 1 h 49"/>
                  <a:gd name="T20" fmla="*/ 1 w 382"/>
                  <a:gd name="T21" fmla="*/ 1 h 49"/>
                  <a:gd name="T22" fmla="*/ 1 w 382"/>
                  <a:gd name="T23" fmla="*/ 1 h 49"/>
                  <a:gd name="T24" fmla="*/ 1 w 382"/>
                  <a:gd name="T25" fmla="*/ 1 h 49"/>
                  <a:gd name="T26" fmla="*/ 1 w 382"/>
                  <a:gd name="T27" fmla="*/ 1 h 49"/>
                  <a:gd name="T28" fmla="*/ 1 w 382"/>
                  <a:gd name="T29" fmla="*/ 1 h 49"/>
                  <a:gd name="T30" fmla="*/ 1 w 382"/>
                  <a:gd name="T31" fmla="*/ 1 h 49"/>
                  <a:gd name="T32" fmla="*/ 1 w 382"/>
                  <a:gd name="T33" fmla="*/ 1 h 49"/>
                  <a:gd name="T34" fmla="*/ 1 w 382"/>
                  <a:gd name="T35" fmla="*/ 1 h 49"/>
                  <a:gd name="T36" fmla="*/ 1 w 382"/>
                  <a:gd name="T37" fmla="*/ 1 h 49"/>
                  <a:gd name="T38" fmla="*/ 1 w 382"/>
                  <a:gd name="T39" fmla="*/ 1 h 49"/>
                  <a:gd name="T40" fmla="*/ 1 w 382"/>
                  <a:gd name="T41" fmla="*/ 1 h 49"/>
                  <a:gd name="T42" fmla="*/ 1 w 382"/>
                  <a:gd name="T43" fmla="*/ 1 h 49"/>
                  <a:gd name="T44" fmla="*/ 0 w 382"/>
                  <a:gd name="T45" fmla="*/ 0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2"/>
                  <a:gd name="T70" fmla="*/ 0 h 49"/>
                  <a:gd name="T71" fmla="*/ 382 w 382"/>
                  <a:gd name="T72" fmla="*/ 49 h 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2" h="49">
                    <a:moveTo>
                      <a:pt x="0" y="0"/>
                    </a:moveTo>
                    <a:lnTo>
                      <a:pt x="0" y="13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16" y="15"/>
                    </a:lnTo>
                    <a:lnTo>
                      <a:pt x="29" y="17"/>
                    </a:lnTo>
                    <a:lnTo>
                      <a:pt x="44" y="18"/>
                    </a:lnTo>
                    <a:lnTo>
                      <a:pt x="62" y="20"/>
                    </a:lnTo>
                    <a:lnTo>
                      <a:pt x="83" y="21"/>
                    </a:lnTo>
                    <a:lnTo>
                      <a:pt x="107" y="24"/>
                    </a:lnTo>
                    <a:lnTo>
                      <a:pt x="134" y="27"/>
                    </a:lnTo>
                    <a:lnTo>
                      <a:pt x="162" y="30"/>
                    </a:lnTo>
                    <a:lnTo>
                      <a:pt x="193" y="33"/>
                    </a:lnTo>
                    <a:lnTo>
                      <a:pt x="227" y="35"/>
                    </a:lnTo>
                    <a:lnTo>
                      <a:pt x="261" y="39"/>
                    </a:lnTo>
                    <a:lnTo>
                      <a:pt x="298" y="42"/>
                    </a:lnTo>
                    <a:lnTo>
                      <a:pt x="336" y="46"/>
                    </a:lnTo>
                    <a:lnTo>
                      <a:pt x="377" y="49"/>
                    </a:lnTo>
                    <a:lnTo>
                      <a:pt x="378" y="42"/>
                    </a:lnTo>
                    <a:lnTo>
                      <a:pt x="380" y="35"/>
                    </a:lnTo>
                    <a:lnTo>
                      <a:pt x="381" y="28"/>
                    </a:lnTo>
                    <a:lnTo>
                      <a:pt x="38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2" name="Freeform 38">
                <a:extLst>
                  <a:ext uri="{FF2B5EF4-FFF2-40B4-BE49-F238E27FC236}">
                    <a16:creationId xmlns:a16="http://schemas.microsoft.com/office/drawing/2014/main" id="{DE7B3562-98F2-477F-9D66-C731CAE0F5F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185"/>
                <a:ext cx="19" cy="82"/>
              </a:xfrm>
              <a:custGeom>
                <a:avLst/>
                <a:gdLst>
                  <a:gd name="T0" fmla="*/ 1 w 37"/>
                  <a:gd name="T1" fmla="*/ 1 h 163"/>
                  <a:gd name="T2" fmla="*/ 1 w 37"/>
                  <a:gd name="T3" fmla="*/ 1 h 163"/>
                  <a:gd name="T4" fmla="*/ 1 w 37"/>
                  <a:gd name="T5" fmla="*/ 1 h 163"/>
                  <a:gd name="T6" fmla="*/ 1 w 37"/>
                  <a:gd name="T7" fmla="*/ 1 h 163"/>
                  <a:gd name="T8" fmla="*/ 1 w 37"/>
                  <a:gd name="T9" fmla="*/ 1 h 163"/>
                  <a:gd name="T10" fmla="*/ 1 w 37"/>
                  <a:gd name="T11" fmla="*/ 1 h 163"/>
                  <a:gd name="T12" fmla="*/ 1 w 37"/>
                  <a:gd name="T13" fmla="*/ 0 h 163"/>
                  <a:gd name="T14" fmla="*/ 1 w 37"/>
                  <a:gd name="T15" fmla="*/ 1 h 163"/>
                  <a:gd name="T16" fmla="*/ 1 w 37"/>
                  <a:gd name="T17" fmla="*/ 1 h 163"/>
                  <a:gd name="T18" fmla="*/ 0 w 37"/>
                  <a:gd name="T19" fmla="*/ 1 h 163"/>
                  <a:gd name="T20" fmla="*/ 1 w 37"/>
                  <a:gd name="T21" fmla="*/ 1 h 163"/>
                  <a:gd name="T22" fmla="*/ 1 w 37"/>
                  <a:gd name="T23" fmla="*/ 1 h 163"/>
                  <a:gd name="T24" fmla="*/ 1 w 37"/>
                  <a:gd name="T25" fmla="*/ 1 h 163"/>
                  <a:gd name="T26" fmla="*/ 1 w 37"/>
                  <a:gd name="T27" fmla="*/ 1 h 163"/>
                  <a:gd name="T28" fmla="*/ 1 w 37"/>
                  <a:gd name="T29" fmla="*/ 1 h 163"/>
                  <a:gd name="T30" fmla="*/ 1 w 37"/>
                  <a:gd name="T31" fmla="*/ 1 h 163"/>
                  <a:gd name="T32" fmla="*/ 1 w 37"/>
                  <a:gd name="T33" fmla="*/ 1 h 163"/>
                  <a:gd name="T34" fmla="*/ 1 w 37"/>
                  <a:gd name="T35" fmla="*/ 1 h 1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163"/>
                  <a:gd name="T56" fmla="*/ 37 w 37"/>
                  <a:gd name="T57" fmla="*/ 163 h 16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163">
                    <a:moveTo>
                      <a:pt x="37" y="163"/>
                    </a:moveTo>
                    <a:lnTo>
                      <a:pt x="33" y="105"/>
                    </a:lnTo>
                    <a:lnTo>
                      <a:pt x="30" y="55"/>
                    </a:lnTo>
                    <a:lnTo>
                      <a:pt x="28" y="22"/>
                    </a:lnTo>
                    <a:lnTo>
                      <a:pt x="26" y="7"/>
                    </a:lnTo>
                    <a:lnTo>
                      <a:pt x="22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0" y="163"/>
                    </a:lnTo>
                    <a:lnTo>
                      <a:pt x="7" y="163"/>
                    </a:lnTo>
                    <a:lnTo>
                      <a:pt x="15" y="163"/>
                    </a:lnTo>
                    <a:lnTo>
                      <a:pt x="22" y="163"/>
                    </a:lnTo>
                    <a:lnTo>
                      <a:pt x="29" y="163"/>
                    </a:lnTo>
                    <a:lnTo>
                      <a:pt x="31" y="163"/>
                    </a:lnTo>
                    <a:lnTo>
                      <a:pt x="32" y="163"/>
                    </a:lnTo>
                    <a:lnTo>
                      <a:pt x="34" y="163"/>
                    </a:lnTo>
                    <a:lnTo>
                      <a:pt x="37" y="16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3" name="Freeform 39">
                <a:extLst>
                  <a:ext uri="{FF2B5EF4-FFF2-40B4-BE49-F238E27FC236}">
                    <a16:creationId xmlns:a16="http://schemas.microsoft.com/office/drawing/2014/main" id="{C6436F34-2B69-467D-8731-C44C210531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10" y="1267"/>
                <a:ext cx="771" cy="338"/>
              </a:xfrm>
              <a:custGeom>
                <a:avLst/>
                <a:gdLst>
                  <a:gd name="T0" fmla="*/ 3 w 1541"/>
                  <a:gd name="T1" fmla="*/ 2 h 678"/>
                  <a:gd name="T2" fmla="*/ 3 w 1541"/>
                  <a:gd name="T3" fmla="*/ 2 h 678"/>
                  <a:gd name="T4" fmla="*/ 4 w 1541"/>
                  <a:gd name="T5" fmla="*/ 2 h 678"/>
                  <a:gd name="T6" fmla="*/ 4 w 1541"/>
                  <a:gd name="T7" fmla="*/ 2 h 678"/>
                  <a:gd name="T8" fmla="*/ 4 w 1541"/>
                  <a:gd name="T9" fmla="*/ 2 h 678"/>
                  <a:gd name="T10" fmla="*/ 4 w 1541"/>
                  <a:gd name="T11" fmla="*/ 2 h 678"/>
                  <a:gd name="T12" fmla="*/ 4 w 1541"/>
                  <a:gd name="T13" fmla="*/ 2 h 678"/>
                  <a:gd name="T14" fmla="*/ 5 w 1541"/>
                  <a:gd name="T15" fmla="*/ 2 h 678"/>
                  <a:gd name="T16" fmla="*/ 5 w 1541"/>
                  <a:gd name="T17" fmla="*/ 2 h 678"/>
                  <a:gd name="T18" fmla="*/ 5 w 1541"/>
                  <a:gd name="T19" fmla="*/ 2 h 678"/>
                  <a:gd name="T20" fmla="*/ 5 w 1541"/>
                  <a:gd name="T21" fmla="*/ 2 h 678"/>
                  <a:gd name="T22" fmla="*/ 5 w 1541"/>
                  <a:gd name="T23" fmla="*/ 2 h 678"/>
                  <a:gd name="T24" fmla="*/ 6 w 1541"/>
                  <a:gd name="T25" fmla="*/ 2 h 678"/>
                  <a:gd name="T26" fmla="*/ 6 w 1541"/>
                  <a:gd name="T27" fmla="*/ 2 h 678"/>
                  <a:gd name="T28" fmla="*/ 6 w 1541"/>
                  <a:gd name="T29" fmla="*/ 1 h 678"/>
                  <a:gd name="T30" fmla="*/ 6 w 1541"/>
                  <a:gd name="T31" fmla="*/ 1 h 678"/>
                  <a:gd name="T32" fmla="*/ 6 w 1541"/>
                  <a:gd name="T33" fmla="*/ 1 h 678"/>
                  <a:gd name="T34" fmla="*/ 4 w 1541"/>
                  <a:gd name="T35" fmla="*/ 2 h 678"/>
                  <a:gd name="T36" fmla="*/ 4 w 1541"/>
                  <a:gd name="T37" fmla="*/ 1 h 678"/>
                  <a:gd name="T38" fmla="*/ 5 w 1541"/>
                  <a:gd name="T39" fmla="*/ 1 h 678"/>
                  <a:gd name="T40" fmla="*/ 4 w 1541"/>
                  <a:gd name="T41" fmla="*/ 1 h 678"/>
                  <a:gd name="T42" fmla="*/ 4 w 1541"/>
                  <a:gd name="T43" fmla="*/ 1 h 678"/>
                  <a:gd name="T44" fmla="*/ 4 w 1541"/>
                  <a:gd name="T45" fmla="*/ 1 h 678"/>
                  <a:gd name="T46" fmla="*/ 4 w 1541"/>
                  <a:gd name="T47" fmla="*/ 0 h 678"/>
                  <a:gd name="T48" fmla="*/ 4 w 1541"/>
                  <a:gd name="T49" fmla="*/ 0 h 678"/>
                  <a:gd name="T50" fmla="*/ 3 w 1541"/>
                  <a:gd name="T51" fmla="*/ 0 h 678"/>
                  <a:gd name="T52" fmla="*/ 3 w 1541"/>
                  <a:gd name="T53" fmla="*/ 0 h 678"/>
                  <a:gd name="T54" fmla="*/ 3 w 1541"/>
                  <a:gd name="T55" fmla="*/ 1 h 678"/>
                  <a:gd name="T56" fmla="*/ 3 w 1541"/>
                  <a:gd name="T57" fmla="*/ 1 h 678"/>
                  <a:gd name="T58" fmla="*/ 3 w 1541"/>
                  <a:gd name="T59" fmla="*/ 1 h 678"/>
                  <a:gd name="T60" fmla="*/ 3 w 1541"/>
                  <a:gd name="T61" fmla="*/ 1 h 678"/>
                  <a:gd name="T62" fmla="*/ 3 w 1541"/>
                  <a:gd name="T63" fmla="*/ 2 h 678"/>
                  <a:gd name="T64" fmla="*/ 1 w 1541"/>
                  <a:gd name="T65" fmla="*/ 1 h 678"/>
                  <a:gd name="T66" fmla="*/ 0 w 1541"/>
                  <a:gd name="T67" fmla="*/ 2 h 678"/>
                  <a:gd name="T68" fmla="*/ 1 w 1541"/>
                  <a:gd name="T69" fmla="*/ 2 h 678"/>
                  <a:gd name="T70" fmla="*/ 1 w 1541"/>
                  <a:gd name="T71" fmla="*/ 2 h 678"/>
                  <a:gd name="T72" fmla="*/ 2 w 1541"/>
                  <a:gd name="T73" fmla="*/ 2 h 678"/>
                  <a:gd name="T74" fmla="*/ 2 w 1541"/>
                  <a:gd name="T75" fmla="*/ 2 h 678"/>
                  <a:gd name="T76" fmla="*/ 2 w 1541"/>
                  <a:gd name="T77" fmla="*/ 2 h 678"/>
                  <a:gd name="T78" fmla="*/ 2 w 1541"/>
                  <a:gd name="T79" fmla="*/ 2 h 678"/>
                  <a:gd name="T80" fmla="*/ 2 w 1541"/>
                  <a:gd name="T81" fmla="*/ 2 h 678"/>
                  <a:gd name="T82" fmla="*/ 3 w 1541"/>
                  <a:gd name="T83" fmla="*/ 2 h 678"/>
                  <a:gd name="T84" fmla="*/ 3 w 1541"/>
                  <a:gd name="T85" fmla="*/ 2 h 678"/>
                  <a:gd name="T86" fmla="*/ 3 w 1541"/>
                  <a:gd name="T87" fmla="*/ 2 h 6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41"/>
                  <a:gd name="T133" fmla="*/ 0 h 678"/>
                  <a:gd name="T134" fmla="*/ 1541 w 1541"/>
                  <a:gd name="T135" fmla="*/ 678 h 6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41" h="678">
                    <a:moveTo>
                      <a:pt x="646" y="636"/>
                    </a:moveTo>
                    <a:lnTo>
                      <a:pt x="655" y="643"/>
                    </a:lnTo>
                    <a:lnTo>
                      <a:pt x="666" y="650"/>
                    </a:lnTo>
                    <a:lnTo>
                      <a:pt x="680" y="658"/>
                    </a:lnTo>
                    <a:lnTo>
                      <a:pt x="695" y="665"/>
                    </a:lnTo>
                    <a:lnTo>
                      <a:pt x="713" y="671"/>
                    </a:lnTo>
                    <a:lnTo>
                      <a:pt x="731" y="675"/>
                    </a:lnTo>
                    <a:lnTo>
                      <a:pt x="751" y="678"/>
                    </a:lnTo>
                    <a:lnTo>
                      <a:pt x="771" y="678"/>
                    </a:lnTo>
                    <a:lnTo>
                      <a:pt x="787" y="676"/>
                    </a:lnTo>
                    <a:lnTo>
                      <a:pt x="804" y="673"/>
                    </a:lnTo>
                    <a:lnTo>
                      <a:pt x="820" y="668"/>
                    </a:lnTo>
                    <a:lnTo>
                      <a:pt x="836" y="664"/>
                    </a:lnTo>
                    <a:lnTo>
                      <a:pt x="851" y="657"/>
                    </a:lnTo>
                    <a:lnTo>
                      <a:pt x="866" y="650"/>
                    </a:lnTo>
                    <a:lnTo>
                      <a:pt x="880" y="642"/>
                    </a:lnTo>
                    <a:lnTo>
                      <a:pt x="893" y="634"/>
                    </a:lnTo>
                    <a:lnTo>
                      <a:pt x="909" y="625"/>
                    </a:lnTo>
                    <a:lnTo>
                      <a:pt x="929" y="615"/>
                    </a:lnTo>
                    <a:lnTo>
                      <a:pt x="952" y="606"/>
                    </a:lnTo>
                    <a:lnTo>
                      <a:pt x="976" y="598"/>
                    </a:lnTo>
                    <a:lnTo>
                      <a:pt x="1002" y="590"/>
                    </a:lnTo>
                    <a:lnTo>
                      <a:pt x="1028" y="582"/>
                    </a:lnTo>
                    <a:lnTo>
                      <a:pt x="1055" y="575"/>
                    </a:lnTo>
                    <a:lnTo>
                      <a:pt x="1082" y="569"/>
                    </a:lnTo>
                    <a:lnTo>
                      <a:pt x="1108" y="564"/>
                    </a:lnTo>
                    <a:lnTo>
                      <a:pt x="1132" y="558"/>
                    </a:lnTo>
                    <a:lnTo>
                      <a:pt x="1154" y="553"/>
                    </a:lnTo>
                    <a:lnTo>
                      <a:pt x="1172" y="550"/>
                    </a:lnTo>
                    <a:lnTo>
                      <a:pt x="1188" y="546"/>
                    </a:lnTo>
                    <a:lnTo>
                      <a:pt x="1201" y="545"/>
                    </a:lnTo>
                    <a:lnTo>
                      <a:pt x="1209" y="543"/>
                    </a:lnTo>
                    <a:lnTo>
                      <a:pt x="1211" y="543"/>
                    </a:lnTo>
                    <a:lnTo>
                      <a:pt x="1219" y="542"/>
                    </a:lnTo>
                    <a:lnTo>
                      <a:pt x="1231" y="541"/>
                    </a:lnTo>
                    <a:lnTo>
                      <a:pt x="1243" y="538"/>
                    </a:lnTo>
                    <a:lnTo>
                      <a:pt x="1258" y="537"/>
                    </a:lnTo>
                    <a:lnTo>
                      <a:pt x="1275" y="535"/>
                    </a:lnTo>
                    <a:lnTo>
                      <a:pt x="1293" y="531"/>
                    </a:lnTo>
                    <a:lnTo>
                      <a:pt x="1313" y="529"/>
                    </a:lnTo>
                    <a:lnTo>
                      <a:pt x="1334" y="526"/>
                    </a:lnTo>
                    <a:lnTo>
                      <a:pt x="1358" y="522"/>
                    </a:lnTo>
                    <a:lnTo>
                      <a:pt x="1381" y="519"/>
                    </a:lnTo>
                    <a:lnTo>
                      <a:pt x="1406" y="515"/>
                    </a:lnTo>
                    <a:lnTo>
                      <a:pt x="1431" y="511"/>
                    </a:lnTo>
                    <a:lnTo>
                      <a:pt x="1458" y="507"/>
                    </a:lnTo>
                    <a:lnTo>
                      <a:pt x="1485" y="502"/>
                    </a:lnTo>
                    <a:lnTo>
                      <a:pt x="1513" y="499"/>
                    </a:lnTo>
                    <a:lnTo>
                      <a:pt x="1541" y="494"/>
                    </a:lnTo>
                    <a:lnTo>
                      <a:pt x="1538" y="485"/>
                    </a:lnTo>
                    <a:lnTo>
                      <a:pt x="1536" y="477"/>
                    </a:lnTo>
                    <a:lnTo>
                      <a:pt x="1534" y="468"/>
                    </a:lnTo>
                    <a:lnTo>
                      <a:pt x="1530" y="459"/>
                    </a:lnTo>
                    <a:lnTo>
                      <a:pt x="933" y="522"/>
                    </a:lnTo>
                    <a:lnTo>
                      <a:pt x="933" y="478"/>
                    </a:lnTo>
                    <a:lnTo>
                      <a:pt x="923" y="444"/>
                    </a:lnTo>
                    <a:lnTo>
                      <a:pt x="913" y="422"/>
                    </a:lnTo>
                    <a:lnTo>
                      <a:pt x="908" y="414"/>
                    </a:lnTo>
                    <a:lnTo>
                      <a:pt x="1230" y="347"/>
                    </a:lnTo>
                    <a:lnTo>
                      <a:pt x="1226" y="334"/>
                    </a:lnTo>
                    <a:lnTo>
                      <a:pt x="881" y="375"/>
                    </a:lnTo>
                    <a:lnTo>
                      <a:pt x="870" y="363"/>
                    </a:lnTo>
                    <a:lnTo>
                      <a:pt x="859" y="354"/>
                    </a:lnTo>
                    <a:lnTo>
                      <a:pt x="845" y="346"/>
                    </a:lnTo>
                    <a:lnTo>
                      <a:pt x="832" y="339"/>
                    </a:lnTo>
                    <a:lnTo>
                      <a:pt x="821" y="334"/>
                    </a:lnTo>
                    <a:lnTo>
                      <a:pt x="810" y="331"/>
                    </a:lnTo>
                    <a:lnTo>
                      <a:pt x="804" y="330"/>
                    </a:lnTo>
                    <a:lnTo>
                      <a:pt x="801" y="329"/>
                    </a:lnTo>
                    <a:lnTo>
                      <a:pt x="799" y="297"/>
                    </a:lnTo>
                    <a:lnTo>
                      <a:pt x="794" y="218"/>
                    </a:lnTo>
                    <a:lnTo>
                      <a:pt x="789" y="111"/>
                    </a:lnTo>
                    <a:lnTo>
                      <a:pt x="783" y="0"/>
                    </a:lnTo>
                    <a:lnTo>
                      <a:pt x="780" y="0"/>
                    </a:lnTo>
                    <a:lnTo>
                      <a:pt x="778" y="0"/>
                    </a:lnTo>
                    <a:lnTo>
                      <a:pt x="777" y="0"/>
                    </a:lnTo>
                    <a:lnTo>
                      <a:pt x="775" y="0"/>
                    </a:lnTo>
                    <a:lnTo>
                      <a:pt x="768" y="0"/>
                    </a:lnTo>
                    <a:lnTo>
                      <a:pt x="761" y="0"/>
                    </a:lnTo>
                    <a:lnTo>
                      <a:pt x="753" y="0"/>
                    </a:lnTo>
                    <a:lnTo>
                      <a:pt x="746" y="0"/>
                    </a:lnTo>
                    <a:lnTo>
                      <a:pt x="733" y="331"/>
                    </a:lnTo>
                    <a:lnTo>
                      <a:pt x="717" y="337"/>
                    </a:lnTo>
                    <a:lnTo>
                      <a:pt x="701" y="344"/>
                    </a:lnTo>
                    <a:lnTo>
                      <a:pt x="687" y="352"/>
                    </a:lnTo>
                    <a:lnTo>
                      <a:pt x="675" y="360"/>
                    </a:lnTo>
                    <a:lnTo>
                      <a:pt x="664" y="368"/>
                    </a:lnTo>
                    <a:lnTo>
                      <a:pt x="657" y="373"/>
                    </a:lnTo>
                    <a:lnTo>
                      <a:pt x="651" y="378"/>
                    </a:lnTo>
                    <a:lnTo>
                      <a:pt x="650" y="379"/>
                    </a:lnTo>
                    <a:lnTo>
                      <a:pt x="320" y="357"/>
                    </a:lnTo>
                    <a:lnTo>
                      <a:pt x="313" y="370"/>
                    </a:lnTo>
                    <a:lnTo>
                      <a:pt x="625" y="418"/>
                    </a:lnTo>
                    <a:lnTo>
                      <a:pt x="609" y="456"/>
                    </a:lnTo>
                    <a:lnTo>
                      <a:pt x="605" y="494"/>
                    </a:lnTo>
                    <a:lnTo>
                      <a:pt x="607" y="523"/>
                    </a:lnTo>
                    <a:lnTo>
                      <a:pt x="609" y="535"/>
                    </a:lnTo>
                    <a:lnTo>
                      <a:pt x="5" y="502"/>
                    </a:lnTo>
                    <a:lnTo>
                      <a:pt x="4" y="509"/>
                    </a:lnTo>
                    <a:lnTo>
                      <a:pt x="3" y="516"/>
                    </a:lnTo>
                    <a:lnTo>
                      <a:pt x="1" y="523"/>
                    </a:lnTo>
                    <a:lnTo>
                      <a:pt x="0" y="530"/>
                    </a:lnTo>
                    <a:lnTo>
                      <a:pt x="35" y="534"/>
                    </a:lnTo>
                    <a:lnTo>
                      <a:pt x="71" y="536"/>
                    </a:lnTo>
                    <a:lnTo>
                      <a:pt x="106" y="539"/>
                    </a:lnTo>
                    <a:lnTo>
                      <a:pt x="140" y="542"/>
                    </a:lnTo>
                    <a:lnTo>
                      <a:pt x="174" y="545"/>
                    </a:lnTo>
                    <a:lnTo>
                      <a:pt x="206" y="547"/>
                    </a:lnTo>
                    <a:lnTo>
                      <a:pt x="237" y="551"/>
                    </a:lnTo>
                    <a:lnTo>
                      <a:pt x="266" y="553"/>
                    </a:lnTo>
                    <a:lnTo>
                      <a:pt x="293" y="555"/>
                    </a:lnTo>
                    <a:lnTo>
                      <a:pt x="319" y="558"/>
                    </a:lnTo>
                    <a:lnTo>
                      <a:pt x="342" y="560"/>
                    </a:lnTo>
                    <a:lnTo>
                      <a:pt x="362" y="561"/>
                    </a:lnTo>
                    <a:lnTo>
                      <a:pt x="380" y="564"/>
                    </a:lnTo>
                    <a:lnTo>
                      <a:pt x="395" y="565"/>
                    </a:lnTo>
                    <a:lnTo>
                      <a:pt x="407" y="566"/>
                    </a:lnTo>
                    <a:lnTo>
                      <a:pt x="415" y="567"/>
                    </a:lnTo>
                    <a:lnTo>
                      <a:pt x="430" y="569"/>
                    </a:lnTo>
                    <a:lnTo>
                      <a:pt x="445" y="572"/>
                    </a:lnTo>
                    <a:lnTo>
                      <a:pt x="461" y="575"/>
                    </a:lnTo>
                    <a:lnTo>
                      <a:pt x="478" y="579"/>
                    </a:lnTo>
                    <a:lnTo>
                      <a:pt x="495" y="582"/>
                    </a:lnTo>
                    <a:lnTo>
                      <a:pt x="511" y="587"/>
                    </a:lnTo>
                    <a:lnTo>
                      <a:pt x="528" y="590"/>
                    </a:lnTo>
                    <a:lnTo>
                      <a:pt x="544" y="595"/>
                    </a:lnTo>
                    <a:lnTo>
                      <a:pt x="561" y="600"/>
                    </a:lnTo>
                    <a:lnTo>
                      <a:pt x="575" y="605"/>
                    </a:lnTo>
                    <a:lnTo>
                      <a:pt x="590" y="610"/>
                    </a:lnTo>
                    <a:lnTo>
                      <a:pt x="604" y="615"/>
                    </a:lnTo>
                    <a:lnTo>
                      <a:pt x="617" y="620"/>
                    </a:lnTo>
                    <a:lnTo>
                      <a:pt x="628" y="626"/>
                    </a:lnTo>
                    <a:lnTo>
                      <a:pt x="638" y="630"/>
                    </a:lnTo>
                    <a:lnTo>
                      <a:pt x="646" y="6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4" name="Freeform 40">
                <a:extLst>
                  <a:ext uri="{FF2B5EF4-FFF2-40B4-BE49-F238E27FC236}">
                    <a16:creationId xmlns:a16="http://schemas.microsoft.com/office/drawing/2014/main" id="{1DFCEFA6-E310-421A-916E-6F35271FF6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28" y="1444"/>
                <a:ext cx="134" cy="130"/>
              </a:xfrm>
              <a:custGeom>
                <a:avLst/>
                <a:gdLst>
                  <a:gd name="T0" fmla="*/ 0 w 269"/>
                  <a:gd name="T1" fmla="*/ 0 h 259"/>
                  <a:gd name="T2" fmla="*/ 0 w 269"/>
                  <a:gd name="T3" fmla="*/ 0 h 259"/>
                  <a:gd name="T4" fmla="*/ 0 w 269"/>
                  <a:gd name="T5" fmla="*/ 1 h 259"/>
                  <a:gd name="T6" fmla="*/ 0 w 269"/>
                  <a:gd name="T7" fmla="*/ 1 h 259"/>
                  <a:gd name="T8" fmla="*/ 0 w 269"/>
                  <a:gd name="T9" fmla="*/ 1 h 259"/>
                  <a:gd name="T10" fmla="*/ 0 w 269"/>
                  <a:gd name="T11" fmla="*/ 1 h 259"/>
                  <a:gd name="T12" fmla="*/ 0 w 269"/>
                  <a:gd name="T13" fmla="*/ 1 h 259"/>
                  <a:gd name="T14" fmla="*/ 0 w 269"/>
                  <a:gd name="T15" fmla="*/ 1 h 259"/>
                  <a:gd name="T16" fmla="*/ 0 w 269"/>
                  <a:gd name="T17" fmla="*/ 1 h 259"/>
                  <a:gd name="T18" fmla="*/ 0 w 269"/>
                  <a:gd name="T19" fmla="*/ 1 h 259"/>
                  <a:gd name="T20" fmla="*/ 0 w 269"/>
                  <a:gd name="T21" fmla="*/ 1 h 259"/>
                  <a:gd name="T22" fmla="*/ 0 w 269"/>
                  <a:gd name="T23" fmla="*/ 1 h 259"/>
                  <a:gd name="T24" fmla="*/ 0 w 269"/>
                  <a:gd name="T25" fmla="*/ 1 h 259"/>
                  <a:gd name="T26" fmla="*/ 0 w 269"/>
                  <a:gd name="T27" fmla="*/ 1 h 259"/>
                  <a:gd name="T28" fmla="*/ 0 w 269"/>
                  <a:gd name="T29" fmla="*/ 1 h 259"/>
                  <a:gd name="T30" fmla="*/ 0 w 269"/>
                  <a:gd name="T31" fmla="*/ 1 h 259"/>
                  <a:gd name="T32" fmla="*/ 0 w 269"/>
                  <a:gd name="T33" fmla="*/ 2 h 259"/>
                  <a:gd name="T34" fmla="*/ 0 w 269"/>
                  <a:gd name="T35" fmla="*/ 2 h 259"/>
                  <a:gd name="T36" fmla="*/ 0 w 269"/>
                  <a:gd name="T37" fmla="*/ 1 h 259"/>
                  <a:gd name="T38" fmla="*/ 0 w 269"/>
                  <a:gd name="T39" fmla="*/ 1 h 259"/>
                  <a:gd name="T40" fmla="*/ 0 w 269"/>
                  <a:gd name="T41" fmla="*/ 1 h 259"/>
                  <a:gd name="T42" fmla="*/ 0 w 269"/>
                  <a:gd name="T43" fmla="*/ 1 h 259"/>
                  <a:gd name="T44" fmla="*/ 0 w 269"/>
                  <a:gd name="T45" fmla="*/ 1 h 259"/>
                  <a:gd name="T46" fmla="*/ 0 w 269"/>
                  <a:gd name="T47" fmla="*/ 1 h 259"/>
                  <a:gd name="T48" fmla="*/ 0 w 269"/>
                  <a:gd name="T49" fmla="*/ 1 h 259"/>
                  <a:gd name="T50" fmla="*/ 0 w 269"/>
                  <a:gd name="T51" fmla="*/ 1 h 259"/>
                  <a:gd name="T52" fmla="*/ 0 w 269"/>
                  <a:gd name="T53" fmla="*/ 1 h 259"/>
                  <a:gd name="T54" fmla="*/ 0 w 269"/>
                  <a:gd name="T55" fmla="*/ 1 h 259"/>
                  <a:gd name="T56" fmla="*/ 0 w 269"/>
                  <a:gd name="T57" fmla="*/ 1 h 259"/>
                  <a:gd name="T58" fmla="*/ 1 w 269"/>
                  <a:gd name="T59" fmla="*/ 1 h 259"/>
                  <a:gd name="T60" fmla="*/ 1 w 269"/>
                  <a:gd name="T61" fmla="*/ 1 h 259"/>
                  <a:gd name="T62" fmla="*/ 1 w 269"/>
                  <a:gd name="T63" fmla="*/ 1 h 259"/>
                  <a:gd name="T64" fmla="*/ 1 w 269"/>
                  <a:gd name="T65" fmla="*/ 1 h 259"/>
                  <a:gd name="T66" fmla="*/ 1 w 269"/>
                  <a:gd name="T67" fmla="*/ 1 h 259"/>
                  <a:gd name="T68" fmla="*/ 0 w 269"/>
                  <a:gd name="T69" fmla="*/ 1 h 259"/>
                  <a:gd name="T70" fmla="*/ 0 w 269"/>
                  <a:gd name="T71" fmla="*/ 1 h 259"/>
                  <a:gd name="T72" fmla="*/ 0 w 269"/>
                  <a:gd name="T73" fmla="*/ 1 h 259"/>
                  <a:gd name="T74" fmla="*/ 0 w 269"/>
                  <a:gd name="T75" fmla="*/ 1 h 259"/>
                  <a:gd name="T76" fmla="*/ 0 w 269"/>
                  <a:gd name="T77" fmla="*/ 1 h 259"/>
                  <a:gd name="T78" fmla="*/ 0 w 269"/>
                  <a:gd name="T79" fmla="*/ 1 h 259"/>
                  <a:gd name="T80" fmla="*/ 0 w 269"/>
                  <a:gd name="T81" fmla="*/ 0 h 2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259"/>
                  <a:gd name="T125" fmla="*/ 269 w 269"/>
                  <a:gd name="T126" fmla="*/ 259 h 25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259">
                    <a:moveTo>
                      <a:pt x="132" y="0"/>
                    </a:moveTo>
                    <a:lnTo>
                      <a:pt x="127" y="0"/>
                    </a:lnTo>
                    <a:lnTo>
                      <a:pt x="116" y="2"/>
                    </a:lnTo>
                    <a:lnTo>
                      <a:pt x="99" y="6"/>
                    </a:lnTo>
                    <a:lnTo>
                      <a:pt x="80" y="13"/>
                    </a:lnTo>
                    <a:lnTo>
                      <a:pt x="58" y="24"/>
                    </a:lnTo>
                    <a:lnTo>
                      <a:pt x="38" y="40"/>
                    </a:lnTo>
                    <a:lnTo>
                      <a:pt x="20" y="62"/>
                    </a:lnTo>
                    <a:lnTo>
                      <a:pt x="6" y="92"/>
                    </a:lnTo>
                    <a:lnTo>
                      <a:pt x="0" y="122"/>
                    </a:lnTo>
                    <a:lnTo>
                      <a:pt x="0" y="151"/>
                    </a:lnTo>
                    <a:lnTo>
                      <a:pt x="6" y="177"/>
                    </a:lnTo>
                    <a:lnTo>
                      <a:pt x="14" y="200"/>
                    </a:lnTo>
                    <a:lnTo>
                      <a:pt x="25" y="221"/>
                    </a:lnTo>
                    <a:lnTo>
                      <a:pt x="35" y="238"/>
                    </a:lnTo>
                    <a:lnTo>
                      <a:pt x="44" y="251"/>
                    </a:lnTo>
                    <a:lnTo>
                      <a:pt x="50" y="259"/>
                    </a:lnTo>
                    <a:lnTo>
                      <a:pt x="54" y="258"/>
                    </a:lnTo>
                    <a:lnTo>
                      <a:pt x="66" y="255"/>
                    </a:lnTo>
                    <a:lnTo>
                      <a:pt x="83" y="250"/>
                    </a:lnTo>
                    <a:lnTo>
                      <a:pt x="106" y="245"/>
                    </a:lnTo>
                    <a:lnTo>
                      <a:pt x="133" y="242"/>
                    </a:lnTo>
                    <a:lnTo>
                      <a:pt x="163" y="242"/>
                    </a:lnTo>
                    <a:lnTo>
                      <a:pt x="195" y="245"/>
                    </a:lnTo>
                    <a:lnTo>
                      <a:pt x="227" y="255"/>
                    </a:lnTo>
                    <a:lnTo>
                      <a:pt x="230" y="251"/>
                    </a:lnTo>
                    <a:lnTo>
                      <a:pt x="234" y="242"/>
                    </a:lnTo>
                    <a:lnTo>
                      <a:pt x="242" y="227"/>
                    </a:lnTo>
                    <a:lnTo>
                      <a:pt x="250" y="209"/>
                    </a:lnTo>
                    <a:lnTo>
                      <a:pt x="258" y="188"/>
                    </a:lnTo>
                    <a:lnTo>
                      <a:pt x="265" y="165"/>
                    </a:lnTo>
                    <a:lnTo>
                      <a:pt x="269" y="142"/>
                    </a:lnTo>
                    <a:lnTo>
                      <a:pt x="269" y="120"/>
                    </a:lnTo>
                    <a:lnTo>
                      <a:pt x="264" y="98"/>
                    </a:lnTo>
                    <a:lnTo>
                      <a:pt x="255" y="76"/>
                    </a:lnTo>
                    <a:lnTo>
                      <a:pt x="242" y="55"/>
                    </a:lnTo>
                    <a:lnTo>
                      <a:pt x="226" y="37"/>
                    </a:lnTo>
                    <a:lnTo>
                      <a:pt x="207" y="21"/>
                    </a:lnTo>
                    <a:lnTo>
                      <a:pt x="183" y="9"/>
                    </a:lnTo>
                    <a:lnTo>
                      <a:pt x="159" y="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5" name="Freeform 41">
                <a:extLst>
                  <a:ext uri="{FF2B5EF4-FFF2-40B4-BE49-F238E27FC236}">
                    <a16:creationId xmlns:a16="http://schemas.microsoft.com/office/drawing/2014/main" id="{B04EDD1D-32E6-40B5-A62B-AF41E364A1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00" y="1561"/>
                <a:ext cx="46" cy="47"/>
              </a:xfrm>
              <a:custGeom>
                <a:avLst/>
                <a:gdLst>
                  <a:gd name="T0" fmla="*/ 0 w 93"/>
                  <a:gd name="T1" fmla="*/ 1 h 93"/>
                  <a:gd name="T2" fmla="*/ 0 w 93"/>
                  <a:gd name="T3" fmla="*/ 1 h 93"/>
                  <a:gd name="T4" fmla="*/ 0 w 93"/>
                  <a:gd name="T5" fmla="*/ 1 h 93"/>
                  <a:gd name="T6" fmla="*/ 0 w 93"/>
                  <a:gd name="T7" fmla="*/ 1 h 93"/>
                  <a:gd name="T8" fmla="*/ 0 w 93"/>
                  <a:gd name="T9" fmla="*/ 1 h 93"/>
                  <a:gd name="T10" fmla="*/ 0 w 93"/>
                  <a:gd name="T11" fmla="*/ 1 h 93"/>
                  <a:gd name="T12" fmla="*/ 0 w 93"/>
                  <a:gd name="T13" fmla="*/ 1 h 93"/>
                  <a:gd name="T14" fmla="*/ 0 w 93"/>
                  <a:gd name="T15" fmla="*/ 1 h 93"/>
                  <a:gd name="T16" fmla="*/ 0 w 93"/>
                  <a:gd name="T17" fmla="*/ 1 h 93"/>
                  <a:gd name="T18" fmla="*/ 0 w 93"/>
                  <a:gd name="T19" fmla="*/ 1 h 93"/>
                  <a:gd name="T20" fmla="*/ 0 w 93"/>
                  <a:gd name="T21" fmla="*/ 1 h 93"/>
                  <a:gd name="T22" fmla="*/ 0 w 93"/>
                  <a:gd name="T23" fmla="*/ 1 h 93"/>
                  <a:gd name="T24" fmla="*/ 0 w 93"/>
                  <a:gd name="T25" fmla="*/ 1 h 93"/>
                  <a:gd name="T26" fmla="*/ 0 w 93"/>
                  <a:gd name="T27" fmla="*/ 1 h 93"/>
                  <a:gd name="T28" fmla="*/ 0 w 93"/>
                  <a:gd name="T29" fmla="*/ 1 h 93"/>
                  <a:gd name="T30" fmla="*/ 0 w 93"/>
                  <a:gd name="T31" fmla="*/ 0 h 93"/>
                  <a:gd name="T32" fmla="*/ 0 w 93"/>
                  <a:gd name="T33" fmla="*/ 0 h 93"/>
                  <a:gd name="T34" fmla="*/ 0 w 93"/>
                  <a:gd name="T35" fmla="*/ 1 h 93"/>
                  <a:gd name="T36" fmla="*/ 0 w 93"/>
                  <a:gd name="T37" fmla="*/ 1 h 93"/>
                  <a:gd name="T38" fmla="*/ 0 w 93"/>
                  <a:gd name="T39" fmla="*/ 1 h 93"/>
                  <a:gd name="T40" fmla="*/ 0 w 93"/>
                  <a:gd name="T41" fmla="*/ 1 h 93"/>
                  <a:gd name="T42" fmla="*/ 0 w 93"/>
                  <a:gd name="T43" fmla="*/ 1 h 93"/>
                  <a:gd name="T44" fmla="*/ 0 w 93"/>
                  <a:gd name="T45" fmla="*/ 1 h 93"/>
                  <a:gd name="T46" fmla="*/ 0 w 93"/>
                  <a:gd name="T47" fmla="*/ 1 h 93"/>
                  <a:gd name="T48" fmla="*/ 0 w 93"/>
                  <a:gd name="T49" fmla="*/ 1 h 93"/>
                  <a:gd name="T50" fmla="*/ 0 w 93"/>
                  <a:gd name="T51" fmla="*/ 1 h 93"/>
                  <a:gd name="T52" fmla="*/ 0 w 93"/>
                  <a:gd name="T53" fmla="*/ 1 h 93"/>
                  <a:gd name="T54" fmla="*/ 0 w 93"/>
                  <a:gd name="T55" fmla="*/ 1 h 93"/>
                  <a:gd name="T56" fmla="*/ 0 w 93"/>
                  <a:gd name="T57" fmla="*/ 1 h 93"/>
                  <a:gd name="T58" fmla="*/ 0 w 93"/>
                  <a:gd name="T59" fmla="*/ 1 h 93"/>
                  <a:gd name="T60" fmla="*/ 0 w 93"/>
                  <a:gd name="T61" fmla="*/ 1 h 93"/>
                  <a:gd name="T62" fmla="*/ 0 w 93"/>
                  <a:gd name="T63" fmla="*/ 1 h 93"/>
                  <a:gd name="T64" fmla="*/ 0 w 93"/>
                  <a:gd name="T65" fmla="*/ 1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93"/>
                  <a:gd name="T101" fmla="*/ 93 w 9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93">
                    <a:moveTo>
                      <a:pt x="48" y="93"/>
                    </a:moveTo>
                    <a:lnTo>
                      <a:pt x="57" y="92"/>
                    </a:lnTo>
                    <a:lnTo>
                      <a:pt x="66" y="89"/>
                    </a:lnTo>
                    <a:lnTo>
                      <a:pt x="73" y="84"/>
                    </a:lnTo>
                    <a:lnTo>
                      <a:pt x="80" y="78"/>
                    </a:lnTo>
                    <a:lnTo>
                      <a:pt x="86" y="71"/>
                    </a:lnTo>
                    <a:lnTo>
                      <a:pt x="89" y="63"/>
                    </a:lnTo>
                    <a:lnTo>
                      <a:pt x="93" y="54"/>
                    </a:lnTo>
                    <a:lnTo>
                      <a:pt x="93" y="45"/>
                    </a:lnTo>
                    <a:lnTo>
                      <a:pt x="92" y="36"/>
                    </a:lnTo>
                    <a:lnTo>
                      <a:pt x="89" y="26"/>
                    </a:lnTo>
                    <a:lnTo>
                      <a:pt x="85" y="19"/>
                    </a:lnTo>
                    <a:lnTo>
                      <a:pt x="79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6"/>
                    </a:lnTo>
                    <a:lnTo>
                      <a:pt x="4" y="66"/>
                    </a:lnTo>
                    <a:lnTo>
                      <a:pt x="9" y="74"/>
                    </a:lnTo>
                    <a:lnTo>
                      <a:pt x="15" y="81"/>
                    </a:lnTo>
                    <a:lnTo>
                      <a:pt x="21" y="85"/>
                    </a:lnTo>
                    <a:lnTo>
                      <a:pt x="29" y="90"/>
                    </a:lnTo>
                    <a:lnTo>
                      <a:pt x="39" y="92"/>
                    </a:lnTo>
                    <a:lnTo>
                      <a:pt x="48" y="9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6" name="Freeform 42">
                <a:extLst>
                  <a:ext uri="{FF2B5EF4-FFF2-40B4-BE49-F238E27FC236}">
                    <a16:creationId xmlns:a16="http://schemas.microsoft.com/office/drawing/2014/main" id="{35D4446A-FB8F-4235-8585-BE2032F4E2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358"/>
                <a:ext cx="8" cy="72"/>
              </a:xfrm>
              <a:custGeom>
                <a:avLst/>
                <a:gdLst>
                  <a:gd name="T0" fmla="*/ 1 w 16"/>
                  <a:gd name="T1" fmla="*/ 1 h 143"/>
                  <a:gd name="T2" fmla="*/ 1 w 16"/>
                  <a:gd name="T3" fmla="*/ 0 h 143"/>
                  <a:gd name="T4" fmla="*/ 0 w 16"/>
                  <a:gd name="T5" fmla="*/ 1 h 143"/>
                  <a:gd name="T6" fmla="*/ 1 w 16"/>
                  <a:gd name="T7" fmla="*/ 1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43"/>
                  <a:gd name="T14" fmla="*/ 16 w 16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43">
                    <a:moveTo>
                      <a:pt x="16" y="142"/>
                    </a:moveTo>
                    <a:lnTo>
                      <a:pt x="6" y="0"/>
                    </a:lnTo>
                    <a:lnTo>
                      <a:pt x="0" y="143"/>
                    </a:lnTo>
                    <a:lnTo>
                      <a:pt x="16" y="14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7" name="Freeform 43">
                <a:extLst>
                  <a:ext uri="{FF2B5EF4-FFF2-40B4-BE49-F238E27FC236}">
                    <a16:creationId xmlns:a16="http://schemas.microsoft.com/office/drawing/2014/main" id="{4BD57E9E-F91F-4AAA-B87C-6F8D0FE00F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59" y="1455"/>
                <a:ext cx="47" cy="9"/>
              </a:xfrm>
              <a:custGeom>
                <a:avLst/>
                <a:gdLst>
                  <a:gd name="T0" fmla="*/ 0 w 94"/>
                  <a:gd name="T1" fmla="*/ 1 h 18"/>
                  <a:gd name="T2" fmla="*/ 1 w 94"/>
                  <a:gd name="T3" fmla="*/ 0 h 18"/>
                  <a:gd name="T4" fmla="*/ 1 w 94"/>
                  <a:gd name="T5" fmla="*/ 1 h 18"/>
                  <a:gd name="T6" fmla="*/ 0 w 94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18"/>
                  <a:gd name="T14" fmla="*/ 94 w 94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18">
                    <a:moveTo>
                      <a:pt x="0" y="10"/>
                    </a:moveTo>
                    <a:lnTo>
                      <a:pt x="94" y="0"/>
                    </a:lnTo>
                    <a:lnTo>
                      <a:pt x="4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8" name="Freeform 44">
                <a:extLst>
                  <a:ext uri="{FF2B5EF4-FFF2-40B4-BE49-F238E27FC236}">
                    <a16:creationId xmlns:a16="http://schemas.microsoft.com/office/drawing/2014/main" id="{47769DDE-4BB8-485E-AA27-F3EAE53C8E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6" y="1458"/>
                <a:ext cx="48" cy="7"/>
              </a:xfrm>
              <a:custGeom>
                <a:avLst/>
                <a:gdLst>
                  <a:gd name="T0" fmla="*/ 1 w 95"/>
                  <a:gd name="T1" fmla="*/ 1 h 14"/>
                  <a:gd name="T2" fmla="*/ 0 w 95"/>
                  <a:gd name="T3" fmla="*/ 0 h 14"/>
                  <a:gd name="T4" fmla="*/ 1 w 95"/>
                  <a:gd name="T5" fmla="*/ 1 h 14"/>
                  <a:gd name="T6" fmla="*/ 1 w 95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"/>
                  <a:gd name="T13" fmla="*/ 0 h 14"/>
                  <a:gd name="T14" fmla="*/ 95 w 95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" h="14">
                    <a:moveTo>
                      <a:pt x="95" y="6"/>
                    </a:moveTo>
                    <a:lnTo>
                      <a:pt x="0" y="0"/>
                    </a:lnTo>
                    <a:lnTo>
                      <a:pt x="91" y="14"/>
                    </a:lnTo>
                    <a:lnTo>
                      <a:pt x="95" y="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79" name="Freeform 45">
                <a:extLst>
                  <a:ext uri="{FF2B5EF4-FFF2-40B4-BE49-F238E27FC236}">
                    <a16:creationId xmlns:a16="http://schemas.microsoft.com/office/drawing/2014/main" id="{6462C5FA-38CD-4D68-BBD4-5E63D7367A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0" y="1525"/>
                <a:ext cx="134" cy="30"/>
              </a:xfrm>
              <a:custGeom>
                <a:avLst/>
                <a:gdLst>
                  <a:gd name="T0" fmla="*/ 0 w 267"/>
                  <a:gd name="T1" fmla="*/ 1 h 60"/>
                  <a:gd name="T2" fmla="*/ 1 w 267"/>
                  <a:gd name="T3" fmla="*/ 1 h 60"/>
                  <a:gd name="T4" fmla="*/ 1 w 267"/>
                  <a:gd name="T5" fmla="*/ 1 h 60"/>
                  <a:gd name="T6" fmla="*/ 1 w 267"/>
                  <a:gd name="T7" fmla="*/ 1 h 60"/>
                  <a:gd name="T8" fmla="*/ 1 w 267"/>
                  <a:gd name="T9" fmla="*/ 1 h 60"/>
                  <a:gd name="T10" fmla="*/ 1 w 267"/>
                  <a:gd name="T11" fmla="*/ 1 h 60"/>
                  <a:gd name="T12" fmla="*/ 1 w 267"/>
                  <a:gd name="T13" fmla="*/ 1 h 60"/>
                  <a:gd name="T14" fmla="*/ 1 w 267"/>
                  <a:gd name="T15" fmla="*/ 1 h 60"/>
                  <a:gd name="T16" fmla="*/ 1 w 267"/>
                  <a:gd name="T17" fmla="*/ 1 h 60"/>
                  <a:gd name="T18" fmla="*/ 1 w 267"/>
                  <a:gd name="T19" fmla="*/ 1 h 60"/>
                  <a:gd name="T20" fmla="*/ 1 w 267"/>
                  <a:gd name="T21" fmla="*/ 1 h 60"/>
                  <a:gd name="T22" fmla="*/ 1 w 267"/>
                  <a:gd name="T23" fmla="*/ 1 h 60"/>
                  <a:gd name="T24" fmla="*/ 1 w 267"/>
                  <a:gd name="T25" fmla="*/ 1 h 60"/>
                  <a:gd name="T26" fmla="*/ 1 w 267"/>
                  <a:gd name="T27" fmla="*/ 1 h 60"/>
                  <a:gd name="T28" fmla="*/ 1 w 267"/>
                  <a:gd name="T29" fmla="*/ 1 h 60"/>
                  <a:gd name="T30" fmla="*/ 1 w 267"/>
                  <a:gd name="T31" fmla="*/ 1 h 60"/>
                  <a:gd name="T32" fmla="*/ 2 w 267"/>
                  <a:gd name="T33" fmla="*/ 0 h 60"/>
                  <a:gd name="T34" fmla="*/ 1 w 267"/>
                  <a:gd name="T35" fmla="*/ 1 h 60"/>
                  <a:gd name="T36" fmla="*/ 0 w 267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7"/>
                  <a:gd name="T58" fmla="*/ 0 h 60"/>
                  <a:gd name="T59" fmla="*/ 267 w 267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7" h="60">
                    <a:moveTo>
                      <a:pt x="0" y="60"/>
                    </a:moveTo>
                    <a:lnTo>
                      <a:pt x="2" y="60"/>
                    </a:lnTo>
                    <a:lnTo>
                      <a:pt x="7" y="58"/>
                    </a:lnTo>
                    <a:lnTo>
                      <a:pt x="15" y="57"/>
                    </a:lnTo>
                    <a:lnTo>
                      <a:pt x="25" y="53"/>
                    </a:lnTo>
                    <a:lnTo>
                      <a:pt x="39" y="50"/>
                    </a:lnTo>
                    <a:lnTo>
                      <a:pt x="54" y="47"/>
                    </a:lnTo>
                    <a:lnTo>
                      <a:pt x="71" y="42"/>
                    </a:lnTo>
                    <a:lnTo>
                      <a:pt x="91" y="37"/>
                    </a:lnTo>
                    <a:lnTo>
                      <a:pt x="110" y="33"/>
                    </a:lnTo>
                    <a:lnTo>
                      <a:pt x="132" y="28"/>
                    </a:lnTo>
                    <a:lnTo>
                      <a:pt x="154" y="24"/>
                    </a:lnTo>
                    <a:lnTo>
                      <a:pt x="177" y="18"/>
                    </a:lnTo>
                    <a:lnTo>
                      <a:pt x="199" y="13"/>
                    </a:lnTo>
                    <a:lnTo>
                      <a:pt x="222" y="9"/>
                    </a:lnTo>
                    <a:lnTo>
                      <a:pt x="245" y="4"/>
                    </a:lnTo>
                    <a:lnTo>
                      <a:pt x="267" y="0"/>
                    </a:lnTo>
                    <a:lnTo>
                      <a:pt x="11" y="2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0" name="Freeform 46">
                <a:extLst>
                  <a:ext uri="{FF2B5EF4-FFF2-40B4-BE49-F238E27FC236}">
                    <a16:creationId xmlns:a16="http://schemas.microsoft.com/office/drawing/2014/main" id="{6F5233C4-62E7-43DA-AC35-06BB6CE396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7" y="1536"/>
                <a:ext cx="135" cy="23"/>
              </a:xfrm>
              <a:custGeom>
                <a:avLst/>
                <a:gdLst>
                  <a:gd name="T0" fmla="*/ 1 w 270"/>
                  <a:gd name="T1" fmla="*/ 1 h 46"/>
                  <a:gd name="T2" fmla="*/ 1 w 270"/>
                  <a:gd name="T3" fmla="*/ 1 h 46"/>
                  <a:gd name="T4" fmla="*/ 1 w 270"/>
                  <a:gd name="T5" fmla="*/ 1 h 46"/>
                  <a:gd name="T6" fmla="*/ 1 w 270"/>
                  <a:gd name="T7" fmla="*/ 1 h 46"/>
                  <a:gd name="T8" fmla="*/ 1 w 270"/>
                  <a:gd name="T9" fmla="*/ 1 h 46"/>
                  <a:gd name="T10" fmla="*/ 1 w 270"/>
                  <a:gd name="T11" fmla="*/ 1 h 46"/>
                  <a:gd name="T12" fmla="*/ 1 w 270"/>
                  <a:gd name="T13" fmla="*/ 1 h 46"/>
                  <a:gd name="T14" fmla="*/ 1 w 270"/>
                  <a:gd name="T15" fmla="*/ 1 h 46"/>
                  <a:gd name="T16" fmla="*/ 1 w 270"/>
                  <a:gd name="T17" fmla="*/ 1 h 46"/>
                  <a:gd name="T18" fmla="*/ 1 w 270"/>
                  <a:gd name="T19" fmla="*/ 1 h 46"/>
                  <a:gd name="T20" fmla="*/ 1 w 270"/>
                  <a:gd name="T21" fmla="*/ 1 h 46"/>
                  <a:gd name="T22" fmla="*/ 1 w 270"/>
                  <a:gd name="T23" fmla="*/ 1 h 46"/>
                  <a:gd name="T24" fmla="*/ 1 w 270"/>
                  <a:gd name="T25" fmla="*/ 1 h 46"/>
                  <a:gd name="T26" fmla="*/ 1 w 270"/>
                  <a:gd name="T27" fmla="*/ 1 h 46"/>
                  <a:gd name="T28" fmla="*/ 1 w 270"/>
                  <a:gd name="T29" fmla="*/ 1 h 46"/>
                  <a:gd name="T30" fmla="*/ 1 w 270"/>
                  <a:gd name="T31" fmla="*/ 1 h 46"/>
                  <a:gd name="T32" fmla="*/ 0 w 270"/>
                  <a:gd name="T33" fmla="*/ 0 h 46"/>
                  <a:gd name="T34" fmla="*/ 1 w 270"/>
                  <a:gd name="T35" fmla="*/ 1 h 46"/>
                  <a:gd name="T36" fmla="*/ 1 w 270"/>
                  <a:gd name="T37" fmla="*/ 1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0"/>
                  <a:gd name="T58" fmla="*/ 0 h 46"/>
                  <a:gd name="T59" fmla="*/ 270 w 270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0" h="46">
                    <a:moveTo>
                      <a:pt x="270" y="46"/>
                    </a:moveTo>
                    <a:lnTo>
                      <a:pt x="267" y="46"/>
                    </a:lnTo>
                    <a:lnTo>
                      <a:pt x="263" y="45"/>
                    </a:lnTo>
                    <a:lnTo>
                      <a:pt x="255" y="43"/>
                    </a:lnTo>
                    <a:lnTo>
                      <a:pt x="244" y="41"/>
                    </a:lnTo>
                    <a:lnTo>
                      <a:pt x="231" y="38"/>
                    </a:lnTo>
                    <a:lnTo>
                      <a:pt x="216" y="36"/>
                    </a:lnTo>
                    <a:lnTo>
                      <a:pt x="197" y="32"/>
                    </a:lnTo>
                    <a:lnTo>
                      <a:pt x="179" y="28"/>
                    </a:lnTo>
                    <a:lnTo>
                      <a:pt x="158" y="24"/>
                    </a:lnTo>
                    <a:lnTo>
                      <a:pt x="136" y="21"/>
                    </a:lnTo>
                    <a:lnTo>
                      <a:pt x="114" y="17"/>
                    </a:lnTo>
                    <a:lnTo>
                      <a:pt x="91" y="13"/>
                    </a:lnTo>
                    <a:lnTo>
                      <a:pt x="68" y="9"/>
                    </a:lnTo>
                    <a:lnTo>
                      <a:pt x="45" y="6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256" y="11"/>
                    </a:lnTo>
                    <a:lnTo>
                      <a:pt x="270" y="4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1" name="Freeform 47">
                <a:extLst>
                  <a:ext uri="{FF2B5EF4-FFF2-40B4-BE49-F238E27FC236}">
                    <a16:creationId xmlns:a16="http://schemas.microsoft.com/office/drawing/2014/main" id="{A39254D2-6F66-491D-9099-C1239CF855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51" y="1481"/>
                <a:ext cx="86" cy="26"/>
              </a:xfrm>
              <a:custGeom>
                <a:avLst/>
                <a:gdLst>
                  <a:gd name="T0" fmla="*/ 0 w 173"/>
                  <a:gd name="T1" fmla="*/ 1 h 51"/>
                  <a:gd name="T2" fmla="*/ 0 w 173"/>
                  <a:gd name="T3" fmla="*/ 1 h 51"/>
                  <a:gd name="T4" fmla="*/ 0 w 173"/>
                  <a:gd name="T5" fmla="*/ 1 h 51"/>
                  <a:gd name="T6" fmla="*/ 0 w 173"/>
                  <a:gd name="T7" fmla="*/ 1 h 51"/>
                  <a:gd name="T8" fmla="*/ 0 w 173"/>
                  <a:gd name="T9" fmla="*/ 1 h 51"/>
                  <a:gd name="T10" fmla="*/ 0 w 173"/>
                  <a:gd name="T11" fmla="*/ 1 h 51"/>
                  <a:gd name="T12" fmla="*/ 0 w 173"/>
                  <a:gd name="T13" fmla="*/ 1 h 51"/>
                  <a:gd name="T14" fmla="*/ 0 w 173"/>
                  <a:gd name="T15" fmla="*/ 1 h 51"/>
                  <a:gd name="T16" fmla="*/ 0 w 173"/>
                  <a:gd name="T17" fmla="*/ 1 h 51"/>
                  <a:gd name="T18" fmla="*/ 0 w 173"/>
                  <a:gd name="T19" fmla="*/ 1 h 51"/>
                  <a:gd name="T20" fmla="*/ 0 w 173"/>
                  <a:gd name="T21" fmla="*/ 1 h 51"/>
                  <a:gd name="T22" fmla="*/ 0 w 173"/>
                  <a:gd name="T23" fmla="*/ 1 h 51"/>
                  <a:gd name="T24" fmla="*/ 0 w 173"/>
                  <a:gd name="T25" fmla="*/ 1 h 51"/>
                  <a:gd name="T26" fmla="*/ 0 w 173"/>
                  <a:gd name="T27" fmla="*/ 1 h 51"/>
                  <a:gd name="T28" fmla="*/ 0 w 173"/>
                  <a:gd name="T29" fmla="*/ 1 h 51"/>
                  <a:gd name="T30" fmla="*/ 0 w 173"/>
                  <a:gd name="T31" fmla="*/ 1 h 51"/>
                  <a:gd name="T32" fmla="*/ 0 w 173"/>
                  <a:gd name="T33" fmla="*/ 1 h 51"/>
                  <a:gd name="T34" fmla="*/ 0 w 173"/>
                  <a:gd name="T35" fmla="*/ 1 h 51"/>
                  <a:gd name="T36" fmla="*/ 0 w 173"/>
                  <a:gd name="T37" fmla="*/ 0 h 51"/>
                  <a:gd name="T38" fmla="*/ 0 w 173"/>
                  <a:gd name="T39" fmla="*/ 0 h 51"/>
                  <a:gd name="T40" fmla="*/ 0 w 173"/>
                  <a:gd name="T41" fmla="*/ 1 h 51"/>
                  <a:gd name="T42" fmla="*/ 0 w 173"/>
                  <a:gd name="T43" fmla="*/ 1 h 51"/>
                  <a:gd name="T44" fmla="*/ 0 w 173"/>
                  <a:gd name="T45" fmla="*/ 1 h 51"/>
                  <a:gd name="T46" fmla="*/ 0 w 173"/>
                  <a:gd name="T47" fmla="*/ 1 h 51"/>
                  <a:gd name="T48" fmla="*/ 0 w 173"/>
                  <a:gd name="T49" fmla="*/ 1 h 51"/>
                  <a:gd name="T50" fmla="*/ 0 w 173"/>
                  <a:gd name="T51" fmla="*/ 1 h 51"/>
                  <a:gd name="T52" fmla="*/ 0 w 173"/>
                  <a:gd name="T53" fmla="*/ 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3"/>
                  <a:gd name="T82" fmla="*/ 0 h 51"/>
                  <a:gd name="T83" fmla="*/ 173 w 173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3" h="51">
                    <a:moveTo>
                      <a:pt x="173" y="14"/>
                    </a:moveTo>
                    <a:lnTo>
                      <a:pt x="163" y="44"/>
                    </a:lnTo>
                    <a:lnTo>
                      <a:pt x="159" y="43"/>
                    </a:lnTo>
                    <a:lnTo>
                      <a:pt x="148" y="39"/>
                    </a:lnTo>
                    <a:lnTo>
                      <a:pt x="132" y="36"/>
                    </a:lnTo>
                    <a:lnTo>
                      <a:pt x="111" y="33"/>
                    </a:lnTo>
                    <a:lnTo>
                      <a:pt x="88" y="32"/>
                    </a:lnTo>
                    <a:lnTo>
                      <a:pt x="64" y="33"/>
                    </a:lnTo>
                    <a:lnTo>
                      <a:pt x="41" y="39"/>
                    </a:lnTo>
                    <a:lnTo>
                      <a:pt x="20" y="51"/>
                    </a:lnTo>
                    <a:lnTo>
                      <a:pt x="0" y="31"/>
                    </a:lnTo>
                    <a:lnTo>
                      <a:pt x="1" y="30"/>
                    </a:lnTo>
                    <a:lnTo>
                      <a:pt x="5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1" y="10"/>
                    </a:lnTo>
                    <a:lnTo>
                      <a:pt x="48" y="6"/>
                    </a:lnTo>
                    <a:lnTo>
                      <a:pt x="67" y="1"/>
                    </a:lnTo>
                    <a:lnTo>
                      <a:pt x="90" y="0"/>
                    </a:lnTo>
                    <a:lnTo>
                      <a:pt x="106" y="0"/>
                    </a:lnTo>
                    <a:lnTo>
                      <a:pt x="122" y="1"/>
                    </a:lnTo>
                    <a:lnTo>
                      <a:pt x="136" y="3"/>
                    </a:lnTo>
                    <a:lnTo>
                      <a:pt x="149" y="7"/>
                    </a:lnTo>
                    <a:lnTo>
                      <a:pt x="159" y="9"/>
                    </a:lnTo>
                    <a:lnTo>
                      <a:pt x="166" y="11"/>
                    </a:lnTo>
                    <a:lnTo>
                      <a:pt x="172" y="13"/>
                    </a:lnTo>
                    <a:lnTo>
                      <a:pt x="173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2" name="Freeform 48">
                <a:extLst>
                  <a:ext uri="{FF2B5EF4-FFF2-40B4-BE49-F238E27FC236}">
                    <a16:creationId xmlns:a16="http://schemas.microsoft.com/office/drawing/2014/main" id="{73911E0F-930C-4E80-AACD-C5E68EF1E8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0" y="1514"/>
                <a:ext cx="57" cy="13"/>
              </a:xfrm>
              <a:custGeom>
                <a:avLst/>
                <a:gdLst>
                  <a:gd name="T0" fmla="*/ 1 w 114"/>
                  <a:gd name="T1" fmla="*/ 0 h 25"/>
                  <a:gd name="T2" fmla="*/ 1 w 114"/>
                  <a:gd name="T3" fmla="*/ 0 h 25"/>
                  <a:gd name="T4" fmla="*/ 1 w 114"/>
                  <a:gd name="T5" fmla="*/ 1 h 25"/>
                  <a:gd name="T6" fmla="*/ 1 w 114"/>
                  <a:gd name="T7" fmla="*/ 1 h 25"/>
                  <a:gd name="T8" fmla="*/ 1 w 114"/>
                  <a:gd name="T9" fmla="*/ 1 h 25"/>
                  <a:gd name="T10" fmla="*/ 1 w 114"/>
                  <a:gd name="T11" fmla="*/ 1 h 25"/>
                  <a:gd name="T12" fmla="*/ 1 w 114"/>
                  <a:gd name="T13" fmla="*/ 1 h 25"/>
                  <a:gd name="T14" fmla="*/ 1 w 114"/>
                  <a:gd name="T15" fmla="*/ 1 h 25"/>
                  <a:gd name="T16" fmla="*/ 1 w 114"/>
                  <a:gd name="T17" fmla="*/ 1 h 25"/>
                  <a:gd name="T18" fmla="*/ 1 w 114"/>
                  <a:gd name="T19" fmla="*/ 1 h 25"/>
                  <a:gd name="T20" fmla="*/ 1 w 114"/>
                  <a:gd name="T21" fmla="*/ 1 h 25"/>
                  <a:gd name="T22" fmla="*/ 1 w 114"/>
                  <a:gd name="T23" fmla="*/ 1 h 25"/>
                  <a:gd name="T24" fmla="*/ 1 w 114"/>
                  <a:gd name="T25" fmla="*/ 1 h 25"/>
                  <a:gd name="T26" fmla="*/ 0 w 114"/>
                  <a:gd name="T27" fmla="*/ 1 h 25"/>
                  <a:gd name="T28" fmla="*/ 0 w 114"/>
                  <a:gd name="T29" fmla="*/ 1 h 25"/>
                  <a:gd name="T30" fmla="*/ 1 w 114"/>
                  <a:gd name="T31" fmla="*/ 1 h 25"/>
                  <a:gd name="T32" fmla="*/ 1 w 114"/>
                  <a:gd name="T33" fmla="*/ 1 h 25"/>
                  <a:gd name="T34" fmla="*/ 1 w 114"/>
                  <a:gd name="T35" fmla="*/ 1 h 25"/>
                  <a:gd name="T36" fmla="*/ 1 w 114"/>
                  <a:gd name="T37" fmla="*/ 1 h 25"/>
                  <a:gd name="T38" fmla="*/ 1 w 114"/>
                  <a:gd name="T39" fmla="*/ 1 h 25"/>
                  <a:gd name="T40" fmla="*/ 1 w 114"/>
                  <a:gd name="T41" fmla="*/ 1 h 25"/>
                  <a:gd name="T42" fmla="*/ 1 w 114"/>
                  <a:gd name="T43" fmla="*/ 1 h 25"/>
                  <a:gd name="T44" fmla="*/ 1 w 114"/>
                  <a:gd name="T45" fmla="*/ 1 h 25"/>
                  <a:gd name="T46" fmla="*/ 1 w 114"/>
                  <a:gd name="T47" fmla="*/ 1 h 25"/>
                  <a:gd name="T48" fmla="*/ 1 w 114"/>
                  <a:gd name="T49" fmla="*/ 1 h 25"/>
                  <a:gd name="T50" fmla="*/ 1 w 114"/>
                  <a:gd name="T51" fmla="*/ 0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4"/>
                  <a:gd name="T79" fmla="*/ 0 h 25"/>
                  <a:gd name="T80" fmla="*/ 114 w 114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4" h="25">
                    <a:moveTo>
                      <a:pt x="114" y="0"/>
                    </a:moveTo>
                    <a:lnTo>
                      <a:pt x="113" y="0"/>
                    </a:lnTo>
                    <a:lnTo>
                      <a:pt x="110" y="2"/>
                    </a:lnTo>
                    <a:lnTo>
                      <a:pt x="103" y="3"/>
                    </a:lnTo>
                    <a:lnTo>
                      <a:pt x="94" y="5"/>
                    </a:lnTo>
                    <a:lnTo>
                      <a:pt x="81" y="8"/>
                    </a:lnTo>
                    <a:lnTo>
                      <a:pt x="64" y="10"/>
                    </a:lnTo>
                    <a:lnTo>
                      <a:pt x="43" y="12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3" y="15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4" y="23"/>
                    </a:lnTo>
                    <a:lnTo>
                      <a:pt x="12" y="25"/>
                    </a:lnTo>
                    <a:lnTo>
                      <a:pt x="21" y="25"/>
                    </a:lnTo>
                    <a:lnTo>
                      <a:pt x="35" y="25"/>
                    </a:lnTo>
                    <a:lnTo>
                      <a:pt x="51" y="25"/>
                    </a:lnTo>
                    <a:lnTo>
                      <a:pt x="67" y="23"/>
                    </a:lnTo>
                    <a:lnTo>
                      <a:pt x="83" y="21"/>
                    </a:lnTo>
                    <a:lnTo>
                      <a:pt x="97" y="18"/>
                    </a:lnTo>
                    <a:lnTo>
                      <a:pt x="107" y="16"/>
                    </a:lnTo>
                    <a:lnTo>
                      <a:pt x="113" y="1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3" name="Freeform 49">
                <a:extLst>
                  <a:ext uri="{FF2B5EF4-FFF2-40B4-BE49-F238E27FC236}">
                    <a16:creationId xmlns:a16="http://schemas.microsoft.com/office/drawing/2014/main" id="{42112F5C-9D5B-40DA-A32B-43BD988AC4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2" y="1511"/>
                <a:ext cx="30" cy="33"/>
              </a:xfrm>
              <a:custGeom>
                <a:avLst/>
                <a:gdLst>
                  <a:gd name="T0" fmla="*/ 1 w 60"/>
                  <a:gd name="T1" fmla="*/ 1 h 65"/>
                  <a:gd name="T2" fmla="*/ 1 w 60"/>
                  <a:gd name="T3" fmla="*/ 1 h 65"/>
                  <a:gd name="T4" fmla="*/ 1 w 60"/>
                  <a:gd name="T5" fmla="*/ 1 h 65"/>
                  <a:gd name="T6" fmla="*/ 1 w 60"/>
                  <a:gd name="T7" fmla="*/ 1 h 65"/>
                  <a:gd name="T8" fmla="*/ 1 w 60"/>
                  <a:gd name="T9" fmla="*/ 1 h 65"/>
                  <a:gd name="T10" fmla="*/ 1 w 60"/>
                  <a:gd name="T11" fmla="*/ 1 h 65"/>
                  <a:gd name="T12" fmla="*/ 1 w 60"/>
                  <a:gd name="T13" fmla="*/ 1 h 65"/>
                  <a:gd name="T14" fmla="*/ 1 w 60"/>
                  <a:gd name="T15" fmla="*/ 1 h 65"/>
                  <a:gd name="T16" fmla="*/ 1 w 60"/>
                  <a:gd name="T17" fmla="*/ 0 h 65"/>
                  <a:gd name="T18" fmla="*/ 1 w 60"/>
                  <a:gd name="T19" fmla="*/ 1 h 65"/>
                  <a:gd name="T20" fmla="*/ 1 w 60"/>
                  <a:gd name="T21" fmla="*/ 1 h 65"/>
                  <a:gd name="T22" fmla="*/ 1 w 60"/>
                  <a:gd name="T23" fmla="*/ 1 h 65"/>
                  <a:gd name="T24" fmla="*/ 0 w 60"/>
                  <a:gd name="T25" fmla="*/ 1 h 65"/>
                  <a:gd name="T26" fmla="*/ 1 w 60"/>
                  <a:gd name="T27" fmla="*/ 1 h 65"/>
                  <a:gd name="T28" fmla="*/ 1 w 60"/>
                  <a:gd name="T29" fmla="*/ 1 h 65"/>
                  <a:gd name="T30" fmla="*/ 1 w 60"/>
                  <a:gd name="T31" fmla="*/ 1 h 65"/>
                  <a:gd name="T32" fmla="*/ 1 w 60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65"/>
                  <a:gd name="T53" fmla="*/ 60 w 6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65">
                    <a:moveTo>
                      <a:pt x="31" y="65"/>
                    </a:moveTo>
                    <a:lnTo>
                      <a:pt x="42" y="63"/>
                    </a:lnTo>
                    <a:lnTo>
                      <a:pt x="51" y="55"/>
                    </a:lnTo>
                    <a:lnTo>
                      <a:pt x="57" y="45"/>
                    </a:lnTo>
                    <a:lnTo>
                      <a:pt x="60" y="32"/>
                    </a:lnTo>
                    <a:lnTo>
                      <a:pt x="56" y="19"/>
                    </a:lnTo>
                    <a:lnTo>
                      <a:pt x="50" y="9"/>
                    </a:lnTo>
                    <a:lnTo>
                      <a:pt x="40" y="2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3"/>
                    </a:lnTo>
                    <a:lnTo>
                      <a:pt x="3" y="46"/>
                    </a:lnTo>
                    <a:lnTo>
                      <a:pt x="9" y="56"/>
                    </a:lnTo>
                    <a:lnTo>
                      <a:pt x="19" y="63"/>
                    </a:lnTo>
                    <a:lnTo>
                      <a:pt x="31" y="6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4" name="Freeform 50">
                <a:extLst>
                  <a:ext uri="{FF2B5EF4-FFF2-40B4-BE49-F238E27FC236}">
                    <a16:creationId xmlns:a16="http://schemas.microsoft.com/office/drawing/2014/main" id="{81F21F1F-F65B-4070-8AFC-6DC0637146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7" y="1525"/>
                <a:ext cx="51" cy="11"/>
              </a:xfrm>
              <a:custGeom>
                <a:avLst/>
                <a:gdLst>
                  <a:gd name="T0" fmla="*/ 0 w 103"/>
                  <a:gd name="T1" fmla="*/ 1 h 22"/>
                  <a:gd name="T2" fmla="*/ 0 w 103"/>
                  <a:gd name="T3" fmla="*/ 1 h 22"/>
                  <a:gd name="T4" fmla="*/ 0 w 103"/>
                  <a:gd name="T5" fmla="*/ 1 h 22"/>
                  <a:gd name="T6" fmla="*/ 0 w 103"/>
                  <a:gd name="T7" fmla="*/ 1 h 22"/>
                  <a:gd name="T8" fmla="*/ 0 w 103"/>
                  <a:gd name="T9" fmla="*/ 1 h 22"/>
                  <a:gd name="T10" fmla="*/ 0 w 103"/>
                  <a:gd name="T11" fmla="*/ 1 h 22"/>
                  <a:gd name="T12" fmla="*/ 0 w 103"/>
                  <a:gd name="T13" fmla="*/ 1 h 22"/>
                  <a:gd name="T14" fmla="*/ 0 w 103"/>
                  <a:gd name="T15" fmla="*/ 1 h 22"/>
                  <a:gd name="T16" fmla="*/ 0 w 103"/>
                  <a:gd name="T17" fmla="*/ 0 h 22"/>
                  <a:gd name="T18" fmla="*/ 0 w 103"/>
                  <a:gd name="T19" fmla="*/ 1 h 22"/>
                  <a:gd name="T20" fmla="*/ 0 w 103"/>
                  <a:gd name="T21" fmla="*/ 1 h 22"/>
                  <a:gd name="T22" fmla="*/ 0 w 103"/>
                  <a:gd name="T23" fmla="*/ 1 h 22"/>
                  <a:gd name="T24" fmla="*/ 0 w 103"/>
                  <a:gd name="T25" fmla="*/ 1 h 22"/>
                  <a:gd name="T26" fmla="*/ 0 w 103"/>
                  <a:gd name="T27" fmla="*/ 1 h 22"/>
                  <a:gd name="T28" fmla="*/ 0 w 103"/>
                  <a:gd name="T29" fmla="*/ 1 h 22"/>
                  <a:gd name="T30" fmla="*/ 0 w 103"/>
                  <a:gd name="T31" fmla="*/ 1 h 22"/>
                  <a:gd name="T32" fmla="*/ 0 w 103"/>
                  <a:gd name="T33" fmla="*/ 1 h 22"/>
                  <a:gd name="T34" fmla="*/ 0 w 103"/>
                  <a:gd name="T35" fmla="*/ 1 h 22"/>
                  <a:gd name="T36" fmla="*/ 0 w 103"/>
                  <a:gd name="T37" fmla="*/ 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"/>
                  <a:gd name="T58" fmla="*/ 0 h 22"/>
                  <a:gd name="T59" fmla="*/ 103 w 103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" h="22">
                    <a:moveTo>
                      <a:pt x="2" y="14"/>
                    </a:moveTo>
                    <a:lnTo>
                      <a:pt x="5" y="14"/>
                    </a:lnTo>
                    <a:lnTo>
                      <a:pt x="13" y="14"/>
                    </a:lnTo>
                    <a:lnTo>
                      <a:pt x="24" y="14"/>
                    </a:lnTo>
                    <a:lnTo>
                      <a:pt x="38" y="14"/>
                    </a:lnTo>
                    <a:lnTo>
                      <a:pt x="54" y="13"/>
                    </a:lnTo>
                    <a:lnTo>
                      <a:pt x="70" y="11"/>
                    </a:lnTo>
                    <a:lnTo>
                      <a:pt x="88" y="6"/>
                    </a:lnTo>
                    <a:lnTo>
                      <a:pt x="103" y="0"/>
                    </a:lnTo>
                    <a:lnTo>
                      <a:pt x="99" y="10"/>
                    </a:lnTo>
                    <a:lnTo>
                      <a:pt x="97" y="11"/>
                    </a:lnTo>
                    <a:lnTo>
                      <a:pt x="92" y="13"/>
                    </a:lnTo>
                    <a:lnTo>
                      <a:pt x="84" y="15"/>
                    </a:lnTo>
                    <a:lnTo>
                      <a:pt x="73" y="18"/>
                    </a:lnTo>
                    <a:lnTo>
                      <a:pt x="59" y="21"/>
                    </a:lnTo>
                    <a:lnTo>
                      <a:pt x="42" y="22"/>
                    </a:lnTo>
                    <a:lnTo>
                      <a:pt x="22" y="22"/>
                    </a:lnTo>
                    <a:lnTo>
                      <a:pt x="0" y="2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5" name="Freeform 51">
                <a:extLst>
                  <a:ext uri="{FF2B5EF4-FFF2-40B4-BE49-F238E27FC236}">
                    <a16:creationId xmlns:a16="http://schemas.microsoft.com/office/drawing/2014/main" id="{A07BBB91-3577-416E-BFBE-82AD65E80C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4" y="1517"/>
                <a:ext cx="58" cy="11"/>
              </a:xfrm>
              <a:custGeom>
                <a:avLst/>
                <a:gdLst>
                  <a:gd name="T0" fmla="*/ 0 w 115"/>
                  <a:gd name="T1" fmla="*/ 0 h 22"/>
                  <a:gd name="T2" fmla="*/ 1 w 115"/>
                  <a:gd name="T3" fmla="*/ 0 h 22"/>
                  <a:gd name="T4" fmla="*/ 1 w 115"/>
                  <a:gd name="T5" fmla="*/ 1 h 22"/>
                  <a:gd name="T6" fmla="*/ 1 w 115"/>
                  <a:gd name="T7" fmla="*/ 1 h 22"/>
                  <a:gd name="T8" fmla="*/ 1 w 115"/>
                  <a:gd name="T9" fmla="*/ 1 h 22"/>
                  <a:gd name="T10" fmla="*/ 1 w 115"/>
                  <a:gd name="T11" fmla="*/ 1 h 22"/>
                  <a:gd name="T12" fmla="*/ 1 w 115"/>
                  <a:gd name="T13" fmla="*/ 1 h 22"/>
                  <a:gd name="T14" fmla="*/ 1 w 115"/>
                  <a:gd name="T15" fmla="*/ 1 h 22"/>
                  <a:gd name="T16" fmla="*/ 1 w 115"/>
                  <a:gd name="T17" fmla="*/ 1 h 22"/>
                  <a:gd name="T18" fmla="*/ 1 w 115"/>
                  <a:gd name="T19" fmla="*/ 1 h 22"/>
                  <a:gd name="T20" fmla="*/ 1 w 115"/>
                  <a:gd name="T21" fmla="*/ 1 h 22"/>
                  <a:gd name="T22" fmla="*/ 1 w 115"/>
                  <a:gd name="T23" fmla="*/ 1 h 22"/>
                  <a:gd name="T24" fmla="*/ 1 w 115"/>
                  <a:gd name="T25" fmla="*/ 1 h 22"/>
                  <a:gd name="T26" fmla="*/ 1 w 115"/>
                  <a:gd name="T27" fmla="*/ 1 h 22"/>
                  <a:gd name="T28" fmla="*/ 1 w 115"/>
                  <a:gd name="T29" fmla="*/ 1 h 22"/>
                  <a:gd name="T30" fmla="*/ 1 w 115"/>
                  <a:gd name="T31" fmla="*/ 1 h 22"/>
                  <a:gd name="T32" fmla="*/ 1 w 115"/>
                  <a:gd name="T33" fmla="*/ 1 h 22"/>
                  <a:gd name="T34" fmla="*/ 1 w 115"/>
                  <a:gd name="T35" fmla="*/ 1 h 22"/>
                  <a:gd name="T36" fmla="*/ 1 w 115"/>
                  <a:gd name="T37" fmla="*/ 1 h 22"/>
                  <a:gd name="T38" fmla="*/ 1 w 115"/>
                  <a:gd name="T39" fmla="*/ 1 h 22"/>
                  <a:gd name="T40" fmla="*/ 1 w 115"/>
                  <a:gd name="T41" fmla="*/ 1 h 22"/>
                  <a:gd name="T42" fmla="*/ 1 w 115"/>
                  <a:gd name="T43" fmla="*/ 1 h 22"/>
                  <a:gd name="T44" fmla="*/ 1 w 115"/>
                  <a:gd name="T45" fmla="*/ 1 h 22"/>
                  <a:gd name="T46" fmla="*/ 1 w 115"/>
                  <a:gd name="T47" fmla="*/ 1 h 22"/>
                  <a:gd name="T48" fmla="*/ 1 w 115"/>
                  <a:gd name="T49" fmla="*/ 1 h 22"/>
                  <a:gd name="T50" fmla="*/ 0 w 115"/>
                  <a:gd name="T51" fmla="*/ 0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5"/>
                  <a:gd name="T79" fmla="*/ 0 h 22"/>
                  <a:gd name="T80" fmla="*/ 115 w 115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5" h="22">
                    <a:moveTo>
                      <a:pt x="0" y="0"/>
                    </a:moveTo>
                    <a:lnTo>
                      <a:pt x="1" y="0"/>
                    </a:lnTo>
                    <a:lnTo>
                      <a:pt x="4" y="3"/>
                    </a:lnTo>
                    <a:lnTo>
                      <a:pt x="11" y="4"/>
                    </a:lnTo>
                    <a:lnTo>
                      <a:pt x="21" y="6"/>
                    </a:lnTo>
                    <a:lnTo>
                      <a:pt x="34" y="7"/>
                    </a:lnTo>
                    <a:lnTo>
                      <a:pt x="51" y="10"/>
                    </a:lnTo>
                    <a:lnTo>
                      <a:pt x="71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102" y="11"/>
                    </a:lnTo>
                    <a:lnTo>
                      <a:pt x="107" y="12"/>
                    </a:lnTo>
                    <a:lnTo>
                      <a:pt x="112" y="13"/>
                    </a:lnTo>
                    <a:lnTo>
                      <a:pt x="115" y="15"/>
                    </a:lnTo>
                    <a:lnTo>
                      <a:pt x="115" y="1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94" y="22"/>
                    </a:lnTo>
                    <a:lnTo>
                      <a:pt x="81" y="22"/>
                    </a:lnTo>
                    <a:lnTo>
                      <a:pt x="64" y="22"/>
                    </a:lnTo>
                    <a:lnTo>
                      <a:pt x="47" y="22"/>
                    </a:lnTo>
                    <a:lnTo>
                      <a:pt x="31" y="21"/>
                    </a:lnTo>
                    <a:lnTo>
                      <a:pt x="17" y="19"/>
                    </a:lnTo>
                    <a:lnTo>
                      <a:pt x="7" y="16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6" name="Freeform 52">
                <a:extLst>
                  <a:ext uri="{FF2B5EF4-FFF2-40B4-BE49-F238E27FC236}">
                    <a16:creationId xmlns:a16="http://schemas.microsoft.com/office/drawing/2014/main" id="{8928862A-0F44-4DD5-96FB-3244313D21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3" y="1528"/>
                <a:ext cx="52" cy="9"/>
              </a:xfrm>
              <a:custGeom>
                <a:avLst/>
                <a:gdLst>
                  <a:gd name="T0" fmla="*/ 1 w 104"/>
                  <a:gd name="T1" fmla="*/ 0 h 19"/>
                  <a:gd name="T2" fmla="*/ 1 w 104"/>
                  <a:gd name="T3" fmla="*/ 0 h 19"/>
                  <a:gd name="T4" fmla="*/ 1 w 104"/>
                  <a:gd name="T5" fmla="*/ 0 h 19"/>
                  <a:gd name="T6" fmla="*/ 1 w 104"/>
                  <a:gd name="T7" fmla="*/ 0 h 19"/>
                  <a:gd name="T8" fmla="*/ 1 w 104"/>
                  <a:gd name="T9" fmla="*/ 0 h 19"/>
                  <a:gd name="T10" fmla="*/ 1 w 104"/>
                  <a:gd name="T11" fmla="*/ 0 h 19"/>
                  <a:gd name="T12" fmla="*/ 1 w 104"/>
                  <a:gd name="T13" fmla="*/ 0 h 19"/>
                  <a:gd name="T14" fmla="*/ 1 w 104"/>
                  <a:gd name="T15" fmla="*/ 0 h 19"/>
                  <a:gd name="T16" fmla="*/ 0 w 104"/>
                  <a:gd name="T17" fmla="*/ 0 h 19"/>
                  <a:gd name="T18" fmla="*/ 1 w 104"/>
                  <a:gd name="T19" fmla="*/ 0 h 19"/>
                  <a:gd name="T20" fmla="*/ 1 w 104"/>
                  <a:gd name="T21" fmla="*/ 0 h 19"/>
                  <a:gd name="T22" fmla="*/ 1 w 104"/>
                  <a:gd name="T23" fmla="*/ 0 h 19"/>
                  <a:gd name="T24" fmla="*/ 1 w 104"/>
                  <a:gd name="T25" fmla="*/ 0 h 19"/>
                  <a:gd name="T26" fmla="*/ 1 w 104"/>
                  <a:gd name="T27" fmla="*/ 0 h 19"/>
                  <a:gd name="T28" fmla="*/ 1 w 104"/>
                  <a:gd name="T29" fmla="*/ 0 h 19"/>
                  <a:gd name="T30" fmla="*/ 1 w 104"/>
                  <a:gd name="T31" fmla="*/ 0 h 19"/>
                  <a:gd name="T32" fmla="*/ 1 w 104"/>
                  <a:gd name="T33" fmla="*/ 0 h 19"/>
                  <a:gd name="T34" fmla="*/ 1 w 104"/>
                  <a:gd name="T35" fmla="*/ 0 h 19"/>
                  <a:gd name="T36" fmla="*/ 1 w 104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9"/>
                  <a:gd name="T59" fmla="*/ 104 w 104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9">
                    <a:moveTo>
                      <a:pt x="101" y="8"/>
                    </a:moveTo>
                    <a:lnTo>
                      <a:pt x="99" y="8"/>
                    </a:lnTo>
                    <a:lnTo>
                      <a:pt x="91" y="9"/>
                    </a:lnTo>
                    <a:lnTo>
                      <a:pt x="79" y="9"/>
                    </a:lnTo>
                    <a:lnTo>
                      <a:pt x="65" y="11"/>
                    </a:lnTo>
                    <a:lnTo>
                      <a:pt x="49" y="9"/>
                    </a:lnTo>
                    <a:lnTo>
                      <a:pt x="33" y="8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0" y="12"/>
                    </a:lnTo>
                    <a:lnTo>
                      <a:pt x="19" y="14"/>
                    </a:lnTo>
                    <a:lnTo>
                      <a:pt x="31" y="16"/>
                    </a:lnTo>
                    <a:lnTo>
                      <a:pt x="44" y="19"/>
                    </a:lnTo>
                    <a:lnTo>
                      <a:pt x="62" y="19"/>
                    </a:lnTo>
                    <a:lnTo>
                      <a:pt x="83" y="18"/>
                    </a:lnTo>
                    <a:lnTo>
                      <a:pt x="104" y="14"/>
                    </a:lnTo>
                    <a:lnTo>
                      <a:pt x="101" y="8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7" name="Freeform 53">
                <a:extLst>
                  <a:ext uri="{FF2B5EF4-FFF2-40B4-BE49-F238E27FC236}">
                    <a16:creationId xmlns:a16="http://schemas.microsoft.com/office/drawing/2014/main" id="{180190DE-2490-4C59-94E5-05AF665B46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12" y="1479"/>
                <a:ext cx="11" cy="24"/>
              </a:xfrm>
              <a:custGeom>
                <a:avLst/>
                <a:gdLst>
                  <a:gd name="T0" fmla="*/ 1 w 20"/>
                  <a:gd name="T1" fmla="*/ 0 h 49"/>
                  <a:gd name="T2" fmla="*/ 1 w 20"/>
                  <a:gd name="T3" fmla="*/ 0 h 49"/>
                  <a:gd name="T4" fmla="*/ 0 w 20"/>
                  <a:gd name="T5" fmla="*/ 0 h 49"/>
                  <a:gd name="T6" fmla="*/ 1 w 20"/>
                  <a:gd name="T7" fmla="*/ 0 h 49"/>
                  <a:gd name="T8" fmla="*/ 1 w 20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9"/>
                  <a:gd name="T17" fmla="*/ 20 w 2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9">
                    <a:moveTo>
                      <a:pt x="20" y="2"/>
                    </a:moveTo>
                    <a:lnTo>
                      <a:pt x="5" y="49"/>
                    </a:lnTo>
                    <a:lnTo>
                      <a:pt x="0" y="46"/>
                    </a:lnTo>
                    <a:lnTo>
                      <a:pt x="9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8" name="Freeform 54">
                <a:extLst>
                  <a:ext uri="{FF2B5EF4-FFF2-40B4-BE49-F238E27FC236}">
                    <a16:creationId xmlns:a16="http://schemas.microsoft.com/office/drawing/2014/main" id="{50C8E350-B90C-4618-8279-FBB940739B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67" y="1480"/>
                <a:ext cx="11" cy="24"/>
              </a:xfrm>
              <a:custGeom>
                <a:avLst/>
                <a:gdLst>
                  <a:gd name="T0" fmla="*/ 0 w 22"/>
                  <a:gd name="T1" fmla="*/ 0 h 49"/>
                  <a:gd name="T2" fmla="*/ 1 w 22"/>
                  <a:gd name="T3" fmla="*/ 0 h 49"/>
                  <a:gd name="T4" fmla="*/ 1 w 22"/>
                  <a:gd name="T5" fmla="*/ 0 h 49"/>
                  <a:gd name="T6" fmla="*/ 1 w 22"/>
                  <a:gd name="T7" fmla="*/ 0 h 49"/>
                  <a:gd name="T8" fmla="*/ 0 w 22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"/>
                    </a:moveTo>
                    <a:lnTo>
                      <a:pt x="16" y="49"/>
                    </a:lnTo>
                    <a:lnTo>
                      <a:pt x="22" y="45"/>
                    </a:lnTo>
                    <a:lnTo>
                      <a:pt x="1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89" name="Freeform 55">
                <a:extLst>
                  <a:ext uri="{FF2B5EF4-FFF2-40B4-BE49-F238E27FC236}">
                    <a16:creationId xmlns:a16="http://schemas.microsoft.com/office/drawing/2014/main" id="{C288924A-1C5E-443B-A4AE-024420BF10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518"/>
                <a:ext cx="6" cy="7"/>
              </a:xfrm>
              <a:custGeom>
                <a:avLst/>
                <a:gdLst>
                  <a:gd name="T0" fmla="*/ 0 w 13"/>
                  <a:gd name="T1" fmla="*/ 1 h 13"/>
                  <a:gd name="T2" fmla="*/ 0 w 13"/>
                  <a:gd name="T3" fmla="*/ 1 h 13"/>
                  <a:gd name="T4" fmla="*/ 0 w 13"/>
                  <a:gd name="T5" fmla="*/ 1 h 13"/>
                  <a:gd name="T6" fmla="*/ 0 w 13"/>
                  <a:gd name="T7" fmla="*/ 1 h 13"/>
                  <a:gd name="T8" fmla="*/ 0 w 13"/>
                  <a:gd name="T9" fmla="*/ 1 h 13"/>
                  <a:gd name="T10" fmla="*/ 0 w 13"/>
                  <a:gd name="T11" fmla="*/ 1 h 13"/>
                  <a:gd name="T12" fmla="*/ 0 w 13"/>
                  <a:gd name="T13" fmla="*/ 1 h 13"/>
                  <a:gd name="T14" fmla="*/ 0 w 13"/>
                  <a:gd name="T15" fmla="*/ 1 h 13"/>
                  <a:gd name="T16" fmla="*/ 0 w 13"/>
                  <a:gd name="T17" fmla="*/ 0 h 13"/>
                  <a:gd name="T18" fmla="*/ 0 w 13"/>
                  <a:gd name="T19" fmla="*/ 1 h 13"/>
                  <a:gd name="T20" fmla="*/ 0 w 13"/>
                  <a:gd name="T21" fmla="*/ 1 h 13"/>
                  <a:gd name="T22" fmla="*/ 0 w 13"/>
                  <a:gd name="T23" fmla="*/ 1 h 13"/>
                  <a:gd name="T24" fmla="*/ 0 w 13"/>
                  <a:gd name="T25" fmla="*/ 1 h 13"/>
                  <a:gd name="T26" fmla="*/ 0 w 13"/>
                  <a:gd name="T27" fmla="*/ 1 h 13"/>
                  <a:gd name="T28" fmla="*/ 0 w 13"/>
                  <a:gd name="T29" fmla="*/ 1 h 13"/>
                  <a:gd name="T30" fmla="*/ 0 w 13"/>
                  <a:gd name="T31" fmla="*/ 1 h 13"/>
                  <a:gd name="T32" fmla="*/ 0 w 13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2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</p:grpSp>
        <p:sp>
          <p:nvSpPr>
            <p:cNvPr id="12" name="Text Box 56">
              <a:extLst>
                <a:ext uri="{FF2B5EF4-FFF2-40B4-BE49-F238E27FC236}">
                  <a16:creationId xmlns:a16="http://schemas.microsoft.com/office/drawing/2014/main" id="{9D17362C-B595-4B45-A4C5-13EF17B826E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908943" y="2163784"/>
              <a:ext cx="1096963" cy="27699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l">
                <a:spcBef>
                  <a:spcPct val="50000"/>
                </a:spcBef>
                <a:buFontTx/>
                <a:buNone/>
              </a:pPr>
              <a:r>
                <a:rPr lang="en-US" sz="1200" b="0" u="none">
                  <a:solidFill>
                    <a:schemeClr val="tx1"/>
                  </a:solidFill>
                </a:rPr>
                <a:t>Track n</a:t>
              </a:r>
            </a:p>
          </p:txBody>
        </p:sp>
        <p:sp>
          <p:nvSpPr>
            <p:cNvPr id="13" name="Text Box 57">
              <a:extLst>
                <a:ext uri="{FF2B5EF4-FFF2-40B4-BE49-F238E27FC236}">
                  <a16:creationId xmlns:a16="http://schemas.microsoft.com/office/drawing/2014/main" id="{58DCA1E3-607C-4C44-802E-E6216E4D812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410721" y="1904972"/>
              <a:ext cx="1086140" cy="27699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l">
                <a:spcBef>
                  <a:spcPct val="50000"/>
                </a:spcBef>
                <a:buFontTx/>
                <a:buNone/>
              </a:pPr>
              <a:r>
                <a:rPr lang="en-US" sz="1200" b="0" u="none" dirty="0">
                  <a:solidFill>
                    <a:schemeClr val="tx1"/>
                  </a:solidFill>
                </a:rPr>
                <a:t>Track N</a:t>
              </a:r>
            </a:p>
          </p:txBody>
        </p:sp>
        <p:sp>
          <p:nvSpPr>
            <p:cNvPr id="14" name="Line 58">
              <a:extLst>
                <a:ext uri="{FF2B5EF4-FFF2-40B4-BE49-F238E27FC236}">
                  <a16:creationId xmlns:a16="http://schemas.microsoft.com/office/drawing/2014/main" id="{D2F37222-E916-4A84-8888-918F96A35A2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24723" y="5243901"/>
              <a:ext cx="25966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15" name="Line 59">
              <a:extLst>
                <a:ext uri="{FF2B5EF4-FFF2-40B4-BE49-F238E27FC236}">
                  <a16:creationId xmlns:a16="http://schemas.microsoft.com/office/drawing/2014/main" id="{B8FC4133-EF80-4242-B284-B633B608206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724723" y="4075501"/>
              <a:ext cx="0" cy="116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16" name="Rectangle 70">
              <a:extLst>
                <a:ext uri="{FF2B5EF4-FFF2-40B4-BE49-F238E27FC236}">
                  <a16:creationId xmlns:a16="http://schemas.microsoft.com/office/drawing/2014/main" id="{70F713A7-4957-401B-9D42-0E9451DF101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98948" y="5248964"/>
              <a:ext cx="1227131" cy="27699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buFontTx/>
                <a:buNone/>
              </a:pPr>
              <a:r>
                <a:rPr lang="en-US" sz="1200" b="0" u="none" dirty="0">
                  <a:solidFill>
                    <a:schemeClr val="tx1"/>
                  </a:solidFill>
                  <a:cs typeface="Times New Roman" pitchFamily="18" charset="0"/>
                </a:rPr>
                <a:t>ground</a:t>
              </a:r>
              <a:r>
                <a:rPr lang="it-IT" sz="1200" b="0" u="none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1200" b="0" u="none" dirty="0">
                  <a:solidFill>
                    <a:schemeClr val="tx1"/>
                  </a:solidFill>
                  <a:cs typeface="Times New Roman" pitchFamily="18" charset="0"/>
                </a:rPr>
                <a:t>range</a:t>
              </a:r>
              <a:endParaRPr lang="el-GR" sz="1200" b="0" u="none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7" name="Rectangle 71">
              <a:extLst>
                <a:ext uri="{FF2B5EF4-FFF2-40B4-BE49-F238E27FC236}">
                  <a16:creationId xmlns:a16="http://schemas.microsoft.com/office/drawing/2014/main" id="{A94E9C93-0B98-4C18-8924-3B1EC24853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215928" y="4093484"/>
              <a:ext cx="670376" cy="27699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buFontTx/>
                <a:buNone/>
              </a:pPr>
              <a:r>
                <a:rPr lang="en-US" sz="1200" b="0" u="none" dirty="0">
                  <a:solidFill>
                    <a:schemeClr val="tx1"/>
                  </a:solidFill>
                  <a:cs typeface="Times New Roman" pitchFamily="18" charset="0"/>
                </a:rPr>
                <a:t>height</a:t>
              </a:r>
            </a:p>
          </p:txBody>
        </p:sp>
        <p:grpSp>
          <p:nvGrpSpPr>
            <p:cNvPr id="18" name="Group 72">
              <a:extLst>
                <a:ext uri="{FF2B5EF4-FFF2-40B4-BE49-F238E27FC236}">
                  <a16:creationId xmlns:a16="http://schemas.microsoft.com/office/drawing/2014/main" id="{A283FF60-C43F-4651-8B10-01BA9E96645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69027" y="2410534"/>
              <a:ext cx="679443" cy="311153"/>
              <a:chOff x="4122" y="1185"/>
              <a:chExt cx="1150" cy="461"/>
            </a:xfrm>
          </p:grpSpPr>
          <p:sp>
            <p:nvSpPr>
              <p:cNvPr id="130" name="Freeform 73">
                <a:extLst>
                  <a:ext uri="{FF2B5EF4-FFF2-40B4-BE49-F238E27FC236}">
                    <a16:creationId xmlns:a16="http://schemas.microsoft.com/office/drawing/2014/main" id="{D52D8BDC-66B9-4B15-B1D4-1AB319C5E4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29" y="1543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5"/>
                    </a:lnTo>
                    <a:lnTo>
                      <a:pt x="110" y="150"/>
                    </a:lnTo>
                    <a:lnTo>
                      <a:pt x="124" y="142"/>
                    </a:lnTo>
                    <a:lnTo>
                      <a:pt x="135" y="133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2"/>
                    </a:lnTo>
                    <a:lnTo>
                      <a:pt x="156" y="76"/>
                    </a:lnTo>
                    <a:lnTo>
                      <a:pt x="155" y="60"/>
                    </a:lnTo>
                    <a:lnTo>
                      <a:pt x="150" y="46"/>
                    </a:lnTo>
                    <a:lnTo>
                      <a:pt x="142" y="34"/>
                    </a:lnTo>
                    <a:lnTo>
                      <a:pt x="133" y="22"/>
                    </a:lnTo>
                    <a:lnTo>
                      <a:pt x="121" y="13"/>
                    </a:lnTo>
                    <a:lnTo>
                      <a:pt x="107" y="6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6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6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0"/>
                    </a:lnTo>
                    <a:lnTo>
                      <a:pt x="3" y="96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5"/>
                    </a:lnTo>
                    <a:lnTo>
                      <a:pt x="36" y="144"/>
                    </a:lnTo>
                    <a:lnTo>
                      <a:pt x="50" y="150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31" name="Freeform 74">
                <a:extLst>
                  <a:ext uri="{FF2B5EF4-FFF2-40B4-BE49-F238E27FC236}">
                    <a16:creationId xmlns:a16="http://schemas.microsoft.com/office/drawing/2014/main" id="{A875B79F-3D99-4769-BA1A-0CADADDE2B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45" y="1559"/>
                <a:ext cx="46" cy="46"/>
              </a:xfrm>
              <a:custGeom>
                <a:avLst/>
                <a:gdLst>
                  <a:gd name="T0" fmla="*/ 1 w 92"/>
                  <a:gd name="T1" fmla="*/ 0 h 94"/>
                  <a:gd name="T2" fmla="*/ 1 w 92"/>
                  <a:gd name="T3" fmla="*/ 0 h 94"/>
                  <a:gd name="T4" fmla="*/ 1 w 92"/>
                  <a:gd name="T5" fmla="*/ 0 h 94"/>
                  <a:gd name="T6" fmla="*/ 1 w 92"/>
                  <a:gd name="T7" fmla="*/ 0 h 94"/>
                  <a:gd name="T8" fmla="*/ 1 w 92"/>
                  <a:gd name="T9" fmla="*/ 0 h 94"/>
                  <a:gd name="T10" fmla="*/ 1 w 92"/>
                  <a:gd name="T11" fmla="*/ 0 h 94"/>
                  <a:gd name="T12" fmla="*/ 1 w 92"/>
                  <a:gd name="T13" fmla="*/ 0 h 94"/>
                  <a:gd name="T14" fmla="*/ 1 w 92"/>
                  <a:gd name="T15" fmla="*/ 0 h 94"/>
                  <a:gd name="T16" fmla="*/ 1 w 92"/>
                  <a:gd name="T17" fmla="*/ 0 h 94"/>
                  <a:gd name="T18" fmla="*/ 1 w 92"/>
                  <a:gd name="T19" fmla="*/ 0 h 94"/>
                  <a:gd name="T20" fmla="*/ 1 w 92"/>
                  <a:gd name="T21" fmla="*/ 0 h 94"/>
                  <a:gd name="T22" fmla="*/ 1 w 92"/>
                  <a:gd name="T23" fmla="*/ 0 h 94"/>
                  <a:gd name="T24" fmla="*/ 1 w 92"/>
                  <a:gd name="T25" fmla="*/ 0 h 94"/>
                  <a:gd name="T26" fmla="*/ 1 w 92"/>
                  <a:gd name="T27" fmla="*/ 0 h 94"/>
                  <a:gd name="T28" fmla="*/ 1 w 92"/>
                  <a:gd name="T29" fmla="*/ 0 h 94"/>
                  <a:gd name="T30" fmla="*/ 1 w 92"/>
                  <a:gd name="T31" fmla="*/ 0 h 94"/>
                  <a:gd name="T32" fmla="*/ 1 w 92"/>
                  <a:gd name="T33" fmla="*/ 0 h 94"/>
                  <a:gd name="T34" fmla="*/ 1 w 92"/>
                  <a:gd name="T35" fmla="*/ 0 h 94"/>
                  <a:gd name="T36" fmla="*/ 1 w 92"/>
                  <a:gd name="T37" fmla="*/ 0 h 94"/>
                  <a:gd name="T38" fmla="*/ 1 w 92"/>
                  <a:gd name="T39" fmla="*/ 0 h 94"/>
                  <a:gd name="T40" fmla="*/ 1 w 92"/>
                  <a:gd name="T41" fmla="*/ 0 h 94"/>
                  <a:gd name="T42" fmla="*/ 1 w 92"/>
                  <a:gd name="T43" fmla="*/ 0 h 94"/>
                  <a:gd name="T44" fmla="*/ 1 w 92"/>
                  <a:gd name="T45" fmla="*/ 0 h 94"/>
                  <a:gd name="T46" fmla="*/ 0 w 92"/>
                  <a:gd name="T47" fmla="*/ 0 h 94"/>
                  <a:gd name="T48" fmla="*/ 0 w 92"/>
                  <a:gd name="T49" fmla="*/ 0 h 94"/>
                  <a:gd name="T50" fmla="*/ 1 w 92"/>
                  <a:gd name="T51" fmla="*/ 0 h 94"/>
                  <a:gd name="T52" fmla="*/ 1 w 92"/>
                  <a:gd name="T53" fmla="*/ 0 h 94"/>
                  <a:gd name="T54" fmla="*/ 1 w 92"/>
                  <a:gd name="T55" fmla="*/ 0 h 94"/>
                  <a:gd name="T56" fmla="*/ 1 w 92"/>
                  <a:gd name="T57" fmla="*/ 0 h 94"/>
                  <a:gd name="T58" fmla="*/ 1 w 92"/>
                  <a:gd name="T59" fmla="*/ 0 h 94"/>
                  <a:gd name="T60" fmla="*/ 1 w 92"/>
                  <a:gd name="T61" fmla="*/ 0 h 94"/>
                  <a:gd name="T62" fmla="*/ 1 w 92"/>
                  <a:gd name="T63" fmla="*/ 0 h 94"/>
                  <a:gd name="T64" fmla="*/ 1 w 92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2"/>
                  <a:gd name="T100" fmla="*/ 0 h 94"/>
                  <a:gd name="T101" fmla="*/ 92 w 92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2" h="94">
                    <a:moveTo>
                      <a:pt x="47" y="94"/>
                    </a:moveTo>
                    <a:lnTo>
                      <a:pt x="56" y="92"/>
                    </a:lnTo>
                    <a:lnTo>
                      <a:pt x="65" y="90"/>
                    </a:lnTo>
                    <a:lnTo>
                      <a:pt x="72" y="86"/>
                    </a:lnTo>
                    <a:lnTo>
                      <a:pt x="79" y="80"/>
                    </a:lnTo>
                    <a:lnTo>
                      <a:pt x="85" y="73"/>
                    </a:lnTo>
                    <a:lnTo>
                      <a:pt x="88" y="65"/>
                    </a:lnTo>
                    <a:lnTo>
                      <a:pt x="92" y="56"/>
                    </a:lnTo>
                    <a:lnTo>
                      <a:pt x="92" y="46"/>
                    </a:lnTo>
                    <a:lnTo>
                      <a:pt x="91" y="37"/>
                    </a:lnTo>
                    <a:lnTo>
                      <a:pt x="88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1" y="8"/>
                    </a:lnTo>
                    <a:lnTo>
                      <a:pt x="63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6" y="5"/>
                    </a:lnTo>
                    <a:lnTo>
                      <a:pt x="19" y="9"/>
                    </a:lnTo>
                    <a:lnTo>
                      <a:pt x="12" y="15"/>
                    </a:lnTo>
                    <a:lnTo>
                      <a:pt x="6" y="22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7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0"/>
                    </a:lnTo>
                    <a:lnTo>
                      <a:pt x="38" y="94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32" name="Freeform 75">
                <a:extLst>
                  <a:ext uri="{FF2B5EF4-FFF2-40B4-BE49-F238E27FC236}">
                    <a16:creationId xmlns:a16="http://schemas.microsoft.com/office/drawing/2014/main" id="{D2842305-1F77-42D6-852F-7273C33B5A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4" y="1545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4"/>
                    </a:lnTo>
                    <a:lnTo>
                      <a:pt x="110" y="149"/>
                    </a:lnTo>
                    <a:lnTo>
                      <a:pt x="124" y="141"/>
                    </a:lnTo>
                    <a:lnTo>
                      <a:pt x="135" y="132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3"/>
                    </a:lnTo>
                    <a:lnTo>
                      <a:pt x="156" y="77"/>
                    </a:lnTo>
                    <a:lnTo>
                      <a:pt x="154" y="61"/>
                    </a:lnTo>
                    <a:lnTo>
                      <a:pt x="149" y="46"/>
                    </a:lnTo>
                    <a:lnTo>
                      <a:pt x="141" y="33"/>
                    </a:lnTo>
                    <a:lnTo>
                      <a:pt x="132" y="22"/>
                    </a:lnTo>
                    <a:lnTo>
                      <a:pt x="120" y="12"/>
                    </a:lnTo>
                    <a:lnTo>
                      <a:pt x="106" y="5"/>
                    </a:lnTo>
                    <a:lnTo>
                      <a:pt x="93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7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5"/>
                    </a:lnTo>
                    <a:lnTo>
                      <a:pt x="6" y="49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3" y="95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4"/>
                    </a:lnTo>
                    <a:lnTo>
                      <a:pt x="36" y="144"/>
                    </a:lnTo>
                    <a:lnTo>
                      <a:pt x="50" y="151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33" name="Freeform 76">
                <a:extLst>
                  <a:ext uri="{FF2B5EF4-FFF2-40B4-BE49-F238E27FC236}">
                    <a16:creationId xmlns:a16="http://schemas.microsoft.com/office/drawing/2014/main" id="{737EF256-8A5F-4AA3-AA01-4FA4D305A3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97" y="1517"/>
                <a:ext cx="15" cy="17"/>
              </a:xfrm>
              <a:custGeom>
                <a:avLst/>
                <a:gdLst>
                  <a:gd name="T0" fmla="*/ 0 w 32"/>
                  <a:gd name="T1" fmla="*/ 0 h 35"/>
                  <a:gd name="T2" fmla="*/ 0 w 32"/>
                  <a:gd name="T3" fmla="*/ 0 h 35"/>
                  <a:gd name="T4" fmla="*/ 0 w 32"/>
                  <a:gd name="T5" fmla="*/ 0 h 35"/>
                  <a:gd name="T6" fmla="*/ 0 w 32"/>
                  <a:gd name="T7" fmla="*/ 0 h 35"/>
                  <a:gd name="T8" fmla="*/ 0 w 32"/>
                  <a:gd name="T9" fmla="*/ 0 h 35"/>
                  <a:gd name="T10" fmla="*/ 0 w 32"/>
                  <a:gd name="T11" fmla="*/ 0 h 35"/>
                  <a:gd name="T12" fmla="*/ 0 w 32"/>
                  <a:gd name="T13" fmla="*/ 0 h 35"/>
                  <a:gd name="T14" fmla="*/ 0 w 32"/>
                  <a:gd name="T15" fmla="*/ 0 h 35"/>
                  <a:gd name="T16" fmla="*/ 0 w 32"/>
                  <a:gd name="T17" fmla="*/ 0 h 35"/>
                  <a:gd name="T18" fmla="*/ 0 w 32"/>
                  <a:gd name="T19" fmla="*/ 0 h 35"/>
                  <a:gd name="T20" fmla="*/ 0 w 32"/>
                  <a:gd name="T21" fmla="*/ 0 h 35"/>
                  <a:gd name="T22" fmla="*/ 0 w 32"/>
                  <a:gd name="T23" fmla="*/ 0 h 35"/>
                  <a:gd name="T24" fmla="*/ 0 w 32"/>
                  <a:gd name="T25" fmla="*/ 0 h 35"/>
                  <a:gd name="T26" fmla="*/ 0 w 32"/>
                  <a:gd name="T27" fmla="*/ 0 h 35"/>
                  <a:gd name="T28" fmla="*/ 0 w 32"/>
                  <a:gd name="T29" fmla="*/ 0 h 35"/>
                  <a:gd name="T30" fmla="*/ 0 w 32"/>
                  <a:gd name="T31" fmla="*/ 0 h 35"/>
                  <a:gd name="T32" fmla="*/ 0 w 3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5"/>
                  <a:gd name="T53" fmla="*/ 32 w 3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5">
                    <a:moveTo>
                      <a:pt x="17" y="35"/>
                    </a:moveTo>
                    <a:lnTo>
                      <a:pt x="22" y="34"/>
                    </a:lnTo>
                    <a:lnTo>
                      <a:pt x="27" y="29"/>
                    </a:lnTo>
                    <a:lnTo>
                      <a:pt x="30" y="24"/>
                    </a:lnTo>
                    <a:lnTo>
                      <a:pt x="32" y="17"/>
                    </a:lnTo>
                    <a:lnTo>
                      <a:pt x="30" y="11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0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34" name="Freeform 77">
                <a:extLst>
                  <a:ext uri="{FF2B5EF4-FFF2-40B4-BE49-F238E27FC236}">
                    <a16:creationId xmlns:a16="http://schemas.microsoft.com/office/drawing/2014/main" id="{2ADA9C72-03C7-4C40-BB01-315BEE41CA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18" y="1531"/>
                <a:ext cx="15" cy="18"/>
              </a:xfrm>
              <a:custGeom>
                <a:avLst/>
                <a:gdLst>
                  <a:gd name="T0" fmla="*/ 0 w 31"/>
                  <a:gd name="T1" fmla="*/ 1 h 36"/>
                  <a:gd name="T2" fmla="*/ 0 w 31"/>
                  <a:gd name="T3" fmla="*/ 1 h 36"/>
                  <a:gd name="T4" fmla="*/ 0 w 31"/>
                  <a:gd name="T5" fmla="*/ 1 h 36"/>
                  <a:gd name="T6" fmla="*/ 0 w 31"/>
                  <a:gd name="T7" fmla="*/ 1 h 36"/>
                  <a:gd name="T8" fmla="*/ 0 w 31"/>
                  <a:gd name="T9" fmla="*/ 1 h 36"/>
                  <a:gd name="T10" fmla="*/ 0 w 31"/>
                  <a:gd name="T11" fmla="*/ 1 h 36"/>
                  <a:gd name="T12" fmla="*/ 0 w 31"/>
                  <a:gd name="T13" fmla="*/ 1 h 36"/>
                  <a:gd name="T14" fmla="*/ 0 w 31"/>
                  <a:gd name="T15" fmla="*/ 1 h 36"/>
                  <a:gd name="T16" fmla="*/ 0 w 31"/>
                  <a:gd name="T17" fmla="*/ 0 h 36"/>
                  <a:gd name="T18" fmla="*/ 0 w 31"/>
                  <a:gd name="T19" fmla="*/ 1 h 36"/>
                  <a:gd name="T20" fmla="*/ 0 w 31"/>
                  <a:gd name="T21" fmla="*/ 1 h 36"/>
                  <a:gd name="T22" fmla="*/ 0 w 31"/>
                  <a:gd name="T23" fmla="*/ 1 h 36"/>
                  <a:gd name="T24" fmla="*/ 0 w 31"/>
                  <a:gd name="T25" fmla="*/ 1 h 36"/>
                  <a:gd name="T26" fmla="*/ 0 w 31"/>
                  <a:gd name="T27" fmla="*/ 1 h 36"/>
                  <a:gd name="T28" fmla="*/ 0 w 31"/>
                  <a:gd name="T29" fmla="*/ 1 h 36"/>
                  <a:gd name="T30" fmla="*/ 0 w 31"/>
                  <a:gd name="T31" fmla="*/ 1 h 36"/>
                  <a:gd name="T32" fmla="*/ 0 w 31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6"/>
                  <a:gd name="T53" fmla="*/ 31 w 31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6">
                    <a:moveTo>
                      <a:pt x="16" y="36"/>
                    </a:moveTo>
                    <a:lnTo>
                      <a:pt x="23" y="33"/>
                    </a:lnTo>
                    <a:lnTo>
                      <a:pt x="27" y="30"/>
                    </a:lnTo>
                    <a:lnTo>
                      <a:pt x="31" y="24"/>
                    </a:lnTo>
                    <a:lnTo>
                      <a:pt x="31" y="17"/>
                    </a:lnTo>
                    <a:lnTo>
                      <a:pt x="30" y="10"/>
                    </a:lnTo>
                    <a:lnTo>
                      <a:pt x="26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4" y="30"/>
                    </a:lnTo>
                    <a:lnTo>
                      <a:pt x="9" y="35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35" name="Freeform 78">
                <a:extLst>
                  <a:ext uri="{FF2B5EF4-FFF2-40B4-BE49-F238E27FC236}">
                    <a16:creationId xmlns:a16="http://schemas.microsoft.com/office/drawing/2014/main" id="{AC793A37-7C9F-4C15-A3E9-ED159DEF52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74" y="1532"/>
                <a:ext cx="16" cy="18"/>
              </a:xfrm>
              <a:custGeom>
                <a:avLst/>
                <a:gdLst>
                  <a:gd name="T0" fmla="*/ 0 w 33"/>
                  <a:gd name="T1" fmla="*/ 1 h 36"/>
                  <a:gd name="T2" fmla="*/ 0 w 33"/>
                  <a:gd name="T3" fmla="*/ 1 h 36"/>
                  <a:gd name="T4" fmla="*/ 0 w 33"/>
                  <a:gd name="T5" fmla="*/ 1 h 36"/>
                  <a:gd name="T6" fmla="*/ 0 w 33"/>
                  <a:gd name="T7" fmla="*/ 1 h 36"/>
                  <a:gd name="T8" fmla="*/ 0 w 33"/>
                  <a:gd name="T9" fmla="*/ 1 h 36"/>
                  <a:gd name="T10" fmla="*/ 0 w 33"/>
                  <a:gd name="T11" fmla="*/ 1 h 36"/>
                  <a:gd name="T12" fmla="*/ 0 w 33"/>
                  <a:gd name="T13" fmla="*/ 1 h 36"/>
                  <a:gd name="T14" fmla="*/ 0 w 33"/>
                  <a:gd name="T15" fmla="*/ 1 h 36"/>
                  <a:gd name="T16" fmla="*/ 0 w 33"/>
                  <a:gd name="T17" fmla="*/ 0 h 36"/>
                  <a:gd name="T18" fmla="*/ 0 w 33"/>
                  <a:gd name="T19" fmla="*/ 1 h 36"/>
                  <a:gd name="T20" fmla="*/ 0 w 33"/>
                  <a:gd name="T21" fmla="*/ 1 h 36"/>
                  <a:gd name="T22" fmla="*/ 0 w 33"/>
                  <a:gd name="T23" fmla="*/ 1 h 36"/>
                  <a:gd name="T24" fmla="*/ 0 w 33"/>
                  <a:gd name="T25" fmla="*/ 1 h 36"/>
                  <a:gd name="T26" fmla="*/ 0 w 33"/>
                  <a:gd name="T27" fmla="*/ 1 h 36"/>
                  <a:gd name="T28" fmla="*/ 0 w 33"/>
                  <a:gd name="T29" fmla="*/ 1 h 36"/>
                  <a:gd name="T30" fmla="*/ 0 w 33"/>
                  <a:gd name="T31" fmla="*/ 1 h 36"/>
                  <a:gd name="T32" fmla="*/ 0 w 33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6"/>
                  <a:gd name="T53" fmla="*/ 33 w 33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6">
                    <a:moveTo>
                      <a:pt x="17" y="36"/>
                    </a:moveTo>
                    <a:lnTo>
                      <a:pt x="11" y="35"/>
                    </a:lnTo>
                    <a:lnTo>
                      <a:pt x="5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5" y="6"/>
                    </a:lnTo>
                    <a:lnTo>
                      <a:pt x="10" y="3"/>
                    </a:lnTo>
                    <a:lnTo>
                      <a:pt x="17" y="0"/>
                    </a:lnTo>
                    <a:lnTo>
                      <a:pt x="22" y="1"/>
                    </a:lnTo>
                    <a:lnTo>
                      <a:pt x="28" y="5"/>
                    </a:lnTo>
                    <a:lnTo>
                      <a:pt x="32" y="11"/>
                    </a:lnTo>
                    <a:lnTo>
                      <a:pt x="33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3" y="35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36" name="Freeform 79">
                <a:extLst>
                  <a:ext uri="{FF2B5EF4-FFF2-40B4-BE49-F238E27FC236}">
                    <a16:creationId xmlns:a16="http://schemas.microsoft.com/office/drawing/2014/main" id="{86DA12BB-D92E-4B0E-BC53-626CD4E654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54" y="1543"/>
                <a:ext cx="16" cy="17"/>
              </a:xfrm>
              <a:custGeom>
                <a:avLst/>
                <a:gdLst>
                  <a:gd name="T0" fmla="*/ 0 w 33"/>
                  <a:gd name="T1" fmla="*/ 0 h 35"/>
                  <a:gd name="T2" fmla="*/ 0 w 33"/>
                  <a:gd name="T3" fmla="*/ 0 h 35"/>
                  <a:gd name="T4" fmla="*/ 0 w 33"/>
                  <a:gd name="T5" fmla="*/ 0 h 35"/>
                  <a:gd name="T6" fmla="*/ 0 w 33"/>
                  <a:gd name="T7" fmla="*/ 0 h 35"/>
                  <a:gd name="T8" fmla="*/ 0 w 33"/>
                  <a:gd name="T9" fmla="*/ 0 h 35"/>
                  <a:gd name="T10" fmla="*/ 0 w 33"/>
                  <a:gd name="T11" fmla="*/ 0 h 35"/>
                  <a:gd name="T12" fmla="*/ 0 w 33"/>
                  <a:gd name="T13" fmla="*/ 0 h 35"/>
                  <a:gd name="T14" fmla="*/ 0 w 33"/>
                  <a:gd name="T15" fmla="*/ 0 h 35"/>
                  <a:gd name="T16" fmla="*/ 0 w 33"/>
                  <a:gd name="T17" fmla="*/ 0 h 35"/>
                  <a:gd name="T18" fmla="*/ 0 w 33"/>
                  <a:gd name="T19" fmla="*/ 0 h 35"/>
                  <a:gd name="T20" fmla="*/ 0 w 33"/>
                  <a:gd name="T21" fmla="*/ 0 h 35"/>
                  <a:gd name="T22" fmla="*/ 0 w 33"/>
                  <a:gd name="T23" fmla="*/ 0 h 35"/>
                  <a:gd name="T24" fmla="*/ 0 w 33"/>
                  <a:gd name="T25" fmla="*/ 0 h 35"/>
                  <a:gd name="T26" fmla="*/ 0 w 33"/>
                  <a:gd name="T27" fmla="*/ 0 h 35"/>
                  <a:gd name="T28" fmla="*/ 0 w 33"/>
                  <a:gd name="T29" fmla="*/ 0 h 35"/>
                  <a:gd name="T30" fmla="*/ 0 w 33"/>
                  <a:gd name="T31" fmla="*/ 0 h 35"/>
                  <a:gd name="T32" fmla="*/ 0 w 3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5"/>
                  <a:gd name="T53" fmla="*/ 33 w 3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5">
                    <a:moveTo>
                      <a:pt x="17" y="35"/>
                    </a:moveTo>
                    <a:lnTo>
                      <a:pt x="10" y="34"/>
                    </a:lnTo>
                    <a:lnTo>
                      <a:pt x="5" y="30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2" y="1"/>
                    </a:lnTo>
                    <a:lnTo>
                      <a:pt x="27" y="5"/>
                    </a:lnTo>
                    <a:lnTo>
                      <a:pt x="30" y="9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28" y="29"/>
                    </a:lnTo>
                    <a:lnTo>
                      <a:pt x="23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37" name="Freeform 80">
                <a:extLst>
                  <a:ext uri="{FF2B5EF4-FFF2-40B4-BE49-F238E27FC236}">
                    <a16:creationId xmlns:a16="http://schemas.microsoft.com/office/drawing/2014/main" id="{0B4A34EB-270E-4E26-90F7-99C4A2FEF3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3" y="1554"/>
                <a:ext cx="48" cy="86"/>
              </a:xfrm>
              <a:custGeom>
                <a:avLst/>
                <a:gdLst>
                  <a:gd name="T0" fmla="*/ 1 w 96"/>
                  <a:gd name="T1" fmla="*/ 0 h 173"/>
                  <a:gd name="T2" fmla="*/ 1 w 96"/>
                  <a:gd name="T3" fmla="*/ 0 h 173"/>
                  <a:gd name="T4" fmla="*/ 1 w 96"/>
                  <a:gd name="T5" fmla="*/ 0 h 173"/>
                  <a:gd name="T6" fmla="*/ 1 w 96"/>
                  <a:gd name="T7" fmla="*/ 0 h 173"/>
                  <a:gd name="T8" fmla="*/ 1 w 96"/>
                  <a:gd name="T9" fmla="*/ 0 h 173"/>
                  <a:gd name="T10" fmla="*/ 1 w 96"/>
                  <a:gd name="T11" fmla="*/ 0 h 173"/>
                  <a:gd name="T12" fmla="*/ 1 w 96"/>
                  <a:gd name="T13" fmla="*/ 0 h 173"/>
                  <a:gd name="T14" fmla="*/ 1 w 96"/>
                  <a:gd name="T15" fmla="*/ 0 h 173"/>
                  <a:gd name="T16" fmla="*/ 1 w 96"/>
                  <a:gd name="T17" fmla="*/ 0 h 173"/>
                  <a:gd name="T18" fmla="*/ 1 w 96"/>
                  <a:gd name="T19" fmla="*/ 0 h 173"/>
                  <a:gd name="T20" fmla="*/ 1 w 96"/>
                  <a:gd name="T21" fmla="*/ 0 h 173"/>
                  <a:gd name="T22" fmla="*/ 1 w 96"/>
                  <a:gd name="T23" fmla="*/ 0 h 173"/>
                  <a:gd name="T24" fmla="*/ 1 w 96"/>
                  <a:gd name="T25" fmla="*/ 0 h 173"/>
                  <a:gd name="T26" fmla="*/ 1 w 96"/>
                  <a:gd name="T27" fmla="*/ 0 h 173"/>
                  <a:gd name="T28" fmla="*/ 1 w 96"/>
                  <a:gd name="T29" fmla="*/ 0 h 173"/>
                  <a:gd name="T30" fmla="*/ 1 w 96"/>
                  <a:gd name="T31" fmla="*/ 0 h 173"/>
                  <a:gd name="T32" fmla="*/ 1 w 96"/>
                  <a:gd name="T33" fmla="*/ 0 h 173"/>
                  <a:gd name="T34" fmla="*/ 1 w 96"/>
                  <a:gd name="T35" fmla="*/ 0 h 173"/>
                  <a:gd name="T36" fmla="*/ 1 w 96"/>
                  <a:gd name="T37" fmla="*/ 0 h 173"/>
                  <a:gd name="T38" fmla="*/ 1 w 96"/>
                  <a:gd name="T39" fmla="*/ 0 h 173"/>
                  <a:gd name="T40" fmla="*/ 1 w 96"/>
                  <a:gd name="T41" fmla="*/ 0 h 173"/>
                  <a:gd name="T42" fmla="*/ 1 w 96"/>
                  <a:gd name="T43" fmla="*/ 0 h 173"/>
                  <a:gd name="T44" fmla="*/ 1 w 96"/>
                  <a:gd name="T45" fmla="*/ 0 h 173"/>
                  <a:gd name="T46" fmla="*/ 1 w 96"/>
                  <a:gd name="T47" fmla="*/ 0 h 173"/>
                  <a:gd name="T48" fmla="*/ 0 w 96"/>
                  <a:gd name="T49" fmla="*/ 0 h 173"/>
                  <a:gd name="T50" fmla="*/ 1 w 96"/>
                  <a:gd name="T51" fmla="*/ 0 h 173"/>
                  <a:gd name="T52" fmla="*/ 1 w 96"/>
                  <a:gd name="T53" fmla="*/ 0 h 173"/>
                  <a:gd name="T54" fmla="*/ 1 w 96"/>
                  <a:gd name="T55" fmla="*/ 0 h 173"/>
                  <a:gd name="T56" fmla="*/ 1 w 96"/>
                  <a:gd name="T57" fmla="*/ 0 h 173"/>
                  <a:gd name="T58" fmla="*/ 1 w 96"/>
                  <a:gd name="T59" fmla="*/ 0 h 173"/>
                  <a:gd name="T60" fmla="*/ 1 w 96"/>
                  <a:gd name="T61" fmla="*/ 0 h 173"/>
                  <a:gd name="T62" fmla="*/ 1 w 96"/>
                  <a:gd name="T63" fmla="*/ 0 h 173"/>
                  <a:gd name="T64" fmla="*/ 1 w 96"/>
                  <a:gd name="T65" fmla="*/ 0 h 173"/>
                  <a:gd name="T66" fmla="*/ 1 w 96"/>
                  <a:gd name="T67" fmla="*/ 0 h 173"/>
                  <a:gd name="T68" fmla="*/ 1 w 96"/>
                  <a:gd name="T69" fmla="*/ 0 h 173"/>
                  <a:gd name="T70" fmla="*/ 1 w 96"/>
                  <a:gd name="T71" fmla="*/ 0 h 173"/>
                  <a:gd name="T72" fmla="*/ 1 w 96"/>
                  <a:gd name="T73" fmla="*/ 0 h 173"/>
                  <a:gd name="T74" fmla="*/ 1 w 96"/>
                  <a:gd name="T75" fmla="*/ 0 h 173"/>
                  <a:gd name="T76" fmla="*/ 1 w 96"/>
                  <a:gd name="T77" fmla="*/ 0 h 173"/>
                  <a:gd name="T78" fmla="*/ 1 w 96"/>
                  <a:gd name="T79" fmla="*/ 0 h 173"/>
                  <a:gd name="T80" fmla="*/ 1 w 96"/>
                  <a:gd name="T81" fmla="*/ 0 h 173"/>
                  <a:gd name="T82" fmla="*/ 1 w 96"/>
                  <a:gd name="T83" fmla="*/ 0 h 173"/>
                  <a:gd name="T84" fmla="*/ 1 w 96"/>
                  <a:gd name="T85" fmla="*/ 0 h 173"/>
                  <a:gd name="T86" fmla="*/ 1 w 96"/>
                  <a:gd name="T87" fmla="*/ 0 h 173"/>
                  <a:gd name="T88" fmla="*/ 1 w 96"/>
                  <a:gd name="T89" fmla="*/ 0 h 173"/>
                  <a:gd name="T90" fmla="*/ 1 w 96"/>
                  <a:gd name="T91" fmla="*/ 0 h 173"/>
                  <a:gd name="T92" fmla="*/ 1 w 96"/>
                  <a:gd name="T93" fmla="*/ 0 h 173"/>
                  <a:gd name="T94" fmla="*/ 1 w 96"/>
                  <a:gd name="T95" fmla="*/ 0 h 173"/>
                  <a:gd name="T96" fmla="*/ 1 w 96"/>
                  <a:gd name="T97" fmla="*/ 0 h 173"/>
                  <a:gd name="T98" fmla="*/ 1 w 96"/>
                  <a:gd name="T99" fmla="*/ 0 h 1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73"/>
                  <a:gd name="T152" fmla="*/ 96 w 96"/>
                  <a:gd name="T153" fmla="*/ 173 h 1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73">
                    <a:moveTo>
                      <a:pt x="79" y="90"/>
                    </a:moveTo>
                    <a:lnTo>
                      <a:pt x="73" y="91"/>
                    </a:lnTo>
                    <a:lnTo>
                      <a:pt x="68" y="95"/>
                    </a:lnTo>
                    <a:lnTo>
                      <a:pt x="65" y="99"/>
                    </a:lnTo>
                    <a:lnTo>
                      <a:pt x="65" y="106"/>
                    </a:lnTo>
                    <a:lnTo>
                      <a:pt x="65" y="115"/>
                    </a:lnTo>
                    <a:lnTo>
                      <a:pt x="57" y="111"/>
                    </a:lnTo>
                    <a:lnTo>
                      <a:pt x="56" y="62"/>
                    </a:lnTo>
                    <a:lnTo>
                      <a:pt x="73" y="0"/>
                    </a:lnTo>
                    <a:lnTo>
                      <a:pt x="33" y="16"/>
                    </a:lnTo>
                    <a:lnTo>
                      <a:pt x="37" y="58"/>
                    </a:lnTo>
                    <a:lnTo>
                      <a:pt x="14" y="24"/>
                    </a:lnTo>
                    <a:lnTo>
                      <a:pt x="3" y="33"/>
                    </a:lnTo>
                    <a:lnTo>
                      <a:pt x="37" y="63"/>
                    </a:lnTo>
                    <a:lnTo>
                      <a:pt x="42" y="112"/>
                    </a:lnTo>
                    <a:lnTo>
                      <a:pt x="30" y="118"/>
                    </a:lnTo>
                    <a:lnTo>
                      <a:pt x="30" y="107"/>
                    </a:lnTo>
                    <a:lnTo>
                      <a:pt x="29" y="100"/>
                    </a:lnTo>
                    <a:lnTo>
                      <a:pt x="26" y="96"/>
                    </a:lnTo>
                    <a:lnTo>
                      <a:pt x="21" y="92"/>
                    </a:lnTo>
                    <a:lnTo>
                      <a:pt x="15" y="91"/>
                    </a:lnTo>
                    <a:lnTo>
                      <a:pt x="10" y="92"/>
                    </a:lnTo>
                    <a:lnTo>
                      <a:pt x="5" y="96"/>
                    </a:lnTo>
                    <a:lnTo>
                      <a:pt x="2" y="101"/>
                    </a:lnTo>
                    <a:lnTo>
                      <a:pt x="0" y="108"/>
                    </a:lnTo>
                    <a:lnTo>
                      <a:pt x="2" y="157"/>
                    </a:lnTo>
                    <a:lnTo>
                      <a:pt x="3" y="164"/>
                    </a:lnTo>
                    <a:lnTo>
                      <a:pt x="6" y="168"/>
                    </a:lnTo>
                    <a:lnTo>
                      <a:pt x="11" y="172"/>
                    </a:lnTo>
                    <a:lnTo>
                      <a:pt x="17" y="173"/>
                    </a:lnTo>
                    <a:lnTo>
                      <a:pt x="22" y="172"/>
                    </a:lnTo>
                    <a:lnTo>
                      <a:pt x="28" y="167"/>
                    </a:lnTo>
                    <a:lnTo>
                      <a:pt x="30" y="162"/>
                    </a:lnTo>
                    <a:lnTo>
                      <a:pt x="32" y="156"/>
                    </a:lnTo>
                    <a:lnTo>
                      <a:pt x="32" y="136"/>
                    </a:lnTo>
                    <a:lnTo>
                      <a:pt x="65" y="136"/>
                    </a:lnTo>
                    <a:lnTo>
                      <a:pt x="66" y="156"/>
                    </a:lnTo>
                    <a:lnTo>
                      <a:pt x="67" y="162"/>
                    </a:lnTo>
                    <a:lnTo>
                      <a:pt x="71" y="167"/>
                    </a:lnTo>
                    <a:lnTo>
                      <a:pt x="75" y="171"/>
                    </a:lnTo>
                    <a:lnTo>
                      <a:pt x="81" y="172"/>
                    </a:lnTo>
                    <a:lnTo>
                      <a:pt x="87" y="171"/>
                    </a:lnTo>
                    <a:lnTo>
                      <a:pt x="91" y="166"/>
                    </a:lnTo>
                    <a:lnTo>
                      <a:pt x="95" y="161"/>
                    </a:lnTo>
                    <a:lnTo>
                      <a:pt x="96" y="154"/>
                    </a:lnTo>
                    <a:lnTo>
                      <a:pt x="95" y="106"/>
                    </a:lnTo>
                    <a:lnTo>
                      <a:pt x="94" y="99"/>
                    </a:lnTo>
                    <a:lnTo>
                      <a:pt x="90" y="95"/>
                    </a:lnTo>
                    <a:lnTo>
                      <a:pt x="86" y="91"/>
                    </a:lnTo>
                    <a:lnTo>
                      <a:pt x="79" y="9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38" name="Freeform 81">
                <a:extLst>
                  <a:ext uri="{FF2B5EF4-FFF2-40B4-BE49-F238E27FC236}">
                    <a16:creationId xmlns:a16="http://schemas.microsoft.com/office/drawing/2014/main" id="{CE5122C8-B543-47CE-958B-06EF30953D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583"/>
                <a:ext cx="30" cy="53"/>
              </a:xfrm>
              <a:custGeom>
                <a:avLst/>
                <a:gdLst>
                  <a:gd name="T0" fmla="*/ 1 w 60"/>
                  <a:gd name="T1" fmla="*/ 1 h 106"/>
                  <a:gd name="T2" fmla="*/ 1 w 60"/>
                  <a:gd name="T3" fmla="*/ 1 h 106"/>
                  <a:gd name="T4" fmla="*/ 1 w 60"/>
                  <a:gd name="T5" fmla="*/ 1 h 106"/>
                  <a:gd name="T6" fmla="*/ 1 w 60"/>
                  <a:gd name="T7" fmla="*/ 1 h 106"/>
                  <a:gd name="T8" fmla="*/ 1 w 60"/>
                  <a:gd name="T9" fmla="*/ 1 h 106"/>
                  <a:gd name="T10" fmla="*/ 1 w 60"/>
                  <a:gd name="T11" fmla="*/ 1 h 106"/>
                  <a:gd name="T12" fmla="*/ 1 w 60"/>
                  <a:gd name="T13" fmla="*/ 1 h 106"/>
                  <a:gd name="T14" fmla="*/ 1 w 60"/>
                  <a:gd name="T15" fmla="*/ 1 h 106"/>
                  <a:gd name="T16" fmla="*/ 1 w 60"/>
                  <a:gd name="T17" fmla="*/ 0 h 106"/>
                  <a:gd name="T18" fmla="*/ 1 w 60"/>
                  <a:gd name="T19" fmla="*/ 1 h 106"/>
                  <a:gd name="T20" fmla="*/ 1 w 60"/>
                  <a:gd name="T21" fmla="*/ 1 h 106"/>
                  <a:gd name="T22" fmla="*/ 1 w 60"/>
                  <a:gd name="T23" fmla="*/ 1 h 106"/>
                  <a:gd name="T24" fmla="*/ 1 w 60"/>
                  <a:gd name="T25" fmla="*/ 1 h 106"/>
                  <a:gd name="T26" fmla="*/ 1 w 60"/>
                  <a:gd name="T27" fmla="*/ 1 h 106"/>
                  <a:gd name="T28" fmla="*/ 1 w 60"/>
                  <a:gd name="T29" fmla="*/ 1 h 106"/>
                  <a:gd name="T30" fmla="*/ 1 w 60"/>
                  <a:gd name="T31" fmla="*/ 1 h 106"/>
                  <a:gd name="T32" fmla="*/ 1 w 60"/>
                  <a:gd name="T33" fmla="*/ 1 h 106"/>
                  <a:gd name="T34" fmla="*/ 1 w 60"/>
                  <a:gd name="T35" fmla="*/ 1 h 106"/>
                  <a:gd name="T36" fmla="*/ 1 w 60"/>
                  <a:gd name="T37" fmla="*/ 1 h 106"/>
                  <a:gd name="T38" fmla="*/ 1 w 60"/>
                  <a:gd name="T39" fmla="*/ 1 h 106"/>
                  <a:gd name="T40" fmla="*/ 0 w 60"/>
                  <a:gd name="T41" fmla="*/ 1 h 106"/>
                  <a:gd name="T42" fmla="*/ 0 w 60"/>
                  <a:gd name="T43" fmla="*/ 1 h 106"/>
                  <a:gd name="T44" fmla="*/ 0 w 60"/>
                  <a:gd name="T45" fmla="*/ 1 h 106"/>
                  <a:gd name="T46" fmla="*/ 1 w 60"/>
                  <a:gd name="T47" fmla="*/ 1 h 106"/>
                  <a:gd name="T48" fmla="*/ 1 w 60"/>
                  <a:gd name="T49" fmla="*/ 1 h 106"/>
                  <a:gd name="T50" fmla="*/ 1 w 60"/>
                  <a:gd name="T51" fmla="*/ 1 h 106"/>
                  <a:gd name="T52" fmla="*/ 1 w 60"/>
                  <a:gd name="T53" fmla="*/ 1 h 106"/>
                  <a:gd name="T54" fmla="*/ 1 w 60"/>
                  <a:gd name="T55" fmla="*/ 1 h 106"/>
                  <a:gd name="T56" fmla="*/ 1 w 60"/>
                  <a:gd name="T57" fmla="*/ 1 h 106"/>
                  <a:gd name="T58" fmla="*/ 1 w 60"/>
                  <a:gd name="T59" fmla="*/ 1 h 106"/>
                  <a:gd name="T60" fmla="*/ 1 w 60"/>
                  <a:gd name="T61" fmla="*/ 1 h 106"/>
                  <a:gd name="T62" fmla="*/ 1 w 60"/>
                  <a:gd name="T63" fmla="*/ 1 h 106"/>
                  <a:gd name="T64" fmla="*/ 1 w 60"/>
                  <a:gd name="T65" fmla="*/ 1 h 106"/>
                  <a:gd name="T66" fmla="*/ 1 w 60"/>
                  <a:gd name="T67" fmla="*/ 1 h 106"/>
                  <a:gd name="T68" fmla="*/ 1 w 60"/>
                  <a:gd name="T69" fmla="*/ 1 h 106"/>
                  <a:gd name="T70" fmla="*/ 1 w 60"/>
                  <a:gd name="T71" fmla="*/ 1 h 106"/>
                  <a:gd name="T72" fmla="*/ 1 w 60"/>
                  <a:gd name="T73" fmla="*/ 1 h 106"/>
                  <a:gd name="T74" fmla="*/ 1 w 60"/>
                  <a:gd name="T75" fmla="*/ 1 h 106"/>
                  <a:gd name="T76" fmla="*/ 1 w 60"/>
                  <a:gd name="T77" fmla="*/ 1 h 106"/>
                  <a:gd name="T78" fmla="*/ 1 w 60"/>
                  <a:gd name="T79" fmla="*/ 1 h 106"/>
                  <a:gd name="T80" fmla="*/ 1 w 60"/>
                  <a:gd name="T81" fmla="*/ 1 h 106"/>
                  <a:gd name="T82" fmla="*/ 1 w 60"/>
                  <a:gd name="T83" fmla="*/ 1 h 106"/>
                  <a:gd name="T84" fmla="*/ 1 w 60"/>
                  <a:gd name="T85" fmla="*/ 1 h 106"/>
                  <a:gd name="T86" fmla="*/ 1 w 60"/>
                  <a:gd name="T87" fmla="*/ 1 h 106"/>
                  <a:gd name="T88" fmla="*/ 1 w 60"/>
                  <a:gd name="T89" fmla="*/ 1 h 106"/>
                  <a:gd name="T90" fmla="*/ 1 w 60"/>
                  <a:gd name="T91" fmla="*/ 1 h 106"/>
                  <a:gd name="T92" fmla="*/ 1 w 60"/>
                  <a:gd name="T93" fmla="*/ 1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"/>
                  <a:gd name="T142" fmla="*/ 0 h 106"/>
                  <a:gd name="T143" fmla="*/ 60 w 60"/>
                  <a:gd name="T144" fmla="*/ 106 h 10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" h="106">
                    <a:moveTo>
                      <a:pt x="49" y="54"/>
                    </a:moveTo>
                    <a:lnTo>
                      <a:pt x="46" y="55"/>
                    </a:lnTo>
                    <a:lnTo>
                      <a:pt x="44" y="57"/>
                    </a:lnTo>
                    <a:lnTo>
                      <a:pt x="41" y="61"/>
                    </a:lnTo>
                    <a:lnTo>
                      <a:pt x="40" y="64"/>
                    </a:lnTo>
                    <a:lnTo>
                      <a:pt x="40" y="70"/>
                    </a:lnTo>
                    <a:lnTo>
                      <a:pt x="34" y="68"/>
                    </a:lnTo>
                    <a:lnTo>
                      <a:pt x="35" y="35"/>
                    </a:lnTo>
                    <a:lnTo>
                      <a:pt x="42" y="0"/>
                    </a:lnTo>
                    <a:lnTo>
                      <a:pt x="19" y="9"/>
                    </a:lnTo>
                    <a:lnTo>
                      <a:pt x="22" y="37"/>
                    </a:lnTo>
                    <a:lnTo>
                      <a:pt x="25" y="68"/>
                    </a:lnTo>
                    <a:lnTo>
                      <a:pt x="18" y="72"/>
                    </a:lnTo>
                    <a:lnTo>
                      <a:pt x="18" y="65"/>
                    </a:lnTo>
                    <a:lnTo>
                      <a:pt x="17" y="61"/>
                    </a:lnTo>
                    <a:lnTo>
                      <a:pt x="16" y="58"/>
                    </a:lnTo>
                    <a:lnTo>
                      <a:pt x="12" y="56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3" y="102"/>
                    </a:lnTo>
                    <a:lnTo>
                      <a:pt x="6" y="104"/>
                    </a:lnTo>
                    <a:lnTo>
                      <a:pt x="9" y="106"/>
                    </a:lnTo>
                    <a:lnTo>
                      <a:pt x="12" y="104"/>
                    </a:lnTo>
                    <a:lnTo>
                      <a:pt x="16" y="102"/>
                    </a:lnTo>
                    <a:lnTo>
                      <a:pt x="17" y="100"/>
                    </a:lnTo>
                    <a:lnTo>
                      <a:pt x="18" y="95"/>
                    </a:lnTo>
                    <a:lnTo>
                      <a:pt x="18" y="84"/>
                    </a:lnTo>
                    <a:lnTo>
                      <a:pt x="40" y="83"/>
                    </a:lnTo>
                    <a:lnTo>
                      <a:pt x="41" y="94"/>
                    </a:lnTo>
                    <a:lnTo>
                      <a:pt x="42" y="99"/>
                    </a:lnTo>
                    <a:lnTo>
                      <a:pt x="45" y="101"/>
                    </a:lnTo>
                    <a:lnTo>
                      <a:pt x="47" y="103"/>
                    </a:lnTo>
                    <a:lnTo>
                      <a:pt x="50" y="104"/>
                    </a:lnTo>
                    <a:lnTo>
                      <a:pt x="54" y="103"/>
                    </a:lnTo>
                    <a:lnTo>
                      <a:pt x="57" y="101"/>
                    </a:lnTo>
                    <a:lnTo>
                      <a:pt x="59" y="99"/>
                    </a:lnTo>
                    <a:lnTo>
                      <a:pt x="60" y="94"/>
                    </a:lnTo>
                    <a:lnTo>
                      <a:pt x="59" y="64"/>
                    </a:lnTo>
                    <a:lnTo>
                      <a:pt x="57" y="60"/>
                    </a:lnTo>
                    <a:lnTo>
                      <a:pt x="56" y="57"/>
                    </a:lnTo>
                    <a:lnTo>
                      <a:pt x="53" y="55"/>
                    </a:lnTo>
                    <a:lnTo>
                      <a:pt x="49" y="5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39" name="Freeform 82">
                <a:extLst>
                  <a:ext uri="{FF2B5EF4-FFF2-40B4-BE49-F238E27FC236}">
                    <a16:creationId xmlns:a16="http://schemas.microsoft.com/office/drawing/2014/main" id="{D505F084-AD8A-4D1A-A2F6-F61E33D300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2" y="1561"/>
                <a:ext cx="48" cy="85"/>
              </a:xfrm>
              <a:custGeom>
                <a:avLst/>
                <a:gdLst>
                  <a:gd name="T0" fmla="*/ 1 w 96"/>
                  <a:gd name="T1" fmla="*/ 1 h 169"/>
                  <a:gd name="T2" fmla="*/ 1 w 96"/>
                  <a:gd name="T3" fmla="*/ 1 h 169"/>
                  <a:gd name="T4" fmla="*/ 1 w 96"/>
                  <a:gd name="T5" fmla="*/ 1 h 169"/>
                  <a:gd name="T6" fmla="*/ 1 w 96"/>
                  <a:gd name="T7" fmla="*/ 1 h 169"/>
                  <a:gd name="T8" fmla="*/ 1 w 96"/>
                  <a:gd name="T9" fmla="*/ 1 h 169"/>
                  <a:gd name="T10" fmla="*/ 1 w 96"/>
                  <a:gd name="T11" fmla="*/ 1 h 169"/>
                  <a:gd name="T12" fmla="*/ 1 w 96"/>
                  <a:gd name="T13" fmla="*/ 1 h 169"/>
                  <a:gd name="T14" fmla="*/ 1 w 96"/>
                  <a:gd name="T15" fmla="*/ 1 h 169"/>
                  <a:gd name="T16" fmla="*/ 1 w 96"/>
                  <a:gd name="T17" fmla="*/ 1 h 169"/>
                  <a:gd name="T18" fmla="*/ 1 w 96"/>
                  <a:gd name="T19" fmla="*/ 1 h 169"/>
                  <a:gd name="T20" fmla="*/ 1 w 96"/>
                  <a:gd name="T21" fmla="*/ 1 h 169"/>
                  <a:gd name="T22" fmla="*/ 1 w 96"/>
                  <a:gd name="T23" fmla="*/ 1 h 169"/>
                  <a:gd name="T24" fmla="*/ 1 w 96"/>
                  <a:gd name="T25" fmla="*/ 0 h 169"/>
                  <a:gd name="T26" fmla="*/ 1 w 96"/>
                  <a:gd name="T27" fmla="*/ 1 h 169"/>
                  <a:gd name="T28" fmla="*/ 1 w 96"/>
                  <a:gd name="T29" fmla="*/ 1 h 169"/>
                  <a:gd name="T30" fmla="*/ 1 w 96"/>
                  <a:gd name="T31" fmla="*/ 1 h 169"/>
                  <a:gd name="T32" fmla="*/ 1 w 96"/>
                  <a:gd name="T33" fmla="*/ 1 h 169"/>
                  <a:gd name="T34" fmla="*/ 1 w 96"/>
                  <a:gd name="T35" fmla="*/ 1 h 169"/>
                  <a:gd name="T36" fmla="*/ 1 w 96"/>
                  <a:gd name="T37" fmla="*/ 1 h 169"/>
                  <a:gd name="T38" fmla="*/ 1 w 96"/>
                  <a:gd name="T39" fmla="*/ 1 h 169"/>
                  <a:gd name="T40" fmla="*/ 1 w 96"/>
                  <a:gd name="T41" fmla="*/ 1 h 169"/>
                  <a:gd name="T42" fmla="*/ 1 w 96"/>
                  <a:gd name="T43" fmla="*/ 1 h 169"/>
                  <a:gd name="T44" fmla="*/ 1 w 96"/>
                  <a:gd name="T45" fmla="*/ 1 h 169"/>
                  <a:gd name="T46" fmla="*/ 1 w 96"/>
                  <a:gd name="T47" fmla="*/ 1 h 169"/>
                  <a:gd name="T48" fmla="*/ 0 w 96"/>
                  <a:gd name="T49" fmla="*/ 1 h 169"/>
                  <a:gd name="T50" fmla="*/ 1 w 96"/>
                  <a:gd name="T51" fmla="*/ 1 h 169"/>
                  <a:gd name="T52" fmla="*/ 1 w 96"/>
                  <a:gd name="T53" fmla="*/ 1 h 169"/>
                  <a:gd name="T54" fmla="*/ 1 w 96"/>
                  <a:gd name="T55" fmla="*/ 1 h 169"/>
                  <a:gd name="T56" fmla="*/ 1 w 96"/>
                  <a:gd name="T57" fmla="*/ 1 h 169"/>
                  <a:gd name="T58" fmla="*/ 1 w 96"/>
                  <a:gd name="T59" fmla="*/ 1 h 169"/>
                  <a:gd name="T60" fmla="*/ 1 w 96"/>
                  <a:gd name="T61" fmla="*/ 1 h 169"/>
                  <a:gd name="T62" fmla="*/ 1 w 96"/>
                  <a:gd name="T63" fmla="*/ 1 h 169"/>
                  <a:gd name="T64" fmla="*/ 1 w 96"/>
                  <a:gd name="T65" fmla="*/ 1 h 169"/>
                  <a:gd name="T66" fmla="*/ 1 w 96"/>
                  <a:gd name="T67" fmla="*/ 1 h 169"/>
                  <a:gd name="T68" fmla="*/ 1 w 96"/>
                  <a:gd name="T69" fmla="*/ 1 h 169"/>
                  <a:gd name="T70" fmla="*/ 1 w 96"/>
                  <a:gd name="T71" fmla="*/ 1 h 169"/>
                  <a:gd name="T72" fmla="*/ 1 w 96"/>
                  <a:gd name="T73" fmla="*/ 1 h 169"/>
                  <a:gd name="T74" fmla="*/ 1 w 96"/>
                  <a:gd name="T75" fmla="*/ 1 h 169"/>
                  <a:gd name="T76" fmla="*/ 1 w 96"/>
                  <a:gd name="T77" fmla="*/ 1 h 169"/>
                  <a:gd name="T78" fmla="*/ 1 w 96"/>
                  <a:gd name="T79" fmla="*/ 1 h 169"/>
                  <a:gd name="T80" fmla="*/ 1 w 96"/>
                  <a:gd name="T81" fmla="*/ 1 h 169"/>
                  <a:gd name="T82" fmla="*/ 1 w 96"/>
                  <a:gd name="T83" fmla="*/ 1 h 169"/>
                  <a:gd name="T84" fmla="*/ 1 w 96"/>
                  <a:gd name="T85" fmla="*/ 1 h 169"/>
                  <a:gd name="T86" fmla="*/ 1 w 96"/>
                  <a:gd name="T87" fmla="*/ 1 h 169"/>
                  <a:gd name="T88" fmla="*/ 1 w 96"/>
                  <a:gd name="T89" fmla="*/ 1 h 169"/>
                  <a:gd name="T90" fmla="*/ 1 w 96"/>
                  <a:gd name="T91" fmla="*/ 1 h 169"/>
                  <a:gd name="T92" fmla="*/ 1 w 96"/>
                  <a:gd name="T93" fmla="*/ 1 h 169"/>
                  <a:gd name="T94" fmla="*/ 1 w 96"/>
                  <a:gd name="T95" fmla="*/ 1 h 169"/>
                  <a:gd name="T96" fmla="*/ 1 w 96"/>
                  <a:gd name="T97" fmla="*/ 1 h 169"/>
                  <a:gd name="T98" fmla="*/ 1 w 96"/>
                  <a:gd name="T99" fmla="*/ 1 h 1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69"/>
                  <a:gd name="T152" fmla="*/ 96 w 96"/>
                  <a:gd name="T153" fmla="*/ 169 h 1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69">
                    <a:moveTo>
                      <a:pt x="80" y="86"/>
                    </a:moveTo>
                    <a:lnTo>
                      <a:pt x="74" y="87"/>
                    </a:lnTo>
                    <a:lnTo>
                      <a:pt x="70" y="91"/>
                    </a:lnTo>
                    <a:lnTo>
                      <a:pt x="66" y="95"/>
                    </a:lnTo>
                    <a:lnTo>
                      <a:pt x="65" y="102"/>
                    </a:lnTo>
                    <a:lnTo>
                      <a:pt x="65" y="113"/>
                    </a:lnTo>
                    <a:lnTo>
                      <a:pt x="53" y="107"/>
                    </a:lnTo>
                    <a:lnTo>
                      <a:pt x="57" y="59"/>
                    </a:lnTo>
                    <a:lnTo>
                      <a:pt x="90" y="28"/>
                    </a:lnTo>
                    <a:lnTo>
                      <a:pt x="79" y="19"/>
                    </a:lnTo>
                    <a:lnTo>
                      <a:pt x="57" y="54"/>
                    </a:lnTo>
                    <a:lnTo>
                      <a:pt x="59" y="11"/>
                    </a:lnTo>
                    <a:lnTo>
                      <a:pt x="21" y="0"/>
                    </a:lnTo>
                    <a:lnTo>
                      <a:pt x="37" y="61"/>
                    </a:lnTo>
                    <a:lnTo>
                      <a:pt x="39" y="108"/>
                    </a:lnTo>
                    <a:lnTo>
                      <a:pt x="32" y="112"/>
                    </a:lnTo>
                    <a:lnTo>
                      <a:pt x="32" y="104"/>
                    </a:lnTo>
                    <a:lnTo>
                      <a:pt x="29" y="97"/>
                    </a:lnTo>
                    <a:lnTo>
                      <a:pt x="26" y="92"/>
                    </a:lnTo>
                    <a:lnTo>
                      <a:pt x="21" y="89"/>
                    </a:lnTo>
                    <a:lnTo>
                      <a:pt x="15" y="87"/>
                    </a:lnTo>
                    <a:lnTo>
                      <a:pt x="10" y="89"/>
                    </a:lnTo>
                    <a:lnTo>
                      <a:pt x="5" y="92"/>
                    </a:lnTo>
                    <a:lnTo>
                      <a:pt x="2" y="98"/>
                    </a:lnTo>
                    <a:lnTo>
                      <a:pt x="0" y="105"/>
                    </a:lnTo>
                    <a:lnTo>
                      <a:pt x="2" y="153"/>
                    </a:lnTo>
                    <a:lnTo>
                      <a:pt x="4" y="160"/>
                    </a:lnTo>
                    <a:lnTo>
                      <a:pt x="7" y="165"/>
                    </a:lnTo>
                    <a:lnTo>
                      <a:pt x="12" y="168"/>
                    </a:lnTo>
                    <a:lnTo>
                      <a:pt x="18" y="169"/>
                    </a:lnTo>
                    <a:lnTo>
                      <a:pt x="24" y="168"/>
                    </a:lnTo>
                    <a:lnTo>
                      <a:pt x="28" y="163"/>
                    </a:lnTo>
                    <a:lnTo>
                      <a:pt x="32" y="159"/>
                    </a:lnTo>
                    <a:lnTo>
                      <a:pt x="33" y="152"/>
                    </a:lnTo>
                    <a:lnTo>
                      <a:pt x="32" y="132"/>
                    </a:lnTo>
                    <a:lnTo>
                      <a:pt x="66" y="132"/>
                    </a:lnTo>
                    <a:lnTo>
                      <a:pt x="66" y="152"/>
                    </a:lnTo>
                    <a:lnTo>
                      <a:pt x="67" y="159"/>
                    </a:lnTo>
                    <a:lnTo>
                      <a:pt x="71" y="163"/>
                    </a:lnTo>
                    <a:lnTo>
                      <a:pt x="75" y="167"/>
                    </a:lnTo>
                    <a:lnTo>
                      <a:pt x="81" y="168"/>
                    </a:lnTo>
                    <a:lnTo>
                      <a:pt x="87" y="167"/>
                    </a:lnTo>
                    <a:lnTo>
                      <a:pt x="93" y="162"/>
                    </a:lnTo>
                    <a:lnTo>
                      <a:pt x="95" y="158"/>
                    </a:lnTo>
                    <a:lnTo>
                      <a:pt x="96" y="151"/>
                    </a:lnTo>
                    <a:lnTo>
                      <a:pt x="95" y="102"/>
                    </a:lnTo>
                    <a:lnTo>
                      <a:pt x="94" y="95"/>
                    </a:lnTo>
                    <a:lnTo>
                      <a:pt x="90" y="91"/>
                    </a:lnTo>
                    <a:lnTo>
                      <a:pt x="86" y="87"/>
                    </a:lnTo>
                    <a:lnTo>
                      <a:pt x="80" y="8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0" name="Freeform 83">
                <a:extLst>
                  <a:ext uri="{FF2B5EF4-FFF2-40B4-BE49-F238E27FC236}">
                    <a16:creationId xmlns:a16="http://schemas.microsoft.com/office/drawing/2014/main" id="{FFB8F17F-0FC3-4574-AC89-7D0E652B6F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76" y="1477"/>
                <a:ext cx="196" cy="37"/>
              </a:xfrm>
              <a:custGeom>
                <a:avLst/>
                <a:gdLst>
                  <a:gd name="T0" fmla="*/ 1 w 393"/>
                  <a:gd name="T1" fmla="*/ 1 h 73"/>
                  <a:gd name="T2" fmla="*/ 1 w 393"/>
                  <a:gd name="T3" fmla="*/ 0 h 73"/>
                  <a:gd name="T4" fmla="*/ 0 w 393"/>
                  <a:gd name="T5" fmla="*/ 1 h 73"/>
                  <a:gd name="T6" fmla="*/ 0 w 393"/>
                  <a:gd name="T7" fmla="*/ 1 h 73"/>
                  <a:gd name="T8" fmla="*/ 0 w 393"/>
                  <a:gd name="T9" fmla="*/ 1 h 73"/>
                  <a:gd name="T10" fmla="*/ 0 w 393"/>
                  <a:gd name="T11" fmla="*/ 1 h 73"/>
                  <a:gd name="T12" fmla="*/ 0 w 393"/>
                  <a:gd name="T13" fmla="*/ 1 h 73"/>
                  <a:gd name="T14" fmla="*/ 0 w 393"/>
                  <a:gd name="T15" fmla="*/ 1 h 73"/>
                  <a:gd name="T16" fmla="*/ 0 w 393"/>
                  <a:gd name="T17" fmla="*/ 1 h 73"/>
                  <a:gd name="T18" fmla="*/ 0 w 393"/>
                  <a:gd name="T19" fmla="*/ 1 h 73"/>
                  <a:gd name="T20" fmla="*/ 0 w 393"/>
                  <a:gd name="T21" fmla="*/ 1 h 73"/>
                  <a:gd name="T22" fmla="*/ 0 w 393"/>
                  <a:gd name="T23" fmla="*/ 1 h 73"/>
                  <a:gd name="T24" fmla="*/ 0 w 393"/>
                  <a:gd name="T25" fmla="*/ 1 h 73"/>
                  <a:gd name="T26" fmla="*/ 0 w 393"/>
                  <a:gd name="T27" fmla="*/ 1 h 73"/>
                  <a:gd name="T28" fmla="*/ 1 w 393"/>
                  <a:gd name="T29" fmla="*/ 1 h 73"/>
                  <a:gd name="T30" fmla="*/ 1 w 393"/>
                  <a:gd name="T31" fmla="*/ 1 h 73"/>
                  <a:gd name="T32" fmla="*/ 1 w 393"/>
                  <a:gd name="T33" fmla="*/ 1 h 73"/>
                  <a:gd name="T34" fmla="*/ 1 w 393"/>
                  <a:gd name="T35" fmla="*/ 1 h 73"/>
                  <a:gd name="T36" fmla="*/ 1 w 393"/>
                  <a:gd name="T37" fmla="*/ 1 h 73"/>
                  <a:gd name="T38" fmla="*/ 1 w 393"/>
                  <a:gd name="T39" fmla="*/ 1 h 73"/>
                  <a:gd name="T40" fmla="*/ 1 w 393"/>
                  <a:gd name="T41" fmla="*/ 1 h 73"/>
                  <a:gd name="T42" fmla="*/ 1 w 393"/>
                  <a:gd name="T43" fmla="*/ 1 h 73"/>
                  <a:gd name="T44" fmla="*/ 1 w 393"/>
                  <a:gd name="T45" fmla="*/ 1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3"/>
                  <a:gd name="T70" fmla="*/ 0 h 73"/>
                  <a:gd name="T71" fmla="*/ 393 w 393"/>
                  <a:gd name="T72" fmla="*/ 73 h 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3" h="73">
                    <a:moveTo>
                      <a:pt x="393" y="12"/>
                    </a:moveTo>
                    <a:lnTo>
                      <a:pt x="393" y="0"/>
                    </a:lnTo>
                    <a:lnTo>
                      <a:pt x="0" y="38"/>
                    </a:lnTo>
                    <a:lnTo>
                      <a:pt x="4" y="47"/>
                    </a:lnTo>
                    <a:lnTo>
                      <a:pt x="6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49" y="68"/>
                    </a:lnTo>
                    <a:lnTo>
                      <a:pt x="87" y="62"/>
                    </a:lnTo>
                    <a:lnTo>
                      <a:pt x="122" y="56"/>
                    </a:lnTo>
                    <a:lnTo>
                      <a:pt x="158" y="50"/>
                    </a:lnTo>
                    <a:lnTo>
                      <a:pt x="191" y="46"/>
                    </a:lnTo>
                    <a:lnTo>
                      <a:pt x="223" y="40"/>
                    </a:lnTo>
                    <a:lnTo>
                      <a:pt x="252" y="35"/>
                    </a:lnTo>
                    <a:lnTo>
                      <a:pt x="280" y="31"/>
                    </a:lnTo>
                    <a:lnTo>
                      <a:pt x="304" y="27"/>
                    </a:lnTo>
                    <a:lnTo>
                      <a:pt x="326" y="24"/>
                    </a:lnTo>
                    <a:lnTo>
                      <a:pt x="346" y="20"/>
                    </a:lnTo>
                    <a:lnTo>
                      <a:pt x="362" y="17"/>
                    </a:lnTo>
                    <a:lnTo>
                      <a:pt x="376" y="16"/>
                    </a:lnTo>
                    <a:lnTo>
                      <a:pt x="385" y="14"/>
                    </a:lnTo>
                    <a:lnTo>
                      <a:pt x="391" y="12"/>
                    </a:lnTo>
                    <a:lnTo>
                      <a:pt x="393" y="1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1" name="Freeform 84">
                <a:extLst>
                  <a:ext uri="{FF2B5EF4-FFF2-40B4-BE49-F238E27FC236}">
                    <a16:creationId xmlns:a16="http://schemas.microsoft.com/office/drawing/2014/main" id="{A21C23A8-0613-48F9-A87D-8442AA70E3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22" y="1507"/>
                <a:ext cx="191" cy="25"/>
              </a:xfrm>
              <a:custGeom>
                <a:avLst/>
                <a:gdLst>
                  <a:gd name="T0" fmla="*/ 0 w 382"/>
                  <a:gd name="T1" fmla="*/ 0 h 49"/>
                  <a:gd name="T2" fmla="*/ 0 w 382"/>
                  <a:gd name="T3" fmla="*/ 1 h 49"/>
                  <a:gd name="T4" fmla="*/ 1 w 382"/>
                  <a:gd name="T5" fmla="*/ 1 h 49"/>
                  <a:gd name="T6" fmla="*/ 1 w 382"/>
                  <a:gd name="T7" fmla="*/ 1 h 49"/>
                  <a:gd name="T8" fmla="*/ 1 w 382"/>
                  <a:gd name="T9" fmla="*/ 1 h 49"/>
                  <a:gd name="T10" fmla="*/ 1 w 382"/>
                  <a:gd name="T11" fmla="*/ 1 h 49"/>
                  <a:gd name="T12" fmla="*/ 1 w 382"/>
                  <a:gd name="T13" fmla="*/ 1 h 49"/>
                  <a:gd name="T14" fmla="*/ 1 w 382"/>
                  <a:gd name="T15" fmla="*/ 1 h 49"/>
                  <a:gd name="T16" fmla="*/ 1 w 382"/>
                  <a:gd name="T17" fmla="*/ 1 h 49"/>
                  <a:gd name="T18" fmla="*/ 1 w 382"/>
                  <a:gd name="T19" fmla="*/ 1 h 49"/>
                  <a:gd name="T20" fmla="*/ 1 w 382"/>
                  <a:gd name="T21" fmla="*/ 1 h 49"/>
                  <a:gd name="T22" fmla="*/ 1 w 382"/>
                  <a:gd name="T23" fmla="*/ 1 h 49"/>
                  <a:gd name="T24" fmla="*/ 1 w 382"/>
                  <a:gd name="T25" fmla="*/ 1 h 49"/>
                  <a:gd name="T26" fmla="*/ 1 w 382"/>
                  <a:gd name="T27" fmla="*/ 1 h 49"/>
                  <a:gd name="T28" fmla="*/ 1 w 382"/>
                  <a:gd name="T29" fmla="*/ 1 h 49"/>
                  <a:gd name="T30" fmla="*/ 1 w 382"/>
                  <a:gd name="T31" fmla="*/ 1 h 49"/>
                  <a:gd name="T32" fmla="*/ 1 w 382"/>
                  <a:gd name="T33" fmla="*/ 1 h 49"/>
                  <a:gd name="T34" fmla="*/ 1 w 382"/>
                  <a:gd name="T35" fmla="*/ 1 h 49"/>
                  <a:gd name="T36" fmla="*/ 1 w 382"/>
                  <a:gd name="T37" fmla="*/ 1 h 49"/>
                  <a:gd name="T38" fmla="*/ 1 w 382"/>
                  <a:gd name="T39" fmla="*/ 1 h 49"/>
                  <a:gd name="T40" fmla="*/ 1 w 382"/>
                  <a:gd name="T41" fmla="*/ 1 h 49"/>
                  <a:gd name="T42" fmla="*/ 1 w 382"/>
                  <a:gd name="T43" fmla="*/ 1 h 49"/>
                  <a:gd name="T44" fmla="*/ 0 w 382"/>
                  <a:gd name="T45" fmla="*/ 0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2"/>
                  <a:gd name="T70" fmla="*/ 0 h 49"/>
                  <a:gd name="T71" fmla="*/ 382 w 382"/>
                  <a:gd name="T72" fmla="*/ 49 h 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2" h="49">
                    <a:moveTo>
                      <a:pt x="0" y="0"/>
                    </a:moveTo>
                    <a:lnTo>
                      <a:pt x="0" y="13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16" y="15"/>
                    </a:lnTo>
                    <a:lnTo>
                      <a:pt x="29" y="17"/>
                    </a:lnTo>
                    <a:lnTo>
                      <a:pt x="44" y="18"/>
                    </a:lnTo>
                    <a:lnTo>
                      <a:pt x="62" y="20"/>
                    </a:lnTo>
                    <a:lnTo>
                      <a:pt x="83" y="21"/>
                    </a:lnTo>
                    <a:lnTo>
                      <a:pt x="107" y="24"/>
                    </a:lnTo>
                    <a:lnTo>
                      <a:pt x="134" y="27"/>
                    </a:lnTo>
                    <a:lnTo>
                      <a:pt x="162" y="30"/>
                    </a:lnTo>
                    <a:lnTo>
                      <a:pt x="193" y="33"/>
                    </a:lnTo>
                    <a:lnTo>
                      <a:pt x="227" y="35"/>
                    </a:lnTo>
                    <a:lnTo>
                      <a:pt x="261" y="39"/>
                    </a:lnTo>
                    <a:lnTo>
                      <a:pt x="298" y="42"/>
                    </a:lnTo>
                    <a:lnTo>
                      <a:pt x="336" y="46"/>
                    </a:lnTo>
                    <a:lnTo>
                      <a:pt x="377" y="49"/>
                    </a:lnTo>
                    <a:lnTo>
                      <a:pt x="378" y="42"/>
                    </a:lnTo>
                    <a:lnTo>
                      <a:pt x="380" y="35"/>
                    </a:lnTo>
                    <a:lnTo>
                      <a:pt x="381" y="28"/>
                    </a:lnTo>
                    <a:lnTo>
                      <a:pt x="38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2" name="Freeform 85">
                <a:extLst>
                  <a:ext uri="{FF2B5EF4-FFF2-40B4-BE49-F238E27FC236}">
                    <a16:creationId xmlns:a16="http://schemas.microsoft.com/office/drawing/2014/main" id="{1113D17F-9013-4579-8309-3E80F782EE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185"/>
                <a:ext cx="19" cy="82"/>
              </a:xfrm>
              <a:custGeom>
                <a:avLst/>
                <a:gdLst>
                  <a:gd name="T0" fmla="*/ 1 w 37"/>
                  <a:gd name="T1" fmla="*/ 1 h 163"/>
                  <a:gd name="T2" fmla="*/ 1 w 37"/>
                  <a:gd name="T3" fmla="*/ 1 h 163"/>
                  <a:gd name="T4" fmla="*/ 1 w 37"/>
                  <a:gd name="T5" fmla="*/ 1 h 163"/>
                  <a:gd name="T6" fmla="*/ 1 w 37"/>
                  <a:gd name="T7" fmla="*/ 1 h 163"/>
                  <a:gd name="T8" fmla="*/ 1 w 37"/>
                  <a:gd name="T9" fmla="*/ 1 h 163"/>
                  <a:gd name="T10" fmla="*/ 1 w 37"/>
                  <a:gd name="T11" fmla="*/ 1 h 163"/>
                  <a:gd name="T12" fmla="*/ 1 w 37"/>
                  <a:gd name="T13" fmla="*/ 0 h 163"/>
                  <a:gd name="T14" fmla="*/ 1 w 37"/>
                  <a:gd name="T15" fmla="*/ 1 h 163"/>
                  <a:gd name="T16" fmla="*/ 1 w 37"/>
                  <a:gd name="T17" fmla="*/ 1 h 163"/>
                  <a:gd name="T18" fmla="*/ 0 w 37"/>
                  <a:gd name="T19" fmla="*/ 1 h 163"/>
                  <a:gd name="T20" fmla="*/ 1 w 37"/>
                  <a:gd name="T21" fmla="*/ 1 h 163"/>
                  <a:gd name="T22" fmla="*/ 1 w 37"/>
                  <a:gd name="T23" fmla="*/ 1 h 163"/>
                  <a:gd name="T24" fmla="*/ 1 w 37"/>
                  <a:gd name="T25" fmla="*/ 1 h 163"/>
                  <a:gd name="T26" fmla="*/ 1 w 37"/>
                  <a:gd name="T27" fmla="*/ 1 h 163"/>
                  <a:gd name="T28" fmla="*/ 1 w 37"/>
                  <a:gd name="T29" fmla="*/ 1 h 163"/>
                  <a:gd name="T30" fmla="*/ 1 w 37"/>
                  <a:gd name="T31" fmla="*/ 1 h 163"/>
                  <a:gd name="T32" fmla="*/ 1 w 37"/>
                  <a:gd name="T33" fmla="*/ 1 h 163"/>
                  <a:gd name="T34" fmla="*/ 1 w 37"/>
                  <a:gd name="T35" fmla="*/ 1 h 1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163"/>
                  <a:gd name="T56" fmla="*/ 37 w 37"/>
                  <a:gd name="T57" fmla="*/ 163 h 16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163">
                    <a:moveTo>
                      <a:pt x="37" y="163"/>
                    </a:moveTo>
                    <a:lnTo>
                      <a:pt x="33" y="105"/>
                    </a:lnTo>
                    <a:lnTo>
                      <a:pt x="30" y="55"/>
                    </a:lnTo>
                    <a:lnTo>
                      <a:pt x="28" y="22"/>
                    </a:lnTo>
                    <a:lnTo>
                      <a:pt x="26" y="7"/>
                    </a:lnTo>
                    <a:lnTo>
                      <a:pt x="22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0" y="163"/>
                    </a:lnTo>
                    <a:lnTo>
                      <a:pt x="7" y="163"/>
                    </a:lnTo>
                    <a:lnTo>
                      <a:pt x="15" y="163"/>
                    </a:lnTo>
                    <a:lnTo>
                      <a:pt x="22" y="163"/>
                    </a:lnTo>
                    <a:lnTo>
                      <a:pt x="29" y="163"/>
                    </a:lnTo>
                    <a:lnTo>
                      <a:pt x="31" y="163"/>
                    </a:lnTo>
                    <a:lnTo>
                      <a:pt x="32" y="163"/>
                    </a:lnTo>
                    <a:lnTo>
                      <a:pt x="34" y="163"/>
                    </a:lnTo>
                    <a:lnTo>
                      <a:pt x="37" y="16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3" name="Freeform 86">
                <a:extLst>
                  <a:ext uri="{FF2B5EF4-FFF2-40B4-BE49-F238E27FC236}">
                    <a16:creationId xmlns:a16="http://schemas.microsoft.com/office/drawing/2014/main" id="{9F12E824-83FA-4B7A-8B23-326C094631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10" y="1267"/>
                <a:ext cx="771" cy="338"/>
              </a:xfrm>
              <a:custGeom>
                <a:avLst/>
                <a:gdLst>
                  <a:gd name="T0" fmla="*/ 3 w 1541"/>
                  <a:gd name="T1" fmla="*/ 2 h 678"/>
                  <a:gd name="T2" fmla="*/ 3 w 1541"/>
                  <a:gd name="T3" fmla="*/ 2 h 678"/>
                  <a:gd name="T4" fmla="*/ 4 w 1541"/>
                  <a:gd name="T5" fmla="*/ 2 h 678"/>
                  <a:gd name="T6" fmla="*/ 4 w 1541"/>
                  <a:gd name="T7" fmla="*/ 2 h 678"/>
                  <a:gd name="T8" fmla="*/ 4 w 1541"/>
                  <a:gd name="T9" fmla="*/ 2 h 678"/>
                  <a:gd name="T10" fmla="*/ 4 w 1541"/>
                  <a:gd name="T11" fmla="*/ 2 h 678"/>
                  <a:gd name="T12" fmla="*/ 4 w 1541"/>
                  <a:gd name="T13" fmla="*/ 2 h 678"/>
                  <a:gd name="T14" fmla="*/ 5 w 1541"/>
                  <a:gd name="T15" fmla="*/ 2 h 678"/>
                  <a:gd name="T16" fmla="*/ 5 w 1541"/>
                  <a:gd name="T17" fmla="*/ 2 h 678"/>
                  <a:gd name="T18" fmla="*/ 5 w 1541"/>
                  <a:gd name="T19" fmla="*/ 2 h 678"/>
                  <a:gd name="T20" fmla="*/ 5 w 1541"/>
                  <a:gd name="T21" fmla="*/ 2 h 678"/>
                  <a:gd name="T22" fmla="*/ 5 w 1541"/>
                  <a:gd name="T23" fmla="*/ 2 h 678"/>
                  <a:gd name="T24" fmla="*/ 6 w 1541"/>
                  <a:gd name="T25" fmla="*/ 2 h 678"/>
                  <a:gd name="T26" fmla="*/ 6 w 1541"/>
                  <a:gd name="T27" fmla="*/ 2 h 678"/>
                  <a:gd name="T28" fmla="*/ 6 w 1541"/>
                  <a:gd name="T29" fmla="*/ 1 h 678"/>
                  <a:gd name="T30" fmla="*/ 6 w 1541"/>
                  <a:gd name="T31" fmla="*/ 1 h 678"/>
                  <a:gd name="T32" fmla="*/ 6 w 1541"/>
                  <a:gd name="T33" fmla="*/ 1 h 678"/>
                  <a:gd name="T34" fmla="*/ 4 w 1541"/>
                  <a:gd name="T35" fmla="*/ 2 h 678"/>
                  <a:gd name="T36" fmla="*/ 4 w 1541"/>
                  <a:gd name="T37" fmla="*/ 1 h 678"/>
                  <a:gd name="T38" fmla="*/ 5 w 1541"/>
                  <a:gd name="T39" fmla="*/ 1 h 678"/>
                  <a:gd name="T40" fmla="*/ 4 w 1541"/>
                  <a:gd name="T41" fmla="*/ 1 h 678"/>
                  <a:gd name="T42" fmla="*/ 4 w 1541"/>
                  <a:gd name="T43" fmla="*/ 1 h 678"/>
                  <a:gd name="T44" fmla="*/ 4 w 1541"/>
                  <a:gd name="T45" fmla="*/ 1 h 678"/>
                  <a:gd name="T46" fmla="*/ 4 w 1541"/>
                  <a:gd name="T47" fmla="*/ 0 h 678"/>
                  <a:gd name="T48" fmla="*/ 4 w 1541"/>
                  <a:gd name="T49" fmla="*/ 0 h 678"/>
                  <a:gd name="T50" fmla="*/ 3 w 1541"/>
                  <a:gd name="T51" fmla="*/ 0 h 678"/>
                  <a:gd name="T52" fmla="*/ 3 w 1541"/>
                  <a:gd name="T53" fmla="*/ 0 h 678"/>
                  <a:gd name="T54" fmla="*/ 3 w 1541"/>
                  <a:gd name="T55" fmla="*/ 1 h 678"/>
                  <a:gd name="T56" fmla="*/ 3 w 1541"/>
                  <a:gd name="T57" fmla="*/ 1 h 678"/>
                  <a:gd name="T58" fmla="*/ 3 w 1541"/>
                  <a:gd name="T59" fmla="*/ 1 h 678"/>
                  <a:gd name="T60" fmla="*/ 3 w 1541"/>
                  <a:gd name="T61" fmla="*/ 1 h 678"/>
                  <a:gd name="T62" fmla="*/ 3 w 1541"/>
                  <a:gd name="T63" fmla="*/ 2 h 678"/>
                  <a:gd name="T64" fmla="*/ 1 w 1541"/>
                  <a:gd name="T65" fmla="*/ 1 h 678"/>
                  <a:gd name="T66" fmla="*/ 0 w 1541"/>
                  <a:gd name="T67" fmla="*/ 2 h 678"/>
                  <a:gd name="T68" fmla="*/ 1 w 1541"/>
                  <a:gd name="T69" fmla="*/ 2 h 678"/>
                  <a:gd name="T70" fmla="*/ 1 w 1541"/>
                  <a:gd name="T71" fmla="*/ 2 h 678"/>
                  <a:gd name="T72" fmla="*/ 2 w 1541"/>
                  <a:gd name="T73" fmla="*/ 2 h 678"/>
                  <a:gd name="T74" fmla="*/ 2 w 1541"/>
                  <a:gd name="T75" fmla="*/ 2 h 678"/>
                  <a:gd name="T76" fmla="*/ 2 w 1541"/>
                  <a:gd name="T77" fmla="*/ 2 h 678"/>
                  <a:gd name="T78" fmla="*/ 2 w 1541"/>
                  <a:gd name="T79" fmla="*/ 2 h 678"/>
                  <a:gd name="T80" fmla="*/ 2 w 1541"/>
                  <a:gd name="T81" fmla="*/ 2 h 678"/>
                  <a:gd name="T82" fmla="*/ 3 w 1541"/>
                  <a:gd name="T83" fmla="*/ 2 h 678"/>
                  <a:gd name="T84" fmla="*/ 3 w 1541"/>
                  <a:gd name="T85" fmla="*/ 2 h 678"/>
                  <a:gd name="T86" fmla="*/ 3 w 1541"/>
                  <a:gd name="T87" fmla="*/ 2 h 6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41"/>
                  <a:gd name="T133" fmla="*/ 0 h 678"/>
                  <a:gd name="T134" fmla="*/ 1541 w 1541"/>
                  <a:gd name="T135" fmla="*/ 678 h 6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41" h="678">
                    <a:moveTo>
                      <a:pt x="646" y="636"/>
                    </a:moveTo>
                    <a:lnTo>
                      <a:pt x="655" y="643"/>
                    </a:lnTo>
                    <a:lnTo>
                      <a:pt x="666" y="650"/>
                    </a:lnTo>
                    <a:lnTo>
                      <a:pt x="680" y="658"/>
                    </a:lnTo>
                    <a:lnTo>
                      <a:pt x="695" y="665"/>
                    </a:lnTo>
                    <a:lnTo>
                      <a:pt x="713" y="671"/>
                    </a:lnTo>
                    <a:lnTo>
                      <a:pt x="731" y="675"/>
                    </a:lnTo>
                    <a:lnTo>
                      <a:pt x="751" y="678"/>
                    </a:lnTo>
                    <a:lnTo>
                      <a:pt x="771" y="678"/>
                    </a:lnTo>
                    <a:lnTo>
                      <a:pt x="787" y="676"/>
                    </a:lnTo>
                    <a:lnTo>
                      <a:pt x="804" y="673"/>
                    </a:lnTo>
                    <a:lnTo>
                      <a:pt x="820" y="668"/>
                    </a:lnTo>
                    <a:lnTo>
                      <a:pt x="836" y="664"/>
                    </a:lnTo>
                    <a:lnTo>
                      <a:pt x="851" y="657"/>
                    </a:lnTo>
                    <a:lnTo>
                      <a:pt x="866" y="650"/>
                    </a:lnTo>
                    <a:lnTo>
                      <a:pt x="880" y="642"/>
                    </a:lnTo>
                    <a:lnTo>
                      <a:pt x="893" y="634"/>
                    </a:lnTo>
                    <a:lnTo>
                      <a:pt x="909" y="625"/>
                    </a:lnTo>
                    <a:lnTo>
                      <a:pt x="929" y="615"/>
                    </a:lnTo>
                    <a:lnTo>
                      <a:pt x="952" y="606"/>
                    </a:lnTo>
                    <a:lnTo>
                      <a:pt x="976" y="598"/>
                    </a:lnTo>
                    <a:lnTo>
                      <a:pt x="1002" y="590"/>
                    </a:lnTo>
                    <a:lnTo>
                      <a:pt x="1028" y="582"/>
                    </a:lnTo>
                    <a:lnTo>
                      <a:pt x="1055" y="575"/>
                    </a:lnTo>
                    <a:lnTo>
                      <a:pt x="1082" y="569"/>
                    </a:lnTo>
                    <a:lnTo>
                      <a:pt x="1108" y="564"/>
                    </a:lnTo>
                    <a:lnTo>
                      <a:pt x="1132" y="558"/>
                    </a:lnTo>
                    <a:lnTo>
                      <a:pt x="1154" y="553"/>
                    </a:lnTo>
                    <a:lnTo>
                      <a:pt x="1172" y="550"/>
                    </a:lnTo>
                    <a:lnTo>
                      <a:pt x="1188" y="546"/>
                    </a:lnTo>
                    <a:lnTo>
                      <a:pt x="1201" y="545"/>
                    </a:lnTo>
                    <a:lnTo>
                      <a:pt x="1209" y="543"/>
                    </a:lnTo>
                    <a:lnTo>
                      <a:pt x="1211" y="543"/>
                    </a:lnTo>
                    <a:lnTo>
                      <a:pt x="1219" y="542"/>
                    </a:lnTo>
                    <a:lnTo>
                      <a:pt x="1231" y="541"/>
                    </a:lnTo>
                    <a:lnTo>
                      <a:pt x="1243" y="538"/>
                    </a:lnTo>
                    <a:lnTo>
                      <a:pt x="1258" y="537"/>
                    </a:lnTo>
                    <a:lnTo>
                      <a:pt x="1275" y="535"/>
                    </a:lnTo>
                    <a:lnTo>
                      <a:pt x="1293" y="531"/>
                    </a:lnTo>
                    <a:lnTo>
                      <a:pt x="1313" y="529"/>
                    </a:lnTo>
                    <a:lnTo>
                      <a:pt x="1334" y="526"/>
                    </a:lnTo>
                    <a:lnTo>
                      <a:pt x="1358" y="522"/>
                    </a:lnTo>
                    <a:lnTo>
                      <a:pt x="1381" y="519"/>
                    </a:lnTo>
                    <a:lnTo>
                      <a:pt x="1406" y="515"/>
                    </a:lnTo>
                    <a:lnTo>
                      <a:pt x="1431" y="511"/>
                    </a:lnTo>
                    <a:lnTo>
                      <a:pt x="1458" y="507"/>
                    </a:lnTo>
                    <a:lnTo>
                      <a:pt x="1485" y="502"/>
                    </a:lnTo>
                    <a:lnTo>
                      <a:pt x="1513" y="499"/>
                    </a:lnTo>
                    <a:lnTo>
                      <a:pt x="1541" y="494"/>
                    </a:lnTo>
                    <a:lnTo>
                      <a:pt x="1538" y="485"/>
                    </a:lnTo>
                    <a:lnTo>
                      <a:pt x="1536" y="477"/>
                    </a:lnTo>
                    <a:lnTo>
                      <a:pt x="1534" y="468"/>
                    </a:lnTo>
                    <a:lnTo>
                      <a:pt x="1530" y="459"/>
                    </a:lnTo>
                    <a:lnTo>
                      <a:pt x="933" y="522"/>
                    </a:lnTo>
                    <a:lnTo>
                      <a:pt x="933" y="478"/>
                    </a:lnTo>
                    <a:lnTo>
                      <a:pt x="923" y="444"/>
                    </a:lnTo>
                    <a:lnTo>
                      <a:pt x="913" y="422"/>
                    </a:lnTo>
                    <a:lnTo>
                      <a:pt x="908" y="414"/>
                    </a:lnTo>
                    <a:lnTo>
                      <a:pt x="1230" y="347"/>
                    </a:lnTo>
                    <a:lnTo>
                      <a:pt x="1226" y="334"/>
                    </a:lnTo>
                    <a:lnTo>
                      <a:pt x="881" y="375"/>
                    </a:lnTo>
                    <a:lnTo>
                      <a:pt x="870" y="363"/>
                    </a:lnTo>
                    <a:lnTo>
                      <a:pt x="859" y="354"/>
                    </a:lnTo>
                    <a:lnTo>
                      <a:pt x="845" y="346"/>
                    </a:lnTo>
                    <a:lnTo>
                      <a:pt x="832" y="339"/>
                    </a:lnTo>
                    <a:lnTo>
                      <a:pt x="821" y="334"/>
                    </a:lnTo>
                    <a:lnTo>
                      <a:pt x="810" y="331"/>
                    </a:lnTo>
                    <a:lnTo>
                      <a:pt x="804" y="330"/>
                    </a:lnTo>
                    <a:lnTo>
                      <a:pt x="801" y="329"/>
                    </a:lnTo>
                    <a:lnTo>
                      <a:pt x="799" y="297"/>
                    </a:lnTo>
                    <a:lnTo>
                      <a:pt x="794" y="218"/>
                    </a:lnTo>
                    <a:lnTo>
                      <a:pt x="789" y="111"/>
                    </a:lnTo>
                    <a:lnTo>
                      <a:pt x="783" y="0"/>
                    </a:lnTo>
                    <a:lnTo>
                      <a:pt x="780" y="0"/>
                    </a:lnTo>
                    <a:lnTo>
                      <a:pt x="778" y="0"/>
                    </a:lnTo>
                    <a:lnTo>
                      <a:pt x="777" y="0"/>
                    </a:lnTo>
                    <a:lnTo>
                      <a:pt x="775" y="0"/>
                    </a:lnTo>
                    <a:lnTo>
                      <a:pt x="768" y="0"/>
                    </a:lnTo>
                    <a:lnTo>
                      <a:pt x="761" y="0"/>
                    </a:lnTo>
                    <a:lnTo>
                      <a:pt x="753" y="0"/>
                    </a:lnTo>
                    <a:lnTo>
                      <a:pt x="746" y="0"/>
                    </a:lnTo>
                    <a:lnTo>
                      <a:pt x="733" y="331"/>
                    </a:lnTo>
                    <a:lnTo>
                      <a:pt x="717" y="337"/>
                    </a:lnTo>
                    <a:lnTo>
                      <a:pt x="701" y="344"/>
                    </a:lnTo>
                    <a:lnTo>
                      <a:pt x="687" y="352"/>
                    </a:lnTo>
                    <a:lnTo>
                      <a:pt x="675" y="360"/>
                    </a:lnTo>
                    <a:lnTo>
                      <a:pt x="664" y="368"/>
                    </a:lnTo>
                    <a:lnTo>
                      <a:pt x="657" y="373"/>
                    </a:lnTo>
                    <a:lnTo>
                      <a:pt x="651" y="378"/>
                    </a:lnTo>
                    <a:lnTo>
                      <a:pt x="650" y="379"/>
                    </a:lnTo>
                    <a:lnTo>
                      <a:pt x="320" y="357"/>
                    </a:lnTo>
                    <a:lnTo>
                      <a:pt x="313" y="370"/>
                    </a:lnTo>
                    <a:lnTo>
                      <a:pt x="625" y="418"/>
                    </a:lnTo>
                    <a:lnTo>
                      <a:pt x="609" y="456"/>
                    </a:lnTo>
                    <a:lnTo>
                      <a:pt x="605" y="494"/>
                    </a:lnTo>
                    <a:lnTo>
                      <a:pt x="607" y="523"/>
                    </a:lnTo>
                    <a:lnTo>
                      <a:pt x="609" y="535"/>
                    </a:lnTo>
                    <a:lnTo>
                      <a:pt x="5" y="502"/>
                    </a:lnTo>
                    <a:lnTo>
                      <a:pt x="4" y="509"/>
                    </a:lnTo>
                    <a:lnTo>
                      <a:pt x="3" y="516"/>
                    </a:lnTo>
                    <a:lnTo>
                      <a:pt x="1" y="523"/>
                    </a:lnTo>
                    <a:lnTo>
                      <a:pt x="0" y="530"/>
                    </a:lnTo>
                    <a:lnTo>
                      <a:pt x="35" y="534"/>
                    </a:lnTo>
                    <a:lnTo>
                      <a:pt x="71" y="536"/>
                    </a:lnTo>
                    <a:lnTo>
                      <a:pt x="106" y="539"/>
                    </a:lnTo>
                    <a:lnTo>
                      <a:pt x="140" y="542"/>
                    </a:lnTo>
                    <a:lnTo>
                      <a:pt x="174" y="545"/>
                    </a:lnTo>
                    <a:lnTo>
                      <a:pt x="206" y="547"/>
                    </a:lnTo>
                    <a:lnTo>
                      <a:pt x="237" y="551"/>
                    </a:lnTo>
                    <a:lnTo>
                      <a:pt x="266" y="553"/>
                    </a:lnTo>
                    <a:lnTo>
                      <a:pt x="293" y="555"/>
                    </a:lnTo>
                    <a:lnTo>
                      <a:pt x="319" y="558"/>
                    </a:lnTo>
                    <a:lnTo>
                      <a:pt x="342" y="560"/>
                    </a:lnTo>
                    <a:lnTo>
                      <a:pt x="362" y="561"/>
                    </a:lnTo>
                    <a:lnTo>
                      <a:pt x="380" y="564"/>
                    </a:lnTo>
                    <a:lnTo>
                      <a:pt x="395" y="565"/>
                    </a:lnTo>
                    <a:lnTo>
                      <a:pt x="407" y="566"/>
                    </a:lnTo>
                    <a:lnTo>
                      <a:pt x="415" y="567"/>
                    </a:lnTo>
                    <a:lnTo>
                      <a:pt x="430" y="569"/>
                    </a:lnTo>
                    <a:lnTo>
                      <a:pt x="445" y="572"/>
                    </a:lnTo>
                    <a:lnTo>
                      <a:pt x="461" y="575"/>
                    </a:lnTo>
                    <a:lnTo>
                      <a:pt x="478" y="579"/>
                    </a:lnTo>
                    <a:lnTo>
                      <a:pt x="495" y="582"/>
                    </a:lnTo>
                    <a:lnTo>
                      <a:pt x="511" y="587"/>
                    </a:lnTo>
                    <a:lnTo>
                      <a:pt x="528" y="590"/>
                    </a:lnTo>
                    <a:lnTo>
                      <a:pt x="544" y="595"/>
                    </a:lnTo>
                    <a:lnTo>
                      <a:pt x="561" y="600"/>
                    </a:lnTo>
                    <a:lnTo>
                      <a:pt x="575" y="605"/>
                    </a:lnTo>
                    <a:lnTo>
                      <a:pt x="590" y="610"/>
                    </a:lnTo>
                    <a:lnTo>
                      <a:pt x="604" y="615"/>
                    </a:lnTo>
                    <a:lnTo>
                      <a:pt x="617" y="620"/>
                    </a:lnTo>
                    <a:lnTo>
                      <a:pt x="628" y="626"/>
                    </a:lnTo>
                    <a:lnTo>
                      <a:pt x="638" y="630"/>
                    </a:lnTo>
                    <a:lnTo>
                      <a:pt x="646" y="6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4" name="Freeform 87">
                <a:extLst>
                  <a:ext uri="{FF2B5EF4-FFF2-40B4-BE49-F238E27FC236}">
                    <a16:creationId xmlns:a16="http://schemas.microsoft.com/office/drawing/2014/main" id="{05FB90AB-45CC-49DF-97D5-384F48FD0C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28" y="1444"/>
                <a:ext cx="134" cy="130"/>
              </a:xfrm>
              <a:custGeom>
                <a:avLst/>
                <a:gdLst>
                  <a:gd name="T0" fmla="*/ 0 w 269"/>
                  <a:gd name="T1" fmla="*/ 0 h 259"/>
                  <a:gd name="T2" fmla="*/ 0 w 269"/>
                  <a:gd name="T3" fmla="*/ 0 h 259"/>
                  <a:gd name="T4" fmla="*/ 0 w 269"/>
                  <a:gd name="T5" fmla="*/ 1 h 259"/>
                  <a:gd name="T6" fmla="*/ 0 w 269"/>
                  <a:gd name="T7" fmla="*/ 1 h 259"/>
                  <a:gd name="T8" fmla="*/ 0 w 269"/>
                  <a:gd name="T9" fmla="*/ 1 h 259"/>
                  <a:gd name="T10" fmla="*/ 0 w 269"/>
                  <a:gd name="T11" fmla="*/ 1 h 259"/>
                  <a:gd name="T12" fmla="*/ 0 w 269"/>
                  <a:gd name="T13" fmla="*/ 1 h 259"/>
                  <a:gd name="T14" fmla="*/ 0 w 269"/>
                  <a:gd name="T15" fmla="*/ 1 h 259"/>
                  <a:gd name="T16" fmla="*/ 0 w 269"/>
                  <a:gd name="T17" fmla="*/ 1 h 259"/>
                  <a:gd name="T18" fmla="*/ 0 w 269"/>
                  <a:gd name="T19" fmla="*/ 1 h 259"/>
                  <a:gd name="T20" fmla="*/ 0 w 269"/>
                  <a:gd name="T21" fmla="*/ 1 h 259"/>
                  <a:gd name="T22" fmla="*/ 0 w 269"/>
                  <a:gd name="T23" fmla="*/ 1 h 259"/>
                  <a:gd name="T24" fmla="*/ 0 w 269"/>
                  <a:gd name="T25" fmla="*/ 1 h 259"/>
                  <a:gd name="T26" fmla="*/ 0 w 269"/>
                  <a:gd name="T27" fmla="*/ 1 h 259"/>
                  <a:gd name="T28" fmla="*/ 0 w 269"/>
                  <a:gd name="T29" fmla="*/ 1 h 259"/>
                  <a:gd name="T30" fmla="*/ 0 w 269"/>
                  <a:gd name="T31" fmla="*/ 1 h 259"/>
                  <a:gd name="T32" fmla="*/ 0 w 269"/>
                  <a:gd name="T33" fmla="*/ 2 h 259"/>
                  <a:gd name="T34" fmla="*/ 0 w 269"/>
                  <a:gd name="T35" fmla="*/ 2 h 259"/>
                  <a:gd name="T36" fmla="*/ 0 w 269"/>
                  <a:gd name="T37" fmla="*/ 1 h 259"/>
                  <a:gd name="T38" fmla="*/ 0 w 269"/>
                  <a:gd name="T39" fmla="*/ 1 h 259"/>
                  <a:gd name="T40" fmla="*/ 0 w 269"/>
                  <a:gd name="T41" fmla="*/ 1 h 259"/>
                  <a:gd name="T42" fmla="*/ 0 w 269"/>
                  <a:gd name="T43" fmla="*/ 1 h 259"/>
                  <a:gd name="T44" fmla="*/ 0 w 269"/>
                  <a:gd name="T45" fmla="*/ 1 h 259"/>
                  <a:gd name="T46" fmla="*/ 0 w 269"/>
                  <a:gd name="T47" fmla="*/ 1 h 259"/>
                  <a:gd name="T48" fmla="*/ 0 w 269"/>
                  <a:gd name="T49" fmla="*/ 1 h 259"/>
                  <a:gd name="T50" fmla="*/ 0 w 269"/>
                  <a:gd name="T51" fmla="*/ 1 h 259"/>
                  <a:gd name="T52" fmla="*/ 0 w 269"/>
                  <a:gd name="T53" fmla="*/ 1 h 259"/>
                  <a:gd name="T54" fmla="*/ 0 w 269"/>
                  <a:gd name="T55" fmla="*/ 1 h 259"/>
                  <a:gd name="T56" fmla="*/ 0 w 269"/>
                  <a:gd name="T57" fmla="*/ 1 h 259"/>
                  <a:gd name="T58" fmla="*/ 1 w 269"/>
                  <a:gd name="T59" fmla="*/ 1 h 259"/>
                  <a:gd name="T60" fmla="*/ 1 w 269"/>
                  <a:gd name="T61" fmla="*/ 1 h 259"/>
                  <a:gd name="T62" fmla="*/ 1 w 269"/>
                  <a:gd name="T63" fmla="*/ 1 h 259"/>
                  <a:gd name="T64" fmla="*/ 1 w 269"/>
                  <a:gd name="T65" fmla="*/ 1 h 259"/>
                  <a:gd name="T66" fmla="*/ 1 w 269"/>
                  <a:gd name="T67" fmla="*/ 1 h 259"/>
                  <a:gd name="T68" fmla="*/ 0 w 269"/>
                  <a:gd name="T69" fmla="*/ 1 h 259"/>
                  <a:gd name="T70" fmla="*/ 0 w 269"/>
                  <a:gd name="T71" fmla="*/ 1 h 259"/>
                  <a:gd name="T72" fmla="*/ 0 w 269"/>
                  <a:gd name="T73" fmla="*/ 1 h 259"/>
                  <a:gd name="T74" fmla="*/ 0 w 269"/>
                  <a:gd name="T75" fmla="*/ 1 h 259"/>
                  <a:gd name="T76" fmla="*/ 0 w 269"/>
                  <a:gd name="T77" fmla="*/ 1 h 259"/>
                  <a:gd name="T78" fmla="*/ 0 w 269"/>
                  <a:gd name="T79" fmla="*/ 1 h 259"/>
                  <a:gd name="T80" fmla="*/ 0 w 269"/>
                  <a:gd name="T81" fmla="*/ 0 h 2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259"/>
                  <a:gd name="T125" fmla="*/ 269 w 269"/>
                  <a:gd name="T126" fmla="*/ 259 h 25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259">
                    <a:moveTo>
                      <a:pt x="132" y="0"/>
                    </a:moveTo>
                    <a:lnTo>
                      <a:pt x="127" y="0"/>
                    </a:lnTo>
                    <a:lnTo>
                      <a:pt x="116" y="2"/>
                    </a:lnTo>
                    <a:lnTo>
                      <a:pt x="99" y="6"/>
                    </a:lnTo>
                    <a:lnTo>
                      <a:pt x="80" y="13"/>
                    </a:lnTo>
                    <a:lnTo>
                      <a:pt x="58" y="24"/>
                    </a:lnTo>
                    <a:lnTo>
                      <a:pt x="38" y="40"/>
                    </a:lnTo>
                    <a:lnTo>
                      <a:pt x="20" y="62"/>
                    </a:lnTo>
                    <a:lnTo>
                      <a:pt x="6" y="92"/>
                    </a:lnTo>
                    <a:lnTo>
                      <a:pt x="0" y="122"/>
                    </a:lnTo>
                    <a:lnTo>
                      <a:pt x="0" y="151"/>
                    </a:lnTo>
                    <a:lnTo>
                      <a:pt x="6" y="177"/>
                    </a:lnTo>
                    <a:lnTo>
                      <a:pt x="14" y="200"/>
                    </a:lnTo>
                    <a:lnTo>
                      <a:pt x="25" y="221"/>
                    </a:lnTo>
                    <a:lnTo>
                      <a:pt x="35" y="238"/>
                    </a:lnTo>
                    <a:lnTo>
                      <a:pt x="44" y="251"/>
                    </a:lnTo>
                    <a:lnTo>
                      <a:pt x="50" y="259"/>
                    </a:lnTo>
                    <a:lnTo>
                      <a:pt x="54" y="258"/>
                    </a:lnTo>
                    <a:lnTo>
                      <a:pt x="66" y="255"/>
                    </a:lnTo>
                    <a:lnTo>
                      <a:pt x="83" y="250"/>
                    </a:lnTo>
                    <a:lnTo>
                      <a:pt x="106" y="245"/>
                    </a:lnTo>
                    <a:lnTo>
                      <a:pt x="133" y="242"/>
                    </a:lnTo>
                    <a:lnTo>
                      <a:pt x="163" y="242"/>
                    </a:lnTo>
                    <a:lnTo>
                      <a:pt x="195" y="245"/>
                    </a:lnTo>
                    <a:lnTo>
                      <a:pt x="227" y="255"/>
                    </a:lnTo>
                    <a:lnTo>
                      <a:pt x="230" y="251"/>
                    </a:lnTo>
                    <a:lnTo>
                      <a:pt x="234" y="242"/>
                    </a:lnTo>
                    <a:lnTo>
                      <a:pt x="242" y="227"/>
                    </a:lnTo>
                    <a:lnTo>
                      <a:pt x="250" y="209"/>
                    </a:lnTo>
                    <a:lnTo>
                      <a:pt x="258" y="188"/>
                    </a:lnTo>
                    <a:lnTo>
                      <a:pt x="265" y="165"/>
                    </a:lnTo>
                    <a:lnTo>
                      <a:pt x="269" y="142"/>
                    </a:lnTo>
                    <a:lnTo>
                      <a:pt x="269" y="120"/>
                    </a:lnTo>
                    <a:lnTo>
                      <a:pt x="264" y="98"/>
                    </a:lnTo>
                    <a:lnTo>
                      <a:pt x="255" y="76"/>
                    </a:lnTo>
                    <a:lnTo>
                      <a:pt x="242" y="55"/>
                    </a:lnTo>
                    <a:lnTo>
                      <a:pt x="226" y="37"/>
                    </a:lnTo>
                    <a:lnTo>
                      <a:pt x="207" y="21"/>
                    </a:lnTo>
                    <a:lnTo>
                      <a:pt x="183" y="9"/>
                    </a:lnTo>
                    <a:lnTo>
                      <a:pt x="159" y="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5" name="Freeform 88">
                <a:extLst>
                  <a:ext uri="{FF2B5EF4-FFF2-40B4-BE49-F238E27FC236}">
                    <a16:creationId xmlns:a16="http://schemas.microsoft.com/office/drawing/2014/main" id="{A1D45655-D719-4ABF-873D-6582979FC4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00" y="1561"/>
                <a:ext cx="46" cy="47"/>
              </a:xfrm>
              <a:custGeom>
                <a:avLst/>
                <a:gdLst>
                  <a:gd name="T0" fmla="*/ 0 w 93"/>
                  <a:gd name="T1" fmla="*/ 1 h 93"/>
                  <a:gd name="T2" fmla="*/ 0 w 93"/>
                  <a:gd name="T3" fmla="*/ 1 h 93"/>
                  <a:gd name="T4" fmla="*/ 0 w 93"/>
                  <a:gd name="T5" fmla="*/ 1 h 93"/>
                  <a:gd name="T6" fmla="*/ 0 w 93"/>
                  <a:gd name="T7" fmla="*/ 1 h 93"/>
                  <a:gd name="T8" fmla="*/ 0 w 93"/>
                  <a:gd name="T9" fmla="*/ 1 h 93"/>
                  <a:gd name="T10" fmla="*/ 0 w 93"/>
                  <a:gd name="T11" fmla="*/ 1 h 93"/>
                  <a:gd name="T12" fmla="*/ 0 w 93"/>
                  <a:gd name="T13" fmla="*/ 1 h 93"/>
                  <a:gd name="T14" fmla="*/ 0 w 93"/>
                  <a:gd name="T15" fmla="*/ 1 h 93"/>
                  <a:gd name="T16" fmla="*/ 0 w 93"/>
                  <a:gd name="T17" fmla="*/ 1 h 93"/>
                  <a:gd name="T18" fmla="*/ 0 w 93"/>
                  <a:gd name="T19" fmla="*/ 1 h 93"/>
                  <a:gd name="T20" fmla="*/ 0 w 93"/>
                  <a:gd name="T21" fmla="*/ 1 h 93"/>
                  <a:gd name="T22" fmla="*/ 0 w 93"/>
                  <a:gd name="T23" fmla="*/ 1 h 93"/>
                  <a:gd name="T24" fmla="*/ 0 w 93"/>
                  <a:gd name="T25" fmla="*/ 1 h 93"/>
                  <a:gd name="T26" fmla="*/ 0 w 93"/>
                  <a:gd name="T27" fmla="*/ 1 h 93"/>
                  <a:gd name="T28" fmla="*/ 0 w 93"/>
                  <a:gd name="T29" fmla="*/ 1 h 93"/>
                  <a:gd name="T30" fmla="*/ 0 w 93"/>
                  <a:gd name="T31" fmla="*/ 0 h 93"/>
                  <a:gd name="T32" fmla="*/ 0 w 93"/>
                  <a:gd name="T33" fmla="*/ 0 h 93"/>
                  <a:gd name="T34" fmla="*/ 0 w 93"/>
                  <a:gd name="T35" fmla="*/ 1 h 93"/>
                  <a:gd name="T36" fmla="*/ 0 w 93"/>
                  <a:gd name="T37" fmla="*/ 1 h 93"/>
                  <a:gd name="T38" fmla="*/ 0 w 93"/>
                  <a:gd name="T39" fmla="*/ 1 h 93"/>
                  <a:gd name="T40" fmla="*/ 0 w 93"/>
                  <a:gd name="T41" fmla="*/ 1 h 93"/>
                  <a:gd name="T42" fmla="*/ 0 w 93"/>
                  <a:gd name="T43" fmla="*/ 1 h 93"/>
                  <a:gd name="T44" fmla="*/ 0 w 93"/>
                  <a:gd name="T45" fmla="*/ 1 h 93"/>
                  <a:gd name="T46" fmla="*/ 0 w 93"/>
                  <a:gd name="T47" fmla="*/ 1 h 93"/>
                  <a:gd name="T48" fmla="*/ 0 w 93"/>
                  <a:gd name="T49" fmla="*/ 1 h 93"/>
                  <a:gd name="T50" fmla="*/ 0 w 93"/>
                  <a:gd name="T51" fmla="*/ 1 h 93"/>
                  <a:gd name="T52" fmla="*/ 0 w 93"/>
                  <a:gd name="T53" fmla="*/ 1 h 93"/>
                  <a:gd name="T54" fmla="*/ 0 w 93"/>
                  <a:gd name="T55" fmla="*/ 1 h 93"/>
                  <a:gd name="T56" fmla="*/ 0 w 93"/>
                  <a:gd name="T57" fmla="*/ 1 h 93"/>
                  <a:gd name="T58" fmla="*/ 0 w 93"/>
                  <a:gd name="T59" fmla="*/ 1 h 93"/>
                  <a:gd name="T60" fmla="*/ 0 w 93"/>
                  <a:gd name="T61" fmla="*/ 1 h 93"/>
                  <a:gd name="T62" fmla="*/ 0 w 93"/>
                  <a:gd name="T63" fmla="*/ 1 h 93"/>
                  <a:gd name="T64" fmla="*/ 0 w 93"/>
                  <a:gd name="T65" fmla="*/ 1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93"/>
                  <a:gd name="T101" fmla="*/ 93 w 9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93">
                    <a:moveTo>
                      <a:pt x="48" y="93"/>
                    </a:moveTo>
                    <a:lnTo>
                      <a:pt x="57" y="92"/>
                    </a:lnTo>
                    <a:lnTo>
                      <a:pt x="66" y="89"/>
                    </a:lnTo>
                    <a:lnTo>
                      <a:pt x="73" y="84"/>
                    </a:lnTo>
                    <a:lnTo>
                      <a:pt x="80" y="78"/>
                    </a:lnTo>
                    <a:lnTo>
                      <a:pt x="86" y="71"/>
                    </a:lnTo>
                    <a:lnTo>
                      <a:pt x="89" y="63"/>
                    </a:lnTo>
                    <a:lnTo>
                      <a:pt x="93" y="54"/>
                    </a:lnTo>
                    <a:lnTo>
                      <a:pt x="93" y="45"/>
                    </a:lnTo>
                    <a:lnTo>
                      <a:pt x="92" y="36"/>
                    </a:lnTo>
                    <a:lnTo>
                      <a:pt x="89" y="26"/>
                    </a:lnTo>
                    <a:lnTo>
                      <a:pt x="85" y="19"/>
                    </a:lnTo>
                    <a:lnTo>
                      <a:pt x="79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6"/>
                    </a:lnTo>
                    <a:lnTo>
                      <a:pt x="4" y="66"/>
                    </a:lnTo>
                    <a:lnTo>
                      <a:pt x="9" y="74"/>
                    </a:lnTo>
                    <a:lnTo>
                      <a:pt x="15" y="81"/>
                    </a:lnTo>
                    <a:lnTo>
                      <a:pt x="21" y="85"/>
                    </a:lnTo>
                    <a:lnTo>
                      <a:pt x="29" y="90"/>
                    </a:lnTo>
                    <a:lnTo>
                      <a:pt x="39" y="92"/>
                    </a:lnTo>
                    <a:lnTo>
                      <a:pt x="48" y="9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6" name="Freeform 89">
                <a:extLst>
                  <a:ext uri="{FF2B5EF4-FFF2-40B4-BE49-F238E27FC236}">
                    <a16:creationId xmlns:a16="http://schemas.microsoft.com/office/drawing/2014/main" id="{FDDB3B67-B489-4327-8BDC-F3A5C5CB10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358"/>
                <a:ext cx="8" cy="72"/>
              </a:xfrm>
              <a:custGeom>
                <a:avLst/>
                <a:gdLst>
                  <a:gd name="T0" fmla="*/ 1 w 16"/>
                  <a:gd name="T1" fmla="*/ 1 h 143"/>
                  <a:gd name="T2" fmla="*/ 1 w 16"/>
                  <a:gd name="T3" fmla="*/ 0 h 143"/>
                  <a:gd name="T4" fmla="*/ 0 w 16"/>
                  <a:gd name="T5" fmla="*/ 1 h 143"/>
                  <a:gd name="T6" fmla="*/ 1 w 16"/>
                  <a:gd name="T7" fmla="*/ 1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43"/>
                  <a:gd name="T14" fmla="*/ 16 w 16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43">
                    <a:moveTo>
                      <a:pt x="16" y="142"/>
                    </a:moveTo>
                    <a:lnTo>
                      <a:pt x="6" y="0"/>
                    </a:lnTo>
                    <a:lnTo>
                      <a:pt x="0" y="143"/>
                    </a:lnTo>
                    <a:lnTo>
                      <a:pt x="16" y="14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7" name="Freeform 90">
                <a:extLst>
                  <a:ext uri="{FF2B5EF4-FFF2-40B4-BE49-F238E27FC236}">
                    <a16:creationId xmlns:a16="http://schemas.microsoft.com/office/drawing/2014/main" id="{612D0D30-0103-4517-B47E-89226DA1BF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59" y="1455"/>
                <a:ext cx="47" cy="9"/>
              </a:xfrm>
              <a:custGeom>
                <a:avLst/>
                <a:gdLst>
                  <a:gd name="T0" fmla="*/ 0 w 94"/>
                  <a:gd name="T1" fmla="*/ 1 h 18"/>
                  <a:gd name="T2" fmla="*/ 1 w 94"/>
                  <a:gd name="T3" fmla="*/ 0 h 18"/>
                  <a:gd name="T4" fmla="*/ 1 w 94"/>
                  <a:gd name="T5" fmla="*/ 1 h 18"/>
                  <a:gd name="T6" fmla="*/ 0 w 94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18"/>
                  <a:gd name="T14" fmla="*/ 94 w 94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18">
                    <a:moveTo>
                      <a:pt x="0" y="10"/>
                    </a:moveTo>
                    <a:lnTo>
                      <a:pt x="94" y="0"/>
                    </a:lnTo>
                    <a:lnTo>
                      <a:pt x="4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8" name="Freeform 91">
                <a:extLst>
                  <a:ext uri="{FF2B5EF4-FFF2-40B4-BE49-F238E27FC236}">
                    <a16:creationId xmlns:a16="http://schemas.microsoft.com/office/drawing/2014/main" id="{D684D840-F900-4FE2-B49D-C1661D85CD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6" y="1458"/>
                <a:ext cx="48" cy="7"/>
              </a:xfrm>
              <a:custGeom>
                <a:avLst/>
                <a:gdLst>
                  <a:gd name="T0" fmla="*/ 1 w 95"/>
                  <a:gd name="T1" fmla="*/ 1 h 14"/>
                  <a:gd name="T2" fmla="*/ 0 w 95"/>
                  <a:gd name="T3" fmla="*/ 0 h 14"/>
                  <a:gd name="T4" fmla="*/ 1 w 95"/>
                  <a:gd name="T5" fmla="*/ 1 h 14"/>
                  <a:gd name="T6" fmla="*/ 1 w 95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"/>
                  <a:gd name="T13" fmla="*/ 0 h 14"/>
                  <a:gd name="T14" fmla="*/ 95 w 95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" h="14">
                    <a:moveTo>
                      <a:pt x="95" y="6"/>
                    </a:moveTo>
                    <a:lnTo>
                      <a:pt x="0" y="0"/>
                    </a:lnTo>
                    <a:lnTo>
                      <a:pt x="91" y="14"/>
                    </a:lnTo>
                    <a:lnTo>
                      <a:pt x="95" y="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49" name="Freeform 92">
                <a:extLst>
                  <a:ext uri="{FF2B5EF4-FFF2-40B4-BE49-F238E27FC236}">
                    <a16:creationId xmlns:a16="http://schemas.microsoft.com/office/drawing/2014/main" id="{02030EB5-7231-4817-BCE0-FF3E20F811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0" y="1525"/>
                <a:ext cx="134" cy="30"/>
              </a:xfrm>
              <a:custGeom>
                <a:avLst/>
                <a:gdLst>
                  <a:gd name="T0" fmla="*/ 0 w 267"/>
                  <a:gd name="T1" fmla="*/ 1 h 60"/>
                  <a:gd name="T2" fmla="*/ 1 w 267"/>
                  <a:gd name="T3" fmla="*/ 1 h 60"/>
                  <a:gd name="T4" fmla="*/ 1 w 267"/>
                  <a:gd name="T5" fmla="*/ 1 h 60"/>
                  <a:gd name="T6" fmla="*/ 1 w 267"/>
                  <a:gd name="T7" fmla="*/ 1 h 60"/>
                  <a:gd name="T8" fmla="*/ 1 w 267"/>
                  <a:gd name="T9" fmla="*/ 1 h 60"/>
                  <a:gd name="T10" fmla="*/ 1 w 267"/>
                  <a:gd name="T11" fmla="*/ 1 h 60"/>
                  <a:gd name="T12" fmla="*/ 1 w 267"/>
                  <a:gd name="T13" fmla="*/ 1 h 60"/>
                  <a:gd name="T14" fmla="*/ 1 w 267"/>
                  <a:gd name="T15" fmla="*/ 1 h 60"/>
                  <a:gd name="T16" fmla="*/ 1 w 267"/>
                  <a:gd name="T17" fmla="*/ 1 h 60"/>
                  <a:gd name="T18" fmla="*/ 1 w 267"/>
                  <a:gd name="T19" fmla="*/ 1 h 60"/>
                  <a:gd name="T20" fmla="*/ 1 w 267"/>
                  <a:gd name="T21" fmla="*/ 1 h 60"/>
                  <a:gd name="T22" fmla="*/ 1 w 267"/>
                  <a:gd name="T23" fmla="*/ 1 h 60"/>
                  <a:gd name="T24" fmla="*/ 1 w 267"/>
                  <a:gd name="T25" fmla="*/ 1 h 60"/>
                  <a:gd name="T26" fmla="*/ 1 w 267"/>
                  <a:gd name="T27" fmla="*/ 1 h 60"/>
                  <a:gd name="T28" fmla="*/ 1 w 267"/>
                  <a:gd name="T29" fmla="*/ 1 h 60"/>
                  <a:gd name="T30" fmla="*/ 1 w 267"/>
                  <a:gd name="T31" fmla="*/ 1 h 60"/>
                  <a:gd name="T32" fmla="*/ 2 w 267"/>
                  <a:gd name="T33" fmla="*/ 0 h 60"/>
                  <a:gd name="T34" fmla="*/ 1 w 267"/>
                  <a:gd name="T35" fmla="*/ 1 h 60"/>
                  <a:gd name="T36" fmla="*/ 0 w 267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7"/>
                  <a:gd name="T58" fmla="*/ 0 h 60"/>
                  <a:gd name="T59" fmla="*/ 267 w 267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7" h="60">
                    <a:moveTo>
                      <a:pt x="0" y="60"/>
                    </a:moveTo>
                    <a:lnTo>
                      <a:pt x="2" y="60"/>
                    </a:lnTo>
                    <a:lnTo>
                      <a:pt x="7" y="58"/>
                    </a:lnTo>
                    <a:lnTo>
                      <a:pt x="15" y="57"/>
                    </a:lnTo>
                    <a:lnTo>
                      <a:pt x="25" y="53"/>
                    </a:lnTo>
                    <a:lnTo>
                      <a:pt x="39" y="50"/>
                    </a:lnTo>
                    <a:lnTo>
                      <a:pt x="54" y="47"/>
                    </a:lnTo>
                    <a:lnTo>
                      <a:pt x="71" y="42"/>
                    </a:lnTo>
                    <a:lnTo>
                      <a:pt x="91" y="37"/>
                    </a:lnTo>
                    <a:lnTo>
                      <a:pt x="110" y="33"/>
                    </a:lnTo>
                    <a:lnTo>
                      <a:pt x="132" y="28"/>
                    </a:lnTo>
                    <a:lnTo>
                      <a:pt x="154" y="24"/>
                    </a:lnTo>
                    <a:lnTo>
                      <a:pt x="177" y="18"/>
                    </a:lnTo>
                    <a:lnTo>
                      <a:pt x="199" y="13"/>
                    </a:lnTo>
                    <a:lnTo>
                      <a:pt x="222" y="9"/>
                    </a:lnTo>
                    <a:lnTo>
                      <a:pt x="245" y="4"/>
                    </a:lnTo>
                    <a:lnTo>
                      <a:pt x="267" y="0"/>
                    </a:lnTo>
                    <a:lnTo>
                      <a:pt x="11" y="2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0" name="Freeform 93">
                <a:extLst>
                  <a:ext uri="{FF2B5EF4-FFF2-40B4-BE49-F238E27FC236}">
                    <a16:creationId xmlns:a16="http://schemas.microsoft.com/office/drawing/2014/main" id="{F3E58709-5493-4ECD-8AA7-24FE78865C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7" y="1536"/>
                <a:ext cx="135" cy="23"/>
              </a:xfrm>
              <a:custGeom>
                <a:avLst/>
                <a:gdLst>
                  <a:gd name="T0" fmla="*/ 1 w 270"/>
                  <a:gd name="T1" fmla="*/ 1 h 46"/>
                  <a:gd name="T2" fmla="*/ 1 w 270"/>
                  <a:gd name="T3" fmla="*/ 1 h 46"/>
                  <a:gd name="T4" fmla="*/ 1 w 270"/>
                  <a:gd name="T5" fmla="*/ 1 h 46"/>
                  <a:gd name="T6" fmla="*/ 1 w 270"/>
                  <a:gd name="T7" fmla="*/ 1 h 46"/>
                  <a:gd name="T8" fmla="*/ 1 w 270"/>
                  <a:gd name="T9" fmla="*/ 1 h 46"/>
                  <a:gd name="T10" fmla="*/ 1 w 270"/>
                  <a:gd name="T11" fmla="*/ 1 h 46"/>
                  <a:gd name="T12" fmla="*/ 1 w 270"/>
                  <a:gd name="T13" fmla="*/ 1 h 46"/>
                  <a:gd name="T14" fmla="*/ 1 w 270"/>
                  <a:gd name="T15" fmla="*/ 1 h 46"/>
                  <a:gd name="T16" fmla="*/ 1 w 270"/>
                  <a:gd name="T17" fmla="*/ 1 h 46"/>
                  <a:gd name="T18" fmla="*/ 1 w 270"/>
                  <a:gd name="T19" fmla="*/ 1 h 46"/>
                  <a:gd name="T20" fmla="*/ 1 w 270"/>
                  <a:gd name="T21" fmla="*/ 1 h 46"/>
                  <a:gd name="T22" fmla="*/ 1 w 270"/>
                  <a:gd name="T23" fmla="*/ 1 h 46"/>
                  <a:gd name="T24" fmla="*/ 1 w 270"/>
                  <a:gd name="T25" fmla="*/ 1 h 46"/>
                  <a:gd name="T26" fmla="*/ 1 w 270"/>
                  <a:gd name="T27" fmla="*/ 1 h 46"/>
                  <a:gd name="T28" fmla="*/ 1 w 270"/>
                  <a:gd name="T29" fmla="*/ 1 h 46"/>
                  <a:gd name="T30" fmla="*/ 1 w 270"/>
                  <a:gd name="T31" fmla="*/ 1 h 46"/>
                  <a:gd name="T32" fmla="*/ 0 w 270"/>
                  <a:gd name="T33" fmla="*/ 0 h 46"/>
                  <a:gd name="T34" fmla="*/ 1 w 270"/>
                  <a:gd name="T35" fmla="*/ 1 h 46"/>
                  <a:gd name="T36" fmla="*/ 1 w 270"/>
                  <a:gd name="T37" fmla="*/ 1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0"/>
                  <a:gd name="T58" fmla="*/ 0 h 46"/>
                  <a:gd name="T59" fmla="*/ 270 w 270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0" h="46">
                    <a:moveTo>
                      <a:pt x="270" y="46"/>
                    </a:moveTo>
                    <a:lnTo>
                      <a:pt x="267" y="46"/>
                    </a:lnTo>
                    <a:lnTo>
                      <a:pt x="263" y="45"/>
                    </a:lnTo>
                    <a:lnTo>
                      <a:pt x="255" y="43"/>
                    </a:lnTo>
                    <a:lnTo>
                      <a:pt x="244" y="41"/>
                    </a:lnTo>
                    <a:lnTo>
                      <a:pt x="231" y="38"/>
                    </a:lnTo>
                    <a:lnTo>
                      <a:pt x="216" y="36"/>
                    </a:lnTo>
                    <a:lnTo>
                      <a:pt x="197" y="32"/>
                    </a:lnTo>
                    <a:lnTo>
                      <a:pt x="179" y="28"/>
                    </a:lnTo>
                    <a:lnTo>
                      <a:pt x="158" y="24"/>
                    </a:lnTo>
                    <a:lnTo>
                      <a:pt x="136" y="21"/>
                    </a:lnTo>
                    <a:lnTo>
                      <a:pt x="114" y="17"/>
                    </a:lnTo>
                    <a:lnTo>
                      <a:pt x="91" y="13"/>
                    </a:lnTo>
                    <a:lnTo>
                      <a:pt x="68" y="9"/>
                    </a:lnTo>
                    <a:lnTo>
                      <a:pt x="45" y="6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256" y="11"/>
                    </a:lnTo>
                    <a:lnTo>
                      <a:pt x="270" y="4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1" name="Freeform 94">
                <a:extLst>
                  <a:ext uri="{FF2B5EF4-FFF2-40B4-BE49-F238E27FC236}">
                    <a16:creationId xmlns:a16="http://schemas.microsoft.com/office/drawing/2014/main" id="{5D9665E5-9C84-4948-B0FA-45C31871B9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51" y="1481"/>
                <a:ext cx="86" cy="26"/>
              </a:xfrm>
              <a:custGeom>
                <a:avLst/>
                <a:gdLst>
                  <a:gd name="T0" fmla="*/ 0 w 173"/>
                  <a:gd name="T1" fmla="*/ 1 h 51"/>
                  <a:gd name="T2" fmla="*/ 0 w 173"/>
                  <a:gd name="T3" fmla="*/ 1 h 51"/>
                  <a:gd name="T4" fmla="*/ 0 w 173"/>
                  <a:gd name="T5" fmla="*/ 1 h 51"/>
                  <a:gd name="T6" fmla="*/ 0 w 173"/>
                  <a:gd name="T7" fmla="*/ 1 h 51"/>
                  <a:gd name="T8" fmla="*/ 0 w 173"/>
                  <a:gd name="T9" fmla="*/ 1 h 51"/>
                  <a:gd name="T10" fmla="*/ 0 w 173"/>
                  <a:gd name="T11" fmla="*/ 1 h 51"/>
                  <a:gd name="T12" fmla="*/ 0 w 173"/>
                  <a:gd name="T13" fmla="*/ 1 h 51"/>
                  <a:gd name="T14" fmla="*/ 0 w 173"/>
                  <a:gd name="T15" fmla="*/ 1 h 51"/>
                  <a:gd name="T16" fmla="*/ 0 w 173"/>
                  <a:gd name="T17" fmla="*/ 1 h 51"/>
                  <a:gd name="T18" fmla="*/ 0 w 173"/>
                  <a:gd name="T19" fmla="*/ 1 h 51"/>
                  <a:gd name="T20" fmla="*/ 0 w 173"/>
                  <a:gd name="T21" fmla="*/ 1 h 51"/>
                  <a:gd name="T22" fmla="*/ 0 w 173"/>
                  <a:gd name="T23" fmla="*/ 1 h 51"/>
                  <a:gd name="T24" fmla="*/ 0 w 173"/>
                  <a:gd name="T25" fmla="*/ 1 h 51"/>
                  <a:gd name="T26" fmla="*/ 0 w 173"/>
                  <a:gd name="T27" fmla="*/ 1 h 51"/>
                  <a:gd name="T28" fmla="*/ 0 w 173"/>
                  <a:gd name="T29" fmla="*/ 1 h 51"/>
                  <a:gd name="T30" fmla="*/ 0 w 173"/>
                  <a:gd name="T31" fmla="*/ 1 h 51"/>
                  <a:gd name="T32" fmla="*/ 0 w 173"/>
                  <a:gd name="T33" fmla="*/ 1 h 51"/>
                  <a:gd name="T34" fmla="*/ 0 w 173"/>
                  <a:gd name="T35" fmla="*/ 1 h 51"/>
                  <a:gd name="T36" fmla="*/ 0 w 173"/>
                  <a:gd name="T37" fmla="*/ 0 h 51"/>
                  <a:gd name="T38" fmla="*/ 0 w 173"/>
                  <a:gd name="T39" fmla="*/ 0 h 51"/>
                  <a:gd name="T40" fmla="*/ 0 w 173"/>
                  <a:gd name="T41" fmla="*/ 1 h 51"/>
                  <a:gd name="T42" fmla="*/ 0 w 173"/>
                  <a:gd name="T43" fmla="*/ 1 h 51"/>
                  <a:gd name="T44" fmla="*/ 0 w 173"/>
                  <a:gd name="T45" fmla="*/ 1 h 51"/>
                  <a:gd name="T46" fmla="*/ 0 w 173"/>
                  <a:gd name="T47" fmla="*/ 1 h 51"/>
                  <a:gd name="T48" fmla="*/ 0 w 173"/>
                  <a:gd name="T49" fmla="*/ 1 h 51"/>
                  <a:gd name="T50" fmla="*/ 0 w 173"/>
                  <a:gd name="T51" fmla="*/ 1 h 51"/>
                  <a:gd name="T52" fmla="*/ 0 w 173"/>
                  <a:gd name="T53" fmla="*/ 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3"/>
                  <a:gd name="T82" fmla="*/ 0 h 51"/>
                  <a:gd name="T83" fmla="*/ 173 w 173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3" h="51">
                    <a:moveTo>
                      <a:pt x="173" y="14"/>
                    </a:moveTo>
                    <a:lnTo>
                      <a:pt x="163" y="44"/>
                    </a:lnTo>
                    <a:lnTo>
                      <a:pt x="159" y="43"/>
                    </a:lnTo>
                    <a:lnTo>
                      <a:pt x="148" y="39"/>
                    </a:lnTo>
                    <a:lnTo>
                      <a:pt x="132" y="36"/>
                    </a:lnTo>
                    <a:lnTo>
                      <a:pt x="111" y="33"/>
                    </a:lnTo>
                    <a:lnTo>
                      <a:pt x="88" y="32"/>
                    </a:lnTo>
                    <a:lnTo>
                      <a:pt x="64" y="33"/>
                    </a:lnTo>
                    <a:lnTo>
                      <a:pt x="41" y="39"/>
                    </a:lnTo>
                    <a:lnTo>
                      <a:pt x="20" y="51"/>
                    </a:lnTo>
                    <a:lnTo>
                      <a:pt x="0" y="31"/>
                    </a:lnTo>
                    <a:lnTo>
                      <a:pt x="1" y="30"/>
                    </a:lnTo>
                    <a:lnTo>
                      <a:pt x="5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1" y="10"/>
                    </a:lnTo>
                    <a:lnTo>
                      <a:pt x="48" y="6"/>
                    </a:lnTo>
                    <a:lnTo>
                      <a:pt x="67" y="1"/>
                    </a:lnTo>
                    <a:lnTo>
                      <a:pt x="90" y="0"/>
                    </a:lnTo>
                    <a:lnTo>
                      <a:pt x="106" y="0"/>
                    </a:lnTo>
                    <a:lnTo>
                      <a:pt x="122" y="1"/>
                    </a:lnTo>
                    <a:lnTo>
                      <a:pt x="136" y="3"/>
                    </a:lnTo>
                    <a:lnTo>
                      <a:pt x="149" y="7"/>
                    </a:lnTo>
                    <a:lnTo>
                      <a:pt x="159" y="9"/>
                    </a:lnTo>
                    <a:lnTo>
                      <a:pt x="166" y="11"/>
                    </a:lnTo>
                    <a:lnTo>
                      <a:pt x="172" y="13"/>
                    </a:lnTo>
                    <a:lnTo>
                      <a:pt x="173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2" name="Freeform 95">
                <a:extLst>
                  <a:ext uri="{FF2B5EF4-FFF2-40B4-BE49-F238E27FC236}">
                    <a16:creationId xmlns:a16="http://schemas.microsoft.com/office/drawing/2014/main" id="{C3F3BBD6-D452-462E-8EEB-89A7740A91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0" y="1514"/>
                <a:ext cx="57" cy="13"/>
              </a:xfrm>
              <a:custGeom>
                <a:avLst/>
                <a:gdLst>
                  <a:gd name="T0" fmla="*/ 1 w 114"/>
                  <a:gd name="T1" fmla="*/ 0 h 25"/>
                  <a:gd name="T2" fmla="*/ 1 w 114"/>
                  <a:gd name="T3" fmla="*/ 0 h 25"/>
                  <a:gd name="T4" fmla="*/ 1 w 114"/>
                  <a:gd name="T5" fmla="*/ 1 h 25"/>
                  <a:gd name="T6" fmla="*/ 1 w 114"/>
                  <a:gd name="T7" fmla="*/ 1 h 25"/>
                  <a:gd name="T8" fmla="*/ 1 w 114"/>
                  <a:gd name="T9" fmla="*/ 1 h 25"/>
                  <a:gd name="T10" fmla="*/ 1 w 114"/>
                  <a:gd name="T11" fmla="*/ 1 h 25"/>
                  <a:gd name="T12" fmla="*/ 1 w 114"/>
                  <a:gd name="T13" fmla="*/ 1 h 25"/>
                  <a:gd name="T14" fmla="*/ 1 w 114"/>
                  <a:gd name="T15" fmla="*/ 1 h 25"/>
                  <a:gd name="T16" fmla="*/ 1 w 114"/>
                  <a:gd name="T17" fmla="*/ 1 h 25"/>
                  <a:gd name="T18" fmla="*/ 1 w 114"/>
                  <a:gd name="T19" fmla="*/ 1 h 25"/>
                  <a:gd name="T20" fmla="*/ 1 w 114"/>
                  <a:gd name="T21" fmla="*/ 1 h 25"/>
                  <a:gd name="T22" fmla="*/ 1 w 114"/>
                  <a:gd name="T23" fmla="*/ 1 h 25"/>
                  <a:gd name="T24" fmla="*/ 1 w 114"/>
                  <a:gd name="T25" fmla="*/ 1 h 25"/>
                  <a:gd name="T26" fmla="*/ 0 w 114"/>
                  <a:gd name="T27" fmla="*/ 1 h 25"/>
                  <a:gd name="T28" fmla="*/ 0 w 114"/>
                  <a:gd name="T29" fmla="*/ 1 h 25"/>
                  <a:gd name="T30" fmla="*/ 1 w 114"/>
                  <a:gd name="T31" fmla="*/ 1 h 25"/>
                  <a:gd name="T32" fmla="*/ 1 w 114"/>
                  <a:gd name="T33" fmla="*/ 1 h 25"/>
                  <a:gd name="T34" fmla="*/ 1 w 114"/>
                  <a:gd name="T35" fmla="*/ 1 h 25"/>
                  <a:gd name="T36" fmla="*/ 1 w 114"/>
                  <a:gd name="T37" fmla="*/ 1 h 25"/>
                  <a:gd name="T38" fmla="*/ 1 w 114"/>
                  <a:gd name="T39" fmla="*/ 1 h 25"/>
                  <a:gd name="T40" fmla="*/ 1 w 114"/>
                  <a:gd name="T41" fmla="*/ 1 h 25"/>
                  <a:gd name="T42" fmla="*/ 1 w 114"/>
                  <a:gd name="T43" fmla="*/ 1 h 25"/>
                  <a:gd name="T44" fmla="*/ 1 w 114"/>
                  <a:gd name="T45" fmla="*/ 1 h 25"/>
                  <a:gd name="T46" fmla="*/ 1 w 114"/>
                  <a:gd name="T47" fmla="*/ 1 h 25"/>
                  <a:gd name="T48" fmla="*/ 1 w 114"/>
                  <a:gd name="T49" fmla="*/ 1 h 25"/>
                  <a:gd name="T50" fmla="*/ 1 w 114"/>
                  <a:gd name="T51" fmla="*/ 0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4"/>
                  <a:gd name="T79" fmla="*/ 0 h 25"/>
                  <a:gd name="T80" fmla="*/ 114 w 114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4" h="25">
                    <a:moveTo>
                      <a:pt x="114" y="0"/>
                    </a:moveTo>
                    <a:lnTo>
                      <a:pt x="113" y="0"/>
                    </a:lnTo>
                    <a:lnTo>
                      <a:pt x="110" y="2"/>
                    </a:lnTo>
                    <a:lnTo>
                      <a:pt x="103" y="3"/>
                    </a:lnTo>
                    <a:lnTo>
                      <a:pt x="94" y="5"/>
                    </a:lnTo>
                    <a:lnTo>
                      <a:pt x="81" y="8"/>
                    </a:lnTo>
                    <a:lnTo>
                      <a:pt x="64" y="10"/>
                    </a:lnTo>
                    <a:lnTo>
                      <a:pt x="43" y="12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3" y="15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4" y="23"/>
                    </a:lnTo>
                    <a:lnTo>
                      <a:pt x="12" y="25"/>
                    </a:lnTo>
                    <a:lnTo>
                      <a:pt x="21" y="25"/>
                    </a:lnTo>
                    <a:lnTo>
                      <a:pt x="35" y="25"/>
                    </a:lnTo>
                    <a:lnTo>
                      <a:pt x="51" y="25"/>
                    </a:lnTo>
                    <a:lnTo>
                      <a:pt x="67" y="23"/>
                    </a:lnTo>
                    <a:lnTo>
                      <a:pt x="83" y="21"/>
                    </a:lnTo>
                    <a:lnTo>
                      <a:pt x="97" y="18"/>
                    </a:lnTo>
                    <a:lnTo>
                      <a:pt x="107" y="16"/>
                    </a:lnTo>
                    <a:lnTo>
                      <a:pt x="113" y="1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3" name="Freeform 96">
                <a:extLst>
                  <a:ext uri="{FF2B5EF4-FFF2-40B4-BE49-F238E27FC236}">
                    <a16:creationId xmlns:a16="http://schemas.microsoft.com/office/drawing/2014/main" id="{2D709EAB-4BC5-4057-8057-AAAA91BB88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2" y="1511"/>
                <a:ext cx="30" cy="33"/>
              </a:xfrm>
              <a:custGeom>
                <a:avLst/>
                <a:gdLst>
                  <a:gd name="T0" fmla="*/ 1 w 60"/>
                  <a:gd name="T1" fmla="*/ 1 h 65"/>
                  <a:gd name="T2" fmla="*/ 1 w 60"/>
                  <a:gd name="T3" fmla="*/ 1 h 65"/>
                  <a:gd name="T4" fmla="*/ 1 w 60"/>
                  <a:gd name="T5" fmla="*/ 1 h 65"/>
                  <a:gd name="T6" fmla="*/ 1 w 60"/>
                  <a:gd name="T7" fmla="*/ 1 h 65"/>
                  <a:gd name="T8" fmla="*/ 1 w 60"/>
                  <a:gd name="T9" fmla="*/ 1 h 65"/>
                  <a:gd name="T10" fmla="*/ 1 w 60"/>
                  <a:gd name="T11" fmla="*/ 1 h 65"/>
                  <a:gd name="T12" fmla="*/ 1 w 60"/>
                  <a:gd name="T13" fmla="*/ 1 h 65"/>
                  <a:gd name="T14" fmla="*/ 1 w 60"/>
                  <a:gd name="T15" fmla="*/ 1 h 65"/>
                  <a:gd name="T16" fmla="*/ 1 w 60"/>
                  <a:gd name="T17" fmla="*/ 0 h 65"/>
                  <a:gd name="T18" fmla="*/ 1 w 60"/>
                  <a:gd name="T19" fmla="*/ 1 h 65"/>
                  <a:gd name="T20" fmla="*/ 1 w 60"/>
                  <a:gd name="T21" fmla="*/ 1 h 65"/>
                  <a:gd name="T22" fmla="*/ 1 w 60"/>
                  <a:gd name="T23" fmla="*/ 1 h 65"/>
                  <a:gd name="T24" fmla="*/ 0 w 60"/>
                  <a:gd name="T25" fmla="*/ 1 h 65"/>
                  <a:gd name="T26" fmla="*/ 1 w 60"/>
                  <a:gd name="T27" fmla="*/ 1 h 65"/>
                  <a:gd name="T28" fmla="*/ 1 w 60"/>
                  <a:gd name="T29" fmla="*/ 1 h 65"/>
                  <a:gd name="T30" fmla="*/ 1 w 60"/>
                  <a:gd name="T31" fmla="*/ 1 h 65"/>
                  <a:gd name="T32" fmla="*/ 1 w 60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65"/>
                  <a:gd name="T53" fmla="*/ 60 w 6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65">
                    <a:moveTo>
                      <a:pt x="31" y="65"/>
                    </a:moveTo>
                    <a:lnTo>
                      <a:pt x="42" y="63"/>
                    </a:lnTo>
                    <a:lnTo>
                      <a:pt x="51" y="55"/>
                    </a:lnTo>
                    <a:lnTo>
                      <a:pt x="57" y="45"/>
                    </a:lnTo>
                    <a:lnTo>
                      <a:pt x="60" y="32"/>
                    </a:lnTo>
                    <a:lnTo>
                      <a:pt x="56" y="19"/>
                    </a:lnTo>
                    <a:lnTo>
                      <a:pt x="50" y="9"/>
                    </a:lnTo>
                    <a:lnTo>
                      <a:pt x="40" y="2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3"/>
                    </a:lnTo>
                    <a:lnTo>
                      <a:pt x="3" y="46"/>
                    </a:lnTo>
                    <a:lnTo>
                      <a:pt x="9" y="56"/>
                    </a:lnTo>
                    <a:lnTo>
                      <a:pt x="19" y="63"/>
                    </a:lnTo>
                    <a:lnTo>
                      <a:pt x="31" y="6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4" name="Freeform 97">
                <a:extLst>
                  <a:ext uri="{FF2B5EF4-FFF2-40B4-BE49-F238E27FC236}">
                    <a16:creationId xmlns:a16="http://schemas.microsoft.com/office/drawing/2014/main" id="{34C13EAB-BDEC-47A1-AF2D-17B944E7AA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7" y="1525"/>
                <a:ext cx="51" cy="11"/>
              </a:xfrm>
              <a:custGeom>
                <a:avLst/>
                <a:gdLst>
                  <a:gd name="T0" fmla="*/ 0 w 103"/>
                  <a:gd name="T1" fmla="*/ 1 h 22"/>
                  <a:gd name="T2" fmla="*/ 0 w 103"/>
                  <a:gd name="T3" fmla="*/ 1 h 22"/>
                  <a:gd name="T4" fmla="*/ 0 w 103"/>
                  <a:gd name="T5" fmla="*/ 1 h 22"/>
                  <a:gd name="T6" fmla="*/ 0 w 103"/>
                  <a:gd name="T7" fmla="*/ 1 h 22"/>
                  <a:gd name="T8" fmla="*/ 0 w 103"/>
                  <a:gd name="T9" fmla="*/ 1 h 22"/>
                  <a:gd name="T10" fmla="*/ 0 w 103"/>
                  <a:gd name="T11" fmla="*/ 1 h 22"/>
                  <a:gd name="T12" fmla="*/ 0 w 103"/>
                  <a:gd name="T13" fmla="*/ 1 h 22"/>
                  <a:gd name="T14" fmla="*/ 0 w 103"/>
                  <a:gd name="T15" fmla="*/ 1 h 22"/>
                  <a:gd name="T16" fmla="*/ 0 w 103"/>
                  <a:gd name="T17" fmla="*/ 0 h 22"/>
                  <a:gd name="T18" fmla="*/ 0 w 103"/>
                  <a:gd name="T19" fmla="*/ 1 h 22"/>
                  <a:gd name="T20" fmla="*/ 0 w 103"/>
                  <a:gd name="T21" fmla="*/ 1 h 22"/>
                  <a:gd name="T22" fmla="*/ 0 w 103"/>
                  <a:gd name="T23" fmla="*/ 1 h 22"/>
                  <a:gd name="T24" fmla="*/ 0 w 103"/>
                  <a:gd name="T25" fmla="*/ 1 h 22"/>
                  <a:gd name="T26" fmla="*/ 0 w 103"/>
                  <a:gd name="T27" fmla="*/ 1 h 22"/>
                  <a:gd name="T28" fmla="*/ 0 w 103"/>
                  <a:gd name="T29" fmla="*/ 1 h 22"/>
                  <a:gd name="T30" fmla="*/ 0 w 103"/>
                  <a:gd name="T31" fmla="*/ 1 h 22"/>
                  <a:gd name="T32" fmla="*/ 0 w 103"/>
                  <a:gd name="T33" fmla="*/ 1 h 22"/>
                  <a:gd name="T34" fmla="*/ 0 w 103"/>
                  <a:gd name="T35" fmla="*/ 1 h 22"/>
                  <a:gd name="T36" fmla="*/ 0 w 103"/>
                  <a:gd name="T37" fmla="*/ 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"/>
                  <a:gd name="T58" fmla="*/ 0 h 22"/>
                  <a:gd name="T59" fmla="*/ 103 w 103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" h="22">
                    <a:moveTo>
                      <a:pt x="2" y="14"/>
                    </a:moveTo>
                    <a:lnTo>
                      <a:pt x="5" y="14"/>
                    </a:lnTo>
                    <a:lnTo>
                      <a:pt x="13" y="14"/>
                    </a:lnTo>
                    <a:lnTo>
                      <a:pt x="24" y="14"/>
                    </a:lnTo>
                    <a:lnTo>
                      <a:pt x="38" y="14"/>
                    </a:lnTo>
                    <a:lnTo>
                      <a:pt x="54" y="13"/>
                    </a:lnTo>
                    <a:lnTo>
                      <a:pt x="70" y="11"/>
                    </a:lnTo>
                    <a:lnTo>
                      <a:pt x="88" y="6"/>
                    </a:lnTo>
                    <a:lnTo>
                      <a:pt x="103" y="0"/>
                    </a:lnTo>
                    <a:lnTo>
                      <a:pt x="99" y="10"/>
                    </a:lnTo>
                    <a:lnTo>
                      <a:pt x="97" y="11"/>
                    </a:lnTo>
                    <a:lnTo>
                      <a:pt x="92" y="13"/>
                    </a:lnTo>
                    <a:lnTo>
                      <a:pt x="84" y="15"/>
                    </a:lnTo>
                    <a:lnTo>
                      <a:pt x="73" y="18"/>
                    </a:lnTo>
                    <a:lnTo>
                      <a:pt x="59" y="21"/>
                    </a:lnTo>
                    <a:lnTo>
                      <a:pt x="42" y="22"/>
                    </a:lnTo>
                    <a:lnTo>
                      <a:pt x="22" y="22"/>
                    </a:lnTo>
                    <a:lnTo>
                      <a:pt x="0" y="2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5" name="Freeform 98">
                <a:extLst>
                  <a:ext uri="{FF2B5EF4-FFF2-40B4-BE49-F238E27FC236}">
                    <a16:creationId xmlns:a16="http://schemas.microsoft.com/office/drawing/2014/main" id="{0B9A2A18-4F05-42C1-AF88-B50EC3D4B6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4" y="1517"/>
                <a:ext cx="58" cy="11"/>
              </a:xfrm>
              <a:custGeom>
                <a:avLst/>
                <a:gdLst>
                  <a:gd name="T0" fmla="*/ 0 w 115"/>
                  <a:gd name="T1" fmla="*/ 0 h 22"/>
                  <a:gd name="T2" fmla="*/ 1 w 115"/>
                  <a:gd name="T3" fmla="*/ 0 h 22"/>
                  <a:gd name="T4" fmla="*/ 1 w 115"/>
                  <a:gd name="T5" fmla="*/ 1 h 22"/>
                  <a:gd name="T6" fmla="*/ 1 w 115"/>
                  <a:gd name="T7" fmla="*/ 1 h 22"/>
                  <a:gd name="T8" fmla="*/ 1 w 115"/>
                  <a:gd name="T9" fmla="*/ 1 h 22"/>
                  <a:gd name="T10" fmla="*/ 1 w 115"/>
                  <a:gd name="T11" fmla="*/ 1 h 22"/>
                  <a:gd name="T12" fmla="*/ 1 w 115"/>
                  <a:gd name="T13" fmla="*/ 1 h 22"/>
                  <a:gd name="T14" fmla="*/ 1 w 115"/>
                  <a:gd name="T15" fmla="*/ 1 h 22"/>
                  <a:gd name="T16" fmla="*/ 1 w 115"/>
                  <a:gd name="T17" fmla="*/ 1 h 22"/>
                  <a:gd name="T18" fmla="*/ 1 w 115"/>
                  <a:gd name="T19" fmla="*/ 1 h 22"/>
                  <a:gd name="T20" fmla="*/ 1 w 115"/>
                  <a:gd name="T21" fmla="*/ 1 h 22"/>
                  <a:gd name="T22" fmla="*/ 1 w 115"/>
                  <a:gd name="T23" fmla="*/ 1 h 22"/>
                  <a:gd name="T24" fmla="*/ 1 w 115"/>
                  <a:gd name="T25" fmla="*/ 1 h 22"/>
                  <a:gd name="T26" fmla="*/ 1 w 115"/>
                  <a:gd name="T27" fmla="*/ 1 h 22"/>
                  <a:gd name="T28" fmla="*/ 1 w 115"/>
                  <a:gd name="T29" fmla="*/ 1 h 22"/>
                  <a:gd name="T30" fmla="*/ 1 w 115"/>
                  <a:gd name="T31" fmla="*/ 1 h 22"/>
                  <a:gd name="T32" fmla="*/ 1 w 115"/>
                  <a:gd name="T33" fmla="*/ 1 h 22"/>
                  <a:gd name="T34" fmla="*/ 1 w 115"/>
                  <a:gd name="T35" fmla="*/ 1 h 22"/>
                  <a:gd name="T36" fmla="*/ 1 w 115"/>
                  <a:gd name="T37" fmla="*/ 1 h 22"/>
                  <a:gd name="T38" fmla="*/ 1 w 115"/>
                  <a:gd name="T39" fmla="*/ 1 h 22"/>
                  <a:gd name="T40" fmla="*/ 1 w 115"/>
                  <a:gd name="T41" fmla="*/ 1 h 22"/>
                  <a:gd name="T42" fmla="*/ 1 w 115"/>
                  <a:gd name="T43" fmla="*/ 1 h 22"/>
                  <a:gd name="T44" fmla="*/ 1 w 115"/>
                  <a:gd name="T45" fmla="*/ 1 h 22"/>
                  <a:gd name="T46" fmla="*/ 1 w 115"/>
                  <a:gd name="T47" fmla="*/ 1 h 22"/>
                  <a:gd name="T48" fmla="*/ 1 w 115"/>
                  <a:gd name="T49" fmla="*/ 1 h 22"/>
                  <a:gd name="T50" fmla="*/ 0 w 115"/>
                  <a:gd name="T51" fmla="*/ 0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5"/>
                  <a:gd name="T79" fmla="*/ 0 h 22"/>
                  <a:gd name="T80" fmla="*/ 115 w 115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5" h="22">
                    <a:moveTo>
                      <a:pt x="0" y="0"/>
                    </a:moveTo>
                    <a:lnTo>
                      <a:pt x="1" y="0"/>
                    </a:lnTo>
                    <a:lnTo>
                      <a:pt x="4" y="3"/>
                    </a:lnTo>
                    <a:lnTo>
                      <a:pt x="11" y="4"/>
                    </a:lnTo>
                    <a:lnTo>
                      <a:pt x="21" y="6"/>
                    </a:lnTo>
                    <a:lnTo>
                      <a:pt x="34" y="7"/>
                    </a:lnTo>
                    <a:lnTo>
                      <a:pt x="51" y="10"/>
                    </a:lnTo>
                    <a:lnTo>
                      <a:pt x="71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102" y="11"/>
                    </a:lnTo>
                    <a:lnTo>
                      <a:pt x="107" y="12"/>
                    </a:lnTo>
                    <a:lnTo>
                      <a:pt x="112" y="13"/>
                    </a:lnTo>
                    <a:lnTo>
                      <a:pt x="115" y="15"/>
                    </a:lnTo>
                    <a:lnTo>
                      <a:pt x="115" y="1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94" y="22"/>
                    </a:lnTo>
                    <a:lnTo>
                      <a:pt x="81" y="22"/>
                    </a:lnTo>
                    <a:lnTo>
                      <a:pt x="64" y="22"/>
                    </a:lnTo>
                    <a:lnTo>
                      <a:pt x="47" y="22"/>
                    </a:lnTo>
                    <a:lnTo>
                      <a:pt x="31" y="21"/>
                    </a:lnTo>
                    <a:lnTo>
                      <a:pt x="17" y="19"/>
                    </a:lnTo>
                    <a:lnTo>
                      <a:pt x="7" y="16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6" name="Freeform 99">
                <a:extLst>
                  <a:ext uri="{FF2B5EF4-FFF2-40B4-BE49-F238E27FC236}">
                    <a16:creationId xmlns:a16="http://schemas.microsoft.com/office/drawing/2014/main" id="{0EE454E7-99A5-48AF-9E4F-0487581320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3" y="1528"/>
                <a:ext cx="52" cy="9"/>
              </a:xfrm>
              <a:custGeom>
                <a:avLst/>
                <a:gdLst>
                  <a:gd name="T0" fmla="*/ 1 w 104"/>
                  <a:gd name="T1" fmla="*/ 0 h 19"/>
                  <a:gd name="T2" fmla="*/ 1 w 104"/>
                  <a:gd name="T3" fmla="*/ 0 h 19"/>
                  <a:gd name="T4" fmla="*/ 1 w 104"/>
                  <a:gd name="T5" fmla="*/ 0 h 19"/>
                  <a:gd name="T6" fmla="*/ 1 w 104"/>
                  <a:gd name="T7" fmla="*/ 0 h 19"/>
                  <a:gd name="T8" fmla="*/ 1 w 104"/>
                  <a:gd name="T9" fmla="*/ 0 h 19"/>
                  <a:gd name="T10" fmla="*/ 1 w 104"/>
                  <a:gd name="T11" fmla="*/ 0 h 19"/>
                  <a:gd name="T12" fmla="*/ 1 w 104"/>
                  <a:gd name="T13" fmla="*/ 0 h 19"/>
                  <a:gd name="T14" fmla="*/ 1 w 104"/>
                  <a:gd name="T15" fmla="*/ 0 h 19"/>
                  <a:gd name="T16" fmla="*/ 0 w 104"/>
                  <a:gd name="T17" fmla="*/ 0 h 19"/>
                  <a:gd name="T18" fmla="*/ 1 w 104"/>
                  <a:gd name="T19" fmla="*/ 0 h 19"/>
                  <a:gd name="T20" fmla="*/ 1 w 104"/>
                  <a:gd name="T21" fmla="*/ 0 h 19"/>
                  <a:gd name="T22" fmla="*/ 1 w 104"/>
                  <a:gd name="T23" fmla="*/ 0 h 19"/>
                  <a:gd name="T24" fmla="*/ 1 w 104"/>
                  <a:gd name="T25" fmla="*/ 0 h 19"/>
                  <a:gd name="T26" fmla="*/ 1 w 104"/>
                  <a:gd name="T27" fmla="*/ 0 h 19"/>
                  <a:gd name="T28" fmla="*/ 1 w 104"/>
                  <a:gd name="T29" fmla="*/ 0 h 19"/>
                  <a:gd name="T30" fmla="*/ 1 w 104"/>
                  <a:gd name="T31" fmla="*/ 0 h 19"/>
                  <a:gd name="T32" fmla="*/ 1 w 104"/>
                  <a:gd name="T33" fmla="*/ 0 h 19"/>
                  <a:gd name="T34" fmla="*/ 1 w 104"/>
                  <a:gd name="T35" fmla="*/ 0 h 19"/>
                  <a:gd name="T36" fmla="*/ 1 w 104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9"/>
                  <a:gd name="T59" fmla="*/ 104 w 104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9">
                    <a:moveTo>
                      <a:pt x="101" y="8"/>
                    </a:moveTo>
                    <a:lnTo>
                      <a:pt x="99" y="8"/>
                    </a:lnTo>
                    <a:lnTo>
                      <a:pt x="91" y="9"/>
                    </a:lnTo>
                    <a:lnTo>
                      <a:pt x="79" y="9"/>
                    </a:lnTo>
                    <a:lnTo>
                      <a:pt x="65" y="11"/>
                    </a:lnTo>
                    <a:lnTo>
                      <a:pt x="49" y="9"/>
                    </a:lnTo>
                    <a:lnTo>
                      <a:pt x="33" y="8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0" y="12"/>
                    </a:lnTo>
                    <a:lnTo>
                      <a:pt x="19" y="14"/>
                    </a:lnTo>
                    <a:lnTo>
                      <a:pt x="31" y="16"/>
                    </a:lnTo>
                    <a:lnTo>
                      <a:pt x="44" y="19"/>
                    </a:lnTo>
                    <a:lnTo>
                      <a:pt x="62" y="19"/>
                    </a:lnTo>
                    <a:lnTo>
                      <a:pt x="83" y="18"/>
                    </a:lnTo>
                    <a:lnTo>
                      <a:pt x="104" y="14"/>
                    </a:lnTo>
                    <a:lnTo>
                      <a:pt x="101" y="8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7" name="Freeform 100">
                <a:extLst>
                  <a:ext uri="{FF2B5EF4-FFF2-40B4-BE49-F238E27FC236}">
                    <a16:creationId xmlns:a16="http://schemas.microsoft.com/office/drawing/2014/main" id="{AAA3E593-4C2C-440D-9A7B-21E245EEB4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12" y="1479"/>
                <a:ext cx="11" cy="24"/>
              </a:xfrm>
              <a:custGeom>
                <a:avLst/>
                <a:gdLst>
                  <a:gd name="T0" fmla="*/ 1 w 20"/>
                  <a:gd name="T1" fmla="*/ 0 h 49"/>
                  <a:gd name="T2" fmla="*/ 1 w 20"/>
                  <a:gd name="T3" fmla="*/ 0 h 49"/>
                  <a:gd name="T4" fmla="*/ 0 w 20"/>
                  <a:gd name="T5" fmla="*/ 0 h 49"/>
                  <a:gd name="T6" fmla="*/ 1 w 20"/>
                  <a:gd name="T7" fmla="*/ 0 h 49"/>
                  <a:gd name="T8" fmla="*/ 1 w 20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9"/>
                  <a:gd name="T17" fmla="*/ 20 w 2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9">
                    <a:moveTo>
                      <a:pt x="20" y="2"/>
                    </a:moveTo>
                    <a:lnTo>
                      <a:pt x="5" y="49"/>
                    </a:lnTo>
                    <a:lnTo>
                      <a:pt x="0" y="46"/>
                    </a:lnTo>
                    <a:lnTo>
                      <a:pt x="9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8" name="Freeform 101">
                <a:extLst>
                  <a:ext uri="{FF2B5EF4-FFF2-40B4-BE49-F238E27FC236}">
                    <a16:creationId xmlns:a16="http://schemas.microsoft.com/office/drawing/2014/main" id="{E049CB99-93CA-4F0E-8A5D-3B0A1BC01A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67" y="1480"/>
                <a:ext cx="11" cy="24"/>
              </a:xfrm>
              <a:custGeom>
                <a:avLst/>
                <a:gdLst>
                  <a:gd name="T0" fmla="*/ 0 w 22"/>
                  <a:gd name="T1" fmla="*/ 0 h 49"/>
                  <a:gd name="T2" fmla="*/ 1 w 22"/>
                  <a:gd name="T3" fmla="*/ 0 h 49"/>
                  <a:gd name="T4" fmla="*/ 1 w 22"/>
                  <a:gd name="T5" fmla="*/ 0 h 49"/>
                  <a:gd name="T6" fmla="*/ 1 w 22"/>
                  <a:gd name="T7" fmla="*/ 0 h 49"/>
                  <a:gd name="T8" fmla="*/ 0 w 22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"/>
                    </a:moveTo>
                    <a:lnTo>
                      <a:pt x="16" y="49"/>
                    </a:lnTo>
                    <a:lnTo>
                      <a:pt x="22" y="45"/>
                    </a:lnTo>
                    <a:lnTo>
                      <a:pt x="1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59" name="Freeform 102">
                <a:extLst>
                  <a:ext uri="{FF2B5EF4-FFF2-40B4-BE49-F238E27FC236}">
                    <a16:creationId xmlns:a16="http://schemas.microsoft.com/office/drawing/2014/main" id="{0EDBC4BD-C32F-4F34-9F7F-0F32B4E2F7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518"/>
                <a:ext cx="6" cy="7"/>
              </a:xfrm>
              <a:custGeom>
                <a:avLst/>
                <a:gdLst>
                  <a:gd name="T0" fmla="*/ 0 w 13"/>
                  <a:gd name="T1" fmla="*/ 1 h 13"/>
                  <a:gd name="T2" fmla="*/ 0 w 13"/>
                  <a:gd name="T3" fmla="*/ 1 h 13"/>
                  <a:gd name="T4" fmla="*/ 0 w 13"/>
                  <a:gd name="T5" fmla="*/ 1 h 13"/>
                  <a:gd name="T6" fmla="*/ 0 w 13"/>
                  <a:gd name="T7" fmla="*/ 1 h 13"/>
                  <a:gd name="T8" fmla="*/ 0 w 13"/>
                  <a:gd name="T9" fmla="*/ 1 h 13"/>
                  <a:gd name="T10" fmla="*/ 0 w 13"/>
                  <a:gd name="T11" fmla="*/ 1 h 13"/>
                  <a:gd name="T12" fmla="*/ 0 w 13"/>
                  <a:gd name="T13" fmla="*/ 1 h 13"/>
                  <a:gd name="T14" fmla="*/ 0 w 13"/>
                  <a:gd name="T15" fmla="*/ 1 h 13"/>
                  <a:gd name="T16" fmla="*/ 0 w 13"/>
                  <a:gd name="T17" fmla="*/ 0 h 13"/>
                  <a:gd name="T18" fmla="*/ 0 w 13"/>
                  <a:gd name="T19" fmla="*/ 1 h 13"/>
                  <a:gd name="T20" fmla="*/ 0 w 13"/>
                  <a:gd name="T21" fmla="*/ 1 h 13"/>
                  <a:gd name="T22" fmla="*/ 0 w 13"/>
                  <a:gd name="T23" fmla="*/ 1 h 13"/>
                  <a:gd name="T24" fmla="*/ 0 w 13"/>
                  <a:gd name="T25" fmla="*/ 1 h 13"/>
                  <a:gd name="T26" fmla="*/ 0 w 13"/>
                  <a:gd name="T27" fmla="*/ 1 h 13"/>
                  <a:gd name="T28" fmla="*/ 0 w 13"/>
                  <a:gd name="T29" fmla="*/ 1 h 13"/>
                  <a:gd name="T30" fmla="*/ 0 w 13"/>
                  <a:gd name="T31" fmla="*/ 1 h 13"/>
                  <a:gd name="T32" fmla="*/ 0 w 13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2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</p:grpSp>
        <p:grpSp>
          <p:nvGrpSpPr>
            <p:cNvPr id="19" name="Group 103">
              <a:extLst>
                <a:ext uri="{FF2B5EF4-FFF2-40B4-BE49-F238E27FC236}">
                  <a16:creationId xmlns:a16="http://schemas.microsoft.com/office/drawing/2014/main" id="{5DDFCD89-09EB-48AC-A877-27417995E9E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44148" y="2130004"/>
              <a:ext cx="712979" cy="326511"/>
              <a:chOff x="4122" y="1185"/>
              <a:chExt cx="1150" cy="461"/>
            </a:xfrm>
          </p:grpSpPr>
          <p:sp>
            <p:nvSpPr>
              <p:cNvPr id="100" name="Freeform 104">
                <a:extLst>
                  <a:ext uri="{FF2B5EF4-FFF2-40B4-BE49-F238E27FC236}">
                    <a16:creationId xmlns:a16="http://schemas.microsoft.com/office/drawing/2014/main" id="{99EDF237-4C0C-477D-9614-A63CC42653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29" y="1543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5"/>
                    </a:lnTo>
                    <a:lnTo>
                      <a:pt x="110" y="150"/>
                    </a:lnTo>
                    <a:lnTo>
                      <a:pt x="124" y="142"/>
                    </a:lnTo>
                    <a:lnTo>
                      <a:pt x="135" y="133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2"/>
                    </a:lnTo>
                    <a:lnTo>
                      <a:pt x="156" y="76"/>
                    </a:lnTo>
                    <a:lnTo>
                      <a:pt x="155" y="60"/>
                    </a:lnTo>
                    <a:lnTo>
                      <a:pt x="150" y="46"/>
                    </a:lnTo>
                    <a:lnTo>
                      <a:pt x="142" y="34"/>
                    </a:lnTo>
                    <a:lnTo>
                      <a:pt x="133" y="22"/>
                    </a:lnTo>
                    <a:lnTo>
                      <a:pt x="121" y="13"/>
                    </a:lnTo>
                    <a:lnTo>
                      <a:pt x="107" y="6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6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6"/>
                    </a:lnTo>
                    <a:lnTo>
                      <a:pt x="6" y="50"/>
                    </a:lnTo>
                    <a:lnTo>
                      <a:pt x="1" y="64"/>
                    </a:lnTo>
                    <a:lnTo>
                      <a:pt x="0" y="80"/>
                    </a:lnTo>
                    <a:lnTo>
                      <a:pt x="3" y="96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5"/>
                    </a:lnTo>
                    <a:lnTo>
                      <a:pt x="36" y="144"/>
                    </a:lnTo>
                    <a:lnTo>
                      <a:pt x="50" y="150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1" name="Freeform 105">
                <a:extLst>
                  <a:ext uri="{FF2B5EF4-FFF2-40B4-BE49-F238E27FC236}">
                    <a16:creationId xmlns:a16="http://schemas.microsoft.com/office/drawing/2014/main" id="{474885BF-B928-4DC6-80D5-F52AC1C761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45" y="1559"/>
                <a:ext cx="46" cy="46"/>
              </a:xfrm>
              <a:custGeom>
                <a:avLst/>
                <a:gdLst>
                  <a:gd name="T0" fmla="*/ 1 w 92"/>
                  <a:gd name="T1" fmla="*/ 0 h 94"/>
                  <a:gd name="T2" fmla="*/ 1 w 92"/>
                  <a:gd name="T3" fmla="*/ 0 h 94"/>
                  <a:gd name="T4" fmla="*/ 1 w 92"/>
                  <a:gd name="T5" fmla="*/ 0 h 94"/>
                  <a:gd name="T6" fmla="*/ 1 w 92"/>
                  <a:gd name="T7" fmla="*/ 0 h 94"/>
                  <a:gd name="T8" fmla="*/ 1 w 92"/>
                  <a:gd name="T9" fmla="*/ 0 h 94"/>
                  <a:gd name="T10" fmla="*/ 1 w 92"/>
                  <a:gd name="T11" fmla="*/ 0 h 94"/>
                  <a:gd name="T12" fmla="*/ 1 w 92"/>
                  <a:gd name="T13" fmla="*/ 0 h 94"/>
                  <a:gd name="T14" fmla="*/ 1 w 92"/>
                  <a:gd name="T15" fmla="*/ 0 h 94"/>
                  <a:gd name="T16" fmla="*/ 1 w 92"/>
                  <a:gd name="T17" fmla="*/ 0 h 94"/>
                  <a:gd name="T18" fmla="*/ 1 w 92"/>
                  <a:gd name="T19" fmla="*/ 0 h 94"/>
                  <a:gd name="T20" fmla="*/ 1 w 92"/>
                  <a:gd name="T21" fmla="*/ 0 h 94"/>
                  <a:gd name="T22" fmla="*/ 1 w 92"/>
                  <a:gd name="T23" fmla="*/ 0 h 94"/>
                  <a:gd name="T24" fmla="*/ 1 w 92"/>
                  <a:gd name="T25" fmla="*/ 0 h 94"/>
                  <a:gd name="T26" fmla="*/ 1 w 92"/>
                  <a:gd name="T27" fmla="*/ 0 h 94"/>
                  <a:gd name="T28" fmla="*/ 1 w 92"/>
                  <a:gd name="T29" fmla="*/ 0 h 94"/>
                  <a:gd name="T30" fmla="*/ 1 w 92"/>
                  <a:gd name="T31" fmla="*/ 0 h 94"/>
                  <a:gd name="T32" fmla="*/ 1 w 92"/>
                  <a:gd name="T33" fmla="*/ 0 h 94"/>
                  <a:gd name="T34" fmla="*/ 1 w 92"/>
                  <a:gd name="T35" fmla="*/ 0 h 94"/>
                  <a:gd name="T36" fmla="*/ 1 w 92"/>
                  <a:gd name="T37" fmla="*/ 0 h 94"/>
                  <a:gd name="T38" fmla="*/ 1 w 92"/>
                  <a:gd name="T39" fmla="*/ 0 h 94"/>
                  <a:gd name="T40" fmla="*/ 1 w 92"/>
                  <a:gd name="T41" fmla="*/ 0 h 94"/>
                  <a:gd name="T42" fmla="*/ 1 w 92"/>
                  <a:gd name="T43" fmla="*/ 0 h 94"/>
                  <a:gd name="T44" fmla="*/ 1 w 92"/>
                  <a:gd name="T45" fmla="*/ 0 h 94"/>
                  <a:gd name="T46" fmla="*/ 0 w 92"/>
                  <a:gd name="T47" fmla="*/ 0 h 94"/>
                  <a:gd name="T48" fmla="*/ 0 w 92"/>
                  <a:gd name="T49" fmla="*/ 0 h 94"/>
                  <a:gd name="T50" fmla="*/ 1 w 92"/>
                  <a:gd name="T51" fmla="*/ 0 h 94"/>
                  <a:gd name="T52" fmla="*/ 1 w 92"/>
                  <a:gd name="T53" fmla="*/ 0 h 94"/>
                  <a:gd name="T54" fmla="*/ 1 w 92"/>
                  <a:gd name="T55" fmla="*/ 0 h 94"/>
                  <a:gd name="T56" fmla="*/ 1 w 92"/>
                  <a:gd name="T57" fmla="*/ 0 h 94"/>
                  <a:gd name="T58" fmla="*/ 1 w 92"/>
                  <a:gd name="T59" fmla="*/ 0 h 94"/>
                  <a:gd name="T60" fmla="*/ 1 w 92"/>
                  <a:gd name="T61" fmla="*/ 0 h 94"/>
                  <a:gd name="T62" fmla="*/ 1 w 92"/>
                  <a:gd name="T63" fmla="*/ 0 h 94"/>
                  <a:gd name="T64" fmla="*/ 1 w 92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2"/>
                  <a:gd name="T100" fmla="*/ 0 h 94"/>
                  <a:gd name="T101" fmla="*/ 92 w 92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2" h="94">
                    <a:moveTo>
                      <a:pt x="47" y="94"/>
                    </a:moveTo>
                    <a:lnTo>
                      <a:pt x="56" y="92"/>
                    </a:lnTo>
                    <a:lnTo>
                      <a:pt x="65" y="90"/>
                    </a:lnTo>
                    <a:lnTo>
                      <a:pt x="72" y="86"/>
                    </a:lnTo>
                    <a:lnTo>
                      <a:pt x="79" y="80"/>
                    </a:lnTo>
                    <a:lnTo>
                      <a:pt x="85" y="73"/>
                    </a:lnTo>
                    <a:lnTo>
                      <a:pt x="88" y="65"/>
                    </a:lnTo>
                    <a:lnTo>
                      <a:pt x="92" y="56"/>
                    </a:lnTo>
                    <a:lnTo>
                      <a:pt x="92" y="46"/>
                    </a:lnTo>
                    <a:lnTo>
                      <a:pt x="91" y="37"/>
                    </a:lnTo>
                    <a:lnTo>
                      <a:pt x="88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1" y="8"/>
                    </a:lnTo>
                    <a:lnTo>
                      <a:pt x="63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6" y="5"/>
                    </a:lnTo>
                    <a:lnTo>
                      <a:pt x="19" y="9"/>
                    </a:lnTo>
                    <a:lnTo>
                      <a:pt x="12" y="15"/>
                    </a:lnTo>
                    <a:lnTo>
                      <a:pt x="6" y="22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7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0"/>
                    </a:lnTo>
                    <a:lnTo>
                      <a:pt x="38" y="94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2" name="Freeform 106">
                <a:extLst>
                  <a:ext uri="{FF2B5EF4-FFF2-40B4-BE49-F238E27FC236}">
                    <a16:creationId xmlns:a16="http://schemas.microsoft.com/office/drawing/2014/main" id="{D1E9E5BC-52E6-4F8A-BD40-E7DA696A52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4" y="1545"/>
                <a:ext cx="78" cy="78"/>
              </a:xfrm>
              <a:custGeom>
                <a:avLst/>
                <a:gdLst>
                  <a:gd name="T0" fmla="*/ 1 w 156"/>
                  <a:gd name="T1" fmla="*/ 1 h 156"/>
                  <a:gd name="T2" fmla="*/ 1 w 156"/>
                  <a:gd name="T3" fmla="*/ 1 h 156"/>
                  <a:gd name="T4" fmla="*/ 1 w 156"/>
                  <a:gd name="T5" fmla="*/ 1 h 156"/>
                  <a:gd name="T6" fmla="*/ 1 w 156"/>
                  <a:gd name="T7" fmla="*/ 1 h 156"/>
                  <a:gd name="T8" fmla="*/ 1 w 156"/>
                  <a:gd name="T9" fmla="*/ 1 h 156"/>
                  <a:gd name="T10" fmla="*/ 1 w 156"/>
                  <a:gd name="T11" fmla="*/ 1 h 156"/>
                  <a:gd name="T12" fmla="*/ 1 w 156"/>
                  <a:gd name="T13" fmla="*/ 1 h 156"/>
                  <a:gd name="T14" fmla="*/ 1 w 156"/>
                  <a:gd name="T15" fmla="*/ 1 h 156"/>
                  <a:gd name="T16" fmla="*/ 1 w 156"/>
                  <a:gd name="T17" fmla="*/ 1 h 156"/>
                  <a:gd name="T18" fmla="*/ 1 w 156"/>
                  <a:gd name="T19" fmla="*/ 1 h 156"/>
                  <a:gd name="T20" fmla="*/ 1 w 156"/>
                  <a:gd name="T21" fmla="*/ 1 h 156"/>
                  <a:gd name="T22" fmla="*/ 1 w 156"/>
                  <a:gd name="T23" fmla="*/ 1 h 156"/>
                  <a:gd name="T24" fmla="*/ 1 w 156"/>
                  <a:gd name="T25" fmla="*/ 1 h 156"/>
                  <a:gd name="T26" fmla="*/ 1 w 156"/>
                  <a:gd name="T27" fmla="*/ 1 h 156"/>
                  <a:gd name="T28" fmla="*/ 1 w 156"/>
                  <a:gd name="T29" fmla="*/ 1 h 156"/>
                  <a:gd name="T30" fmla="*/ 1 w 156"/>
                  <a:gd name="T31" fmla="*/ 1 h 156"/>
                  <a:gd name="T32" fmla="*/ 1 w 156"/>
                  <a:gd name="T33" fmla="*/ 0 h 156"/>
                  <a:gd name="T34" fmla="*/ 1 w 156"/>
                  <a:gd name="T35" fmla="*/ 1 h 156"/>
                  <a:gd name="T36" fmla="*/ 1 w 156"/>
                  <a:gd name="T37" fmla="*/ 1 h 156"/>
                  <a:gd name="T38" fmla="*/ 1 w 156"/>
                  <a:gd name="T39" fmla="*/ 1 h 156"/>
                  <a:gd name="T40" fmla="*/ 1 w 156"/>
                  <a:gd name="T41" fmla="*/ 1 h 156"/>
                  <a:gd name="T42" fmla="*/ 1 w 156"/>
                  <a:gd name="T43" fmla="*/ 1 h 156"/>
                  <a:gd name="T44" fmla="*/ 1 w 156"/>
                  <a:gd name="T45" fmla="*/ 1 h 156"/>
                  <a:gd name="T46" fmla="*/ 1 w 156"/>
                  <a:gd name="T47" fmla="*/ 1 h 156"/>
                  <a:gd name="T48" fmla="*/ 0 w 156"/>
                  <a:gd name="T49" fmla="*/ 1 h 156"/>
                  <a:gd name="T50" fmla="*/ 1 w 156"/>
                  <a:gd name="T51" fmla="*/ 1 h 156"/>
                  <a:gd name="T52" fmla="*/ 1 w 156"/>
                  <a:gd name="T53" fmla="*/ 1 h 156"/>
                  <a:gd name="T54" fmla="*/ 1 w 156"/>
                  <a:gd name="T55" fmla="*/ 1 h 156"/>
                  <a:gd name="T56" fmla="*/ 1 w 156"/>
                  <a:gd name="T57" fmla="*/ 1 h 156"/>
                  <a:gd name="T58" fmla="*/ 1 w 156"/>
                  <a:gd name="T59" fmla="*/ 1 h 156"/>
                  <a:gd name="T60" fmla="*/ 1 w 156"/>
                  <a:gd name="T61" fmla="*/ 1 h 156"/>
                  <a:gd name="T62" fmla="*/ 1 w 156"/>
                  <a:gd name="T63" fmla="*/ 1 h 156"/>
                  <a:gd name="T64" fmla="*/ 1 w 156"/>
                  <a:gd name="T65" fmla="*/ 1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80" y="156"/>
                    </a:moveTo>
                    <a:lnTo>
                      <a:pt x="96" y="154"/>
                    </a:lnTo>
                    <a:lnTo>
                      <a:pt x="110" y="149"/>
                    </a:lnTo>
                    <a:lnTo>
                      <a:pt x="124" y="141"/>
                    </a:lnTo>
                    <a:lnTo>
                      <a:pt x="135" y="132"/>
                    </a:lnTo>
                    <a:lnTo>
                      <a:pt x="144" y="121"/>
                    </a:lnTo>
                    <a:lnTo>
                      <a:pt x="150" y="107"/>
                    </a:lnTo>
                    <a:lnTo>
                      <a:pt x="155" y="93"/>
                    </a:lnTo>
                    <a:lnTo>
                      <a:pt x="156" y="77"/>
                    </a:lnTo>
                    <a:lnTo>
                      <a:pt x="154" y="61"/>
                    </a:lnTo>
                    <a:lnTo>
                      <a:pt x="149" y="46"/>
                    </a:lnTo>
                    <a:lnTo>
                      <a:pt x="141" y="33"/>
                    </a:lnTo>
                    <a:lnTo>
                      <a:pt x="132" y="22"/>
                    </a:lnTo>
                    <a:lnTo>
                      <a:pt x="120" y="12"/>
                    </a:lnTo>
                    <a:lnTo>
                      <a:pt x="106" y="5"/>
                    </a:lnTo>
                    <a:lnTo>
                      <a:pt x="93" y="1"/>
                    </a:lnTo>
                    <a:lnTo>
                      <a:pt x="76" y="0"/>
                    </a:lnTo>
                    <a:lnTo>
                      <a:pt x="61" y="2"/>
                    </a:lnTo>
                    <a:lnTo>
                      <a:pt x="47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3" y="35"/>
                    </a:lnTo>
                    <a:lnTo>
                      <a:pt x="6" y="49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3" y="95"/>
                    </a:lnTo>
                    <a:lnTo>
                      <a:pt x="7" y="110"/>
                    </a:lnTo>
                    <a:lnTo>
                      <a:pt x="15" y="123"/>
                    </a:lnTo>
                    <a:lnTo>
                      <a:pt x="25" y="134"/>
                    </a:lnTo>
                    <a:lnTo>
                      <a:pt x="36" y="144"/>
                    </a:lnTo>
                    <a:lnTo>
                      <a:pt x="50" y="151"/>
                    </a:lnTo>
                    <a:lnTo>
                      <a:pt x="64" y="155"/>
                    </a:lnTo>
                    <a:lnTo>
                      <a:pt x="8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3" name="Freeform 107">
                <a:extLst>
                  <a:ext uri="{FF2B5EF4-FFF2-40B4-BE49-F238E27FC236}">
                    <a16:creationId xmlns:a16="http://schemas.microsoft.com/office/drawing/2014/main" id="{36924653-CBC8-4D6D-A6B7-BE87A92A18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97" y="1517"/>
                <a:ext cx="15" cy="17"/>
              </a:xfrm>
              <a:custGeom>
                <a:avLst/>
                <a:gdLst>
                  <a:gd name="T0" fmla="*/ 0 w 32"/>
                  <a:gd name="T1" fmla="*/ 0 h 35"/>
                  <a:gd name="T2" fmla="*/ 0 w 32"/>
                  <a:gd name="T3" fmla="*/ 0 h 35"/>
                  <a:gd name="T4" fmla="*/ 0 w 32"/>
                  <a:gd name="T5" fmla="*/ 0 h 35"/>
                  <a:gd name="T6" fmla="*/ 0 w 32"/>
                  <a:gd name="T7" fmla="*/ 0 h 35"/>
                  <a:gd name="T8" fmla="*/ 0 w 32"/>
                  <a:gd name="T9" fmla="*/ 0 h 35"/>
                  <a:gd name="T10" fmla="*/ 0 w 32"/>
                  <a:gd name="T11" fmla="*/ 0 h 35"/>
                  <a:gd name="T12" fmla="*/ 0 w 32"/>
                  <a:gd name="T13" fmla="*/ 0 h 35"/>
                  <a:gd name="T14" fmla="*/ 0 w 32"/>
                  <a:gd name="T15" fmla="*/ 0 h 35"/>
                  <a:gd name="T16" fmla="*/ 0 w 32"/>
                  <a:gd name="T17" fmla="*/ 0 h 35"/>
                  <a:gd name="T18" fmla="*/ 0 w 32"/>
                  <a:gd name="T19" fmla="*/ 0 h 35"/>
                  <a:gd name="T20" fmla="*/ 0 w 32"/>
                  <a:gd name="T21" fmla="*/ 0 h 35"/>
                  <a:gd name="T22" fmla="*/ 0 w 32"/>
                  <a:gd name="T23" fmla="*/ 0 h 35"/>
                  <a:gd name="T24" fmla="*/ 0 w 32"/>
                  <a:gd name="T25" fmla="*/ 0 h 35"/>
                  <a:gd name="T26" fmla="*/ 0 w 32"/>
                  <a:gd name="T27" fmla="*/ 0 h 35"/>
                  <a:gd name="T28" fmla="*/ 0 w 32"/>
                  <a:gd name="T29" fmla="*/ 0 h 35"/>
                  <a:gd name="T30" fmla="*/ 0 w 32"/>
                  <a:gd name="T31" fmla="*/ 0 h 35"/>
                  <a:gd name="T32" fmla="*/ 0 w 3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5"/>
                  <a:gd name="T53" fmla="*/ 32 w 3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5">
                    <a:moveTo>
                      <a:pt x="17" y="35"/>
                    </a:moveTo>
                    <a:lnTo>
                      <a:pt x="22" y="34"/>
                    </a:lnTo>
                    <a:lnTo>
                      <a:pt x="27" y="29"/>
                    </a:lnTo>
                    <a:lnTo>
                      <a:pt x="30" y="24"/>
                    </a:lnTo>
                    <a:lnTo>
                      <a:pt x="32" y="17"/>
                    </a:lnTo>
                    <a:lnTo>
                      <a:pt x="30" y="11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0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4" name="Freeform 108">
                <a:extLst>
                  <a:ext uri="{FF2B5EF4-FFF2-40B4-BE49-F238E27FC236}">
                    <a16:creationId xmlns:a16="http://schemas.microsoft.com/office/drawing/2014/main" id="{960713E0-9280-48B7-B9F5-D0FCF30099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18" y="1531"/>
                <a:ext cx="15" cy="18"/>
              </a:xfrm>
              <a:custGeom>
                <a:avLst/>
                <a:gdLst>
                  <a:gd name="T0" fmla="*/ 0 w 31"/>
                  <a:gd name="T1" fmla="*/ 1 h 36"/>
                  <a:gd name="T2" fmla="*/ 0 w 31"/>
                  <a:gd name="T3" fmla="*/ 1 h 36"/>
                  <a:gd name="T4" fmla="*/ 0 w 31"/>
                  <a:gd name="T5" fmla="*/ 1 h 36"/>
                  <a:gd name="T6" fmla="*/ 0 w 31"/>
                  <a:gd name="T7" fmla="*/ 1 h 36"/>
                  <a:gd name="T8" fmla="*/ 0 w 31"/>
                  <a:gd name="T9" fmla="*/ 1 h 36"/>
                  <a:gd name="T10" fmla="*/ 0 w 31"/>
                  <a:gd name="T11" fmla="*/ 1 h 36"/>
                  <a:gd name="T12" fmla="*/ 0 w 31"/>
                  <a:gd name="T13" fmla="*/ 1 h 36"/>
                  <a:gd name="T14" fmla="*/ 0 w 31"/>
                  <a:gd name="T15" fmla="*/ 1 h 36"/>
                  <a:gd name="T16" fmla="*/ 0 w 31"/>
                  <a:gd name="T17" fmla="*/ 0 h 36"/>
                  <a:gd name="T18" fmla="*/ 0 w 31"/>
                  <a:gd name="T19" fmla="*/ 1 h 36"/>
                  <a:gd name="T20" fmla="*/ 0 w 31"/>
                  <a:gd name="T21" fmla="*/ 1 h 36"/>
                  <a:gd name="T22" fmla="*/ 0 w 31"/>
                  <a:gd name="T23" fmla="*/ 1 h 36"/>
                  <a:gd name="T24" fmla="*/ 0 w 31"/>
                  <a:gd name="T25" fmla="*/ 1 h 36"/>
                  <a:gd name="T26" fmla="*/ 0 w 31"/>
                  <a:gd name="T27" fmla="*/ 1 h 36"/>
                  <a:gd name="T28" fmla="*/ 0 w 31"/>
                  <a:gd name="T29" fmla="*/ 1 h 36"/>
                  <a:gd name="T30" fmla="*/ 0 w 31"/>
                  <a:gd name="T31" fmla="*/ 1 h 36"/>
                  <a:gd name="T32" fmla="*/ 0 w 31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6"/>
                  <a:gd name="T53" fmla="*/ 31 w 31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6">
                    <a:moveTo>
                      <a:pt x="16" y="36"/>
                    </a:moveTo>
                    <a:lnTo>
                      <a:pt x="23" y="33"/>
                    </a:lnTo>
                    <a:lnTo>
                      <a:pt x="27" y="30"/>
                    </a:lnTo>
                    <a:lnTo>
                      <a:pt x="31" y="24"/>
                    </a:lnTo>
                    <a:lnTo>
                      <a:pt x="31" y="17"/>
                    </a:lnTo>
                    <a:lnTo>
                      <a:pt x="30" y="10"/>
                    </a:lnTo>
                    <a:lnTo>
                      <a:pt x="26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4" y="30"/>
                    </a:lnTo>
                    <a:lnTo>
                      <a:pt x="9" y="35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5" name="Freeform 109">
                <a:extLst>
                  <a:ext uri="{FF2B5EF4-FFF2-40B4-BE49-F238E27FC236}">
                    <a16:creationId xmlns:a16="http://schemas.microsoft.com/office/drawing/2014/main" id="{DF44B08D-615F-4A2C-81FA-283BF26D2D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74" y="1532"/>
                <a:ext cx="16" cy="18"/>
              </a:xfrm>
              <a:custGeom>
                <a:avLst/>
                <a:gdLst>
                  <a:gd name="T0" fmla="*/ 0 w 33"/>
                  <a:gd name="T1" fmla="*/ 1 h 36"/>
                  <a:gd name="T2" fmla="*/ 0 w 33"/>
                  <a:gd name="T3" fmla="*/ 1 h 36"/>
                  <a:gd name="T4" fmla="*/ 0 w 33"/>
                  <a:gd name="T5" fmla="*/ 1 h 36"/>
                  <a:gd name="T6" fmla="*/ 0 w 33"/>
                  <a:gd name="T7" fmla="*/ 1 h 36"/>
                  <a:gd name="T8" fmla="*/ 0 w 33"/>
                  <a:gd name="T9" fmla="*/ 1 h 36"/>
                  <a:gd name="T10" fmla="*/ 0 w 33"/>
                  <a:gd name="T11" fmla="*/ 1 h 36"/>
                  <a:gd name="T12" fmla="*/ 0 w 33"/>
                  <a:gd name="T13" fmla="*/ 1 h 36"/>
                  <a:gd name="T14" fmla="*/ 0 w 33"/>
                  <a:gd name="T15" fmla="*/ 1 h 36"/>
                  <a:gd name="T16" fmla="*/ 0 w 33"/>
                  <a:gd name="T17" fmla="*/ 0 h 36"/>
                  <a:gd name="T18" fmla="*/ 0 w 33"/>
                  <a:gd name="T19" fmla="*/ 1 h 36"/>
                  <a:gd name="T20" fmla="*/ 0 w 33"/>
                  <a:gd name="T21" fmla="*/ 1 h 36"/>
                  <a:gd name="T22" fmla="*/ 0 w 33"/>
                  <a:gd name="T23" fmla="*/ 1 h 36"/>
                  <a:gd name="T24" fmla="*/ 0 w 33"/>
                  <a:gd name="T25" fmla="*/ 1 h 36"/>
                  <a:gd name="T26" fmla="*/ 0 w 33"/>
                  <a:gd name="T27" fmla="*/ 1 h 36"/>
                  <a:gd name="T28" fmla="*/ 0 w 33"/>
                  <a:gd name="T29" fmla="*/ 1 h 36"/>
                  <a:gd name="T30" fmla="*/ 0 w 33"/>
                  <a:gd name="T31" fmla="*/ 1 h 36"/>
                  <a:gd name="T32" fmla="*/ 0 w 33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6"/>
                  <a:gd name="T53" fmla="*/ 33 w 33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6">
                    <a:moveTo>
                      <a:pt x="17" y="36"/>
                    </a:moveTo>
                    <a:lnTo>
                      <a:pt x="11" y="35"/>
                    </a:lnTo>
                    <a:lnTo>
                      <a:pt x="5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5" y="6"/>
                    </a:lnTo>
                    <a:lnTo>
                      <a:pt x="10" y="3"/>
                    </a:lnTo>
                    <a:lnTo>
                      <a:pt x="17" y="0"/>
                    </a:lnTo>
                    <a:lnTo>
                      <a:pt x="22" y="1"/>
                    </a:lnTo>
                    <a:lnTo>
                      <a:pt x="28" y="5"/>
                    </a:lnTo>
                    <a:lnTo>
                      <a:pt x="32" y="11"/>
                    </a:lnTo>
                    <a:lnTo>
                      <a:pt x="33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3" y="35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6" name="Freeform 110">
                <a:extLst>
                  <a:ext uri="{FF2B5EF4-FFF2-40B4-BE49-F238E27FC236}">
                    <a16:creationId xmlns:a16="http://schemas.microsoft.com/office/drawing/2014/main" id="{8F8B83BF-56C4-41DA-A3D4-6AB6D96EDC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54" y="1543"/>
                <a:ext cx="16" cy="17"/>
              </a:xfrm>
              <a:custGeom>
                <a:avLst/>
                <a:gdLst>
                  <a:gd name="T0" fmla="*/ 0 w 33"/>
                  <a:gd name="T1" fmla="*/ 0 h 35"/>
                  <a:gd name="T2" fmla="*/ 0 w 33"/>
                  <a:gd name="T3" fmla="*/ 0 h 35"/>
                  <a:gd name="T4" fmla="*/ 0 w 33"/>
                  <a:gd name="T5" fmla="*/ 0 h 35"/>
                  <a:gd name="T6" fmla="*/ 0 w 33"/>
                  <a:gd name="T7" fmla="*/ 0 h 35"/>
                  <a:gd name="T8" fmla="*/ 0 w 33"/>
                  <a:gd name="T9" fmla="*/ 0 h 35"/>
                  <a:gd name="T10" fmla="*/ 0 w 33"/>
                  <a:gd name="T11" fmla="*/ 0 h 35"/>
                  <a:gd name="T12" fmla="*/ 0 w 33"/>
                  <a:gd name="T13" fmla="*/ 0 h 35"/>
                  <a:gd name="T14" fmla="*/ 0 w 33"/>
                  <a:gd name="T15" fmla="*/ 0 h 35"/>
                  <a:gd name="T16" fmla="*/ 0 w 33"/>
                  <a:gd name="T17" fmla="*/ 0 h 35"/>
                  <a:gd name="T18" fmla="*/ 0 w 33"/>
                  <a:gd name="T19" fmla="*/ 0 h 35"/>
                  <a:gd name="T20" fmla="*/ 0 w 33"/>
                  <a:gd name="T21" fmla="*/ 0 h 35"/>
                  <a:gd name="T22" fmla="*/ 0 w 33"/>
                  <a:gd name="T23" fmla="*/ 0 h 35"/>
                  <a:gd name="T24" fmla="*/ 0 w 33"/>
                  <a:gd name="T25" fmla="*/ 0 h 35"/>
                  <a:gd name="T26" fmla="*/ 0 w 33"/>
                  <a:gd name="T27" fmla="*/ 0 h 35"/>
                  <a:gd name="T28" fmla="*/ 0 w 33"/>
                  <a:gd name="T29" fmla="*/ 0 h 35"/>
                  <a:gd name="T30" fmla="*/ 0 w 33"/>
                  <a:gd name="T31" fmla="*/ 0 h 35"/>
                  <a:gd name="T32" fmla="*/ 0 w 3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5"/>
                  <a:gd name="T53" fmla="*/ 33 w 3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5">
                    <a:moveTo>
                      <a:pt x="17" y="35"/>
                    </a:moveTo>
                    <a:lnTo>
                      <a:pt x="10" y="34"/>
                    </a:lnTo>
                    <a:lnTo>
                      <a:pt x="5" y="30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2" y="1"/>
                    </a:lnTo>
                    <a:lnTo>
                      <a:pt x="27" y="5"/>
                    </a:lnTo>
                    <a:lnTo>
                      <a:pt x="30" y="9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28" y="29"/>
                    </a:lnTo>
                    <a:lnTo>
                      <a:pt x="23" y="3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7" name="Freeform 111">
                <a:extLst>
                  <a:ext uri="{FF2B5EF4-FFF2-40B4-BE49-F238E27FC236}">
                    <a16:creationId xmlns:a16="http://schemas.microsoft.com/office/drawing/2014/main" id="{3BD22070-74B4-4AFE-BA74-7F93E595FD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3" y="1554"/>
                <a:ext cx="48" cy="86"/>
              </a:xfrm>
              <a:custGeom>
                <a:avLst/>
                <a:gdLst>
                  <a:gd name="T0" fmla="*/ 1 w 96"/>
                  <a:gd name="T1" fmla="*/ 0 h 173"/>
                  <a:gd name="T2" fmla="*/ 1 w 96"/>
                  <a:gd name="T3" fmla="*/ 0 h 173"/>
                  <a:gd name="T4" fmla="*/ 1 w 96"/>
                  <a:gd name="T5" fmla="*/ 0 h 173"/>
                  <a:gd name="T6" fmla="*/ 1 w 96"/>
                  <a:gd name="T7" fmla="*/ 0 h 173"/>
                  <a:gd name="T8" fmla="*/ 1 w 96"/>
                  <a:gd name="T9" fmla="*/ 0 h 173"/>
                  <a:gd name="T10" fmla="*/ 1 w 96"/>
                  <a:gd name="T11" fmla="*/ 0 h 173"/>
                  <a:gd name="T12" fmla="*/ 1 w 96"/>
                  <a:gd name="T13" fmla="*/ 0 h 173"/>
                  <a:gd name="T14" fmla="*/ 1 w 96"/>
                  <a:gd name="T15" fmla="*/ 0 h 173"/>
                  <a:gd name="T16" fmla="*/ 1 w 96"/>
                  <a:gd name="T17" fmla="*/ 0 h 173"/>
                  <a:gd name="T18" fmla="*/ 1 w 96"/>
                  <a:gd name="T19" fmla="*/ 0 h 173"/>
                  <a:gd name="T20" fmla="*/ 1 w 96"/>
                  <a:gd name="T21" fmla="*/ 0 h 173"/>
                  <a:gd name="T22" fmla="*/ 1 w 96"/>
                  <a:gd name="T23" fmla="*/ 0 h 173"/>
                  <a:gd name="T24" fmla="*/ 1 w 96"/>
                  <a:gd name="T25" fmla="*/ 0 h 173"/>
                  <a:gd name="T26" fmla="*/ 1 w 96"/>
                  <a:gd name="T27" fmla="*/ 0 h 173"/>
                  <a:gd name="T28" fmla="*/ 1 w 96"/>
                  <a:gd name="T29" fmla="*/ 0 h 173"/>
                  <a:gd name="T30" fmla="*/ 1 w 96"/>
                  <a:gd name="T31" fmla="*/ 0 h 173"/>
                  <a:gd name="T32" fmla="*/ 1 w 96"/>
                  <a:gd name="T33" fmla="*/ 0 h 173"/>
                  <a:gd name="T34" fmla="*/ 1 w 96"/>
                  <a:gd name="T35" fmla="*/ 0 h 173"/>
                  <a:gd name="T36" fmla="*/ 1 w 96"/>
                  <a:gd name="T37" fmla="*/ 0 h 173"/>
                  <a:gd name="T38" fmla="*/ 1 w 96"/>
                  <a:gd name="T39" fmla="*/ 0 h 173"/>
                  <a:gd name="T40" fmla="*/ 1 w 96"/>
                  <a:gd name="T41" fmla="*/ 0 h 173"/>
                  <a:gd name="T42" fmla="*/ 1 w 96"/>
                  <a:gd name="T43" fmla="*/ 0 h 173"/>
                  <a:gd name="T44" fmla="*/ 1 w 96"/>
                  <a:gd name="T45" fmla="*/ 0 h 173"/>
                  <a:gd name="T46" fmla="*/ 1 w 96"/>
                  <a:gd name="T47" fmla="*/ 0 h 173"/>
                  <a:gd name="T48" fmla="*/ 0 w 96"/>
                  <a:gd name="T49" fmla="*/ 0 h 173"/>
                  <a:gd name="T50" fmla="*/ 1 w 96"/>
                  <a:gd name="T51" fmla="*/ 0 h 173"/>
                  <a:gd name="T52" fmla="*/ 1 w 96"/>
                  <a:gd name="T53" fmla="*/ 0 h 173"/>
                  <a:gd name="T54" fmla="*/ 1 w 96"/>
                  <a:gd name="T55" fmla="*/ 0 h 173"/>
                  <a:gd name="T56" fmla="*/ 1 w 96"/>
                  <a:gd name="T57" fmla="*/ 0 h 173"/>
                  <a:gd name="T58" fmla="*/ 1 w 96"/>
                  <a:gd name="T59" fmla="*/ 0 h 173"/>
                  <a:gd name="T60" fmla="*/ 1 w 96"/>
                  <a:gd name="T61" fmla="*/ 0 h 173"/>
                  <a:gd name="T62" fmla="*/ 1 w 96"/>
                  <a:gd name="T63" fmla="*/ 0 h 173"/>
                  <a:gd name="T64" fmla="*/ 1 w 96"/>
                  <a:gd name="T65" fmla="*/ 0 h 173"/>
                  <a:gd name="T66" fmla="*/ 1 w 96"/>
                  <a:gd name="T67" fmla="*/ 0 h 173"/>
                  <a:gd name="T68" fmla="*/ 1 w 96"/>
                  <a:gd name="T69" fmla="*/ 0 h 173"/>
                  <a:gd name="T70" fmla="*/ 1 w 96"/>
                  <a:gd name="T71" fmla="*/ 0 h 173"/>
                  <a:gd name="T72" fmla="*/ 1 w 96"/>
                  <a:gd name="T73" fmla="*/ 0 h 173"/>
                  <a:gd name="T74" fmla="*/ 1 w 96"/>
                  <a:gd name="T75" fmla="*/ 0 h 173"/>
                  <a:gd name="T76" fmla="*/ 1 w 96"/>
                  <a:gd name="T77" fmla="*/ 0 h 173"/>
                  <a:gd name="T78" fmla="*/ 1 w 96"/>
                  <a:gd name="T79" fmla="*/ 0 h 173"/>
                  <a:gd name="T80" fmla="*/ 1 w 96"/>
                  <a:gd name="T81" fmla="*/ 0 h 173"/>
                  <a:gd name="T82" fmla="*/ 1 w 96"/>
                  <a:gd name="T83" fmla="*/ 0 h 173"/>
                  <a:gd name="T84" fmla="*/ 1 w 96"/>
                  <a:gd name="T85" fmla="*/ 0 h 173"/>
                  <a:gd name="T86" fmla="*/ 1 w 96"/>
                  <a:gd name="T87" fmla="*/ 0 h 173"/>
                  <a:gd name="T88" fmla="*/ 1 w 96"/>
                  <a:gd name="T89" fmla="*/ 0 h 173"/>
                  <a:gd name="T90" fmla="*/ 1 w 96"/>
                  <a:gd name="T91" fmla="*/ 0 h 173"/>
                  <a:gd name="T92" fmla="*/ 1 w 96"/>
                  <a:gd name="T93" fmla="*/ 0 h 173"/>
                  <a:gd name="T94" fmla="*/ 1 w 96"/>
                  <a:gd name="T95" fmla="*/ 0 h 173"/>
                  <a:gd name="T96" fmla="*/ 1 w 96"/>
                  <a:gd name="T97" fmla="*/ 0 h 173"/>
                  <a:gd name="T98" fmla="*/ 1 w 96"/>
                  <a:gd name="T99" fmla="*/ 0 h 1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73"/>
                  <a:gd name="T152" fmla="*/ 96 w 96"/>
                  <a:gd name="T153" fmla="*/ 173 h 1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73">
                    <a:moveTo>
                      <a:pt x="79" y="90"/>
                    </a:moveTo>
                    <a:lnTo>
                      <a:pt x="73" y="91"/>
                    </a:lnTo>
                    <a:lnTo>
                      <a:pt x="68" y="95"/>
                    </a:lnTo>
                    <a:lnTo>
                      <a:pt x="65" y="99"/>
                    </a:lnTo>
                    <a:lnTo>
                      <a:pt x="65" y="106"/>
                    </a:lnTo>
                    <a:lnTo>
                      <a:pt x="65" y="115"/>
                    </a:lnTo>
                    <a:lnTo>
                      <a:pt x="57" y="111"/>
                    </a:lnTo>
                    <a:lnTo>
                      <a:pt x="56" y="62"/>
                    </a:lnTo>
                    <a:lnTo>
                      <a:pt x="73" y="0"/>
                    </a:lnTo>
                    <a:lnTo>
                      <a:pt x="33" y="16"/>
                    </a:lnTo>
                    <a:lnTo>
                      <a:pt x="37" y="58"/>
                    </a:lnTo>
                    <a:lnTo>
                      <a:pt x="14" y="24"/>
                    </a:lnTo>
                    <a:lnTo>
                      <a:pt x="3" y="33"/>
                    </a:lnTo>
                    <a:lnTo>
                      <a:pt x="37" y="63"/>
                    </a:lnTo>
                    <a:lnTo>
                      <a:pt x="42" y="112"/>
                    </a:lnTo>
                    <a:lnTo>
                      <a:pt x="30" y="118"/>
                    </a:lnTo>
                    <a:lnTo>
                      <a:pt x="30" y="107"/>
                    </a:lnTo>
                    <a:lnTo>
                      <a:pt x="29" y="100"/>
                    </a:lnTo>
                    <a:lnTo>
                      <a:pt x="26" y="96"/>
                    </a:lnTo>
                    <a:lnTo>
                      <a:pt x="21" y="92"/>
                    </a:lnTo>
                    <a:lnTo>
                      <a:pt x="15" y="91"/>
                    </a:lnTo>
                    <a:lnTo>
                      <a:pt x="10" y="92"/>
                    </a:lnTo>
                    <a:lnTo>
                      <a:pt x="5" y="96"/>
                    </a:lnTo>
                    <a:lnTo>
                      <a:pt x="2" y="101"/>
                    </a:lnTo>
                    <a:lnTo>
                      <a:pt x="0" y="108"/>
                    </a:lnTo>
                    <a:lnTo>
                      <a:pt x="2" y="157"/>
                    </a:lnTo>
                    <a:lnTo>
                      <a:pt x="3" y="164"/>
                    </a:lnTo>
                    <a:lnTo>
                      <a:pt x="6" y="168"/>
                    </a:lnTo>
                    <a:lnTo>
                      <a:pt x="11" y="172"/>
                    </a:lnTo>
                    <a:lnTo>
                      <a:pt x="17" y="173"/>
                    </a:lnTo>
                    <a:lnTo>
                      <a:pt x="22" y="172"/>
                    </a:lnTo>
                    <a:lnTo>
                      <a:pt x="28" y="167"/>
                    </a:lnTo>
                    <a:lnTo>
                      <a:pt x="30" y="162"/>
                    </a:lnTo>
                    <a:lnTo>
                      <a:pt x="32" y="156"/>
                    </a:lnTo>
                    <a:lnTo>
                      <a:pt x="32" y="136"/>
                    </a:lnTo>
                    <a:lnTo>
                      <a:pt x="65" y="136"/>
                    </a:lnTo>
                    <a:lnTo>
                      <a:pt x="66" y="156"/>
                    </a:lnTo>
                    <a:lnTo>
                      <a:pt x="67" y="162"/>
                    </a:lnTo>
                    <a:lnTo>
                      <a:pt x="71" y="167"/>
                    </a:lnTo>
                    <a:lnTo>
                      <a:pt x="75" y="171"/>
                    </a:lnTo>
                    <a:lnTo>
                      <a:pt x="81" y="172"/>
                    </a:lnTo>
                    <a:lnTo>
                      <a:pt x="87" y="171"/>
                    </a:lnTo>
                    <a:lnTo>
                      <a:pt x="91" y="166"/>
                    </a:lnTo>
                    <a:lnTo>
                      <a:pt x="95" y="161"/>
                    </a:lnTo>
                    <a:lnTo>
                      <a:pt x="96" y="154"/>
                    </a:lnTo>
                    <a:lnTo>
                      <a:pt x="95" y="106"/>
                    </a:lnTo>
                    <a:lnTo>
                      <a:pt x="94" y="99"/>
                    </a:lnTo>
                    <a:lnTo>
                      <a:pt x="90" y="95"/>
                    </a:lnTo>
                    <a:lnTo>
                      <a:pt x="86" y="91"/>
                    </a:lnTo>
                    <a:lnTo>
                      <a:pt x="79" y="9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8" name="Freeform 112">
                <a:extLst>
                  <a:ext uri="{FF2B5EF4-FFF2-40B4-BE49-F238E27FC236}">
                    <a16:creationId xmlns:a16="http://schemas.microsoft.com/office/drawing/2014/main" id="{93EFDF04-CE77-47CC-976C-218FE08747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583"/>
                <a:ext cx="30" cy="53"/>
              </a:xfrm>
              <a:custGeom>
                <a:avLst/>
                <a:gdLst>
                  <a:gd name="T0" fmla="*/ 1 w 60"/>
                  <a:gd name="T1" fmla="*/ 1 h 106"/>
                  <a:gd name="T2" fmla="*/ 1 w 60"/>
                  <a:gd name="T3" fmla="*/ 1 h 106"/>
                  <a:gd name="T4" fmla="*/ 1 w 60"/>
                  <a:gd name="T5" fmla="*/ 1 h 106"/>
                  <a:gd name="T6" fmla="*/ 1 w 60"/>
                  <a:gd name="T7" fmla="*/ 1 h 106"/>
                  <a:gd name="T8" fmla="*/ 1 w 60"/>
                  <a:gd name="T9" fmla="*/ 1 h 106"/>
                  <a:gd name="T10" fmla="*/ 1 w 60"/>
                  <a:gd name="T11" fmla="*/ 1 h 106"/>
                  <a:gd name="T12" fmla="*/ 1 w 60"/>
                  <a:gd name="T13" fmla="*/ 1 h 106"/>
                  <a:gd name="T14" fmla="*/ 1 w 60"/>
                  <a:gd name="T15" fmla="*/ 1 h 106"/>
                  <a:gd name="T16" fmla="*/ 1 w 60"/>
                  <a:gd name="T17" fmla="*/ 0 h 106"/>
                  <a:gd name="T18" fmla="*/ 1 w 60"/>
                  <a:gd name="T19" fmla="*/ 1 h 106"/>
                  <a:gd name="T20" fmla="*/ 1 w 60"/>
                  <a:gd name="T21" fmla="*/ 1 h 106"/>
                  <a:gd name="T22" fmla="*/ 1 w 60"/>
                  <a:gd name="T23" fmla="*/ 1 h 106"/>
                  <a:gd name="T24" fmla="*/ 1 w 60"/>
                  <a:gd name="T25" fmla="*/ 1 h 106"/>
                  <a:gd name="T26" fmla="*/ 1 w 60"/>
                  <a:gd name="T27" fmla="*/ 1 h 106"/>
                  <a:gd name="T28" fmla="*/ 1 w 60"/>
                  <a:gd name="T29" fmla="*/ 1 h 106"/>
                  <a:gd name="T30" fmla="*/ 1 w 60"/>
                  <a:gd name="T31" fmla="*/ 1 h 106"/>
                  <a:gd name="T32" fmla="*/ 1 w 60"/>
                  <a:gd name="T33" fmla="*/ 1 h 106"/>
                  <a:gd name="T34" fmla="*/ 1 w 60"/>
                  <a:gd name="T35" fmla="*/ 1 h 106"/>
                  <a:gd name="T36" fmla="*/ 1 w 60"/>
                  <a:gd name="T37" fmla="*/ 1 h 106"/>
                  <a:gd name="T38" fmla="*/ 1 w 60"/>
                  <a:gd name="T39" fmla="*/ 1 h 106"/>
                  <a:gd name="T40" fmla="*/ 0 w 60"/>
                  <a:gd name="T41" fmla="*/ 1 h 106"/>
                  <a:gd name="T42" fmla="*/ 0 w 60"/>
                  <a:gd name="T43" fmla="*/ 1 h 106"/>
                  <a:gd name="T44" fmla="*/ 0 w 60"/>
                  <a:gd name="T45" fmla="*/ 1 h 106"/>
                  <a:gd name="T46" fmla="*/ 1 w 60"/>
                  <a:gd name="T47" fmla="*/ 1 h 106"/>
                  <a:gd name="T48" fmla="*/ 1 w 60"/>
                  <a:gd name="T49" fmla="*/ 1 h 106"/>
                  <a:gd name="T50" fmla="*/ 1 w 60"/>
                  <a:gd name="T51" fmla="*/ 1 h 106"/>
                  <a:gd name="T52" fmla="*/ 1 w 60"/>
                  <a:gd name="T53" fmla="*/ 1 h 106"/>
                  <a:gd name="T54" fmla="*/ 1 w 60"/>
                  <a:gd name="T55" fmla="*/ 1 h 106"/>
                  <a:gd name="T56" fmla="*/ 1 w 60"/>
                  <a:gd name="T57" fmla="*/ 1 h 106"/>
                  <a:gd name="T58" fmla="*/ 1 w 60"/>
                  <a:gd name="T59" fmla="*/ 1 h 106"/>
                  <a:gd name="T60" fmla="*/ 1 w 60"/>
                  <a:gd name="T61" fmla="*/ 1 h 106"/>
                  <a:gd name="T62" fmla="*/ 1 w 60"/>
                  <a:gd name="T63" fmla="*/ 1 h 106"/>
                  <a:gd name="T64" fmla="*/ 1 w 60"/>
                  <a:gd name="T65" fmla="*/ 1 h 106"/>
                  <a:gd name="T66" fmla="*/ 1 w 60"/>
                  <a:gd name="T67" fmla="*/ 1 h 106"/>
                  <a:gd name="T68" fmla="*/ 1 w 60"/>
                  <a:gd name="T69" fmla="*/ 1 h 106"/>
                  <a:gd name="T70" fmla="*/ 1 w 60"/>
                  <a:gd name="T71" fmla="*/ 1 h 106"/>
                  <a:gd name="T72" fmla="*/ 1 w 60"/>
                  <a:gd name="T73" fmla="*/ 1 h 106"/>
                  <a:gd name="T74" fmla="*/ 1 w 60"/>
                  <a:gd name="T75" fmla="*/ 1 h 106"/>
                  <a:gd name="T76" fmla="*/ 1 w 60"/>
                  <a:gd name="T77" fmla="*/ 1 h 106"/>
                  <a:gd name="T78" fmla="*/ 1 w 60"/>
                  <a:gd name="T79" fmla="*/ 1 h 106"/>
                  <a:gd name="T80" fmla="*/ 1 w 60"/>
                  <a:gd name="T81" fmla="*/ 1 h 106"/>
                  <a:gd name="T82" fmla="*/ 1 w 60"/>
                  <a:gd name="T83" fmla="*/ 1 h 106"/>
                  <a:gd name="T84" fmla="*/ 1 w 60"/>
                  <a:gd name="T85" fmla="*/ 1 h 106"/>
                  <a:gd name="T86" fmla="*/ 1 w 60"/>
                  <a:gd name="T87" fmla="*/ 1 h 106"/>
                  <a:gd name="T88" fmla="*/ 1 w 60"/>
                  <a:gd name="T89" fmla="*/ 1 h 106"/>
                  <a:gd name="T90" fmla="*/ 1 w 60"/>
                  <a:gd name="T91" fmla="*/ 1 h 106"/>
                  <a:gd name="T92" fmla="*/ 1 w 60"/>
                  <a:gd name="T93" fmla="*/ 1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"/>
                  <a:gd name="T142" fmla="*/ 0 h 106"/>
                  <a:gd name="T143" fmla="*/ 60 w 60"/>
                  <a:gd name="T144" fmla="*/ 106 h 10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" h="106">
                    <a:moveTo>
                      <a:pt x="49" y="54"/>
                    </a:moveTo>
                    <a:lnTo>
                      <a:pt x="46" y="55"/>
                    </a:lnTo>
                    <a:lnTo>
                      <a:pt x="44" y="57"/>
                    </a:lnTo>
                    <a:lnTo>
                      <a:pt x="41" y="61"/>
                    </a:lnTo>
                    <a:lnTo>
                      <a:pt x="40" y="64"/>
                    </a:lnTo>
                    <a:lnTo>
                      <a:pt x="40" y="70"/>
                    </a:lnTo>
                    <a:lnTo>
                      <a:pt x="34" y="68"/>
                    </a:lnTo>
                    <a:lnTo>
                      <a:pt x="35" y="35"/>
                    </a:lnTo>
                    <a:lnTo>
                      <a:pt x="42" y="0"/>
                    </a:lnTo>
                    <a:lnTo>
                      <a:pt x="19" y="9"/>
                    </a:lnTo>
                    <a:lnTo>
                      <a:pt x="22" y="37"/>
                    </a:lnTo>
                    <a:lnTo>
                      <a:pt x="25" y="68"/>
                    </a:lnTo>
                    <a:lnTo>
                      <a:pt x="18" y="72"/>
                    </a:lnTo>
                    <a:lnTo>
                      <a:pt x="18" y="65"/>
                    </a:lnTo>
                    <a:lnTo>
                      <a:pt x="17" y="61"/>
                    </a:lnTo>
                    <a:lnTo>
                      <a:pt x="16" y="58"/>
                    </a:lnTo>
                    <a:lnTo>
                      <a:pt x="12" y="56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3" y="102"/>
                    </a:lnTo>
                    <a:lnTo>
                      <a:pt x="6" y="104"/>
                    </a:lnTo>
                    <a:lnTo>
                      <a:pt x="9" y="106"/>
                    </a:lnTo>
                    <a:lnTo>
                      <a:pt x="12" y="104"/>
                    </a:lnTo>
                    <a:lnTo>
                      <a:pt x="16" y="102"/>
                    </a:lnTo>
                    <a:lnTo>
                      <a:pt x="17" y="100"/>
                    </a:lnTo>
                    <a:lnTo>
                      <a:pt x="18" y="95"/>
                    </a:lnTo>
                    <a:lnTo>
                      <a:pt x="18" y="84"/>
                    </a:lnTo>
                    <a:lnTo>
                      <a:pt x="40" y="83"/>
                    </a:lnTo>
                    <a:lnTo>
                      <a:pt x="41" y="94"/>
                    </a:lnTo>
                    <a:lnTo>
                      <a:pt x="42" y="99"/>
                    </a:lnTo>
                    <a:lnTo>
                      <a:pt x="45" y="101"/>
                    </a:lnTo>
                    <a:lnTo>
                      <a:pt x="47" y="103"/>
                    </a:lnTo>
                    <a:lnTo>
                      <a:pt x="50" y="104"/>
                    </a:lnTo>
                    <a:lnTo>
                      <a:pt x="54" y="103"/>
                    </a:lnTo>
                    <a:lnTo>
                      <a:pt x="57" y="101"/>
                    </a:lnTo>
                    <a:lnTo>
                      <a:pt x="59" y="99"/>
                    </a:lnTo>
                    <a:lnTo>
                      <a:pt x="60" y="94"/>
                    </a:lnTo>
                    <a:lnTo>
                      <a:pt x="59" y="64"/>
                    </a:lnTo>
                    <a:lnTo>
                      <a:pt x="57" y="60"/>
                    </a:lnTo>
                    <a:lnTo>
                      <a:pt x="56" y="57"/>
                    </a:lnTo>
                    <a:lnTo>
                      <a:pt x="53" y="55"/>
                    </a:lnTo>
                    <a:lnTo>
                      <a:pt x="49" y="5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09" name="Freeform 113">
                <a:extLst>
                  <a:ext uri="{FF2B5EF4-FFF2-40B4-BE49-F238E27FC236}">
                    <a16:creationId xmlns:a16="http://schemas.microsoft.com/office/drawing/2014/main" id="{8681138E-12E1-4F8D-811A-967BFFD5DC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2" y="1561"/>
                <a:ext cx="48" cy="85"/>
              </a:xfrm>
              <a:custGeom>
                <a:avLst/>
                <a:gdLst>
                  <a:gd name="T0" fmla="*/ 1 w 96"/>
                  <a:gd name="T1" fmla="*/ 1 h 169"/>
                  <a:gd name="T2" fmla="*/ 1 w 96"/>
                  <a:gd name="T3" fmla="*/ 1 h 169"/>
                  <a:gd name="T4" fmla="*/ 1 w 96"/>
                  <a:gd name="T5" fmla="*/ 1 h 169"/>
                  <a:gd name="T6" fmla="*/ 1 w 96"/>
                  <a:gd name="T7" fmla="*/ 1 h 169"/>
                  <a:gd name="T8" fmla="*/ 1 w 96"/>
                  <a:gd name="T9" fmla="*/ 1 h 169"/>
                  <a:gd name="T10" fmla="*/ 1 w 96"/>
                  <a:gd name="T11" fmla="*/ 1 h 169"/>
                  <a:gd name="T12" fmla="*/ 1 w 96"/>
                  <a:gd name="T13" fmla="*/ 1 h 169"/>
                  <a:gd name="T14" fmla="*/ 1 w 96"/>
                  <a:gd name="T15" fmla="*/ 1 h 169"/>
                  <a:gd name="T16" fmla="*/ 1 w 96"/>
                  <a:gd name="T17" fmla="*/ 1 h 169"/>
                  <a:gd name="T18" fmla="*/ 1 w 96"/>
                  <a:gd name="T19" fmla="*/ 1 h 169"/>
                  <a:gd name="T20" fmla="*/ 1 w 96"/>
                  <a:gd name="T21" fmla="*/ 1 h 169"/>
                  <a:gd name="T22" fmla="*/ 1 w 96"/>
                  <a:gd name="T23" fmla="*/ 1 h 169"/>
                  <a:gd name="T24" fmla="*/ 1 w 96"/>
                  <a:gd name="T25" fmla="*/ 0 h 169"/>
                  <a:gd name="T26" fmla="*/ 1 w 96"/>
                  <a:gd name="T27" fmla="*/ 1 h 169"/>
                  <a:gd name="T28" fmla="*/ 1 w 96"/>
                  <a:gd name="T29" fmla="*/ 1 h 169"/>
                  <a:gd name="T30" fmla="*/ 1 w 96"/>
                  <a:gd name="T31" fmla="*/ 1 h 169"/>
                  <a:gd name="T32" fmla="*/ 1 w 96"/>
                  <a:gd name="T33" fmla="*/ 1 h 169"/>
                  <a:gd name="T34" fmla="*/ 1 w 96"/>
                  <a:gd name="T35" fmla="*/ 1 h 169"/>
                  <a:gd name="T36" fmla="*/ 1 w 96"/>
                  <a:gd name="T37" fmla="*/ 1 h 169"/>
                  <a:gd name="T38" fmla="*/ 1 w 96"/>
                  <a:gd name="T39" fmla="*/ 1 h 169"/>
                  <a:gd name="T40" fmla="*/ 1 w 96"/>
                  <a:gd name="T41" fmla="*/ 1 h 169"/>
                  <a:gd name="T42" fmla="*/ 1 w 96"/>
                  <a:gd name="T43" fmla="*/ 1 h 169"/>
                  <a:gd name="T44" fmla="*/ 1 w 96"/>
                  <a:gd name="T45" fmla="*/ 1 h 169"/>
                  <a:gd name="T46" fmla="*/ 1 w 96"/>
                  <a:gd name="T47" fmla="*/ 1 h 169"/>
                  <a:gd name="T48" fmla="*/ 0 w 96"/>
                  <a:gd name="T49" fmla="*/ 1 h 169"/>
                  <a:gd name="T50" fmla="*/ 1 w 96"/>
                  <a:gd name="T51" fmla="*/ 1 h 169"/>
                  <a:gd name="T52" fmla="*/ 1 w 96"/>
                  <a:gd name="T53" fmla="*/ 1 h 169"/>
                  <a:gd name="T54" fmla="*/ 1 w 96"/>
                  <a:gd name="T55" fmla="*/ 1 h 169"/>
                  <a:gd name="T56" fmla="*/ 1 w 96"/>
                  <a:gd name="T57" fmla="*/ 1 h 169"/>
                  <a:gd name="T58" fmla="*/ 1 w 96"/>
                  <a:gd name="T59" fmla="*/ 1 h 169"/>
                  <a:gd name="T60" fmla="*/ 1 w 96"/>
                  <a:gd name="T61" fmla="*/ 1 h 169"/>
                  <a:gd name="T62" fmla="*/ 1 w 96"/>
                  <a:gd name="T63" fmla="*/ 1 h 169"/>
                  <a:gd name="T64" fmla="*/ 1 w 96"/>
                  <a:gd name="T65" fmla="*/ 1 h 169"/>
                  <a:gd name="T66" fmla="*/ 1 w 96"/>
                  <a:gd name="T67" fmla="*/ 1 h 169"/>
                  <a:gd name="T68" fmla="*/ 1 w 96"/>
                  <a:gd name="T69" fmla="*/ 1 h 169"/>
                  <a:gd name="T70" fmla="*/ 1 w 96"/>
                  <a:gd name="T71" fmla="*/ 1 h 169"/>
                  <a:gd name="T72" fmla="*/ 1 w 96"/>
                  <a:gd name="T73" fmla="*/ 1 h 169"/>
                  <a:gd name="T74" fmla="*/ 1 w 96"/>
                  <a:gd name="T75" fmla="*/ 1 h 169"/>
                  <a:gd name="T76" fmla="*/ 1 w 96"/>
                  <a:gd name="T77" fmla="*/ 1 h 169"/>
                  <a:gd name="T78" fmla="*/ 1 w 96"/>
                  <a:gd name="T79" fmla="*/ 1 h 169"/>
                  <a:gd name="T80" fmla="*/ 1 w 96"/>
                  <a:gd name="T81" fmla="*/ 1 h 169"/>
                  <a:gd name="T82" fmla="*/ 1 w 96"/>
                  <a:gd name="T83" fmla="*/ 1 h 169"/>
                  <a:gd name="T84" fmla="*/ 1 w 96"/>
                  <a:gd name="T85" fmla="*/ 1 h 169"/>
                  <a:gd name="T86" fmla="*/ 1 w 96"/>
                  <a:gd name="T87" fmla="*/ 1 h 169"/>
                  <a:gd name="T88" fmla="*/ 1 w 96"/>
                  <a:gd name="T89" fmla="*/ 1 h 169"/>
                  <a:gd name="T90" fmla="*/ 1 w 96"/>
                  <a:gd name="T91" fmla="*/ 1 h 169"/>
                  <a:gd name="T92" fmla="*/ 1 w 96"/>
                  <a:gd name="T93" fmla="*/ 1 h 169"/>
                  <a:gd name="T94" fmla="*/ 1 w 96"/>
                  <a:gd name="T95" fmla="*/ 1 h 169"/>
                  <a:gd name="T96" fmla="*/ 1 w 96"/>
                  <a:gd name="T97" fmla="*/ 1 h 169"/>
                  <a:gd name="T98" fmla="*/ 1 w 96"/>
                  <a:gd name="T99" fmla="*/ 1 h 1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169"/>
                  <a:gd name="T152" fmla="*/ 96 w 96"/>
                  <a:gd name="T153" fmla="*/ 169 h 1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169">
                    <a:moveTo>
                      <a:pt x="80" y="86"/>
                    </a:moveTo>
                    <a:lnTo>
                      <a:pt x="74" y="87"/>
                    </a:lnTo>
                    <a:lnTo>
                      <a:pt x="70" y="91"/>
                    </a:lnTo>
                    <a:lnTo>
                      <a:pt x="66" y="95"/>
                    </a:lnTo>
                    <a:lnTo>
                      <a:pt x="65" y="102"/>
                    </a:lnTo>
                    <a:lnTo>
                      <a:pt x="65" y="113"/>
                    </a:lnTo>
                    <a:lnTo>
                      <a:pt x="53" y="107"/>
                    </a:lnTo>
                    <a:lnTo>
                      <a:pt x="57" y="59"/>
                    </a:lnTo>
                    <a:lnTo>
                      <a:pt x="90" y="28"/>
                    </a:lnTo>
                    <a:lnTo>
                      <a:pt x="79" y="19"/>
                    </a:lnTo>
                    <a:lnTo>
                      <a:pt x="57" y="54"/>
                    </a:lnTo>
                    <a:lnTo>
                      <a:pt x="59" y="11"/>
                    </a:lnTo>
                    <a:lnTo>
                      <a:pt x="21" y="0"/>
                    </a:lnTo>
                    <a:lnTo>
                      <a:pt x="37" y="61"/>
                    </a:lnTo>
                    <a:lnTo>
                      <a:pt x="39" y="108"/>
                    </a:lnTo>
                    <a:lnTo>
                      <a:pt x="32" y="112"/>
                    </a:lnTo>
                    <a:lnTo>
                      <a:pt x="32" y="104"/>
                    </a:lnTo>
                    <a:lnTo>
                      <a:pt x="29" y="97"/>
                    </a:lnTo>
                    <a:lnTo>
                      <a:pt x="26" y="92"/>
                    </a:lnTo>
                    <a:lnTo>
                      <a:pt x="21" y="89"/>
                    </a:lnTo>
                    <a:lnTo>
                      <a:pt x="15" y="87"/>
                    </a:lnTo>
                    <a:lnTo>
                      <a:pt x="10" y="89"/>
                    </a:lnTo>
                    <a:lnTo>
                      <a:pt x="5" y="92"/>
                    </a:lnTo>
                    <a:lnTo>
                      <a:pt x="2" y="98"/>
                    </a:lnTo>
                    <a:lnTo>
                      <a:pt x="0" y="105"/>
                    </a:lnTo>
                    <a:lnTo>
                      <a:pt x="2" y="153"/>
                    </a:lnTo>
                    <a:lnTo>
                      <a:pt x="4" y="160"/>
                    </a:lnTo>
                    <a:lnTo>
                      <a:pt x="7" y="165"/>
                    </a:lnTo>
                    <a:lnTo>
                      <a:pt x="12" y="168"/>
                    </a:lnTo>
                    <a:lnTo>
                      <a:pt x="18" y="169"/>
                    </a:lnTo>
                    <a:lnTo>
                      <a:pt x="24" y="168"/>
                    </a:lnTo>
                    <a:lnTo>
                      <a:pt x="28" y="163"/>
                    </a:lnTo>
                    <a:lnTo>
                      <a:pt x="32" y="159"/>
                    </a:lnTo>
                    <a:lnTo>
                      <a:pt x="33" y="152"/>
                    </a:lnTo>
                    <a:lnTo>
                      <a:pt x="32" y="132"/>
                    </a:lnTo>
                    <a:lnTo>
                      <a:pt x="66" y="132"/>
                    </a:lnTo>
                    <a:lnTo>
                      <a:pt x="66" y="152"/>
                    </a:lnTo>
                    <a:lnTo>
                      <a:pt x="67" y="159"/>
                    </a:lnTo>
                    <a:lnTo>
                      <a:pt x="71" y="163"/>
                    </a:lnTo>
                    <a:lnTo>
                      <a:pt x="75" y="167"/>
                    </a:lnTo>
                    <a:lnTo>
                      <a:pt x="81" y="168"/>
                    </a:lnTo>
                    <a:lnTo>
                      <a:pt x="87" y="167"/>
                    </a:lnTo>
                    <a:lnTo>
                      <a:pt x="93" y="162"/>
                    </a:lnTo>
                    <a:lnTo>
                      <a:pt x="95" y="158"/>
                    </a:lnTo>
                    <a:lnTo>
                      <a:pt x="96" y="151"/>
                    </a:lnTo>
                    <a:lnTo>
                      <a:pt x="95" y="102"/>
                    </a:lnTo>
                    <a:lnTo>
                      <a:pt x="94" y="95"/>
                    </a:lnTo>
                    <a:lnTo>
                      <a:pt x="90" y="91"/>
                    </a:lnTo>
                    <a:lnTo>
                      <a:pt x="86" y="87"/>
                    </a:lnTo>
                    <a:lnTo>
                      <a:pt x="80" y="8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0" name="Freeform 114">
                <a:extLst>
                  <a:ext uri="{FF2B5EF4-FFF2-40B4-BE49-F238E27FC236}">
                    <a16:creationId xmlns:a16="http://schemas.microsoft.com/office/drawing/2014/main" id="{E890DE16-51A7-4D1F-9565-11781EA70B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76" y="1477"/>
                <a:ext cx="196" cy="37"/>
              </a:xfrm>
              <a:custGeom>
                <a:avLst/>
                <a:gdLst>
                  <a:gd name="T0" fmla="*/ 1 w 393"/>
                  <a:gd name="T1" fmla="*/ 1 h 73"/>
                  <a:gd name="T2" fmla="*/ 1 w 393"/>
                  <a:gd name="T3" fmla="*/ 0 h 73"/>
                  <a:gd name="T4" fmla="*/ 0 w 393"/>
                  <a:gd name="T5" fmla="*/ 1 h 73"/>
                  <a:gd name="T6" fmla="*/ 0 w 393"/>
                  <a:gd name="T7" fmla="*/ 1 h 73"/>
                  <a:gd name="T8" fmla="*/ 0 w 393"/>
                  <a:gd name="T9" fmla="*/ 1 h 73"/>
                  <a:gd name="T10" fmla="*/ 0 w 393"/>
                  <a:gd name="T11" fmla="*/ 1 h 73"/>
                  <a:gd name="T12" fmla="*/ 0 w 393"/>
                  <a:gd name="T13" fmla="*/ 1 h 73"/>
                  <a:gd name="T14" fmla="*/ 0 w 393"/>
                  <a:gd name="T15" fmla="*/ 1 h 73"/>
                  <a:gd name="T16" fmla="*/ 0 w 393"/>
                  <a:gd name="T17" fmla="*/ 1 h 73"/>
                  <a:gd name="T18" fmla="*/ 0 w 393"/>
                  <a:gd name="T19" fmla="*/ 1 h 73"/>
                  <a:gd name="T20" fmla="*/ 0 w 393"/>
                  <a:gd name="T21" fmla="*/ 1 h 73"/>
                  <a:gd name="T22" fmla="*/ 0 w 393"/>
                  <a:gd name="T23" fmla="*/ 1 h 73"/>
                  <a:gd name="T24" fmla="*/ 0 w 393"/>
                  <a:gd name="T25" fmla="*/ 1 h 73"/>
                  <a:gd name="T26" fmla="*/ 0 w 393"/>
                  <a:gd name="T27" fmla="*/ 1 h 73"/>
                  <a:gd name="T28" fmla="*/ 1 w 393"/>
                  <a:gd name="T29" fmla="*/ 1 h 73"/>
                  <a:gd name="T30" fmla="*/ 1 w 393"/>
                  <a:gd name="T31" fmla="*/ 1 h 73"/>
                  <a:gd name="T32" fmla="*/ 1 w 393"/>
                  <a:gd name="T33" fmla="*/ 1 h 73"/>
                  <a:gd name="T34" fmla="*/ 1 w 393"/>
                  <a:gd name="T35" fmla="*/ 1 h 73"/>
                  <a:gd name="T36" fmla="*/ 1 w 393"/>
                  <a:gd name="T37" fmla="*/ 1 h 73"/>
                  <a:gd name="T38" fmla="*/ 1 w 393"/>
                  <a:gd name="T39" fmla="*/ 1 h 73"/>
                  <a:gd name="T40" fmla="*/ 1 w 393"/>
                  <a:gd name="T41" fmla="*/ 1 h 73"/>
                  <a:gd name="T42" fmla="*/ 1 w 393"/>
                  <a:gd name="T43" fmla="*/ 1 h 73"/>
                  <a:gd name="T44" fmla="*/ 1 w 393"/>
                  <a:gd name="T45" fmla="*/ 1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3"/>
                  <a:gd name="T70" fmla="*/ 0 h 73"/>
                  <a:gd name="T71" fmla="*/ 393 w 393"/>
                  <a:gd name="T72" fmla="*/ 73 h 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3" h="73">
                    <a:moveTo>
                      <a:pt x="393" y="12"/>
                    </a:moveTo>
                    <a:lnTo>
                      <a:pt x="393" y="0"/>
                    </a:lnTo>
                    <a:lnTo>
                      <a:pt x="0" y="38"/>
                    </a:lnTo>
                    <a:lnTo>
                      <a:pt x="4" y="47"/>
                    </a:lnTo>
                    <a:lnTo>
                      <a:pt x="6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49" y="68"/>
                    </a:lnTo>
                    <a:lnTo>
                      <a:pt x="87" y="62"/>
                    </a:lnTo>
                    <a:lnTo>
                      <a:pt x="122" y="56"/>
                    </a:lnTo>
                    <a:lnTo>
                      <a:pt x="158" y="50"/>
                    </a:lnTo>
                    <a:lnTo>
                      <a:pt x="191" y="46"/>
                    </a:lnTo>
                    <a:lnTo>
                      <a:pt x="223" y="40"/>
                    </a:lnTo>
                    <a:lnTo>
                      <a:pt x="252" y="35"/>
                    </a:lnTo>
                    <a:lnTo>
                      <a:pt x="280" y="31"/>
                    </a:lnTo>
                    <a:lnTo>
                      <a:pt x="304" y="27"/>
                    </a:lnTo>
                    <a:lnTo>
                      <a:pt x="326" y="24"/>
                    </a:lnTo>
                    <a:lnTo>
                      <a:pt x="346" y="20"/>
                    </a:lnTo>
                    <a:lnTo>
                      <a:pt x="362" y="17"/>
                    </a:lnTo>
                    <a:lnTo>
                      <a:pt x="376" y="16"/>
                    </a:lnTo>
                    <a:lnTo>
                      <a:pt x="385" y="14"/>
                    </a:lnTo>
                    <a:lnTo>
                      <a:pt x="391" y="12"/>
                    </a:lnTo>
                    <a:lnTo>
                      <a:pt x="393" y="1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1" name="Freeform 115">
                <a:extLst>
                  <a:ext uri="{FF2B5EF4-FFF2-40B4-BE49-F238E27FC236}">
                    <a16:creationId xmlns:a16="http://schemas.microsoft.com/office/drawing/2014/main" id="{1A62056E-A01A-4F53-8428-74AB1AB699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22" y="1507"/>
                <a:ext cx="191" cy="25"/>
              </a:xfrm>
              <a:custGeom>
                <a:avLst/>
                <a:gdLst>
                  <a:gd name="T0" fmla="*/ 0 w 382"/>
                  <a:gd name="T1" fmla="*/ 0 h 49"/>
                  <a:gd name="T2" fmla="*/ 0 w 382"/>
                  <a:gd name="T3" fmla="*/ 1 h 49"/>
                  <a:gd name="T4" fmla="*/ 1 w 382"/>
                  <a:gd name="T5" fmla="*/ 1 h 49"/>
                  <a:gd name="T6" fmla="*/ 1 w 382"/>
                  <a:gd name="T7" fmla="*/ 1 h 49"/>
                  <a:gd name="T8" fmla="*/ 1 w 382"/>
                  <a:gd name="T9" fmla="*/ 1 h 49"/>
                  <a:gd name="T10" fmla="*/ 1 w 382"/>
                  <a:gd name="T11" fmla="*/ 1 h 49"/>
                  <a:gd name="T12" fmla="*/ 1 w 382"/>
                  <a:gd name="T13" fmla="*/ 1 h 49"/>
                  <a:gd name="T14" fmla="*/ 1 w 382"/>
                  <a:gd name="T15" fmla="*/ 1 h 49"/>
                  <a:gd name="T16" fmla="*/ 1 w 382"/>
                  <a:gd name="T17" fmla="*/ 1 h 49"/>
                  <a:gd name="T18" fmla="*/ 1 w 382"/>
                  <a:gd name="T19" fmla="*/ 1 h 49"/>
                  <a:gd name="T20" fmla="*/ 1 w 382"/>
                  <a:gd name="T21" fmla="*/ 1 h 49"/>
                  <a:gd name="T22" fmla="*/ 1 w 382"/>
                  <a:gd name="T23" fmla="*/ 1 h 49"/>
                  <a:gd name="T24" fmla="*/ 1 w 382"/>
                  <a:gd name="T25" fmla="*/ 1 h 49"/>
                  <a:gd name="T26" fmla="*/ 1 w 382"/>
                  <a:gd name="T27" fmla="*/ 1 h 49"/>
                  <a:gd name="T28" fmla="*/ 1 w 382"/>
                  <a:gd name="T29" fmla="*/ 1 h 49"/>
                  <a:gd name="T30" fmla="*/ 1 w 382"/>
                  <a:gd name="T31" fmla="*/ 1 h 49"/>
                  <a:gd name="T32" fmla="*/ 1 w 382"/>
                  <a:gd name="T33" fmla="*/ 1 h 49"/>
                  <a:gd name="T34" fmla="*/ 1 w 382"/>
                  <a:gd name="T35" fmla="*/ 1 h 49"/>
                  <a:gd name="T36" fmla="*/ 1 w 382"/>
                  <a:gd name="T37" fmla="*/ 1 h 49"/>
                  <a:gd name="T38" fmla="*/ 1 w 382"/>
                  <a:gd name="T39" fmla="*/ 1 h 49"/>
                  <a:gd name="T40" fmla="*/ 1 w 382"/>
                  <a:gd name="T41" fmla="*/ 1 h 49"/>
                  <a:gd name="T42" fmla="*/ 1 w 382"/>
                  <a:gd name="T43" fmla="*/ 1 h 49"/>
                  <a:gd name="T44" fmla="*/ 0 w 382"/>
                  <a:gd name="T45" fmla="*/ 0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2"/>
                  <a:gd name="T70" fmla="*/ 0 h 49"/>
                  <a:gd name="T71" fmla="*/ 382 w 382"/>
                  <a:gd name="T72" fmla="*/ 49 h 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2" h="49">
                    <a:moveTo>
                      <a:pt x="0" y="0"/>
                    </a:moveTo>
                    <a:lnTo>
                      <a:pt x="0" y="13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16" y="15"/>
                    </a:lnTo>
                    <a:lnTo>
                      <a:pt x="29" y="17"/>
                    </a:lnTo>
                    <a:lnTo>
                      <a:pt x="44" y="18"/>
                    </a:lnTo>
                    <a:lnTo>
                      <a:pt x="62" y="20"/>
                    </a:lnTo>
                    <a:lnTo>
                      <a:pt x="83" y="21"/>
                    </a:lnTo>
                    <a:lnTo>
                      <a:pt x="107" y="24"/>
                    </a:lnTo>
                    <a:lnTo>
                      <a:pt x="134" y="27"/>
                    </a:lnTo>
                    <a:lnTo>
                      <a:pt x="162" y="30"/>
                    </a:lnTo>
                    <a:lnTo>
                      <a:pt x="193" y="33"/>
                    </a:lnTo>
                    <a:lnTo>
                      <a:pt x="227" y="35"/>
                    </a:lnTo>
                    <a:lnTo>
                      <a:pt x="261" y="39"/>
                    </a:lnTo>
                    <a:lnTo>
                      <a:pt x="298" y="42"/>
                    </a:lnTo>
                    <a:lnTo>
                      <a:pt x="336" y="46"/>
                    </a:lnTo>
                    <a:lnTo>
                      <a:pt x="377" y="49"/>
                    </a:lnTo>
                    <a:lnTo>
                      <a:pt x="378" y="42"/>
                    </a:lnTo>
                    <a:lnTo>
                      <a:pt x="380" y="35"/>
                    </a:lnTo>
                    <a:lnTo>
                      <a:pt x="381" y="28"/>
                    </a:lnTo>
                    <a:lnTo>
                      <a:pt x="38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2" name="Freeform 116">
                <a:extLst>
                  <a:ext uri="{FF2B5EF4-FFF2-40B4-BE49-F238E27FC236}">
                    <a16:creationId xmlns:a16="http://schemas.microsoft.com/office/drawing/2014/main" id="{C267403A-3B7B-4E9C-AD11-EBF7A6A74D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3" y="1185"/>
                <a:ext cx="19" cy="82"/>
              </a:xfrm>
              <a:custGeom>
                <a:avLst/>
                <a:gdLst>
                  <a:gd name="T0" fmla="*/ 1 w 37"/>
                  <a:gd name="T1" fmla="*/ 1 h 163"/>
                  <a:gd name="T2" fmla="*/ 1 w 37"/>
                  <a:gd name="T3" fmla="*/ 1 h 163"/>
                  <a:gd name="T4" fmla="*/ 1 w 37"/>
                  <a:gd name="T5" fmla="*/ 1 h 163"/>
                  <a:gd name="T6" fmla="*/ 1 w 37"/>
                  <a:gd name="T7" fmla="*/ 1 h 163"/>
                  <a:gd name="T8" fmla="*/ 1 w 37"/>
                  <a:gd name="T9" fmla="*/ 1 h 163"/>
                  <a:gd name="T10" fmla="*/ 1 w 37"/>
                  <a:gd name="T11" fmla="*/ 1 h 163"/>
                  <a:gd name="T12" fmla="*/ 1 w 37"/>
                  <a:gd name="T13" fmla="*/ 0 h 163"/>
                  <a:gd name="T14" fmla="*/ 1 w 37"/>
                  <a:gd name="T15" fmla="*/ 1 h 163"/>
                  <a:gd name="T16" fmla="*/ 1 w 37"/>
                  <a:gd name="T17" fmla="*/ 1 h 163"/>
                  <a:gd name="T18" fmla="*/ 0 w 37"/>
                  <a:gd name="T19" fmla="*/ 1 h 163"/>
                  <a:gd name="T20" fmla="*/ 1 w 37"/>
                  <a:gd name="T21" fmla="*/ 1 h 163"/>
                  <a:gd name="T22" fmla="*/ 1 w 37"/>
                  <a:gd name="T23" fmla="*/ 1 h 163"/>
                  <a:gd name="T24" fmla="*/ 1 w 37"/>
                  <a:gd name="T25" fmla="*/ 1 h 163"/>
                  <a:gd name="T26" fmla="*/ 1 w 37"/>
                  <a:gd name="T27" fmla="*/ 1 h 163"/>
                  <a:gd name="T28" fmla="*/ 1 w 37"/>
                  <a:gd name="T29" fmla="*/ 1 h 163"/>
                  <a:gd name="T30" fmla="*/ 1 w 37"/>
                  <a:gd name="T31" fmla="*/ 1 h 163"/>
                  <a:gd name="T32" fmla="*/ 1 w 37"/>
                  <a:gd name="T33" fmla="*/ 1 h 163"/>
                  <a:gd name="T34" fmla="*/ 1 w 37"/>
                  <a:gd name="T35" fmla="*/ 1 h 1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163"/>
                  <a:gd name="T56" fmla="*/ 37 w 37"/>
                  <a:gd name="T57" fmla="*/ 163 h 16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163">
                    <a:moveTo>
                      <a:pt x="37" y="163"/>
                    </a:moveTo>
                    <a:lnTo>
                      <a:pt x="33" y="105"/>
                    </a:lnTo>
                    <a:lnTo>
                      <a:pt x="30" y="55"/>
                    </a:lnTo>
                    <a:lnTo>
                      <a:pt x="28" y="22"/>
                    </a:lnTo>
                    <a:lnTo>
                      <a:pt x="26" y="7"/>
                    </a:lnTo>
                    <a:lnTo>
                      <a:pt x="22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0" y="163"/>
                    </a:lnTo>
                    <a:lnTo>
                      <a:pt x="7" y="163"/>
                    </a:lnTo>
                    <a:lnTo>
                      <a:pt x="15" y="163"/>
                    </a:lnTo>
                    <a:lnTo>
                      <a:pt x="22" y="163"/>
                    </a:lnTo>
                    <a:lnTo>
                      <a:pt x="29" y="163"/>
                    </a:lnTo>
                    <a:lnTo>
                      <a:pt x="31" y="163"/>
                    </a:lnTo>
                    <a:lnTo>
                      <a:pt x="32" y="163"/>
                    </a:lnTo>
                    <a:lnTo>
                      <a:pt x="34" y="163"/>
                    </a:lnTo>
                    <a:lnTo>
                      <a:pt x="37" y="16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3" name="Freeform 117">
                <a:extLst>
                  <a:ext uri="{FF2B5EF4-FFF2-40B4-BE49-F238E27FC236}">
                    <a16:creationId xmlns:a16="http://schemas.microsoft.com/office/drawing/2014/main" id="{7EC545E7-352B-4BBD-889B-8DE019E0CA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10" y="1267"/>
                <a:ext cx="771" cy="338"/>
              </a:xfrm>
              <a:custGeom>
                <a:avLst/>
                <a:gdLst>
                  <a:gd name="T0" fmla="*/ 3 w 1541"/>
                  <a:gd name="T1" fmla="*/ 2 h 678"/>
                  <a:gd name="T2" fmla="*/ 3 w 1541"/>
                  <a:gd name="T3" fmla="*/ 2 h 678"/>
                  <a:gd name="T4" fmla="*/ 4 w 1541"/>
                  <a:gd name="T5" fmla="*/ 2 h 678"/>
                  <a:gd name="T6" fmla="*/ 4 w 1541"/>
                  <a:gd name="T7" fmla="*/ 2 h 678"/>
                  <a:gd name="T8" fmla="*/ 4 w 1541"/>
                  <a:gd name="T9" fmla="*/ 2 h 678"/>
                  <a:gd name="T10" fmla="*/ 4 w 1541"/>
                  <a:gd name="T11" fmla="*/ 2 h 678"/>
                  <a:gd name="T12" fmla="*/ 4 w 1541"/>
                  <a:gd name="T13" fmla="*/ 2 h 678"/>
                  <a:gd name="T14" fmla="*/ 5 w 1541"/>
                  <a:gd name="T15" fmla="*/ 2 h 678"/>
                  <a:gd name="T16" fmla="*/ 5 w 1541"/>
                  <a:gd name="T17" fmla="*/ 2 h 678"/>
                  <a:gd name="T18" fmla="*/ 5 w 1541"/>
                  <a:gd name="T19" fmla="*/ 2 h 678"/>
                  <a:gd name="T20" fmla="*/ 5 w 1541"/>
                  <a:gd name="T21" fmla="*/ 2 h 678"/>
                  <a:gd name="T22" fmla="*/ 5 w 1541"/>
                  <a:gd name="T23" fmla="*/ 2 h 678"/>
                  <a:gd name="T24" fmla="*/ 6 w 1541"/>
                  <a:gd name="T25" fmla="*/ 2 h 678"/>
                  <a:gd name="T26" fmla="*/ 6 w 1541"/>
                  <a:gd name="T27" fmla="*/ 2 h 678"/>
                  <a:gd name="T28" fmla="*/ 6 w 1541"/>
                  <a:gd name="T29" fmla="*/ 1 h 678"/>
                  <a:gd name="T30" fmla="*/ 6 w 1541"/>
                  <a:gd name="T31" fmla="*/ 1 h 678"/>
                  <a:gd name="T32" fmla="*/ 6 w 1541"/>
                  <a:gd name="T33" fmla="*/ 1 h 678"/>
                  <a:gd name="T34" fmla="*/ 4 w 1541"/>
                  <a:gd name="T35" fmla="*/ 2 h 678"/>
                  <a:gd name="T36" fmla="*/ 4 w 1541"/>
                  <a:gd name="T37" fmla="*/ 1 h 678"/>
                  <a:gd name="T38" fmla="*/ 5 w 1541"/>
                  <a:gd name="T39" fmla="*/ 1 h 678"/>
                  <a:gd name="T40" fmla="*/ 4 w 1541"/>
                  <a:gd name="T41" fmla="*/ 1 h 678"/>
                  <a:gd name="T42" fmla="*/ 4 w 1541"/>
                  <a:gd name="T43" fmla="*/ 1 h 678"/>
                  <a:gd name="T44" fmla="*/ 4 w 1541"/>
                  <a:gd name="T45" fmla="*/ 1 h 678"/>
                  <a:gd name="T46" fmla="*/ 4 w 1541"/>
                  <a:gd name="T47" fmla="*/ 0 h 678"/>
                  <a:gd name="T48" fmla="*/ 4 w 1541"/>
                  <a:gd name="T49" fmla="*/ 0 h 678"/>
                  <a:gd name="T50" fmla="*/ 3 w 1541"/>
                  <a:gd name="T51" fmla="*/ 0 h 678"/>
                  <a:gd name="T52" fmla="*/ 3 w 1541"/>
                  <a:gd name="T53" fmla="*/ 0 h 678"/>
                  <a:gd name="T54" fmla="*/ 3 w 1541"/>
                  <a:gd name="T55" fmla="*/ 1 h 678"/>
                  <a:gd name="T56" fmla="*/ 3 w 1541"/>
                  <a:gd name="T57" fmla="*/ 1 h 678"/>
                  <a:gd name="T58" fmla="*/ 3 w 1541"/>
                  <a:gd name="T59" fmla="*/ 1 h 678"/>
                  <a:gd name="T60" fmla="*/ 3 w 1541"/>
                  <a:gd name="T61" fmla="*/ 1 h 678"/>
                  <a:gd name="T62" fmla="*/ 3 w 1541"/>
                  <a:gd name="T63" fmla="*/ 2 h 678"/>
                  <a:gd name="T64" fmla="*/ 1 w 1541"/>
                  <a:gd name="T65" fmla="*/ 1 h 678"/>
                  <a:gd name="T66" fmla="*/ 0 w 1541"/>
                  <a:gd name="T67" fmla="*/ 2 h 678"/>
                  <a:gd name="T68" fmla="*/ 1 w 1541"/>
                  <a:gd name="T69" fmla="*/ 2 h 678"/>
                  <a:gd name="T70" fmla="*/ 1 w 1541"/>
                  <a:gd name="T71" fmla="*/ 2 h 678"/>
                  <a:gd name="T72" fmla="*/ 2 w 1541"/>
                  <a:gd name="T73" fmla="*/ 2 h 678"/>
                  <a:gd name="T74" fmla="*/ 2 w 1541"/>
                  <a:gd name="T75" fmla="*/ 2 h 678"/>
                  <a:gd name="T76" fmla="*/ 2 w 1541"/>
                  <a:gd name="T77" fmla="*/ 2 h 678"/>
                  <a:gd name="T78" fmla="*/ 2 w 1541"/>
                  <a:gd name="T79" fmla="*/ 2 h 678"/>
                  <a:gd name="T80" fmla="*/ 2 w 1541"/>
                  <a:gd name="T81" fmla="*/ 2 h 678"/>
                  <a:gd name="T82" fmla="*/ 3 w 1541"/>
                  <a:gd name="T83" fmla="*/ 2 h 678"/>
                  <a:gd name="T84" fmla="*/ 3 w 1541"/>
                  <a:gd name="T85" fmla="*/ 2 h 678"/>
                  <a:gd name="T86" fmla="*/ 3 w 1541"/>
                  <a:gd name="T87" fmla="*/ 2 h 6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41"/>
                  <a:gd name="T133" fmla="*/ 0 h 678"/>
                  <a:gd name="T134" fmla="*/ 1541 w 1541"/>
                  <a:gd name="T135" fmla="*/ 678 h 6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41" h="678">
                    <a:moveTo>
                      <a:pt x="646" y="636"/>
                    </a:moveTo>
                    <a:lnTo>
                      <a:pt x="655" y="643"/>
                    </a:lnTo>
                    <a:lnTo>
                      <a:pt x="666" y="650"/>
                    </a:lnTo>
                    <a:lnTo>
                      <a:pt x="680" y="658"/>
                    </a:lnTo>
                    <a:lnTo>
                      <a:pt x="695" y="665"/>
                    </a:lnTo>
                    <a:lnTo>
                      <a:pt x="713" y="671"/>
                    </a:lnTo>
                    <a:lnTo>
                      <a:pt x="731" y="675"/>
                    </a:lnTo>
                    <a:lnTo>
                      <a:pt x="751" y="678"/>
                    </a:lnTo>
                    <a:lnTo>
                      <a:pt x="771" y="678"/>
                    </a:lnTo>
                    <a:lnTo>
                      <a:pt x="787" y="676"/>
                    </a:lnTo>
                    <a:lnTo>
                      <a:pt x="804" y="673"/>
                    </a:lnTo>
                    <a:lnTo>
                      <a:pt x="820" y="668"/>
                    </a:lnTo>
                    <a:lnTo>
                      <a:pt x="836" y="664"/>
                    </a:lnTo>
                    <a:lnTo>
                      <a:pt x="851" y="657"/>
                    </a:lnTo>
                    <a:lnTo>
                      <a:pt x="866" y="650"/>
                    </a:lnTo>
                    <a:lnTo>
                      <a:pt x="880" y="642"/>
                    </a:lnTo>
                    <a:lnTo>
                      <a:pt x="893" y="634"/>
                    </a:lnTo>
                    <a:lnTo>
                      <a:pt x="909" y="625"/>
                    </a:lnTo>
                    <a:lnTo>
                      <a:pt x="929" y="615"/>
                    </a:lnTo>
                    <a:lnTo>
                      <a:pt x="952" y="606"/>
                    </a:lnTo>
                    <a:lnTo>
                      <a:pt x="976" y="598"/>
                    </a:lnTo>
                    <a:lnTo>
                      <a:pt x="1002" y="590"/>
                    </a:lnTo>
                    <a:lnTo>
                      <a:pt x="1028" y="582"/>
                    </a:lnTo>
                    <a:lnTo>
                      <a:pt x="1055" y="575"/>
                    </a:lnTo>
                    <a:lnTo>
                      <a:pt x="1082" y="569"/>
                    </a:lnTo>
                    <a:lnTo>
                      <a:pt x="1108" y="564"/>
                    </a:lnTo>
                    <a:lnTo>
                      <a:pt x="1132" y="558"/>
                    </a:lnTo>
                    <a:lnTo>
                      <a:pt x="1154" y="553"/>
                    </a:lnTo>
                    <a:lnTo>
                      <a:pt x="1172" y="550"/>
                    </a:lnTo>
                    <a:lnTo>
                      <a:pt x="1188" y="546"/>
                    </a:lnTo>
                    <a:lnTo>
                      <a:pt x="1201" y="545"/>
                    </a:lnTo>
                    <a:lnTo>
                      <a:pt x="1209" y="543"/>
                    </a:lnTo>
                    <a:lnTo>
                      <a:pt x="1211" y="543"/>
                    </a:lnTo>
                    <a:lnTo>
                      <a:pt x="1219" y="542"/>
                    </a:lnTo>
                    <a:lnTo>
                      <a:pt x="1231" y="541"/>
                    </a:lnTo>
                    <a:lnTo>
                      <a:pt x="1243" y="538"/>
                    </a:lnTo>
                    <a:lnTo>
                      <a:pt x="1258" y="537"/>
                    </a:lnTo>
                    <a:lnTo>
                      <a:pt x="1275" y="535"/>
                    </a:lnTo>
                    <a:lnTo>
                      <a:pt x="1293" y="531"/>
                    </a:lnTo>
                    <a:lnTo>
                      <a:pt x="1313" y="529"/>
                    </a:lnTo>
                    <a:lnTo>
                      <a:pt x="1334" y="526"/>
                    </a:lnTo>
                    <a:lnTo>
                      <a:pt x="1358" y="522"/>
                    </a:lnTo>
                    <a:lnTo>
                      <a:pt x="1381" y="519"/>
                    </a:lnTo>
                    <a:lnTo>
                      <a:pt x="1406" y="515"/>
                    </a:lnTo>
                    <a:lnTo>
                      <a:pt x="1431" y="511"/>
                    </a:lnTo>
                    <a:lnTo>
                      <a:pt x="1458" y="507"/>
                    </a:lnTo>
                    <a:lnTo>
                      <a:pt x="1485" y="502"/>
                    </a:lnTo>
                    <a:lnTo>
                      <a:pt x="1513" y="499"/>
                    </a:lnTo>
                    <a:lnTo>
                      <a:pt x="1541" y="494"/>
                    </a:lnTo>
                    <a:lnTo>
                      <a:pt x="1538" y="485"/>
                    </a:lnTo>
                    <a:lnTo>
                      <a:pt x="1536" y="477"/>
                    </a:lnTo>
                    <a:lnTo>
                      <a:pt x="1534" y="468"/>
                    </a:lnTo>
                    <a:lnTo>
                      <a:pt x="1530" y="459"/>
                    </a:lnTo>
                    <a:lnTo>
                      <a:pt x="933" y="522"/>
                    </a:lnTo>
                    <a:lnTo>
                      <a:pt x="933" y="478"/>
                    </a:lnTo>
                    <a:lnTo>
                      <a:pt x="923" y="444"/>
                    </a:lnTo>
                    <a:lnTo>
                      <a:pt x="913" y="422"/>
                    </a:lnTo>
                    <a:lnTo>
                      <a:pt x="908" y="414"/>
                    </a:lnTo>
                    <a:lnTo>
                      <a:pt x="1230" y="347"/>
                    </a:lnTo>
                    <a:lnTo>
                      <a:pt x="1226" y="334"/>
                    </a:lnTo>
                    <a:lnTo>
                      <a:pt x="881" y="375"/>
                    </a:lnTo>
                    <a:lnTo>
                      <a:pt x="870" y="363"/>
                    </a:lnTo>
                    <a:lnTo>
                      <a:pt x="859" y="354"/>
                    </a:lnTo>
                    <a:lnTo>
                      <a:pt x="845" y="346"/>
                    </a:lnTo>
                    <a:lnTo>
                      <a:pt x="832" y="339"/>
                    </a:lnTo>
                    <a:lnTo>
                      <a:pt x="821" y="334"/>
                    </a:lnTo>
                    <a:lnTo>
                      <a:pt x="810" y="331"/>
                    </a:lnTo>
                    <a:lnTo>
                      <a:pt x="804" y="330"/>
                    </a:lnTo>
                    <a:lnTo>
                      <a:pt x="801" y="329"/>
                    </a:lnTo>
                    <a:lnTo>
                      <a:pt x="799" y="297"/>
                    </a:lnTo>
                    <a:lnTo>
                      <a:pt x="794" y="218"/>
                    </a:lnTo>
                    <a:lnTo>
                      <a:pt x="789" y="111"/>
                    </a:lnTo>
                    <a:lnTo>
                      <a:pt x="783" y="0"/>
                    </a:lnTo>
                    <a:lnTo>
                      <a:pt x="780" y="0"/>
                    </a:lnTo>
                    <a:lnTo>
                      <a:pt x="778" y="0"/>
                    </a:lnTo>
                    <a:lnTo>
                      <a:pt x="777" y="0"/>
                    </a:lnTo>
                    <a:lnTo>
                      <a:pt x="775" y="0"/>
                    </a:lnTo>
                    <a:lnTo>
                      <a:pt x="768" y="0"/>
                    </a:lnTo>
                    <a:lnTo>
                      <a:pt x="761" y="0"/>
                    </a:lnTo>
                    <a:lnTo>
                      <a:pt x="753" y="0"/>
                    </a:lnTo>
                    <a:lnTo>
                      <a:pt x="746" y="0"/>
                    </a:lnTo>
                    <a:lnTo>
                      <a:pt x="733" y="331"/>
                    </a:lnTo>
                    <a:lnTo>
                      <a:pt x="717" y="337"/>
                    </a:lnTo>
                    <a:lnTo>
                      <a:pt x="701" y="344"/>
                    </a:lnTo>
                    <a:lnTo>
                      <a:pt x="687" y="352"/>
                    </a:lnTo>
                    <a:lnTo>
                      <a:pt x="675" y="360"/>
                    </a:lnTo>
                    <a:lnTo>
                      <a:pt x="664" y="368"/>
                    </a:lnTo>
                    <a:lnTo>
                      <a:pt x="657" y="373"/>
                    </a:lnTo>
                    <a:lnTo>
                      <a:pt x="651" y="378"/>
                    </a:lnTo>
                    <a:lnTo>
                      <a:pt x="650" y="379"/>
                    </a:lnTo>
                    <a:lnTo>
                      <a:pt x="320" y="357"/>
                    </a:lnTo>
                    <a:lnTo>
                      <a:pt x="313" y="370"/>
                    </a:lnTo>
                    <a:lnTo>
                      <a:pt x="625" y="418"/>
                    </a:lnTo>
                    <a:lnTo>
                      <a:pt x="609" y="456"/>
                    </a:lnTo>
                    <a:lnTo>
                      <a:pt x="605" y="494"/>
                    </a:lnTo>
                    <a:lnTo>
                      <a:pt x="607" y="523"/>
                    </a:lnTo>
                    <a:lnTo>
                      <a:pt x="609" y="535"/>
                    </a:lnTo>
                    <a:lnTo>
                      <a:pt x="5" y="502"/>
                    </a:lnTo>
                    <a:lnTo>
                      <a:pt x="4" y="509"/>
                    </a:lnTo>
                    <a:lnTo>
                      <a:pt x="3" y="516"/>
                    </a:lnTo>
                    <a:lnTo>
                      <a:pt x="1" y="523"/>
                    </a:lnTo>
                    <a:lnTo>
                      <a:pt x="0" y="530"/>
                    </a:lnTo>
                    <a:lnTo>
                      <a:pt x="35" y="534"/>
                    </a:lnTo>
                    <a:lnTo>
                      <a:pt x="71" y="536"/>
                    </a:lnTo>
                    <a:lnTo>
                      <a:pt x="106" y="539"/>
                    </a:lnTo>
                    <a:lnTo>
                      <a:pt x="140" y="542"/>
                    </a:lnTo>
                    <a:lnTo>
                      <a:pt x="174" y="545"/>
                    </a:lnTo>
                    <a:lnTo>
                      <a:pt x="206" y="547"/>
                    </a:lnTo>
                    <a:lnTo>
                      <a:pt x="237" y="551"/>
                    </a:lnTo>
                    <a:lnTo>
                      <a:pt x="266" y="553"/>
                    </a:lnTo>
                    <a:lnTo>
                      <a:pt x="293" y="555"/>
                    </a:lnTo>
                    <a:lnTo>
                      <a:pt x="319" y="558"/>
                    </a:lnTo>
                    <a:lnTo>
                      <a:pt x="342" y="560"/>
                    </a:lnTo>
                    <a:lnTo>
                      <a:pt x="362" y="561"/>
                    </a:lnTo>
                    <a:lnTo>
                      <a:pt x="380" y="564"/>
                    </a:lnTo>
                    <a:lnTo>
                      <a:pt x="395" y="565"/>
                    </a:lnTo>
                    <a:lnTo>
                      <a:pt x="407" y="566"/>
                    </a:lnTo>
                    <a:lnTo>
                      <a:pt x="415" y="567"/>
                    </a:lnTo>
                    <a:lnTo>
                      <a:pt x="430" y="569"/>
                    </a:lnTo>
                    <a:lnTo>
                      <a:pt x="445" y="572"/>
                    </a:lnTo>
                    <a:lnTo>
                      <a:pt x="461" y="575"/>
                    </a:lnTo>
                    <a:lnTo>
                      <a:pt x="478" y="579"/>
                    </a:lnTo>
                    <a:lnTo>
                      <a:pt x="495" y="582"/>
                    </a:lnTo>
                    <a:lnTo>
                      <a:pt x="511" y="587"/>
                    </a:lnTo>
                    <a:lnTo>
                      <a:pt x="528" y="590"/>
                    </a:lnTo>
                    <a:lnTo>
                      <a:pt x="544" y="595"/>
                    </a:lnTo>
                    <a:lnTo>
                      <a:pt x="561" y="600"/>
                    </a:lnTo>
                    <a:lnTo>
                      <a:pt x="575" y="605"/>
                    </a:lnTo>
                    <a:lnTo>
                      <a:pt x="590" y="610"/>
                    </a:lnTo>
                    <a:lnTo>
                      <a:pt x="604" y="615"/>
                    </a:lnTo>
                    <a:lnTo>
                      <a:pt x="617" y="620"/>
                    </a:lnTo>
                    <a:lnTo>
                      <a:pt x="628" y="626"/>
                    </a:lnTo>
                    <a:lnTo>
                      <a:pt x="638" y="630"/>
                    </a:lnTo>
                    <a:lnTo>
                      <a:pt x="646" y="63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4" name="Freeform 118">
                <a:extLst>
                  <a:ext uri="{FF2B5EF4-FFF2-40B4-BE49-F238E27FC236}">
                    <a16:creationId xmlns:a16="http://schemas.microsoft.com/office/drawing/2014/main" id="{305BD406-938F-44E0-BDC3-E9121CD7D2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28" y="1444"/>
                <a:ext cx="134" cy="130"/>
              </a:xfrm>
              <a:custGeom>
                <a:avLst/>
                <a:gdLst>
                  <a:gd name="T0" fmla="*/ 0 w 269"/>
                  <a:gd name="T1" fmla="*/ 0 h 259"/>
                  <a:gd name="T2" fmla="*/ 0 w 269"/>
                  <a:gd name="T3" fmla="*/ 0 h 259"/>
                  <a:gd name="T4" fmla="*/ 0 w 269"/>
                  <a:gd name="T5" fmla="*/ 1 h 259"/>
                  <a:gd name="T6" fmla="*/ 0 w 269"/>
                  <a:gd name="T7" fmla="*/ 1 h 259"/>
                  <a:gd name="T8" fmla="*/ 0 w 269"/>
                  <a:gd name="T9" fmla="*/ 1 h 259"/>
                  <a:gd name="T10" fmla="*/ 0 w 269"/>
                  <a:gd name="T11" fmla="*/ 1 h 259"/>
                  <a:gd name="T12" fmla="*/ 0 w 269"/>
                  <a:gd name="T13" fmla="*/ 1 h 259"/>
                  <a:gd name="T14" fmla="*/ 0 w 269"/>
                  <a:gd name="T15" fmla="*/ 1 h 259"/>
                  <a:gd name="T16" fmla="*/ 0 w 269"/>
                  <a:gd name="T17" fmla="*/ 1 h 259"/>
                  <a:gd name="T18" fmla="*/ 0 w 269"/>
                  <a:gd name="T19" fmla="*/ 1 h 259"/>
                  <a:gd name="T20" fmla="*/ 0 w 269"/>
                  <a:gd name="T21" fmla="*/ 1 h 259"/>
                  <a:gd name="T22" fmla="*/ 0 w 269"/>
                  <a:gd name="T23" fmla="*/ 1 h 259"/>
                  <a:gd name="T24" fmla="*/ 0 w 269"/>
                  <a:gd name="T25" fmla="*/ 1 h 259"/>
                  <a:gd name="T26" fmla="*/ 0 w 269"/>
                  <a:gd name="T27" fmla="*/ 1 h 259"/>
                  <a:gd name="T28" fmla="*/ 0 w 269"/>
                  <a:gd name="T29" fmla="*/ 1 h 259"/>
                  <a:gd name="T30" fmla="*/ 0 w 269"/>
                  <a:gd name="T31" fmla="*/ 1 h 259"/>
                  <a:gd name="T32" fmla="*/ 0 w 269"/>
                  <a:gd name="T33" fmla="*/ 2 h 259"/>
                  <a:gd name="T34" fmla="*/ 0 w 269"/>
                  <a:gd name="T35" fmla="*/ 2 h 259"/>
                  <a:gd name="T36" fmla="*/ 0 w 269"/>
                  <a:gd name="T37" fmla="*/ 1 h 259"/>
                  <a:gd name="T38" fmla="*/ 0 w 269"/>
                  <a:gd name="T39" fmla="*/ 1 h 259"/>
                  <a:gd name="T40" fmla="*/ 0 w 269"/>
                  <a:gd name="T41" fmla="*/ 1 h 259"/>
                  <a:gd name="T42" fmla="*/ 0 w 269"/>
                  <a:gd name="T43" fmla="*/ 1 h 259"/>
                  <a:gd name="T44" fmla="*/ 0 w 269"/>
                  <a:gd name="T45" fmla="*/ 1 h 259"/>
                  <a:gd name="T46" fmla="*/ 0 w 269"/>
                  <a:gd name="T47" fmla="*/ 1 h 259"/>
                  <a:gd name="T48" fmla="*/ 0 w 269"/>
                  <a:gd name="T49" fmla="*/ 1 h 259"/>
                  <a:gd name="T50" fmla="*/ 0 w 269"/>
                  <a:gd name="T51" fmla="*/ 1 h 259"/>
                  <a:gd name="T52" fmla="*/ 0 w 269"/>
                  <a:gd name="T53" fmla="*/ 1 h 259"/>
                  <a:gd name="T54" fmla="*/ 0 w 269"/>
                  <a:gd name="T55" fmla="*/ 1 h 259"/>
                  <a:gd name="T56" fmla="*/ 0 w 269"/>
                  <a:gd name="T57" fmla="*/ 1 h 259"/>
                  <a:gd name="T58" fmla="*/ 1 w 269"/>
                  <a:gd name="T59" fmla="*/ 1 h 259"/>
                  <a:gd name="T60" fmla="*/ 1 w 269"/>
                  <a:gd name="T61" fmla="*/ 1 h 259"/>
                  <a:gd name="T62" fmla="*/ 1 w 269"/>
                  <a:gd name="T63" fmla="*/ 1 h 259"/>
                  <a:gd name="T64" fmla="*/ 1 w 269"/>
                  <a:gd name="T65" fmla="*/ 1 h 259"/>
                  <a:gd name="T66" fmla="*/ 1 w 269"/>
                  <a:gd name="T67" fmla="*/ 1 h 259"/>
                  <a:gd name="T68" fmla="*/ 0 w 269"/>
                  <a:gd name="T69" fmla="*/ 1 h 259"/>
                  <a:gd name="T70" fmla="*/ 0 w 269"/>
                  <a:gd name="T71" fmla="*/ 1 h 259"/>
                  <a:gd name="T72" fmla="*/ 0 w 269"/>
                  <a:gd name="T73" fmla="*/ 1 h 259"/>
                  <a:gd name="T74" fmla="*/ 0 w 269"/>
                  <a:gd name="T75" fmla="*/ 1 h 259"/>
                  <a:gd name="T76" fmla="*/ 0 w 269"/>
                  <a:gd name="T77" fmla="*/ 1 h 259"/>
                  <a:gd name="T78" fmla="*/ 0 w 269"/>
                  <a:gd name="T79" fmla="*/ 1 h 259"/>
                  <a:gd name="T80" fmla="*/ 0 w 269"/>
                  <a:gd name="T81" fmla="*/ 0 h 2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259"/>
                  <a:gd name="T125" fmla="*/ 269 w 269"/>
                  <a:gd name="T126" fmla="*/ 259 h 25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259">
                    <a:moveTo>
                      <a:pt x="132" y="0"/>
                    </a:moveTo>
                    <a:lnTo>
                      <a:pt x="127" y="0"/>
                    </a:lnTo>
                    <a:lnTo>
                      <a:pt x="116" y="2"/>
                    </a:lnTo>
                    <a:lnTo>
                      <a:pt x="99" y="6"/>
                    </a:lnTo>
                    <a:lnTo>
                      <a:pt x="80" y="13"/>
                    </a:lnTo>
                    <a:lnTo>
                      <a:pt x="58" y="24"/>
                    </a:lnTo>
                    <a:lnTo>
                      <a:pt x="38" y="40"/>
                    </a:lnTo>
                    <a:lnTo>
                      <a:pt x="20" y="62"/>
                    </a:lnTo>
                    <a:lnTo>
                      <a:pt x="6" y="92"/>
                    </a:lnTo>
                    <a:lnTo>
                      <a:pt x="0" y="122"/>
                    </a:lnTo>
                    <a:lnTo>
                      <a:pt x="0" y="151"/>
                    </a:lnTo>
                    <a:lnTo>
                      <a:pt x="6" y="177"/>
                    </a:lnTo>
                    <a:lnTo>
                      <a:pt x="14" y="200"/>
                    </a:lnTo>
                    <a:lnTo>
                      <a:pt x="25" y="221"/>
                    </a:lnTo>
                    <a:lnTo>
                      <a:pt x="35" y="238"/>
                    </a:lnTo>
                    <a:lnTo>
                      <a:pt x="44" y="251"/>
                    </a:lnTo>
                    <a:lnTo>
                      <a:pt x="50" y="259"/>
                    </a:lnTo>
                    <a:lnTo>
                      <a:pt x="54" y="258"/>
                    </a:lnTo>
                    <a:lnTo>
                      <a:pt x="66" y="255"/>
                    </a:lnTo>
                    <a:lnTo>
                      <a:pt x="83" y="250"/>
                    </a:lnTo>
                    <a:lnTo>
                      <a:pt x="106" y="245"/>
                    </a:lnTo>
                    <a:lnTo>
                      <a:pt x="133" y="242"/>
                    </a:lnTo>
                    <a:lnTo>
                      <a:pt x="163" y="242"/>
                    </a:lnTo>
                    <a:lnTo>
                      <a:pt x="195" y="245"/>
                    </a:lnTo>
                    <a:lnTo>
                      <a:pt x="227" y="255"/>
                    </a:lnTo>
                    <a:lnTo>
                      <a:pt x="230" y="251"/>
                    </a:lnTo>
                    <a:lnTo>
                      <a:pt x="234" y="242"/>
                    </a:lnTo>
                    <a:lnTo>
                      <a:pt x="242" y="227"/>
                    </a:lnTo>
                    <a:lnTo>
                      <a:pt x="250" y="209"/>
                    </a:lnTo>
                    <a:lnTo>
                      <a:pt x="258" y="188"/>
                    </a:lnTo>
                    <a:lnTo>
                      <a:pt x="265" y="165"/>
                    </a:lnTo>
                    <a:lnTo>
                      <a:pt x="269" y="142"/>
                    </a:lnTo>
                    <a:lnTo>
                      <a:pt x="269" y="120"/>
                    </a:lnTo>
                    <a:lnTo>
                      <a:pt x="264" y="98"/>
                    </a:lnTo>
                    <a:lnTo>
                      <a:pt x="255" y="76"/>
                    </a:lnTo>
                    <a:lnTo>
                      <a:pt x="242" y="55"/>
                    </a:lnTo>
                    <a:lnTo>
                      <a:pt x="226" y="37"/>
                    </a:lnTo>
                    <a:lnTo>
                      <a:pt x="207" y="21"/>
                    </a:lnTo>
                    <a:lnTo>
                      <a:pt x="183" y="9"/>
                    </a:lnTo>
                    <a:lnTo>
                      <a:pt x="159" y="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5" name="Freeform 119">
                <a:extLst>
                  <a:ext uri="{FF2B5EF4-FFF2-40B4-BE49-F238E27FC236}">
                    <a16:creationId xmlns:a16="http://schemas.microsoft.com/office/drawing/2014/main" id="{14876233-67A6-4682-A59F-FE48C05B3D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00" y="1561"/>
                <a:ext cx="46" cy="47"/>
              </a:xfrm>
              <a:custGeom>
                <a:avLst/>
                <a:gdLst>
                  <a:gd name="T0" fmla="*/ 0 w 93"/>
                  <a:gd name="T1" fmla="*/ 1 h 93"/>
                  <a:gd name="T2" fmla="*/ 0 w 93"/>
                  <a:gd name="T3" fmla="*/ 1 h 93"/>
                  <a:gd name="T4" fmla="*/ 0 w 93"/>
                  <a:gd name="T5" fmla="*/ 1 h 93"/>
                  <a:gd name="T6" fmla="*/ 0 w 93"/>
                  <a:gd name="T7" fmla="*/ 1 h 93"/>
                  <a:gd name="T8" fmla="*/ 0 w 93"/>
                  <a:gd name="T9" fmla="*/ 1 h 93"/>
                  <a:gd name="T10" fmla="*/ 0 w 93"/>
                  <a:gd name="T11" fmla="*/ 1 h 93"/>
                  <a:gd name="T12" fmla="*/ 0 w 93"/>
                  <a:gd name="T13" fmla="*/ 1 h 93"/>
                  <a:gd name="T14" fmla="*/ 0 w 93"/>
                  <a:gd name="T15" fmla="*/ 1 h 93"/>
                  <a:gd name="T16" fmla="*/ 0 w 93"/>
                  <a:gd name="T17" fmla="*/ 1 h 93"/>
                  <a:gd name="T18" fmla="*/ 0 w 93"/>
                  <a:gd name="T19" fmla="*/ 1 h 93"/>
                  <a:gd name="T20" fmla="*/ 0 w 93"/>
                  <a:gd name="T21" fmla="*/ 1 h 93"/>
                  <a:gd name="T22" fmla="*/ 0 w 93"/>
                  <a:gd name="T23" fmla="*/ 1 h 93"/>
                  <a:gd name="T24" fmla="*/ 0 w 93"/>
                  <a:gd name="T25" fmla="*/ 1 h 93"/>
                  <a:gd name="T26" fmla="*/ 0 w 93"/>
                  <a:gd name="T27" fmla="*/ 1 h 93"/>
                  <a:gd name="T28" fmla="*/ 0 w 93"/>
                  <a:gd name="T29" fmla="*/ 1 h 93"/>
                  <a:gd name="T30" fmla="*/ 0 w 93"/>
                  <a:gd name="T31" fmla="*/ 0 h 93"/>
                  <a:gd name="T32" fmla="*/ 0 w 93"/>
                  <a:gd name="T33" fmla="*/ 0 h 93"/>
                  <a:gd name="T34" fmla="*/ 0 w 93"/>
                  <a:gd name="T35" fmla="*/ 1 h 93"/>
                  <a:gd name="T36" fmla="*/ 0 w 93"/>
                  <a:gd name="T37" fmla="*/ 1 h 93"/>
                  <a:gd name="T38" fmla="*/ 0 w 93"/>
                  <a:gd name="T39" fmla="*/ 1 h 93"/>
                  <a:gd name="T40" fmla="*/ 0 w 93"/>
                  <a:gd name="T41" fmla="*/ 1 h 93"/>
                  <a:gd name="T42" fmla="*/ 0 w 93"/>
                  <a:gd name="T43" fmla="*/ 1 h 93"/>
                  <a:gd name="T44" fmla="*/ 0 w 93"/>
                  <a:gd name="T45" fmla="*/ 1 h 93"/>
                  <a:gd name="T46" fmla="*/ 0 w 93"/>
                  <a:gd name="T47" fmla="*/ 1 h 93"/>
                  <a:gd name="T48" fmla="*/ 0 w 93"/>
                  <a:gd name="T49" fmla="*/ 1 h 93"/>
                  <a:gd name="T50" fmla="*/ 0 w 93"/>
                  <a:gd name="T51" fmla="*/ 1 h 93"/>
                  <a:gd name="T52" fmla="*/ 0 w 93"/>
                  <a:gd name="T53" fmla="*/ 1 h 93"/>
                  <a:gd name="T54" fmla="*/ 0 w 93"/>
                  <a:gd name="T55" fmla="*/ 1 h 93"/>
                  <a:gd name="T56" fmla="*/ 0 w 93"/>
                  <a:gd name="T57" fmla="*/ 1 h 93"/>
                  <a:gd name="T58" fmla="*/ 0 w 93"/>
                  <a:gd name="T59" fmla="*/ 1 h 93"/>
                  <a:gd name="T60" fmla="*/ 0 w 93"/>
                  <a:gd name="T61" fmla="*/ 1 h 93"/>
                  <a:gd name="T62" fmla="*/ 0 w 93"/>
                  <a:gd name="T63" fmla="*/ 1 h 93"/>
                  <a:gd name="T64" fmla="*/ 0 w 93"/>
                  <a:gd name="T65" fmla="*/ 1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93"/>
                  <a:gd name="T101" fmla="*/ 93 w 9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93">
                    <a:moveTo>
                      <a:pt x="48" y="93"/>
                    </a:moveTo>
                    <a:lnTo>
                      <a:pt x="57" y="92"/>
                    </a:lnTo>
                    <a:lnTo>
                      <a:pt x="66" y="89"/>
                    </a:lnTo>
                    <a:lnTo>
                      <a:pt x="73" y="84"/>
                    </a:lnTo>
                    <a:lnTo>
                      <a:pt x="80" y="78"/>
                    </a:lnTo>
                    <a:lnTo>
                      <a:pt x="86" y="71"/>
                    </a:lnTo>
                    <a:lnTo>
                      <a:pt x="89" y="63"/>
                    </a:lnTo>
                    <a:lnTo>
                      <a:pt x="93" y="54"/>
                    </a:lnTo>
                    <a:lnTo>
                      <a:pt x="93" y="45"/>
                    </a:lnTo>
                    <a:lnTo>
                      <a:pt x="92" y="36"/>
                    </a:lnTo>
                    <a:lnTo>
                      <a:pt x="89" y="26"/>
                    </a:lnTo>
                    <a:lnTo>
                      <a:pt x="85" y="19"/>
                    </a:lnTo>
                    <a:lnTo>
                      <a:pt x="79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6"/>
                    </a:lnTo>
                    <a:lnTo>
                      <a:pt x="4" y="66"/>
                    </a:lnTo>
                    <a:lnTo>
                      <a:pt x="9" y="74"/>
                    </a:lnTo>
                    <a:lnTo>
                      <a:pt x="15" y="81"/>
                    </a:lnTo>
                    <a:lnTo>
                      <a:pt x="21" y="85"/>
                    </a:lnTo>
                    <a:lnTo>
                      <a:pt x="29" y="90"/>
                    </a:lnTo>
                    <a:lnTo>
                      <a:pt x="39" y="92"/>
                    </a:lnTo>
                    <a:lnTo>
                      <a:pt x="48" y="9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6" name="Freeform 120">
                <a:extLst>
                  <a:ext uri="{FF2B5EF4-FFF2-40B4-BE49-F238E27FC236}">
                    <a16:creationId xmlns:a16="http://schemas.microsoft.com/office/drawing/2014/main" id="{FA62722B-3CB5-455E-8BE0-8670B008E7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358"/>
                <a:ext cx="8" cy="72"/>
              </a:xfrm>
              <a:custGeom>
                <a:avLst/>
                <a:gdLst>
                  <a:gd name="T0" fmla="*/ 1 w 16"/>
                  <a:gd name="T1" fmla="*/ 1 h 143"/>
                  <a:gd name="T2" fmla="*/ 1 w 16"/>
                  <a:gd name="T3" fmla="*/ 0 h 143"/>
                  <a:gd name="T4" fmla="*/ 0 w 16"/>
                  <a:gd name="T5" fmla="*/ 1 h 143"/>
                  <a:gd name="T6" fmla="*/ 1 w 16"/>
                  <a:gd name="T7" fmla="*/ 1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43"/>
                  <a:gd name="T14" fmla="*/ 16 w 16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43">
                    <a:moveTo>
                      <a:pt x="16" y="142"/>
                    </a:moveTo>
                    <a:lnTo>
                      <a:pt x="6" y="0"/>
                    </a:lnTo>
                    <a:lnTo>
                      <a:pt x="0" y="143"/>
                    </a:lnTo>
                    <a:lnTo>
                      <a:pt x="16" y="14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7" name="Freeform 121">
                <a:extLst>
                  <a:ext uri="{FF2B5EF4-FFF2-40B4-BE49-F238E27FC236}">
                    <a16:creationId xmlns:a16="http://schemas.microsoft.com/office/drawing/2014/main" id="{74DCBE26-C6AA-4A1E-9F80-BAF7DAA9382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59" y="1455"/>
                <a:ext cx="47" cy="9"/>
              </a:xfrm>
              <a:custGeom>
                <a:avLst/>
                <a:gdLst>
                  <a:gd name="T0" fmla="*/ 0 w 94"/>
                  <a:gd name="T1" fmla="*/ 1 h 18"/>
                  <a:gd name="T2" fmla="*/ 1 w 94"/>
                  <a:gd name="T3" fmla="*/ 0 h 18"/>
                  <a:gd name="T4" fmla="*/ 1 w 94"/>
                  <a:gd name="T5" fmla="*/ 1 h 18"/>
                  <a:gd name="T6" fmla="*/ 0 w 94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18"/>
                  <a:gd name="T14" fmla="*/ 94 w 94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18">
                    <a:moveTo>
                      <a:pt x="0" y="10"/>
                    </a:moveTo>
                    <a:lnTo>
                      <a:pt x="94" y="0"/>
                    </a:lnTo>
                    <a:lnTo>
                      <a:pt x="4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8" name="Freeform 122">
                <a:extLst>
                  <a:ext uri="{FF2B5EF4-FFF2-40B4-BE49-F238E27FC236}">
                    <a16:creationId xmlns:a16="http://schemas.microsoft.com/office/drawing/2014/main" id="{5FEBAB1F-1B64-4F18-8C91-9A44D3BD7D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6" y="1458"/>
                <a:ext cx="48" cy="7"/>
              </a:xfrm>
              <a:custGeom>
                <a:avLst/>
                <a:gdLst>
                  <a:gd name="T0" fmla="*/ 1 w 95"/>
                  <a:gd name="T1" fmla="*/ 1 h 14"/>
                  <a:gd name="T2" fmla="*/ 0 w 95"/>
                  <a:gd name="T3" fmla="*/ 0 h 14"/>
                  <a:gd name="T4" fmla="*/ 1 w 95"/>
                  <a:gd name="T5" fmla="*/ 1 h 14"/>
                  <a:gd name="T6" fmla="*/ 1 w 95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"/>
                  <a:gd name="T13" fmla="*/ 0 h 14"/>
                  <a:gd name="T14" fmla="*/ 95 w 95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" h="14">
                    <a:moveTo>
                      <a:pt x="95" y="6"/>
                    </a:moveTo>
                    <a:lnTo>
                      <a:pt x="0" y="0"/>
                    </a:lnTo>
                    <a:lnTo>
                      <a:pt x="91" y="14"/>
                    </a:lnTo>
                    <a:lnTo>
                      <a:pt x="95" y="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19" name="Freeform 123">
                <a:extLst>
                  <a:ext uri="{FF2B5EF4-FFF2-40B4-BE49-F238E27FC236}">
                    <a16:creationId xmlns:a16="http://schemas.microsoft.com/office/drawing/2014/main" id="{7058ED64-533E-4BB7-BE84-5CA3C17071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70" y="1525"/>
                <a:ext cx="134" cy="30"/>
              </a:xfrm>
              <a:custGeom>
                <a:avLst/>
                <a:gdLst>
                  <a:gd name="T0" fmla="*/ 0 w 267"/>
                  <a:gd name="T1" fmla="*/ 1 h 60"/>
                  <a:gd name="T2" fmla="*/ 1 w 267"/>
                  <a:gd name="T3" fmla="*/ 1 h 60"/>
                  <a:gd name="T4" fmla="*/ 1 w 267"/>
                  <a:gd name="T5" fmla="*/ 1 h 60"/>
                  <a:gd name="T6" fmla="*/ 1 w 267"/>
                  <a:gd name="T7" fmla="*/ 1 h 60"/>
                  <a:gd name="T8" fmla="*/ 1 w 267"/>
                  <a:gd name="T9" fmla="*/ 1 h 60"/>
                  <a:gd name="T10" fmla="*/ 1 w 267"/>
                  <a:gd name="T11" fmla="*/ 1 h 60"/>
                  <a:gd name="T12" fmla="*/ 1 w 267"/>
                  <a:gd name="T13" fmla="*/ 1 h 60"/>
                  <a:gd name="T14" fmla="*/ 1 w 267"/>
                  <a:gd name="T15" fmla="*/ 1 h 60"/>
                  <a:gd name="T16" fmla="*/ 1 w 267"/>
                  <a:gd name="T17" fmla="*/ 1 h 60"/>
                  <a:gd name="T18" fmla="*/ 1 w 267"/>
                  <a:gd name="T19" fmla="*/ 1 h 60"/>
                  <a:gd name="T20" fmla="*/ 1 w 267"/>
                  <a:gd name="T21" fmla="*/ 1 h 60"/>
                  <a:gd name="T22" fmla="*/ 1 w 267"/>
                  <a:gd name="T23" fmla="*/ 1 h 60"/>
                  <a:gd name="T24" fmla="*/ 1 w 267"/>
                  <a:gd name="T25" fmla="*/ 1 h 60"/>
                  <a:gd name="T26" fmla="*/ 1 w 267"/>
                  <a:gd name="T27" fmla="*/ 1 h 60"/>
                  <a:gd name="T28" fmla="*/ 1 w 267"/>
                  <a:gd name="T29" fmla="*/ 1 h 60"/>
                  <a:gd name="T30" fmla="*/ 1 w 267"/>
                  <a:gd name="T31" fmla="*/ 1 h 60"/>
                  <a:gd name="T32" fmla="*/ 2 w 267"/>
                  <a:gd name="T33" fmla="*/ 0 h 60"/>
                  <a:gd name="T34" fmla="*/ 1 w 267"/>
                  <a:gd name="T35" fmla="*/ 1 h 60"/>
                  <a:gd name="T36" fmla="*/ 0 w 267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7"/>
                  <a:gd name="T58" fmla="*/ 0 h 60"/>
                  <a:gd name="T59" fmla="*/ 267 w 267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7" h="60">
                    <a:moveTo>
                      <a:pt x="0" y="60"/>
                    </a:moveTo>
                    <a:lnTo>
                      <a:pt x="2" y="60"/>
                    </a:lnTo>
                    <a:lnTo>
                      <a:pt x="7" y="58"/>
                    </a:lnTo>
                    <a:lnTo>
                      <a:pt x="15" y="57"/>
                    </a:lnTo>
                    <a:lnTo>
                      <a:pt x="25" y="53"/>
                    </a:lnTo>
                    <a:lnTo>
                      <a:pt x="39" y="50"/>
                    </a:lnTo>
                    <a:lnTo>
                      <a:pt x="54" y="47"/>
                    </a:lnTo>
                    <a:lnTo>
                      <a:pt x="71" y="42"/>
                    </a:lnTo>
                    <a:lnTo>
                      <a:pt x="91" y="37"/>
                    </a:lnTo>
                    <a:lnTo>
                      <a:pt x="110" y="33"/>
                    </a:lnTo>
                    <a:lnTo>
                      <a:pt x="132" y="28"/>
                    </a:lnTo>
                    <a:lnTo>
                      <a:pt x="154" y="24"/>
                    </a:lnTo>
                    <a:lnTo>
                      <a:pt x="177" y="18"/>
                    </a:lnTo>
                    <a:lnTo>
                      <a:pt x="199" y="13"/>
                    </a:lnTo>
                    <a:lnTo>
                      <a:pt x="222" y="9"/>
                    </a:lnTo>
                    <a:lnTo>
                      <a:pt x="245" y="4"/>
                    </a:lnTo>
                    <a:lnTo>
                      <a:pt x="267" y="0"/>
                    </a:lnTo>
                    <a:lnTo>
                      <a:pt x="11" y="2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0" name="Freeform 124">
                <a:extLst>
                  <a:ext uri="{FF2B5EF4-FFF2-40B4-BE49-F238E27FC236}">
                    <a16:creationId xmlns:a16="http://schemas.microsoft.com/office/drawing/2014/main" id="{34E3B36D-EFC0-4DBD-A5CC-8396E548BC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7" y="1536"/>
                <a:ext cx="135" cy="23"/>
              </a:xfrm>
              <a:custGeom>
                <a:avLst/>
                <a:gdLst>
                  <a:gd name="T0" fmla="*/ 1 w 270"/>
                  <a:gd name="T1" fmla="*/ 1 h 46"/>
                  <a:gd name="T2" fmla="*/ 1 w 270"/>
                  <a:gd name="T3" fmla="*/ 1 h 46"/>
                  <a:gd name="T4" fmla="*/ 1 w 270"/>
                  <a:gd name="T5" fmla="*/ 1 h 46"/>
                  <a:gd name="T6" fmla="*/ 1 w 270"/>
                  <a:gd name="T7" fmla="*/ 1 h 46"/>
                  <a:gd name="T8" fmla="*/ 1 w 270"/>
                  <a:gd name="T9" fmla="*/ 1 h 46"/>
                  <a:gd name="T10" fmla="*/ 1 w 270"/>
                  <a:gd name="T11" fmla="*/ 1 h 46"/>
                  <a:gd name="T12" fmla="*/ 1 w 270"/>
                  <a:gd name="T13" fmla="*/ 1 h 46"/>
                  <a:gd name="T14" fmla="*/ 1 w 270"/>
                  <a:gd name="T15" fmla="*/ 1 h 46"/>
                  <a:gd name="T16" fmla="*/ 1 w 270"/>
                  <a:gd name="T17" fmla="*/ 1 h 46"/>
                  <a:gd name="T18" fmla="*/ 1 w 270"/>
                  <a:gd name="T19" fmla="*/ 1 h 46"/>
                  <a:gd name="T20" fmla="*/ 1 w 270"/>
                  <a:gd name="T21" fmla="*/ 1 h 46"/>
                  <a:gd name="T22" fmla="*/ 1 w 270"/>
                  <a:gd name="T23" fmla="*/ 1 h 46"/>
                  <a:gd name="T24" fmla="*/ 1 w 270"/>
                  <a:gd name="T25" fmla="*/ 1 h 46"/>
                  <a:gd name="T26" fmla="*/ 1 w 270"/>
                  <a:gd name="T27" fmla="*/ 1 h 46"/>
                  <a:gd name="T28" fmla="*/ 1 w 270"/>
                  <a:gd name="T29" fmla="*/ 1 h 46"/>
                  <a:gd name="T30" fmla="*/ 1 w 270"/>
                  <a:gd name="T31" fmla="*/ 1 h 46"/>
                  <a:gd name="T32" fmla="*/ 0 w 270"/>
                  <a:gd name="T33" fmla="*/ 0 h 46"/>
                  <a:gd name="T34" fmla="*/ 1 w 270"/>
                  <a:gd name="T35" fmla="*/ 1 h 46"/>
                  <a:gd name="T36" fmla="*/ 1 w 270"/>
                  <a:gd name="T37" fmla="*/ 1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0"/>
                  <a:gd name="T58" fmla="*/ 0 h 46"/>
                  <a:gd name="T59" fmla="*/ 270 w 270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0" h="46">
                    <a:moveTo>
                      <a:pt x="270" y="46"/>
                    </a:moveTo>
                    <a:lnTo>
                      <a:pt x="267" y="46"/>
                    </a:lnTo>
                    <a:lnTo>
                      <a:pt x="263" y="45"/>
                    </a:lnTo>
                    <a:lnTo>
                      <a:pt x="255" y="43"/>
                    </a:lnTo>
                    <a:lnTo>
                      <a:pt x="244" y="41"/>
                    </a:lnTo>
                    <a:lnTo>
                      <a:pt x="231" y="38"/>
                    </a:lnTo>
                    <a:lnTo>
                      <a:pt x="216" y="36"/>
                    </a:lnTo>
                    <a:lnTo>
                      <a:pt x="197" y="32"/>
                    </a:lnTo>
                    <a:lnTo>
                      <a:pt x="179" y="28"/>
                    </a:lnTo>
                    <a:lnTo>
                      <a:pt x="158" y="24"/>
                    </a:lnTo>
                    <a:lnTo>
                      <a:pt x="136" y="21"/>
                    </a:lnTo>
                    <a:lnTo>
                      <a:pt x="114" y="17"/>
                    </a:lnTo>
                    <a:lnTo>
                      <a:pt x="91" y="13"/>
                    </a:lnTo>
                    <a:lnTo>
                      <a:pt x="68" y="9"/>
                    </a:lnTo>
                    <a:lnTo>
                      <a:pt x="45" y="6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256" y="11"/>
                    </a:lnTo>
                    <a:lnTo>
                      <a:pt x="270" y="4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1" name="Freeform 125">
                <a:extLst>
                  <a:ext uri="{FF2B5EF4-FFF2-40B4-BE49-F238E27FC236}">
                    <a16:creationId xmlns:a16="http://schemas.microsoft.com/office/drawing/2014/main" id="{1D9B5A33-00C9-4838-B060-3DB98B2A6F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51" y="1481"/>
                <a:ext cx="86" cy="26"/>
              </a:xfrm>
              <a:custGeom>
                <a:avLst/>
                <a:gdLst>
                  <a:gd name="T0" fmla="*/ 0 w 173"/>
                  <a:gd name="T1" fmla="*/ 1 h 51"/>
                  <a:gd name="T2" fmla="*/ 0 w 173"/>
                  <a:gd name="T3" fmla="*/ 1 h 51"/>
                  <a:gd name="T4" fmla="*/ 0 w 173"/>
                  <a:gd name="T5" fmla="*/ 1 h 51"/>
                  <a:gd name="T6" fmla="*/ 0 w 173"/>
                  <a:gd name="T7" fmla="*/ 1 h 51"/>
                  <a:gd name="T8" fmla="*/ 0 w 173"/>
                  <a:gd name="T9" fmla="*/ 1 h 51"/>
                  <a:gd name="T10" fmla="*/ 0 w 173"/>
                  <a:gd name="T11" fmla="*/ 1 h 51"/>
                  <a:gd name="T12" fmla="*/ 0 w 173"/>
                  <a:gd name="T13" fmla="*/ 1 h 51"/>
                  <a:gd name="T14" fmla="*/ 0 w 173"/>
                  <a:gd name="T15" fmla="*/ 1 h 51"/>
                  <a:gd name="T16" fmla="*/ 0 w 173"/>
                  <a:gd name="T17" fmla="*/ 1 h 51"/>
                  <a:gd name="T18" fmla="*/ 0 w 173"/>
                  <a:gd name="T19" fmla="*/ 1 h 51"/>
                  <a:gd name="T20" fmla="*/ 0 w 173"/>
                  <a:gd name="T21" fmla="*/ 1 h 51"/>
                  <a:gd name="T22" fmla="*/ 0 w 173"/>
                  <a:gd name="T23" fmla="*/ 1 h 51"/>
                  <a:gd name="T24" fmla="*/ 0 w 173"/>
                  <a:gd name="T25" fmla="*/ 1 h 51"/>
                  <a:gd name="T26" fmla="*/ 0 w 173"/>
                  <a:gd name="T27" fmla="*/ 1 h 51"/>
                  <a:gd name="T28" fmla="*/ 0 w 173"/>
                  <a:gd name="T29" fmla="*/ 1 h 51"/>
                  <a:gd name="T30" fmla="*/ 0 w 173"/>
                  <a:gd name="T31" fmla="*/ 1 h 51"/>
                  <a:gd name="T32" fmla="*/ 0 w 173"/>
                  <a:gd name="T33" fmla="*/ 1 h 51"/>
                  <a:gd name="T34" fmla="*/ 0 w 173"/>
                  <a:gd name="T35" fmla="*/ 1 h 51"/>
                  <a:gd name="T36" fmla="*/ 0 w 173"/>
                  <a:gd name="T37" fmla="*/ 0 h 51"/>
                  <a:gd name="T38" fmla="*/ 0 w 173"/>
                  <a:gd name="T39" fmla="*/ 0 h 51"/>
                  <a:gd name="T40" fmla="*/ 0 w 173"/>
                  <a:gd name="T41" fmla="*/ 1 h 51"/>
                  <a:gd name="T42" fmla="*/ 0 w 173"/>
                  <a:gd name="T43" fmla="*/ 1 h 51"/>
                  <a:gd name="T44" fmla="*/ 0 w 173"/>
                  <a:gd name="T45" fmla="*/ 1 h 51"/>
                  <a:gd name="T46" fmla="*/ 0 w 173"/>
                  <a:gd name="T47" fmla="*/ 1 h 51"/>
                  <a:gd name="T48" fmla="*/ 0 w 173"/>
                  <a:gd name="T49" fmla="*/ 1 h 51"/>
                  <a:gd name="T50" fmla="*/ 0 w 173"/>
                  <a:gd name="T51" fmla="*/ 1 h 51"/>
                  <a:gd name="T52" fmla="*/ 0 w 173"/>
                  <a:gd name="T53" fmla="*/ 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3"/>
                  <a:gd name="T82" fmla="*/ 0 h 51"/>
                  <a:gd name="T83" fmla="*/ 173 w 173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3" h="51">
                    <a:moveTo>
                      <a:pt x="173" y="14"/>
                    </a:moveTo>
                    <a:lnTo>
                      <a:pt x="163" y="44"/>
                    </a:lnTo>
                    <a:lnTo>
                      <a:pt x="159" y="43"/>
                    </a:lnTo>
                    <a:lnTo>
                      <a:pt x="148" y="39"/>
                    </a:lnTo>
                    <a:lnTo>
                      <a:pt x="132" y="36"/>
                    </a:lnTo>
                    <a:lnTo>
                      <a:pt x="111" y="33"/>
                    </a:lnTo>
                    <a:lnTo>
                      <a:pt x="88" y="32"/>
                    </a:lnTo>
                    <a:lnTo>
                      <a:pt x="64" y="33"/>
                    </a:lnTo>
                    <a:lnTo>
                      <a:pt x="41" y="39"/>
                    </a:lnTo>
                    <a:lnTo>
                      <a:pt x="20" y="51"/>
                    </a:lnTo>
                    <a:lnTo>
                      <a:pt x="0" y="31"/>
                    </a:lnTo>
                    <a:lnTo>
                      <a:pt x="1" y="30"/>
                    </a:lnTo>
                    <a:lnTo>
                      <a:pt x="5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1" y="10"/>
                    </a:lnTo>
                    <a:lnTo>
                      <a:pt x="48" y="6"/>
                    </a:lnTo>
                    <a:lnTo>
                      <a:pt x="67" y="1"/>
                    </a:lnTo>
                    <a:lnTo>
                      <a:pt x="90" y="0"/>
                    </a:lnTo>
                    <a:lnTo>
                      <a:pt x="106" y="0"/>
                    </a:lnTo>
                    <a:lnTo>
                      <a:pt x="122" y="1"/>
                    </a:lnTo>
                    <a:lnTo>
                      <a:pt x="136" y="3"/>
                    </a:lnTo>
                    <a:lnTo>
                      <a:pt x="149" y="7"/>
                    </a:lnTo>
                    <a:lnTo>
                      <a:pt x="159" y="9"/>
                    </a:lnTo>
                    <a:lnTo>
                      <a:pt x="166" y="11"/>
                    </a:lnTo>
                    <a:lnTo>
                      <a:pt x="172" y="13"/>
                    </a:lnTo>
                    <a:lnTo>
                      <a:pt x="173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2" name="Freeform 126">
                <a:extLst>
                  <a:ext uri="{FF2B5EF4-FFF2-40B4-BE49-F238E27FC236}">
                    <a16:creationId xmlns:a16="http://schemas.microsoft.com/office/drawing/2014/main" id="{6D981422-482A-4A14-838B-671D5DEFBE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0" y="1514"/>
                <a:ext cx="57" cy="13"/>
              </a:xfrm>
              <a:custGeom>
                <a:avLst/>
                <a:gdLst>
                  <a:gd name="T0" fmla="*/ 1 w 114"/>
                  <a:gd name="T1" fmla="*/ 0 h 25"/>
                  <a:gd name="T2" fmla="*/ 1 w 114"/>
                  <a:gd name="T3" fmla="*/ 0 h 25"/>
                  <a:gd name="T4" fmla="*/ 1 w 114"/>
                  <a:gd name="T5" fmla="*/ 1 h 25"/>
                  <a:gd name="T6" fmla="*/ 1 w 114"/>
                  <a:gd name="T7" fmla="*/ 1 h 25"/>
                  <a:gd name="T8" fmla="*/ 1 w 114"/>
                  <a:gd name="T9" fmla="*/ 1 h 25"/>
                  <a:gd name="T10" fmla="*/ 1 w 114"/>
                  <a:gd name="T11" fmla="*/ 1 h 25"/>
                  <a:gd name="T12" fmla="*/ 1 w 114"/>
                  <a:gd name="T13" fmla="*/ 1 h 25"/>
                  <a:gd name="T14" fmla="*/ 1 w 114"/>
                  <a:gd name="T15" fmla="*/ 1 h 25"/>
                  <a:gd name="T16" fmla="*/ 1 w 114"/>
                  <a:gd name="T17" fmla="*/ 1 h 25"/>
                  <a:gd name="T18" fmla="*/ 1 w 114"/>
                  <a:gd name="T19" fmla="*/ 1 h 25"/>
                  <a:gd name="T20" fmla="*/ 1 w 114"/>
                  <a:gd name="T21" fmla="*/ 1 h 25"/>
                  <a:gd name="T22" fmla="*/ 1 w 114"/>
                  <a:gd name="T23" fmla="*/ 1 h 25"/>
                  <a:gd name="T24" fmla="*/ 1 w 114"/>
                  <a:gd name="T25" fmla="*/ 1 h 25"/>
                  <a:gd name="T26" fmla="*/ 0 w 114"/>
                  <a:gd name="T27" fmla="*/ 1 h 25"/>
                  <a:gd name="T28" fmla="*/ 0 w 114"/>
                  <a:gd name="T29" fmla="*/ 1 h 25"/>
                  <a:gd name="T30" fmla="*/ 1 w 114"/>
                  <a:gd name="T31" fmla="*/ 1 h 25"/>
                  <a:gd name="T32" fmla="*/ 1 w 114"/>
                  <a:gd name="T33" fmla="*/ 1 h 25"/>
                  <a:gd name="T34" fmla="*/ 1 w 114"/>
                  <a:gd name="T35" fmla="*/ 1 h 25"/>
                  <a:gd name="T36" fmla="*/ 1 w 114"/>
                  <a:gd name="T37" fmla="*/ 1 h 25"/>
                  <a:gd name="T38" fmla="*/ 1 w 114"/>
                  <a:gd name="T39" fmla="*/ 1 h 25"/>
                  <a:gd name="T40" fmla="*/ 1 w 114"/>
                  <a:gd name="T41" fmla="*/ 1 h 25"/>
                  <a:gd name="T42" fmla="*/ 1 w 114"/>
                  <a:gd name="T43" fmla="*/ 1 h 25"/>
                  <a:gd name="T44" fmla="*/ 1 w 114"/>
                  <a:gd name="T45" fmla="*/ 1 h 25"/>
                  <a:gd name="T46" fmla="*/ 1 w 114"/>
                  <a:gd name="T47" fmla="*/ 1 h 25"/>
                  <a:gd name="T48" fmla="*/ 1 w 114"/>
                  <a:gd name="T49" fmla="*/ 1 h 25"/>
                  <a:gd name="T50" fmla="*/ 1 w 114"/>
                  <a:gd name="T51" fmla="*/ 0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4"/>
                  <a:gd name="T79" fmla="*/ 0 h 25"/>
                  <a:gd name="T80" fmla="*/ 114 w 114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4" h="25">
                    <a:moveTo>
                      <a:pt x="114" y="0"/>
                    </a:moveTo>
                    <a:lnTo>
                      <a:pt x="113" y="0"/>
                    </a:lnTo>
                    <a:lnTo>
                      <a:pt x="110" y="2"/>
                    </a:lnTo>
                    <a:lnTo>
                      <a:pt x="103" y="3"/>
                    </a:lnTo>
                    <a:lnTo>
                      <a:pt x="94" y="5"/>
                    </a:lnTo>
                    <a:lnTo>
                      <a:pt x="81" y="8"/>
                    </a:lnTo>
                    <a:lnTo>
                      <a:pt x="64" y="10"/>
                    </a:lnTo>
                    <a:lnTo>
                      <a:pt x="43" y="12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3" y="15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4" y="23"/>
                    </a:lnTo>
                    <a:lnTo>
                      <a:pt x="12" y="25"/>
                    </a:lnTo>
                    <a:lnTo>
                      <a:pt x="21" y="25"/>
                    </a:lnTo>
                    <a:lnTo>
                      <a:pt x="35" y="25"/>
                    </a:lnTo>
                    <a:lnTo>
                      <a:pt x="51" y="25"/>
                    </a:lnTo>
                    <a:lnTo>
                      <a:pt x="67" y="23"/>
                    </a:lnTo>
                    <a:lnTo>
                      <a:pt x="83" y="21"/>
                    </a:lnTo>
                    <a:lnTo>
                      <a:pt x="97" y="18"/>
                    </a:lnTo>
                    <a:lnTo>
                      <a:pt x="107" y="16"/>
                    </a:lnTo>
                    <a:lnTo>
                      <a:pt x="113" y="1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3" name="Freeform 127">
                <a:extLst>
                  <a:ext uri="{FF2B5EF4-FFF2-40B4-BE49-F238E27FC236}">
                    <a16:creationId xmlns:a16="http://schemas.microsoft.com/office/drawing/2014/main" id="{95BD4EAD-D46B-49D5-8B40-A80150C6AA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2" y="1511"/>
                <a:ext cx="30" cy="33"/>
              </a:xfrm>
              <a:custGeom>
                <a:avLst/>
                <a:gdLst>
                  <a:gd name="T0" fmla="*/ 1 w 60"/>
                  <a:gd name="T1" fmla="*/ 1 h 65"/>
                  <a:gd name="T2" fmla="*/ 1 w 60"/>
                  <a:gd name="T3" fmla="*/ 1 h 65"/>
                  <a:gd name="T4" fmla="*/ 1 w 60"/>
                  <a:gd name="T5" fmla="*/ 1 h 65"/>
                  <a:gd name="T6" fmla="*/ 1 w 60"/>
                  <a:gd name="T7" fmla="*/ 1 h 65"/>
                  <a:gd name="T8" fmla="*/ 1 w 60"/>
                  <a:gd name="T9" fmla="*/ 1 h 65"/>
                  <a:gd name="T10" fmla="*/ 1 w 60"/>
                  <a:gd name="T11" fmla="*/ 1 h 65"/>
                  <a:gd name="T12" fmla="*/ 1 w 60"/>
                  <a:gd name="T13" fmla="*/ 1 h 65"/>
                  <a:gd name="T14" fmla="*/ 1 w 60"/>
                  <a:gd name="T15" fmla="*/ 1 h 65"/>
                  <a:gd name="T16" fmla="*/ 1 w 60"/>
                  <a:gd name="T17" fmla="*/ 0 h 65"/>
                  <a:gd name="T18" fmla="*/ 1 w 60"/>
                  <a:gd name="T19" fmla="*/ 1 h 65"/>
                  <a:gd name="T20" fmla="*/ 1 w 60"/>
                  <a:gd name="T21" fmla="*/ 1 h 65"/>
                  <a:gd name="T22" fmla="*/ 1 w 60"/>
                  <a:gd name="T23" fmla="*/ 1 h 65"/>
                  <a:gd name="T24" fmla="*/ 0 w 60"/>
                  <a:gd name="T25" fmla="*/ 1 h 65"/>
                  <a:gd name="T26" fmla="*/ 1 w 60"/>
                  <a:gd name="T27" fmla="*/ 1 h 65"/>
                  <a:gd name="T28" fmla="*/ 1 w 60"/>
                  <a:gd name="T29" fmla="*/ 1 h 65"/>
                  <a:gd name="T30" fmla="*/ 1 w 60"/>
                  <a:gd name="T31" fmla="*/ 1 h 65"/>
                  <a:gd name="T32" fmla="*/ 1 w 60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65"/>
                  <a:gd name="T53" fmla="*/ 60 w 6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65">
                    <a:moveTo>
                      <a:pt x="31" y="65"/>
                    </a:moveTo>
                    <a:lnTo>
                      <a:pt x="42" y="63"/>
                    </a:lnTo>
                    <a:lnTo>
                      <a:pt x="51" y="55"/>
                    </a:lnTo>
                    <a:lnTo>
                      <a:pt x="57" y="45"/>
                    </a:lnTo>
                    <a:lnTo>
                      <a:pt x="60" y="32"/>
                    </a:lnTo>
                    <a:lnTo>
                      <a:pt x="56" y="19"/>
                    </a:lnTo>
                    <a:lnTo>
                      <a:pt x="50" y="9"/>
                    </a:lnTo>
                    <a:lnTo>
                      <a:pt x="40" y="2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3"/>
                    </a:lnTo>
                    <a:lnTo>
                      <a:pt x="3" y="46"/>
                    </a:lnTo>
                    <a:lnTo>
                      <a:pt x="9" y="56"/>
                    </a:lnTo>
                    <a:lnTo>
                      <a:pt x="19" y="63"/>
                    </a:lnTo>
                    <a:lnTo>
                      <a:pt x="31" y="6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4" name="Freeform 128">
                <a:extLst>
                  <a:ext uri="{FF2B5EF4-FFF2-40B4-BE49-F238E27FC236}">
                    <a16:creationId xmlns:a16="http://schemas.microsoft.com/office/drawing/2014/main" id="{204A65E7-13CF-430F-B414-4B6A250D37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07" y="1525"/>
                <a:ext cx="51" cy="11"/>
              </a:xfrm>
              <a:custGeom>
                <a:avLst/>
                <a:gdLst>
                  <a:gd name="T0" fmla="*/ 0 w 103"/>
                  <a:gd name="T1" fmla="*/ 1 h 22"/>
                  <a:gd name="T2" fmla="*/ 0 w 103"/>
                  <a:gd name="T3" fmla="*/ 1 h 22"/>
                  <a:gd name="T4" fmla="*/ 0 w 103"/>
                  <a:gd name="T5" fmla="*/ 1 h 22"/>
                  <a:gd name="T6" fmla="*/ 0 w 103"/>
                  <a:gd name="T7" fmla="*/ 1 h 22"/>
                  <a:gd name="T8" fmla="*/ 0 w 103"/>
                  <a:gd name="T9" fmla="*/ 1 h 22"/>
                  <a:gd name="T10" fmla="*/ 0 w 103"/>
                  <a:gd name="T11" fmla="*/ 1 h 22"/>
                  <a:gd name="T12" fmla="*/ 0 w 103"/>
                  <a:gd name="T13" fmla="*/ 1 h 22"/>
                  <a:gd name="T14" fmla="*/ 0 w 103"/>
                  <a:gd name="T15" fmla="*/ 1 h 22"/>
                  <a:gd name="T16" fmla="*/ 0 w 103"/>
                  <a:gd name="T17" fmla="*/ 0 h 22"/>
                  <a:gd name="T18" fmla="*/ 0 w 103"/>
                  <a:gd name="T19" fmla="*/ 1 h 22"/>
                  <a:gd name="T20" fmla="*/ 0 w 103"/>
                  <a:gd name="T21" fmla="*/ 1 h 22"/>
                  <a:gd name="T22" fmla="*/ 0 w 103"/>
                  <a:gd name="T23" fmla="*/ 1 h 22"/>
                  <a:gd name="T24" fmla="*/ 0 w 103"/>
                  <a:gd name="T25" fmla="*/ 1 h 22"/>
                  <a:gd name="T26" fmla="*/ 0 w 103"/>
                  <a:gd name="T27" fmla="*/ 1 h 22"/>
                  <a:gd name="T28" fmla="*/ 0 w 103"/>
                  <a:gd name="T29" fmla="*/ 1 h 22"/>
                  <a:gd name="T30" fmla="*/ 0 w 103"/>
                  <a:gd name="T31" fmla="*/ 1 h 22"/>
                  <a:gd name="T32" fmla="*/ 0 w 103"/>
                  <a:gd name="T33" fmla="*/ 1 h 22"/>
                  <a:gd name="T34" fmla="*/ 0 w 103"/>
                  <a:gd name="T35" fmla="*/ 1 h 22"/>
                  <a:gd name="T36" fmla="*/ 0 w 103"/>
                  <a:gd name="T37" fmla="*/ 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"/>
                  <a:gd name="T58" fmla="*/ 0 h 22"/>
                  <a:gd name="T59" fmla="*/ 103 w 103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" h="22">
                    <a:moveTo>
                      <a:pt x="2" y="14"/>
                    </a:moveTo>
                    <a:lnTo>
                      <a:pt x="5" y="14"/>
                    </a:lnTo>
                    <a:lnTo>
                      <a:pt x="13" y="14"/>
                    </a:lnTo>
                    <a:lnTo>
                      <a:pt x="24" y="14"/>
                    </a:lnTo>
                    <a:lnTo>
                      <a:pt x="38" y="14"/>
                    </a:lnTo>
                    <a:lnTo>
                      <a:pt x="54" y="13"/>
                    </a:lnTo>
                    <a:lnTo>
                      <a:pt x="70" y="11"/>
                    </a:lnTo>
                    <a:lnTo>
                      <a:pt x="88" y="6"/>
                    </a:lnTo>
                    <a:lnTo>
                      <a:pt x="103" y="0"/>
                    </a:lnTo>
                    <a:lnTo>
                      <a:pt x="99" y="10"/>
                    </a:lnTo>
                    <a:lnTo>
                      <a:pt x="97" y="11"/>
                    </a:lnTo>
                    <a:lnTo>
                      <a:pt x="92" y="13"/>
                    </a:lnTo>
                    <a:lnTo>
                      <a:pt x="84" y="15"/>
                    </a:lnTo>
                    <a:lnTo>
                      <a:pt x="73" y="18"/>
                    </a:lnTo>
                    <a:lnTo>
                      <a:pt x="59" y="21"/>
                    </a:lnTo>
                    <a:lnTo>
                      <a:pt x="42" y="22"/>
                    </a:lnTo>
                    <a:lnTo>
                      <a:pt x="22" y="22"/>
                    </a:lnTo>
                    <a:lnTo>
                      <a:pt x="0" y="2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5" name="Freeform 129">
                <a:extLst>
                  <a:ext uri="{FF2B5EF4-FFF2-40B4-BE49-F238E27FC236}">
                    <a16:creationId xmlns:a16="http://schemas.microsoft.com/office/drawing/2014/main" id="{2071C994-8ABD-4893-B3CB-DDA5C1E6BE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4" y="1517"/>
                <a:ext cx="58" cy="11"/>
              </a:xfrm>
              <a:custGeom>
                <a:avLst/>
                <a:gdLst>
                  <a:gd name="T0" fmla="*/ 0 w 115"/>
                  <a:gd name="T1" fmla="*/ 0 h 22"/>
                  <a:gd name="T2" fmla="*/ 1 w 115"/>
                  <a:gd name="T3" fmla="*/ 0 h 22"/>
                  <a:gd name="T4" fmla="*/ 1 w 115"/>
                  <a:gd name="T5" fmla="*/ 1 h 22"/>
                  <a:gd name="T6" fmla="*/ 1 w 115"/>
                  <a:gd name="T7" fmla="*/ 1 h 22"/>
                  <a:gd name="T8" fmla="*/ 1 w 115"/>
                  <a:gd name="T9" fmla="*/ 1 h 22"/>
                  <a:gd name="T10" fmla="*/ 1 w 115"/>
                  <a:gd name="T11" fmla="*/ 1 h 22"/>
                  <a:gd name="T12" fmla="*/ 1 w 115"/>
                  <a:gd name="T13" fmla="*/ 1 h 22"/>
                  <a:gd name="T14" fmla="*/ 1 w 115"/>
                  <a:gd name="T15" fmla="*/ 1 h 22"/>
                  <a:gd name="T16" fmla="*/ 1 w 115"/>
                  <a:gd name="T17" fmla="*/ 1 h 22"/>
                  <a:gd name="T18" fmla="*/ 1 w 115"/>
                  <a:gd name="T19" fmla="*/ 1 h 22"/>
                  <a:gd name="T20" fmla="*/ 1 w 115"/>
                  <a:gd name="T21" fmla="*/ 1 h 22"/>
                  <a:gd name="T22" fmla="*/ 1 w 115"/>
                  <a:gd name="T23" fmla="*/ 1 h 22"/>
                  <a:gd name="T24" fmla="*/ 1 w 115"/>
                  <a:gd name="T25" fmla="*/ 1 h 22"/>
                  <a:gd name="T26" fmla="*/ 1 w 115"/>
                  <a:gd name="T27" fmla="*/ 1 h 22"/>
                  <a:gd name="T28" fmla="*/ 1 w 115"/>
                  <a:gd name="T29" fmla="*/ 1 h 22"/>
                  <a:gd name="T30" fmla="*/ 1 w 115"/>
                  <a:gd name="T31" fmla="*/ 1 h 22"/>
                  <a:gd name="T32" fmla="*/ 1 w 115"/>
                  <a:gd name="T33" fmla="*/ 1 h 22"/>
                  <a:gd name="T34" fmla="*/ 1 w 115"/>
                  <a:gd name="T35" fmla="*/ 1 h 22"/>
                  <a:gd name="T36" fmla="*/ 1 w 115"/>
                  <a:gd name="T37" fmla="*/ 1 h 22"/>
                  <a:gd name="T38" fmla="*/ 1 w 115"/>
                  <a:gd name="T39" fmla="*/ 1 h 22"/>
                  <a:gd name="T40" fmla="*/ 1 w 115"/>
                  <a:gd name="T41" fmla="*/ 1 h 22"/>
                  <a:gd name="T42" fmla="*/ 1 w 115"/>
                  <a:gd name="T43" fmla="*/ 1 h 22"/>
                  <a:gd name="T44" fmla="*/ 1 w 115"/>
                  <a:gd name="T45" fmla="*/ 1 h 22"/>
                  <a:gd name="T46" fmla="*/ 1 w 115"/>
                  <a:gd name="T47" fmla="*/ 1 h 22"/>
                  <a:gd name="T48" fmla="*/ 1 w 115"/>
                  <a:gd name="T49" fmla="*/ 1 h 22"/>
                  <a:gd name="T50" fmla="*/ 0 w 115"/>
                  <a:gd name="T51" fmla="*/ 0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5"/>
                  <a:gd name="T79" fmla="*/ 0 h 22"/>
                  <a:gd name="T80" fmla="*/ 115 w 115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5" h="22">
                    <a:moveTo>
                      <a:pt x="0" y="0"/>
                    </a:moveTo>
                    <a:lnTo>
                      <a:pt x="1" y="0"/>
                    </a:lnTo>
                    <a:lnTo>
                      <a:pt x="4" y="3"/>
                    </a:lnTo>
                    <a:lnTo>
                      <a:pt x="11" y="4"/>
                    </a:lnTo>
                    <a:lnTo>
                      <a:pt x="21" y="6"/>
                    </a:lnTo>
                    <a:lnTo>
                      <a:pt x="34" y="7"/>
                    </a:lnTo>
                    <a:lnTo>
                      <a:pt x="51" y="10"/>
                    </a:lnTo>
                    <a:lnTo>
                      <a:pt x="71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102" y="11"/>
                    </a:lnTo>
                    <a:lnTo>
                      <a:pt x="107" y="12"/>
                    </a:lnTo>
                    <a:lnTo>
                      <a:pt x="112" y="13"/>
                    </a:lnTo>
                    <a:lnTo>
                      <a:pt x="115" y="15"/>
                    </a:lnTo>
                    <a:lnTo>
                      <a:pt x="115" y="1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94" y="22"/>
                    </a:lnTo>
                    <a:lnTo>
                      <a:pt x="81" y="22"/>
                    </a:lnTo>
                    <a:lnTo>
                      <a:pt x="64" y="22"/>
                    </a:lnTo>
                    <a:lnTo>
                      <a:pt x="47" y="22"/>
                    </a:lnTo>
                    <a:lnTo>
                      <a:pt x="31" y="21"/>
                    </a:lnTo>
                    <a:lnTo>
                      <a:pt x="17" y="19"/>
                    </a:lnTo>
                    <a:lnTo>
                      <a:pt x="7" y="16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6" name="Freeform 130">
                <a:extLst>
                  <a:ext uri="{FF2B5EF4-FFF2-40B4-BE49-F238E27FC236}">
                    <a16:creationId xmlns:a16="http://schemas.microsoft.com/office/drawing/2014/main" id="{1736C2CC-7697-4813-A46C-DB9169AE80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33" y="1528"/>
                <a:ext cx="52" cy="9"/>
              </a:xfrm>
              <a:custGeom>
                <a:avLst/>
                <a:gdLst>
                  <a:gd name="T0" fmla="*/ 1 w 104"/>
                  <a:gd name="T1" fmla="*/ 0 h 19"/>
                  <a:gd name="T2" fmla="*/ 1 w 104"/>
                  <a:gd name="T3" fmla="*/ 0 h 19"/>
                  <a:gd name="T4" fmla="*/ 1 w 104"/>
                  <a:gd name="T5" fmla="*/ 0 h 19"/>
                  <a:gd name="T6" fmla="*/ 1 w 104"/>
                  <a:gd name="T7" fmla="*/ 0 h 19"/>
                  <a:gd name="T8" fmla="*/ 1 w 104"/>
                  <a:gd name="T9" fmla="*/ 0 h 19"/>
                  <a:gd name="T10" fmla="*/ 1 w 104"/>
                  <a:gd name="T11" fmla="*/ 0 h 19"/>
                  <a:gd name="T12" fmla="*/ 1 w 104"/>
                  <a:gd name="T13" fmla="*/ 0 h 19"/>
                  <a:gd name="T14" fmla="*/ 1 w 104"/>
                  <a:gd name="T15" fmla="*/ 0 h 19"/>
                  <a:gd name="T16" fmla="*/ 0 w 104"/>
                  <a:gd name="T17" fmla="*/ 0 h 19"/>
                  <a:gd name="T18" fmla="*/ 1 w 104"/>
                  <a:gd name="T19" fmla="*/ 0 h 19"/>
                  <a:gd name="T20" fmla="*/ 1 w 104"/>
                  <a:gd name="T21" fmla="*/ 0 h 19"/>
                  <a:gd name="T22" fmla="*/ 1 w 104"/>
                  <a:gd name="T23" fmla="*/ 0 h 19"/>
                  <a:gd name="T24" fmla="*/ 1 w 104"/>
                  <a:gd name="T25" fmla="*/ 0 h 19"/>
                  <a:gd name="T26" fmla="*/ 1 w 104"/>
                  <a:gd name="T27" fmla="*/ 0 h 19"/>
                  <a:gd name="T28" fmla="*/ 1 w 104"/>
                  <a:gd name="T29" fmla="*/ 0 h 19"/>
                  <a:gd name="T30" fmla="*/ 1 w 104"/>
                  <a:gd name="T31" fmla="*/ 0 h 19"/>
                  <a:gd name="T32" fmla="*/ 1 w 104"/>
                  <a:gd name="T33" fmla="*/ 0 h 19"/>
                  <a:gd name="T34" fmla="*/ 1 w 104"/>
                  <a:gd name="T35" fmla="*/ 0 h 19"/>
                  <a:gd name="T36" fmla="*/ 1 w 104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9"/>
                  <a:gd name="T59" fmla="*/ 104 w 104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9">
                    <a:moveTo>
                      <a:pt x="101" y="8"/>
                    </a:moveTo>
                    <a:lnTo>
                      <a:pt x="99" y="8"/>
                    </a:lnTo>
                    <a:lnTo>
                      <a:pt x="91" y="9"/>
                    </a:lnTo>
                    <a:lnTo>
                      <a:pt x="79" y="9"/>
                    </a:lnTo>
                    <a:lnTo>
                      <a:pt x="65" y="11"/>
                    </a:lnTo>
                    <a:lnTo>
                      <a:pt x="49" y="9"/>
                    </a:lnTo>
                    <a:lnTo>
                      <a:pt x="33" y="8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0" y="12"/>
                    </a:lnTo>
                    <a:lnTo>
                      <a:pt x="19" y="14"/>
                    </a:lnTo>
                    <a:lnTo>
                      <a:pt x="31" y="16"/>
                    </a:lnTo>
                    <a:lnTo>
                      <a:pt x="44" y="19"/>
                    </a:lnTo>
                    <a:lnTo>
                      <a:pt x="62" y="19"/>
                    </a:lnTo>
                    <a:lnTo>
                      <a:pt x="83" y="18"/>
                    </a:lnTo>
                    <a:lnTo>
                      <a:pt x="104" y="14"/>
                    </a:lnTo>
                    <a:lnTo>
                      <a:pt x="101" y="8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7" name="Freeform 131">
                <a:extLst>
                  <a:ext uri="{FF2B5EF4-FFF2-40B4-BE49-F238E27FC236}">
                    <a16:creationId xmlns:a16="http://schemas.microsoft.com/office/drawing/2014/main" id="{8B327C67-8046-4147-B717-DB468D0217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12" y="1479"/>
                <a:ext cx="11" cy="24"/>
              </a:xfrm>
              <a:custGeom>
                <a:avLst/>
                <a:gdLst>
                  <a:gd name="T0" fmla="*/ 1 w 20"/>
                  <a:gd name="T1" fmla="*/ 0 h 49"/>
                  <a:gd name="T2" fmla="*/ 1 w 20"/>
                  <a:gd name="T3" fmla="*/ 0 h 49"/>
                  <a:gd name="T4" fmla="*/ 0 w 20"/>
                  <a:gd name="T5" fmla="*/ 0 h 49"/>
                  <a:gd name="T6" fmla="*/ 1 w 20"/>
                  <a:gd name="T7" fmla="*/ 0 h 49"/>
                  <a:gd name="T8" fmla="*/ 1 w 20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9"/>
                  <a:gd name="T17" fmla="*/ 20 w 2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9">
                    <a:moveTo>
                      <a:pt x="20" y="2"/>
                    </a:moveTo>
                    <a:lnTo>
                      <a:pt x="5" y="49"/>
                    </a:lnTo>
                    <a:lnTo>
                      <a:pt x="0" y="46"/>
                    </a:lnTo>
                    <a:lnTo>
                      <a:pt x="9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8" name="Freeform 132">
                <a:extLst>
                  <a:ext uri="{FF2B5EF4-FFF2-40B4-BE49-F238E27FC236}">
                    <a16:creationId xmlns:a16="http://schemas.microsoft.com/office/drawing/2014/main" id="{2D69DF86-4E77-4DB9-BDE4-E3E5E8BDD1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67" y="1480"/>
                <a:ext cx="11" cy="24"/>
              </a:xfrm>
              <a:custGeom>
                <a:avLst/>
                <a:gdLst>
                  <a:gd name="T0" fmla="*/ 0 w 22"/>
                  <a:gd name="T1" fmla="*/ 0 h 49"/>
                  <a:gd name="T2" fmla="*/ 1 w 22"/>
                  <a:gd name="T3" fmla="*/ 0 h 49"/>
                  <a:gd name="T4" fmla="*/ 1 w 22"/>
                  <a:gd name="T5" fmla="*/ 0 h 49"/>
                  <a:gd name="T6" fmla="*/ 1 w 22"/>
                  <a:gd name="T7" fmla="*/ 0 h 49"/>
                  <a:gd name="T8" fmla="*/ 0 w 22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"/>
                    </a:moveTo>
                    <a:lnTo>
                      <a:pt x="16" y="49"/>
                    </a:lnTo>
                    <a:lnTo>
                      <a:pt x="22" y="45"/>
                    </a:lnTo>
                    <a:lnTo>
                      <a:pt x="1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  <p:sp>
            <p:nvSpPr>
              <p:cNvPr id="129" name="Freeform 133">
                <a:extLst>
                  <a:ext uri="{FF2B5EF4-FFF2-40B4-BE49-F238E27FC236}">
                    <a16:creationId xmlns:a16="http://schemas.microsoft.com/office/drawing/2014/main" id="{2ED3D3C2-2762-40F2-B5A1-4DEF149CF8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2" y="1518"/>
                <a:ext cx="6" cy="7"/>
              </a:xfrm>
              <a:custGeom>
                <a:avLst/>
                <a:gdLst>
                  <a:gd name="T0" fmla="*/ 0 w 13"/>
                  <a:gd name="T1" fmla="*/ 1 h 13"/>
                  <a:gd name="T2" fmla="*/ 0 w 13"/>
                  <a:gd name="T3" fmla="*/ 1 h 13"/>
                  <a:gd name="T4" fmla="*/ 0 w 13"/>
                  <a:gd name="T5" fmla="*/ 1 h 13"/>
                  <a:gd name="T6" fmla="*/ 0 w 13"/>
                  <a:gd name="T7" fmla="*/ 1 h 13"/>
                  <a:gd name="T8" fmla="*/ 0 w 13"/>
                  <a:gd name="T9" fmla="*/ 1 h 13"/>
                  <a:gd name="T10" fmla="*/ 0 w 13"/>
                  <a:gd name="T11" fmla="*/ 1 h 13"/>
                  <a:gd name="T12" fmla="*/ 0 w 13"/>
                  <a:gd name="T13" fmla="*/ 1 h 13"/>
                  <a:gd name="T14" fmla="*/ 0 w 13"/>
                  <a:gd name="T15" fmla="*/ 1 h 13"/>
                  <a:gd name="T16" fmla="*/ 0 w 13"/>
                  <a:gd name="T17" fmla="*/ 0 h 13"/>
                  <a:gd name="T18" fmla="*/ 0 w 13"/>
                  <a:gd name="T19" fmla="*/ 1 h 13"/>
                  <a:gd name="T20" fmla="*/ 0 w 13"/>
                  <a:gd name="T21" fmla="*/ 1 h 13"/>
                  <a:gd name="T22" fmla="*/ 0 w 13"/>
                  <a:gd name="T23" fmla="*/ 1 h 13"/>
                  <a:gd name="T24" fmla="*/ 0 w 13"/>
                  <a:gd name="T25" fmla="*/ 1 h 13"/>
                  <a:gd name="T26" fmla="*/ 0 w 13"/>
                  <a:gd name="T27" fmla="*/ 1 h 13"/>
                  <a:gd name="T28" fmla="*/ 0 w 13"/>
                  <a:gd name="T29" fmla="*/ 1 h 13"/>
                  <a:gd name="T30" fmla="*/ 0 w 13"/>
                  <a:gd name="T31" fmla="*/ 1 h 13"/>
                  <a:gd name="T32" fmla="*/ 0 w 13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2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0"/>
              </a:p>
            </p:txBody>
          </p:sp>
        </p:grpSp>
        <p:sp>
          <p:nvSpPr>
            <p:cNvPr id="20" name="Rectangle 134">
              <a:extLst>
                <a:ext uri="{FF2B5EF4-FFF2-40B4-BE49-F238E27FC236}">
                  <a16:creationId xmlns:a16="http://schemas.microsoft.com/office/drawing/2014/main" id="{D56084A1-892D-4C67-B93D-E7D5349221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8721" y="5293114"/>
              <a:ext cx="805029" cy="27699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buFontTx/>
                <a:buNone/>
              </a:pPr>
              <a:r>
                <a:rPr lang="en-US" sz="1200" b="0" u="none" dirty="0">
                  <a:solidFill>
                    <a:schemeClr val="tx1"/>
                  </a:solidFill>
                  <a:cs typeface="Times New Roman" pitchFamily="18" charset="0"/>
                </a:rPr>
                <a:t>azimuth</a:t>
              </a:r>
            </a:p>
          </p:txBody>
        </p:sp>
        <p:grpSp>
          <p:nvGrpSpPr>
            <p:cNvPr id="21" name="Group 135">
              <a:extLst>
                <a:ext uri="{FF2B5EF4-FFF2-40B4-BE49-F238E27FC236}">
                  <a16:creationId xmlns:a16="http://schemas.microsoft.com/office/drawing/2014/main" id="{4DDADCFF-98D9-432E-8277-BFACFB22C13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9948" y="5153414"/>
              <a:ext cx="222250" cy="171450"/>
              <a:chOff x="1856" y="1629"/>
              <a:chExt cx="194" cy="150"/>
            </a:xfrm>
          </p:grpSpPr>
          <p:sp>
            <p:nvSpPr>
              <p:cNvPr id="98" name="Oval 136">
                <a:extLst>
                  <a:ext uri="{FF2B5EF4-FFF2-40B4-BE49-F238E27FC236}">
                    <a16:creationId xmlns:a16="http://schemas.microsoft.com/office/drawing/2014/main" id="{5B1BEEC1-7B35-4EE6-AA1C-4D085E06A6E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56" y="1629"/>
                <a:ext cx="194" cy="150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it-IT" b="0"/>
              </a:p>
            </p:txBody>
          </p:sp>
          <p:sp>
            <p:nvSpPr>
              <p:cNvPr id="99" name="Oval 137">
                <a:extLst>
                  <a:ext uri="{FF2B5EF4-FFF2-40B4-BE49-F238E27FC236}">
                    <a16:creationId xmlns:a16="http://schemas.microsoft.com/office/drawing/2014/main" id="{69586C50-5496-40D3-A4C8-2990B0512AD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28" y="1685"/>
                <a:ext cx="59" cy="45"/>
              </a:xfrm>
              <a:prstGeom prst="ellipse">
                <a:avLst/>
              </a:prstGeom>
              <a:solidFill>
                <a:schemeClr val="tx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it-IT" b="0"/>
              </a:p>
            </p:txBody>
          </p:sp>
        </p:grpSp>
        <p:sp>
          <p:nvSpPr>
            <p:cNvPr id="22" name="Line 139">
              <a:extLst>
                <a:ext uri="{FF2B5EF4-FFF2-40B4-BE49-F238E27FC236}">
                  <a16:creationId xmlns:a16="http://schemas.microsoft.com/office/drawing/2014/main" id="{D38DE161-5A16-4C59-83B0-EE41A8CD0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8693" y="2763860"/>
              <a:ext cx="2373499" cy="19544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23" name="Figura a mano libera 762">
              <a:extLst>
                <a:ext uri="{FF2B5EF4-FFF2-40B4-BE49-F238E27FC236}">
                  <a16:creationId xmlns:a16="http://schemas.microsoft.com/office/drawing/2014/main" id="{B6A7361C-672A-4684-BCF0-B3F6C8A988BC}"/>
                </a:ext>
              </a:extLst>
            </p:cNvPr>
            <p:cNvSpPr/>
            <p:nvPr/>
          </p:nvSpPr>
          <p:spPr bwMode="auto">
            <a:xfrm>
              <a:off x="1787848" y="4726122"/>
              <a:ext cx="3212431" cy="537794"/>
            </a:xfrm>
            <a:custGeom>
              <a:avLst/>
              <a:gdLst>
                <a:gd name="connsiteX0" fmla="*/ 0 w 4369869"/>
                <a:gd name="connsiteY0" fmla="*/ 508156 h 537794"/>
                <a:gd name="connsiteX1" fmla="*/ 1174282 w 4369869"/>
                <a:gd name="connsiteY1" fmla="*/ 508156 h 537794"/>
                <a:gd name="connsiteX2" fmla="*/ 1828800 w 4369869"/>
                <a:gd name="connsiteY2" fmla="*/ 200147 h 537794"/>
                <a:gd name="connsiteX3" fmla="*/ 2589196 w 4369869"/>
                <a:gd name="connsiteY3" fmla="*/ 17267 h 537794"/>
                <a:gd name="connsiteX4" fmla="*/ 3118585 w 4369869"/>
                <a:gd name="connsiteY4" fmla="*/ 7642 h 537794"/>
                <a:gd name="connsiteX5" fmla="*/ 4369869 w 4369869"/>
                <a:gd name="connsiteY5" fmla="*/ 26892 h 53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9869" h="537794">
                  <a:moveTo>
                    <a:pt x="0" y="508156"/>
                  </a:moveTo>
                  <a:cubicBezTo>
                    <a:pt x="434741" y="533823"/>
                    <a:pt x="869482" y="559491"/>
                    <a:pt x="1174282" y="508156"/>
                  </a:cubicBezTo>
                  <a:cubicBezTo>
                    <a:pt x="1479082" y="456821"/>
                    <a:pt x="1592981" y="281962"/>
                    <a:pt x="1828800" y="200147"/>
                  </a:cubicBezTo>
                  <a:cubicBezTo>
                    <a:pt x="2064619" y="118332"/>
                    <a:pt x="2374232" y="49351"/>
                    <a:pt x="2589196" y="17267"/>
                  </a:cubicBezTo>
                  <a:cubicBezTo>
                    <a:pt x="2804160" y="-14817"/>
                    <a:pt x="3118585" y="7642"/>
                    <a:pt x="3118585" y="7642"/>
                  </a:cubicBezTo>
                  <a:lnTo>
                    <a:pt x="4369869" y="26892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350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Line 139">
              <a:extLst>
                <a:ext uri="{FF2B5EF4-FFF2-40B4-BE49-F238E27FC236}">
                  <a16:creationId xmlns:a16="http://schemas.microsoft.com/office/drawing/2014/main" id="{9936AA5E-9B21-477C-9A29-5482ACBA7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8588" y="2771881"/>
              <a:ext cx="9392" cy="117067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25" name="CasellaDiTesto 764">
              <a:extLst>
                <a:ext uri="{FF2B5EF4-FFF2-40B4-BE49-F238E27FC236}">
                  <a16:creationId xmlns:a16="http://schemas.microsoft.com/office/drawing/2014/main" id="{2BC6EE6E-0538-4B71-A6D3-0EB6873568A3}"/>
                </a:ext>
              </a:extLst>
            </p:cNvPr>
            <p:cNvSpPr txBox="1"/>
            <p:nvPr/>
          </p:nvSpPr>
          <p:spPr>
            <a:xfrm>
              <a:off x="1417980" y="2874152"/>
              <a:ext cx="1925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0" i="1" u="none" dirty="0"/>
                <a:t>θ</a:t>
              </a:r>
              <a:endParaRPr lang="en-US" b="0" i="1" u="none" dirty="0"/>
            </a:p>
          </p:txBody>
        </p:sp>
        <p:grpSp>
          <p:nvGrpSpPr>
            <p:cNvPr id="26" name="Gruppo 765">
              <a:extLst>
                <a:ext uri="{FF2B5EF4-FFF2-40B4-BE49-F238E27FC236}">
                  <a16:creationId xmlns:a16="http://schemas.microsoft.com/office/drawing/2014/main" id="{D4E219C6-6511-44EC-A11B-6DE72D2DA57F}"/>
                </a:ext>
              </a:extLst>
            </p:cNvPr>
            <p:cNvGrpSpPr/>
            <p:nvPr/>
          </p:nvGrpSpPr>
          <p:grpSpPr>
            <a:xfrm>
              <a:off x="1680593" y="3386227"/>
              <a:ext cx="3390117" cy="1846679"/>
              <a:chOff x="1519415" y="3655859"/>
              <a:chExt cx="3390117" cy="2502938"/>
            </a:xfrm>
          </p:grpSpPr>
          <p:grpSp>
            <p:nvGrpSpPr>
              <p:cNvPr id="52" name="Group 63">
                <a:extLst>
                  <a:ext uri="{FF2B5EF4-FFF2-40B4-BE49-F238E27FC236}">
                    <a16:creationId xmlns:a16="http://schemas.microsoft.com/office/drawing/2014/main" id="{625E626A-5A4B-430F-97A6-965A8BAE168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73489" y="4334441"/>
                <a:ext cx="277815" cy="376238"/>
                <a:chOff x="3664" y="2387"/>
                <a:chExt cx="272" cy="363"/>
              </a:xfrm>
            </p:grpSpPr>
            <p:sp>
              <p:nvSpPr>
                <p:cNvPr id="96" name="Rectangle 64">
                  <a:extLst>
                    <a:ext uri="{FF2B5EF4-FFF2-40B4-BE49-F238E27FC236}">
                      <a16:creationId xmlns:a16="http://schemas.microsoft.com/office/drawing/2014/main" id="{FAF6E427-9614-419F-BE3F-D8A703734F6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755" y="2523"/>
                  <a:ext cx="45" cy="227"/>
                </a:xfrm>
                <a:prstGeom prst="rect">
                  <a:avLst/>
                </a:prstGeom>
                <a:solidFill>
                  <a:srgbClr val="CC3300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it-IT" b="0"/>
                </a:p>
              </p:txBody>
            </p:sp>
            <p:sp>
              <p:nvSpPr>
                <p:cNvPr id="97" name="Freeform 65">
                  <a:extLst>
                    <a:ext uri="{FF2B5EF4-FFF2-40B4-BE49-F238E27FC236}">
                      <a16:creationId xmlns:a16="http://schemas.microsoft.com/office/drawing/2014/main" id="{54C2B34B-7E07-4641-949B-A1278345ED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64" y="2387"/>
                  <a:ext cx="272" cy="181"/>
                </a:xfrm>
                <a:custGeom>
                  <a:avLst/>
                  <a:gdLst>
                    <a:gd name="T0" fmla="*/ 56 w 321"/>
                    <a:gd name="T1" fmla="*/ 5 h 284"/>
                    <a:gd name="T2" fmla="*/ 22 w 321"/>
                    <a:gd name="T3" fmla="*/ 8 h 284"/>
                    <a:gd name="T4" fmla="*/ 10 w 321"/>
                    <a:gd name="T5" fmla="*/ 7 h 284"/>
                    <a:gd name="T6" fmla="*/ 15 w 321"/>
                    <a:gd name="T7" fmla="*/ 5 h 284"/>
                    <a:gd name="T8" fmla="*/ 3 w 321"/>
                    <a:gd name="T9" fmla="*/ 5 h 284"/>
                    <a:gd name="T10" fmla="*/ 5 w 321"/>
                    <a:gd name="T11" fmla="*/ 3 h 284"/>
                    <a:gd name="T12" fmla="*/ 22 w 321"/>
                    <a:gd name="T13" fmla="*/ 1 h 284"/>
                    <a:gd name="T14" fmla="*/ 31 w 321"/>
                    <a:gd name="T15" fmla="*/ 1 h 284"/>
                    <a:gd name="T16" fmla="*/ 32 w 321"/>
                    <a:gd name="T17" fmla="*/ 2 h 284"/>
                    <a:gd name="T18" fmla="*/ 45 w 321"/>
                    <a:gd name="T19" fmla="*/ 1 h 284"/>
                    <a:gd name="T20" fmla="*/ 58 w 321"/>
                    <a:gd name="T21" fmla="*/ 0 h 284"/>
                    <a:gd name="T22" fmla="*/ 54 w 321"/>
                    <a:gd name="T23" fmla="*/ 3 h 284"/>
                    <a:gd name="T24" fmla="*/ 78 w 321"/>
                    <a:gd name="T25" fmla="*/ 2 h 284"/>
                    <a:gd name="T26" fmla="*/ 73 w 321"/>
                    <a:gd name="T27" fmla="*/ 3 h 284"/>
                    <a:gd name="T28" fmla="*/ 81 w 321"/>
                    <a:gd name="T29" fmla="*/ 3 h 284"/>
                    <a:gd name="T30" fmla="*/ 81 w 321"/>
                    <a:gd name="T31" fmla="*/ 5 h 284"/>
                    <a:gd name="T32" fmla="*/ 78 w 321"/>
                    <a:gd name="T33" fmla="*/ 7 h 284"/>
                    <a:gd name="T34" fmla="*/ 46 w 321"/>
                    <a:gd name="T35" fmla="*/ 7 h 284"/>
                    <a:gd name="T36" fmla="*/ 39 w 321"/>
                    <a:gd name="T37" fmla="*/ 6 h 2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21"/>
                    <a:gd name="T58" fmla="*/ 0 h 284"/>
                    <a:gd name="T59" fmla="*/ 321 w 321"/>
                    <a:gd name="T60" fmla="*/ 284 h 2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21" h="284">
                      <a:moveTo>
                        <a:pt x="211" y="201"/>
                      </a:moveTo>
                      <a:cubicBezTo>
                        <a:pt x="163" y="219"/>
                        <a:pt x="119" y="248"/>
                        <a:pt x="83" y="284"/>
                      </a:cubicBezTo>
                      <a:cubicBezTo>
                        <a:pt x="68" y="281"/>
                        <a:pt x="51" y="284"/>
                        <a:pt x="38" y="275"/>
                      </a:cubicBezTo>
                      <a:cubicBezTo>
                        <a:pt x="7" y="254"/>
                        <a:pt x="41" y="208"/>
                        <a:pt x="56" y="192"/>
                      </a:cubicBezTo>
                      <a:cubicBezTo>
                        <a:pt x="41" y="189"/>
                        <a:pt x="16" y="197"/>
                        <a:pt x="10" y="183"/>
                      </a:cubicBezTo>
                      <a:cubicBezTo>
                        <a:pt x="0" y="158"/>
                        <a:pt x="19" y="101"/>
                        <a:pt x="19" y="101"/>
                      </a:cubicBezTo>
                      <a:cubicBezTo>
                        <a:pt x="28" y="45"/>
                        <a:pt x="30" y="29"/>
                        <a:pt x="83" y="9"/>
                      </a:cubicBezTo>
                      <a:cubicBezTo>
                        <a:pt x="92" y="15"/>
                        <a:pt x="104" y="19"/>
                        <a:pt x="111" y="28"/>
                      </a:cubicBezTo>
                      <a:cubicBezTo>
                        <a:pt x="117" y="35"/>
                        <a:pt x="111" y="53"/>
                        <a:pt x="120" y="55"/>
                      </a:cubicBezTo>
                      <a:cubicBezTo>
                        <a:pt x="132" y="58"/>
                        <a:pt x="157" y="24"/>
                        <a:pt x="166" y="19"/>
                      </a:cubicBezTo>
                      <a:cubicBezTo>
                        <a:pt x="183" y="10"/>
                        <a:pt x="220" y="0"/>
                        <a:pt x="220" y="0"/>
                      </a:cubicBezTo>
                      <a:cubicBezTo>
                        <a:pt x="257" y="37"/>
                        <a:pt x="251" y="66"/>
                        <a:pt x="202" y="83"/>
                      </a:cubicBezTo>
                      <a:cubicBezTo>
                        <a:pt x="234" y="49"/>
                        <a:pt x="248" y="55"/>
                        <a:pt x="294" y="64"/>
                      </a:cubicBezTo>
                      <a:cubicBezTo>
                        <a:pt x="288" y="76"/>
                        <a:pt x="285" y="91"/>
                        <a:pt x="275" y="101"/>
                      </a:cubicBezTo>
                      <a:cubicBezTo>
                        <a:pt x="256" y="120"/>
                        <a:pt x="189" y="100"/>
                        <a:pt x="303" y="119"/>
                      </a:cubicBezTo>
                      <a:cubicBezTo>
                        <a:pt x="321" y="176"/>
                        <a:pt x="284" y="145"/>
                        <a:pt x="303" y="201"/>
                      </a:cubicBezTo>
                      <a:cubicBezTo>
                        <a:pt x="300" y="219"/>
                        <a:pt x="311" y="250"/>
                        <a:pt x="294" y="256"/>
                      </a:cubicBezTo>
                      <a:cubicBezTo>
                        <a:pt x="257" y="269"/>
                        <a:pt x="214" y="252"/>
                        <a:pt x="175" y="247"/>
                      </a:cubicBezTo>
                      <a:cubicBezTo>
                        <a:pt x="144" y="243"/>
                        <a:pt x="147" y="246"/>
                        <a:pt x="147" y="229"/>
                      </a:cubicBezTo>
                    </a:path>
                  </a:pathLst>
                </a:custGeom>
                <a:solidFill>
                  <a:srgbClr val="00CC00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0"/>
                </a:p>
              </p:txBody>
            </p:sp>
          </p:grpSp>
          <p:grpSp>
            <p:nvGrpSpPr>
              <p:cNvPr id="53" name="Gruppo 792">
                <a:extLst>
                  <a:ext uri="{FF2B5EF4-FFF2-40B4-BE49-F238E27FC236}">
                    <a16:creationId xmlns:a16="http://schemas.microsoft.com/office/drawing/2014/main" id="{77F743D3-A0F1-4B4B-9216-365255C1A8CB}"/>
                  </a:ext>
                </a:extLst>
              </p:cNvPr>
              <p:cNvGrpSpPr/>
              <p:nvPr/>
            </p:nvGrpSpPr>
            <p:grpSpPr>
              <a:xfrm>
                <a:off x="1519415" y="3655859"/>
                <a:ext cx="3390117" cy="2502938"/>
                <a:chOff x="1519415" y="3655859"/>
                <a:chExt cx="3390117" cy="2502938"/>
              </a:xfrm>
            </p:grpSpPr>
            <p:grpSp>
              <p:nvGrpSpPr>
                <p:cNvPr id="54" name="Gruppo 793">
                  <a:extLst>
                    <a:ext uri="{FF2B5EF4-FFF2-40B4-BE49-F238E27FC236}">
                      <a16:creationId xmlns:a16="http://schemas.microsoft.com/office/drawing/2014/main" id="{B8987A29-BE1D-4BF3-881E-FA2F13E7B279}"/>
                    </a:ext>
                  </a:extLst>
                </p:cNvPr>
                <p:cNvGrpSpPr/>
                <p:nvPr/>
              </p:nvGrpSpPr>
              <p:grpSpPr>
                <a:xfrm>
                  <a:off x="1519415" y="4470799"/>
                  <a:ext cx="1731363" cy="1687998"/>
                  <a:chOff x="1519415" y="4470799"/>
                  <a:chExt cx="1731363" cy="1687998"/>
                </a:xfrm>
              </p:grpSpPr>
              <p:grpSp>
                <p:nvGrpSpPr>
                  <p:cNvPr id="71" name="Group 63">
                    <a:extLst>
                      <a:ext uri="{FF2B5EF4-FFF2-40B4-BE49-F238E27FC236}">
                        <a16:creationId xmlns:a16="http://schemas.microsoft.com/office/drawing/2014/main" id="{1F5FE9DE-87F7-47DA-8BEE-F2D247ABBD8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59115" y="5736521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94" name="Rectangle 64">
                      <a:extLst>
                        <a:ext uri="{FF2B5EF4-FFF2-40B4-BE49-F238E27FC236}">
                          <a16:creationId xmlns:a16="http://schemas.microsoft.com/office/drawing/2014/main" id="{44AC2B5F-DD6B-449F-B8A0-507EE14CD04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95" name="Freeform 65">
                      <a:extLst>
                        <a:ext uri="{FF2B5EF4-FFF2-40B4-BE49-F238E27FC236}">
                          <a16:creationId xmlns:a16="http://schemas.microsoft.com/office/drawing/2014/main" id="{92994A3B-DAF2-4F0C-89E8-BF5EAFEDB7E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72" name="Gruppo 811">
                    <a:extLst>
                      <a:ext uri="{FF2B5EF4-FFF2-40B4-BE49-F238E27FC236}">
                        <a16:creationId xmlns:a16="http://schemas.microsoft.com/office/drawing/2014/main" id="{EC5936E6-09AE-425C-B1C8-65D15F4D602C}"/>
                      </a:ext>
                    </a:extLst>
                  </p:cNvPr>
                  <p:cNvGrpSpPr/>
                  <p:nvPr/>
                </p:nvGrpSpPr>
                <p:grpSpPr>
                  <a:xfrm>
                    <a:off x="1519415" y="5782559"/>
                    <a:ext cx="604840" cy="376238"/>
                    <a:chOff x="1788922" y="5753684"/>
                    <a:chExt cx="604840" cy="376238"/>
                  </a:xfrm>
                </p:grpSpPr>
                <p:grpSp>
                  <p:nvGrpSpPr>
                    <p:cNvPr id="88" name="Group 60">
                      <a:extLst>
                        <a:ext uri="{FF2B5EF4-FFF2-40B4-BE49-F238E27FC236}">
                          <a16:creationId xmlns:a16="http://schemas.microsoft.com/office/drawing/2014/main" id="{457C853F-369C-403B-8D33-1ACABAA94A26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88922" y="5753684"/>
                      <a:ext cx="277815" cy="376238"/>
                      <a:chOff x="3664" y="2387"/>
                      <a:chExt cx="272" cy="363"/>
                    </a:xfrm>
                  </p:grpSpPr>
                  <p:sp>
                    <p:nvSpPr>
                      <p:cNvPr id="92" name="Rectangle 61">
                        <a:extLst>
                          <a:ext uri="{FF2B5EF4-FFF2-40B4-BE49-F238E27FC236}">
                            <a16:creationId xmlns:a16="http://schemas.microsoft.com/office/drawing/2014/main" id="{43693816-1706-4C97-AB4E-77D3B9983001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3755" y="2523"/>
                        <a:ext cx="45" cy="22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l"/>
                        <a:endParaRPr lang="it-IT" b="0"/>
                      </a:p>
                    </p:txBody>
                  </p:sp>
                  <p:sp>
                    <p:nvSpPr>
                      <p:cNvPr id="93" name="Freeform 62">
                        <a:extLst>
                          <a:ext uri="{FF2B5EF4-FFF2-40B4-BE49-F238E27FC236}">
                            <a16:creationId xmlns:a16="http://schemas.microsoft.com/office/drawing/2014/main" id="{6D0C4D7A-A3B1-438F-8188-4A16C459748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664" y="2387"/>
                        <a:ext cx="272" cy="181"/>
                      </a:xfrm>
                      <a:custGeom>
                        <a:avLst/>
                        <a:gdLst>
                          <a:gd name="T0" fmla="*/ 56 w 321"/>
                          <a:gd name="T1" fmla="*/ 5 h 284"/>
                          <a:gd name="T2" fmla="*/ 22 w 321"/>
                          <a:gd name="T3" fmla="*/ 8 h 284"/>
                          <a:gd name="T4" fmla="*/ 10 w 321"/>
                          <a:gd name="T5" fmla="*/ 7 h 284"/>
                          <a:gd name="T6" fmla="*/ 15 w 321"/>
                          <a:gd name="T7" fmla="*/ 5 h 284"/>
                          <a:gd name="T8" fmla="*/ 3 w 321"/>
                          <a:gd name="T9" fmla="*/ 5 h 284"/>
                          <a:gd name="T10" fmla="*/ 5 w 321"/>
                          <a:gd name="T11" fmla="*/ 3 h 284"/>
                          <a:gd name="T12" fmla="*/ 22 w 321"/>
                          <a:gd name="T13" fmla="*/ 1 h 284"/>
                          <a:gd name="T14" fmla="*/ 31 w 321"/>
                          <a:gd name="T15" fmla="*/ 1 h 284"/>
                          <a:gd name="T16" fmla="*/ 32 w 321"/>
                          <a:gd name="T17" fmla="*/ 2 h 284"/>
                          <a:gd name="T18" fmla="*/ 45 w 321"/>
                          <a:gd name="T19" fmla="*/ 1 h 284"/>
                          <a:gd name="T20" fmla="*/ 58 w 321"/>
                          <a:gd name="T21" fmla="*/ 0 h 284"/>
                          <a:gd name="T22" fmla="*/ 54 w 321"/>
                          <a:gd name="T23" fmla="*/ 3 h 284"/>
                          <a:gd name="T24" fmla="*/ 78 w 321"/>
                          <a:gd name="T25" fmla="*/ 2 h 284"/>
                          <a:gd name="T26" fmla="*/ 73 w 321"/>
                          <a:gd name="T27" fmla="*/ 3 h 284"/>
                          <a:gd name="T28" fmla="*/ 81 w 321"/>
                          <a:gd name="T29" fmla="*/ 3 h 284"/>
                          <a:gd name="T30" fmla="*/ 81 w 321"/>
                          <a:gd name="T31" fmla="*/ 5 h 284"/>
                          <a:gd name="T32" fmla="*/ 78 w 321"/>
                          <a:gd name="T33" fmla="*/ 7 h 284"/>
                          <a:gd name="T34" fmla="*/ 46 w 321"/>
                          <a:gd name="T35" fmla="*/ 7 h 284"/>
                          <a:gd name="T36" fmla="*/ 39 w 321"/>
                          <a:gd name="T37" fmla="*/ 6 h 284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321"/>
                          <a:gd name="T58" fmla="*/ 0 h 284"/>
                          <a:gd name="T59" fmla="*/ 321 w 321"/>
                          <a:gd name="T60" fmla="*/ 284 h 284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321" h="284">
                            <a:moveTo>
                              <a:pt x="211" y="201"/>
                            </a:moveTo>
                            <a:cubicBezTo>
                              <a:pt x="163" y="219"/>
                              <a:pt x="119" y="248"/>
                              <a:pt x="83" y="284"/>
                            </a:cubicBezTo>
                            <a:cubicBezTo>
                              <a:pt x="68" y="281"/>
                              <a:pt x="51" y="284"/>
                              <a:pt x="38" y="275"/>
                            </a:cubicBezTo>
                            <a:cubicBezTo>
                              <a:pt x="7" y="254"/>
                              <a:pt x="41" y="208"/>
                              <a:pt x="56" y="192"/>
                            </a:cubicBezTo>
                            <a:cubicBezTo>
                              <a:pt x="41" y="189"/>
                              <a:pt x="16" y="197"/>
                              <a:pt x="10" y="183"/>
                            </a:cubicBezTo>
                            <a:cubicBezTo>
                              <a:pt x="0" y="158"/>
                              <a:pt x="19" y="101"/>
                              <a:pt x="19" y="101"/>
                            </a:cubicBezTo>
                            <a:cubicBezTo>
                              <a:pt x="28" y="45"/>
                              <a:pt x="30" y="29"/>
                              <a:pt x="83" y="9"/>
                            </a:cubicBezTo>
                            <a:cubicBezTo>
                              <a:pt x="92" y="15"/>
                              <a:pt x="104" y="19"/>
                              <a:pt x="111" y="28"/>
                            </a:cubicBezTo>
                            <a:cubicBezTo>
                              <a:pt x="117" y="35"/>
                              <a:pt x="111" y="53"/>
                              <a:pt x="120" y="55"/>
                            </a:cubicBezTo>
                            <a:cubicBezTo>
                              <a:pt x="132" y="58"/>
                              <a:pt x="157" y="24"/>
                              <a:pt x="166" y="19"/>
                            </a:cubicBezTo>
                            <a:cubicBezTo>
                              <a:pt x="183" y="10"/>
                              <a:pt x="220" y="0"/>
                              <a:pt x="220" y="0"/>
                            </a:cubicBezTo>
                            <a:cubicBezTo>
                              <a:pt x="257" y="37"/>
                              <a:pt x="251" y="66"/>
                              <a:pt x="202" y="83"/>
                            </a:cubicBezTo>
                            <a:cubicBezTo>
                              <a:pt x="234" y="49"/>
                              <a:pt x="248" y="55"/>
                              <a:pt x="294" y="64"/>
                            </a:cubicBezTo>
                            <a:cubicBezTo>
                              <a:pt x="288" y="76"/>
                              <a:pt x="285" y="91"/>
                              <a:pt x="275" y="101"/>
                            </a:cubicBezTo>
                            <a:cubicBezTo>
                              <a:pt x="256" y="120"/>
                              <a:pt x="189" y="100"/>
                              <a:pt x="303" y="119"/>
                            </a:cubicBezTo>
                            <a:cubicBezTo>
                              <a:pt x="321" y="176"/>
                              <a:pt x="284" y="145"/>
                              <a:pt x="303" y="201"/>
                            </a:cubicBezTo>
                            <a:cubicBezTo>
                              <a:pt x="300" y="219"/>
                              <a:pt x="311" y="250"/>
                              <a:pt x="294" y="256"/>
                            </a:cubicBezTo>
                            <a:cubicBezTo>
                              <a:pt x="257" y="269"/>
                              <a:pt x="214" y="252"/>
                              <a:pt x="175" y="247"/>
                            </a:cubicBezTo>
                            <a:cubicBezTo>
                              <a:pt x="144" y="243"/>
                              <a:pt x="147" y="246"/>
                              <a:pt x="147" y="229"/>
                            </a:cubicBezTo>
                          </a:path>
                        </a:pathLst>
                      </a:custGeom>
                      <a:solidFill>
                        <a:srgbClr val="00CC00"/>
                      </a:solidFill>
                      <a:ln w="317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b="0"/>
                      </a:p>
                    </p:txBody>
                  </p:sp>
                </p:grpSp>
                <p:grpSp>
                  <p:nvGrpSpPr>
                    <p:cNvPr id="89" name="Group 66">
                      <a:extLst>
                        <a:ext uri="{FF2B5EF4-FFF2-40B4-BE49-F238E27FC236}">
                          <a16:creationId xmlns:a16="http://schemas.microsoft.com/office/drawing/2014/main" id="{17A064BB-2121-4ACD-92B4-E4F712F04440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15947" y="5753684"/>
                      <a:ext cx="277815" cy="376238"/>
                      <a:chOff x="3664" y="2387"/>
                      <a:chExt cx="272" cy="363"/>
                    </a:xfrm>
                  </p:grpSpPr>
                  <p:sp>
                    <p:nvSpPr>
                      <p:cNvPr id="90" name="Rectangle 67">
                        <a:extLst>
                          <a:ext uri="{FF2B5EF4-FFF2-40B4-BE49-F238E27FC236}">
                            <a16:creationId xmlns:a16="http://schemas.microsoft.com/office/drawing/2014/main" id="{990ACEE2-7F25-47CD-9E89-DA26CC01002A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3755" y="2523"/>
                        <a:ext cx="45" cy="22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l"/>
                        <a:endParaRPr lang="it-IT" b="0"/>
                      </a:p>
                    </p:txBody>
                  </p:sp>
                  <p:sp>
                    <p:nvSpPr>
                      <p:cNvPr id="91" name="Freeform 68">
                        <a:extLst>
                          <a:ext uri="{FF2B5EF4-FFF2-40B4-BE49-F238E27FC236}">
                            <a16:creationId xmlns:a16="http://schemas.microsoft.com/office/drawing/2014/main" id="{A4EC4B3E-4292-4417-8A2C-EF0ADED56B5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664" y="2387"/>
                        <a:ext cx="272" cy="181"/>
                      </a:xfrm>
                      <a:custGeom>
                        <a:avLst/>
                        <a:gdLst>
                          <a:gd name="T0" fmla="*/ 56 w 321"/>
                          <a:gd name="T1" fmla="*/ 5 h 284"/>
                          <a:gd name="T2" fmla="*/ 22 w 321"/>
                          <a:gd name="T3" fmla="*/ 8 h 284"/>
                          <a:gd name="T4" fmla="*/ 10 w 321"/>
                          <a:gd name="T5" fmla="*/ 7 h 284"/>
                          <a:gd name="T6" fmla="*/ 15 w 321"/>
                          <a:gd name="T7" fmla="*/ 5 h 284"/>
                          <a:gd name="T8" fmla="*/ 3 w 321"/>
                          <a:gd name="T9" fmla="*/ 5 h 284"/>
                          <a:gd name="T10" fmla="*/ 5 w 321"/>
                          <a:gd name="T11" fmla="*/ 3 h 284"/>
                          <a:gd name="T12" fmla="*/ 22 w 321"/>
                          <a:gd name="T13" fmla="*/ 1 h 284"/>
                          <a:gd name="T14" fmla="*/ 31 w 321"/>
                          <a:gd name="T15" fmla="*/ 1 h 284"/>
                          <a:gd name="T16" fmla="*/ 32 w 321"/>
                          <a:gd name="T17" fmla="*/ 2 h 284"/>
                          <a:gd name="T18" fmla="*/ 45 w 321"/>
                          <a:gd name="T19" fmla="*/ 1 h 284"/>
                          <a:gd name="T20" fmla="*/ 58 w 321"/>
                          <a:gd name="T21" fmla="*/ 0 h 284"/>
                          <a:gd name="T22" fmla="*/ 54 w 321"/>
                          <a:gd name="T23" fmla="*/ 3 h 284"/>
                          <a:gd name="T24" fmla="*/ 78 w 321"/>
                          <a:gd name="T25" fmla="*/ 2 h 284"/>
                          <a:gd name="T26" fmla="*/ 73 w 321"/>
                          <a:gd name="T27" fmla="*/ 3 h 284"/>
                          <a:gd name="T28" fmla="*/ 81 w 321"/>
                          <a:gd name="T29" fmla="*/ 3 h 284"/>
                          <a:gd name="T30" fmla="*/ 81 w 321"/>
                          <a:gd name="T31" fmla="*/ 5 h 284"/>
                          <a:gd name="T32" fmla="*/ 78 w 321"/>
                          <a:gd name="T33" fmla="*/ 7 h 284"/>
                          <a:gd name="T34" fmla="*/ 46 w 321"/>
                          <a:gd name="T35" fmla="*/ 7 h 284"/>
                          <a:gd name="T36" fmla="*/ 39 w 321"/>
                          <a:gd name="T37" fmla="*/ 6 h 284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321"/>
                          <a:gd name="T58" fmla="*/ 0 h 284"/>
                          <a:gd name="T59" fmla="*/ 321 w 321"/>
                          <a:gd name="T60" fmla="*/ 284 h 284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321" h="284">
                            <a:moveTo>
                              <a:pt x="211" y="201"/>
                            </a:moveTo>
                            <a:cubicBezTo>
                              <a:pt x="163" y="219"/>
                              <a:pt x="119" y="248"/>
                              <a:pt x="83" y="284"/>
                            </a:cubicBezTo>
                            <a:cubicBezTo>
                              <a:pt x="68" y="281"/>
                              <a:pt x="51" y="284"/>
                              <a:pt x="38" y="275"/>
                            </a:cubicBezTo>
                            <a:cubicBezTo>
                              <a:pt x="7" y="254"/>
                              <a:pt x="41" y="208"/>
                              <a:pt x="56" y="192"/>
                            </a:cubicBezTo>
                            <a:cubicBezTo>
                              <a:pt x="41" y="189"/>
                              <a:pt x="16" y="197"/>
                              <a:pt x="10" y="183"/>
                            </a:cubicBezTo>
                            <a:cubicBezTo>
                              <a:pt x="0" y="158"/>
                              <a:pt x="19" y="101"/>
                              <a:pt x="19" y="101"/>
                            </a:cubicBezTo>
                            <a:cubicBezTo>
                              <a:pt x="28" y="45"/>
                              <a:pt x="30" y="29"/>
                              <a:pt x="83" y="9"/>
                            </a:cubicBezTo>
                            <a:cubicBezTo>
                              <a:pt x="92" y="15"/>
                              <a:pt x="104" y="19"/>
                              <a:pt x="111" y="28"/>
                            </a:cubicBezTo>
                            <a:cubicBezTo>
                              <a:pt x="117" y="35"/>
                              <a:pt x="111" y="53"/>
                              <a:pt x="120" y="55"/>
                            </a:cubicBezTo>
                            <a:cubicBezTo>
                              <a:pt x="132" y="58"/>
                              <a:pt x="157" y="24"/>
                              <a:pt x="166" y="19"/>
                            </a:cubicBezTo>
                            <a:cubicBezTo>
                              <a:pt x="183" y="10"/>
                              <a:pt x="220" y="0"/>
                              <a:pt x="220" y="0"/>
                            </a:cubicBezTo>
                            <a:cubicBezTo>
                              <a:pt x="257" y="37"/>
                              <a:pt x="251" y="66"/>
                              <a:pt x="202" y="83"/>
                            </a:cubicBezTo>
                            <a:cubicBezTo>
                              <a:pt x="234" y="49"/>
                              <a:pt x="248" y="55"/>
                              <a:pt x="294" y="64"/>
                            </a:cubicBezTo>
                            <a:cubicBezTo>
                              <a:pt x="288" y="76"/>
                              <a:pt x="285" y="91"/>
                              <a:pt x="275" y="101"/>
                            </a:cubicBezTo>
                            <a:cubicBezTo>
                              <a:pt x="256" y="120"/>
                              <a:pt x="189" y="100"/>
                              <a:pt x="303" y="119"/>
                            </a:cubicBezTo>
                            <a:cubicBezTo>
                              <a:pt x="321" y="176"/>
                              <a:pt x="284" y="145"/>
                              <a:pt x="303" y="201"/>
                            </a:cubicBezTo>
                            <a:cubicBezTo>
                              <a:pt x="300" y="219"/>
                              <a:pt x="311" y="250"/>
                              <a:pt x="294" y="256"/>
                            </a:cubicBezTo>
                            <a:cubicBezTo>
                              <a:pt x="257" y="269"/>
                              <a:pt x="214" y="252"/>
                              <a:pt x="175" y="247"/>
                            </a:cubicBezTo>
                            <a:cubicBezTo>
                              <a:pt x="144" y="243"/>
                              <a:pt x="147" y="246"/>
                              <a:pt x="147" y="229"/>
                            </a:cubicBezTo>
                          </a:path>
                        </a:pathLst>
                      </a:custGeom>
                      <a:solidFill>
                        <a:srgbClr val="00CC00"/>
                      </a:solidFill>
                      <a:ln w="317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b="0"/>
                      </a:p>
                    </p:txBody>
                  </p:sp>
                </p:grpSp>
              </p:grpSp>
              <p:grpSp>
                <p:nvGrpSpPr>
                  <p:cNvPr id="73" name="Group 63">
                    <a:extLst>
                      <a:ext uri="{FF2B5EF4-FFF2-40B4-BE49-F238E27FC236}">
                        <a16:creationId xmlns:a16="http://schemas.microsoft.com/office/drawing/2014/main" id="{91A35A44-0247-4389-9A7D-49BFE8AD87E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96525" y="5167027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86" name="Rectangle 64">
                      <a:extLst>
                        <a:ext uri="{FF2B5EF4-FFF2-40B4-BE49-F238E27FC236}">
                          <a16:creationId xmlns:a16="http://schemas.microsoft.com/office/drawing/2014/main" id="{B6714631-ADCB-4EA4-8644-38E0E68AAC1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87" name="Freeform 65">
                      <a:extLst>
                        <a:ext uri="{FF2B5EF4-FFF2-40B4-BE49-F238E27FC236}">
                          <a16:creationId xmlns:a16="http://schemas.microsoft.com/office/drawing/2014/main" id="{EB0E3E3C-C4C9-4630-86FB-9172EB39AB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74" name="Group 66">
                    <a:extLst>
                      <a:ext uri="{FF2B5EF4-FFF2-40B4-BE49-F238E27FC236}">
                        <a16:creationId xmlns:a16="http://schemas.microsoft.com/office/drawing/2014/main" id="{999BCCEF-F620-40AC-9B6F-323D1B7D17B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51226" y="4962807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84" name="Rectangle 67">
                      <a:extLst>
                        <a:ext uri="{FF2B5EF4-FFF2-40B4-BE49-F238E27FC236}">
                          <a16:creationId xmlns:a16="http://schemas.microsoft.com/office/drawing/2014/main" id="{719BB885-F247-47A6-9C72-08C2A5FC216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85" name="Freeform 68">
                      <a:extLst>
                        <a:ext uri="{FF2B5EF4-FFF2-40B4-BE49-F238E27FC236}">
                          <a16:creationId xmlns:a16="http://schemas.microsoft.com/office/drawing/2014/main" id="{7E577997-B4B6-469F-9FB8-563B9B15937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75" name="Group 63">
                    <a:extLst>
                      <a:ext uri="{FF2B5EF4-FFF2-40B4-BE49-F238E27FC236}">
                        <a16:creationId xmlns:a16="http://schemas.microsoft.com/office/drawing/2014/main" id="{40631FB0-A870-4A38-B7A5-79B2BC9516C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02416" y="5704436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82" name="Rectangle 64">
                      <a:extLst>
                        <a:ext uri="{FF2B5EF4-FFF2-40B4-BE49-F238E27FC236}">
                          <a16:creationId xmlns:a16="http://schemas.microsoft.com/office/drawing/2014/main" id="{34F54C58-F048-467D-A311-82E818B9851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83" name="Freeform 65">
                      <a:extLst>
                        <a:ext uri="{FF2B5EF4-FFF2-40B4-BE49-F238E27FC236}">
                          <a16:creationId xmlns:a16="http://schemas.microsoft.com/office/drawing/2014/main" id="{E2E52A37-63A7-4820-8669-062F40A948F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76" name="Group 63">
                    <a:extLst>
                      <a:ext uri="{FF2B5EF4-FFF2-40B4-BE49-F238E27FC236}">
                        <a16:creationId xmlns:a16="http://schemas.microsoft.com/office/drawing/2014/main" id="{86681D7A-10CD-4BDF-BD6D-AAED5649929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85809" y="4895915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80" name="Rectangle 64">
                      <a:extLst>
                        <a:ext uri="{FF2B5EF4-FFF2-40B4-BE49-F238E27FC236}">
                          <a16:creationId xmlns:a16="http://schemas.microsoft.com/office/drawing/2014/main" id="{F0A0C3F2-51CD-473A-8038-A5037DAB615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81" name="Freeform 65">
                      <a:extLst>
                        <a:ext uri="{FF2B5EF4-FFF2-40B4-BE49-F238E27FC236}">
                          <a16:creationId xmlns:a16="http://schemas.microsoft.com/office/drawing/2014/main" id="{278E4A29-9F87-49CB-BB81-821DBD1E0E2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77" name="Group 63">
                    <a:extLst>
                      <a:ext uri="{FF2B5EF4-FFF2-40B4-BE49-F238E27FC236}">
                        <a16:creationId xmlns:a16="http://schemas.microsoft.com/office/drawing/2014/main" id="{D73CA7F9-E956-436C-A1E0-0C2B351E28B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72963" y="4470799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78" name="Rectangle 64">
                      <a:extLst>
                        <a:ext uri="{FF2B5EF4-FFF2-40B4-BE49-F238E27FC236}">
                          <a16:creationId xmlns:a16="http://schemas.microsoft.com/office/drawing/2014/main" id="{404D5135-7023-476A-B872-3EF176B141A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79" name="Freeform 65">
                      <a:extLst>
                        <a:ext uri="{FF2B5EF4-FFF2-40B4-BE49-F238E27FC236}">
                          <a16:creationId xmlns:a16="http://schemas.microsoft.com/office/drawing/2014/main" id="{57C72476-D2A4-430C-AC62-7AC47BC482E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</p:grpSp>
            <p:grpSp>
              <p:nvGrpSpPr>
                <p:cNvPr id="55" name="Gruppo 794">
                  <a:extLst>
                    <a:ext uri="{FF2B5EF4-FFF2-40B4-BE49-F238E27FC236}">
                      <a16:creationId xmlns:a16="http://schemas.microsoft.com/office/drawing/2014/main" id="{C55CF4CB-8704-49DD-A457-0DA2B3FF8F26}"/>
                    </a:ext>
                  </a:extLst>
                </p:cNvPr>
                <p:cNvGrpSpPr/>
                <p:nvPr/>
              </p:nvGrpSpPr>
              <p:grpSpPr>
                <a:xfrm>
                  <a:off x="3431767" y="3655859"/>
                  <a:ext cx="1477765" cy="976213"/>
                  <a:chOff x="3431767" y="3655859"/>
                  <a:chExt cx="1477765" cy="976213"/>
                </a:xfrm>
              </p:grpSpPr>
              <p:grpSp>
                <p:nvGrpSpPr>
                  <p:cNvPr id="56" name="Group 63">
                    <a:extLst>
                      <a:ext uri="{FF2B5EF4-FFF2-40B4-BE49-F238E27FC236}">
                        <a16:creationId xmlns:a16="http://schemas.microsoft.com/office/drawing/2014/main" id="{D65C3165-F101-4D7A-8041-9F993F20C92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31767" y="4255834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69" name="Rectangle 64">
                      <a:extLst>
                        <a:ext uri="{FF2B5EF4-FFF2-40B4-BE49-F238E27FC236}">
                          <a16:creationId xmlns:a16="http://schemas.microsoft.com/office/drawing/2014/main" id="{849C98C1-A3EC-4E51-BC26-B0CA1BE0313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70" name="Freeform 65">
                      <a:extLst>
                        <a:ext uri="{FF2B5EF4-FFF2-40B4-BE49-F238E27FC236}">
                          <a16:creationId xmlns:a16="http://schemas.microsoft.com/office/drawing/2014/main" id="{4F16FB98-D156-4CE2-A181-DD491F6A846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57" name="Group 63">
                    <a:extLst>
                      <a:ext uri="{FF2B5EF4-FFF2-40B4-BE49-F238E27FC236}">
                        <a16:creationId xmlns:a16="http://schemas.microsoft.com/office/drawing/2014/main" id="{9A87CE6F-DF8F-4870-80A1-1612FBEBC36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80420" y="4254229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67" name="Rectangle 64">
                      <a:extLst>
                        <a:ext uri="{FF2B5EF4-FFF2-40B4-BE49-F238E27FC236}">
                          <a16:creationId xmlns:a16="http://schemas.microsoft.com/office/drawing/2014/main" id="{2BE37C7C-BB0D-48E0-A8DC-05036420D76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68" name="Freeform 65">
                      <a:extLst>
                        <a:ext uri="{FF2B5EF4-FFF2-40B4-BE49-F238E27FC236}">
                          <a16:creationId xmlns:a16="http://schemas.microsoft.com/office/drawing/2014/main" id="{1D3F761F-40FE-43C1-9ADB-DD7DE003B88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58" name="Group 63">
                    <a:extLst>
                      <a:ext uri="{FF2B5EF4-FFF2-40B4-BE49-F238E27FC236}">
                        <a16:creationId xmlns:a16="http://schemas.microsoft.com/office/drawing/2014/main" id="{4ED66C4B-21D8-4FE2-BEB9-47299C56D29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383064" y="3705589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8E2BCF2A-ED94-48A1-89C6-E450551E080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66" name="Freeform 65">
                      <a:extLst>
                        <a:ext uri="{FF2B5EF4-FFF2-40B4-BE49-F238E27FC236}">
                          <a16:creationId xmlns:a16="http://schemas.microsoft.com/office/drawing/2014/main" id="{EE97D8C4-4E99-4124-BE6A-7EDE8A6B2A6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59" name="Group 63">
                    <a:extLst>
                      <a:ext uri="{FF2B5EF4-FFF2-40B4-BE49-F238E27FC236}">
                        <a16:creationId xmlns:a16="http://schemas.microsoft.com/office/drawing/2014/main" id="{06752C8A-17DD-479C-A41C-870F6C5EC9F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160078" y="3655859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63" name="Rectangle 64">
                      <a:extLst>
                        <a:ext uri="{FF2B5EF4-FFF2-40B4-BE49-F238E27FC236}">
                          <a16:creationId xmlns:a16="http://schemas.microsoft.com/office/drawing/2014/main" id="{97E25E73-86A4-451F-8608-730EA2995D2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64" name="Freeform 65">
                      <a:extLst>
                        <a:ext uri="{FF2B5EF4-FFF2-40B4-BE49-F238E27FC236}">
                          <a16:creationId xmlns:a16="http://schemas.microsoft.com/office/drawing/2014/main" id="{9FA211A0-7BB4-45F4-9DBF-676EF91E59B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  <p:grpSp>
                <p:nvGrpSpPr>
                  <p:cNvPr id="60" name="Group 63">
                    <a:extLst>
                      <a:ext uri="{FF2B5EF4-FFF2-40B4-BE49-F238E27FC236}">
                        <a16:creationId xmlns:a16="http://schemas.microsoft.com/office/drawing/2014/main" id="{5E47C4AB-4C38-4548-8DA3-4BF656B644B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631717" y="3732861"/>
                    <a:ext cx="277815" cy="376238"/>
                    <a:chOff x="3664" y="2387"/>
                    <a:chExt cx="272" cy="363"/>
                  </a:xfrm>
                </p:grpSpPr>
                <p:sp>
                  <p:nvSpPr>
                    <p:cNvPr id="61" name="Rectangle 64">
                      <a:extLst>
                        <a:ext uri="{FF2B5EF4-FFF2-40B4-BE49-F238E27FC236}">
                          <a16:creationId xmlns:a16="http://schemas.microsoft.com/office/drawing/2014/main" id="{32153D5F-C6F1-4032-B983-245111AAD1A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3755" y="2523"/>
                      <a:ext cx="45" cy="227"/>
                    </a:xfrm>
                    <a:prstGeom prst="rect">
                      <a:avLst/>
                    </a:prstGeom>
                    <a:solidFill>
                      <a:srgbClr val="CC3300"/>
                    </a:solidFill>
                    <a:ln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it-IT" b="0"/>
                    </a:p>
                  </p:txBody>
                </p:sp>
                <p:sp>
                  <p:nvSpPr>
                    <p:cNvPr id="62" name="Freeform 65">
                      <a:extLst>
                        <a:ext uri="{FF2B5EF4-FFF2-40B4-BE49-F238E27FC236}">
                          <a16:creationId xmlns:a16="http://schemas.microsoft.com/office/drawing/2014/main" id="{5167EC98-C160-4F0F-B2B3-79D54BD39E4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4" y="2387"/>
                      <a:ext cx="272" cy="181"/>
                    </a:xfrm>
                    <a:custGeom>
                      <a:avLst/>
                      <a:gdLst>
                        <a:gd name="T0" fmla="*/ 56 w 321"/>
                        <a:gd name="T1" fmla="*/ 5 h 284"/>
                        <a:gd name="T2" fmla="*/ 22 w 321"/>
                        <a:gd name="T3" fmla="*/ 8 h 284"/>
                        <a:gd name="T4" fmla="*/ 10 w 321"/>
                        <a:gd name="T5" fmla="*/ 7 h 284"/>
                        <a:gd name="T6" fmla="*/ 15 w 321"/>
                        <a:gd name="T7" fmla="*/ 5 h 284"/>
                        <a:gd name="T8" fmla="*/ 3 w 321"/>
                        <a:gd name="T9" fmla="*/ 5 h 284"/>
                        <a:gd name="T10" fmla="*/ 5 w 321"/>
                        <a:gd name="T11" fmla="*/ 3 h 284"/>
                        <a:gd name="T12" fmla="*/ 22 w 321"/>
                        <a:gd name="T13" fmla="*/ 1 h 284"/>
                        <a:gd name="T14" fmla="*/ 31 w 321"/>
                        <a:gd name="T15" fmla="*/ 1 h 284"/>
                        <a:gd name="T16" fmla="*/ 32 w 321"/>
                        <a:gd name="T17" fmla="*/ 2 h 284"/>
                        <a:gd name="T18" fmla="*/ 45 w 321"/>
                        <a:gd name="T19" fmla="*/ 1 h 284"/>
                        <a:gd name="T20" fmla="*/ 58 w 321"/>
                        <a:gd name="T21" fmla="*/ 0 h 284"/>
                        <a:gd name="T22" fmla="*/ 54 w 321"/>
                        <a:gd name="T23" fmla="*/ 3 h 284"/>
                        <a:gd name="T24" fmla="*/ 78 w 321"/>
                        <a:gd name="T25" fmla="*/ 2 h 284"/>
                        <a:gd name="T26" fmla="*/ 73 w 321"/>
                        <a:gd name="T27" fmla="*/ 3 h 284"/>
                        <a:gd name="T28" fmla="*/ 81 w 321"/>
                        <a:gd name="T29" fmla="*/ 3 h 284"/>
                        <a:gd name="T30" fmla="*/ 81 w 321"/>
                        <a:gd name="T31" fmla="*/ 5 h 284"/>
                        <a:gd name="T32" fmla="*/ 78 w 321"/>
                        <a:gd name="T33" fmla="*/ 7 h 284"/>
                        <a:gd name="T34" fmla="*/ 46 w 321"/>
                        <a:gd name="T35" fmla="*/ 7 h 284"/>
                        <a:gd name="T36" fmla="*/ 39 w 321"/>
                        <a:gd name="T37" fmla="*/ 6 h 2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21"/>
                        <a:gd name="T58" fmla="*/ 0 h 284"/>
                        <a:gd name="T59" fmla="*/ 321 w 321"/>
                        <a:gd name="T60" fmla="*/ 284 h 2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21" h="284">
                          <a:moveTo>
                            <a:pt x="211" y="201"/>
                          </a:moveTo>
                          <a:cubicBezTo>
                            <a:pt x="163" y="219"/>
                            <a:pt x="119" y="248"/>
                            <a:pt x="83" y="284"/>
                          </a:cubicBezTo>
                          <a:cubicBezTo>
                            <a:pt x="68" y="281"/>
                            <a:pt x="51" y="284"/>
                            <a:pt x="38" y="275"/>
                          </a:cubicBezTo>
                          <a:cubicBezTo>
                            <a:pt x="7" y="254"/>
                            <a:pt x="41" y="208"/>
                            <a:pt x="56" y="192"/>
                          </a:cubicBezTo>
                          <a:cubicBezTo>
                            <a:pt x="41" y="189"/>
                            <a:pt x="16" y="197"/>
                            <a:pt x="10" y="183"/>
                          </a:cubicBezTo>
                          <a:cubicBezTo>
                            <a:pt x="0" y="158"/>
                            <a:pt x="19" y="101"/>
                            <a:pt x="19" y="101"/>
                          </a:cubicBezTo>
                          <a:cubicBezTo>
                            <a:pt x="28" y="45"/>
                            <a:pt x="30" y="29"/>
                            <a:pt x="83" y="9"/>
                          </a:cubicBezTo>
                          <a:cubicBezTo>
                            <a:pt x="92" y="15"/>
                            <a:pt x="104" y="19"/>
                            <a:pt x="111" y="28"/>
                          </a:cubicBezTo>
                          <a:cubicBezTo>
                            <a:pt x="117" y="35"/>
                            <a:pt x="111" y="53"/>
                            <a:pt x="120" y="55"/>
                          </a:cubicBezTo>
                          <a:cubicBezTo>
                            <a:pt x="132" y="58"/>
                            <a:pt x="157" y="24"/>
                            <a:pt x="166" y="19"/>
                          </a:cubicBezTo>
                          <a:cubicBezTo>
                            <a:pt x="183" y="10"/>
                            <a:pt x="220" y="0"/>
                            <a:pt x="220" y="0"/>
                          </a:cubicBezTo>
                          <a:cubicBezTo>
                            <a:pt x="257" y="37"/>
                            <a:pt x="251" y="66"/>
                            <a:pt x="202" y="83"/>
                          </a:cubicBezTo>
                          <a:cubicBezTo>
                            <a:pt x="234" y="49"/>
                            <a:pt x="248" y="55"/>
                            <a:pt x="294" y="64"/>
                          </a:cubicBezTo>
                          <a:cubicBezTo>
                            <a:pt x="288" y="76"/>
                            <a:pt x="285" y="91"/>
                            <a:pt x="275" y="101"/>
                          </a:cubicBezTo>
                          <a:cubicBezTo>
                            <a:pt x="256" y="120"/>
                            <a:pt x="189" y="100"/>
                            <a:pt x="303" y="119"/>
                          </a:cubicBezTo>
                          <a:cubicBezTo>
                            <a:pt x="321" y="176"/>
                            <a:pt x="284" y="145"/>
                            <a:pt x="303" y="201"/>
                          </a:cubicBezTo>
                          <a:cubicBezTo>
                            <a:pt x="300" y="219"/>
                            <a:pt x="311" y="250"/>
                            <a:pt x="294" y="256"/>
                          </a:cubicBezTo>
                          <a:cubicBezTo>
                            <a:pt x="257" y="269"/>
                            <a:pt x="214" y="252"/>
                            <a:pt x="175" y="247"/>
                          </a:cubicBezTo>
                          <a:cubicBezTo>
                            <a:pt x="144" y="243"/>
                            <a:pt x="147" y="246"/>
                            <a:pt x="147" y="229"/>
                          </a:cubicBezTo>
                        </a:path>
                      </a:pathLst>
                    </a:custGeom>
                    <a:solidFill>
                      <a:srgbClr val="00CC00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b="0"/>
                    </a:p>
                  </p:txBody>
                </p:sp>
              </p:grpSp>
            </p:grpSp>
          </p:grpSp>
        </p:grpSp>
        <p:sp>
          <p:nvSpPr>
            <p:cNvPr id="27" name="Line 10775">
              <a:extLst>
                <a:ext uri="{FF2B5EF4-FFF2-40B4-BE49-F238E27FC236}">
                  <a16:creationId xmlns:a16="http://schemas.microsoft.com/office/drawing/2014/main" id="{C3A55471-4D24-4F86-812C-2E9B71E6540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73206" y="4460355"/>
              <a:ext cx="977496" cy="714886"/>
            </a:xfrm>
            <a:prstGeom prst="line">
              <a:avLst/>
            </a:prstGeom>
            <a:noFill/>
            <a:ln w="25400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sp>
          <p:nvSpPr>
            <p:cNvPr id="28" name="CasellaDiTesto 767">
              <a:extLst>
                <a:ext uri="{FF2B5EF4-FFF2-40B4-BE49-F238E27FC236}">
                  <a16:creationId xmlns:a16="http://schemas.microsoft.com/office/drawing/2014/main" id="{D722609C-5D19-4A22-8ECD-A83CBB8C84C9}"/>
                </a:ext>
              </a:extLst>
            </p:cNvPr>
            <p:cNvSpPr txBox="1"/>
            <p:nvPr/>
          </p:nvSpPr>
          <p:spPr>
            <a:xfrm rot="2391438">
              <a:off x="5039535" y="2745369"/>
              <a:ext cx="499816" cy="41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880"/>
                </a:lnSpc>
              </a:pPr>
              <a:r>
                <a:rPr lang="el-GR" b="0" u="none" dirty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it-IT" b="0" i="1" u="none" dirty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b="0" i="1" u="none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10779">
              <a:extLst>
                <a:ext uri="{FF2B5EF4-FFF2-40B4-BE49-F238E27FC236}">
                  <a16:creationId xmlns:a16="http://schemas.microsoft.com/office/drawing/2014/main" id="{686F9C2E-5BBD-41B0-87A6-38E9905FB10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321887" y="3030094"/>
              <a:ext cx="1663529" cy="213037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grpSp>
          <p:nvGrpSpPr>
            <p:cNvPr id="30" name="Gruppo 769">
              <a:extLst>
                <a:ext uri="{FF2B5EF4-FFF2-40B4-BE49-F238E27FC236}">
                  <a16:creationId xmlns:a16="http://schemas.microsoft.com/office/drawing/2014/main" id="{7AB3ED34-AF7F-413F-A087-24774C9D35A1}"/>
                </a:ext>
              </a:extLst>
            </p:cNvPr>
            <p:cNvGrpSpPr/>
            <p:nvPr/>
          </p:nvGrpSpPr>
          <p:grpSpPr>
            <a:xfrm rot="203732">
              <a:off x="2164723" y="3023675"/>
              <a:ext cx="1135392" cy="631569"/>
              <a:chOff x="2102204" y="3545303"/>
              <a:chExt cx="1135392" cy="631569"/>
            </a:xfrm>
          </p:grpSpPr>
          <p:sp>
            <p:nvSpPr>
              <p:cNvPr id="50" name="Freccia a destra 789">
                <a:extLst>
                  <a:ext uri="{FF2B5EF4-FFF2-40B4-BE49-F238E27FC236}">
                    <a16:creationId xmlns:a16="http://schemas.microsoft.com/office/drawing/2014/main" id="{2A564F42-169E-4FF7-B5E8-7A1773F3DBFE}"/>
                  </a:ext>
                </a:extLst>
              </p:cNvPr>
              <p:cNvSpPr/>
              <p:nvPr/>
            </p:nvSpPr>
            <p:spPr>
              <a:xfrm rot="2137107">
                <a:off x="2573190" y="3545303"/>
                <a:ext cx="411359" cy="172771"/>
              </a:xfrm>
              <a:prstGeom prst="rightArrow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b="0" u="none"/>
              </a:p>
            </p:txBody>
          </p:sp>
          <p:sp>
            <p:nvSpPr>
              <p:cNvPr id="51" name="Text Box 10925">
                <a:extLst>
                  <a:ext uri="{FF2B5EF4-FFF2-40B4-BE49-F238E27FC236}">
                    <a16:creationId xmlns:a16="http://schemas.microsoft.com/office/drawing/2014/main" id="{7E7E96C4-04F0-495E-830B-4DFA6116D066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2201702">
                <a:off x="2102204" y="3710485"/>
                <a:ext cx="1135392" cy="466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 b="0" u="none" dirty="0"/>
                  <a:t>Radar Line of Sight</a:t>
                </a:r>
                <a:endParaRPr lang="en-US" sz="1200" b="0" u="none" baseline="-25000" dirty="0"/>
              </a:p>
            </p:txBody>
          </p:sp>
        </p:grpSp>
        <p:sp>
          <p:nvSpPr>
            <p:cNvPr id="31" name="Figura a mano libera 770">
              <a:extLst>
                <a:ext uri="{FF2B5EF4-FFF2-40B4-BE49-F238E27FC236}">
                  <a16:creationId xmlns:a16="http://schemas.microsoft.com/office/drawing/2014/main" id="{EFBA52B9-475D-4824-B5E0-F26C894D6658}"/>
                </a:ext>
              </a:extLst>
            </p:cNvPr>
            <p:cNvSpPr/>
            <p:nvPr/>
          </p:nvSpPr>
          <p:spPr bwMode="auto">
            <a:xfrm>
              <a:off x="1717329" y="3620791"/>
              <a:ext cx="3359150" cy="1627110"/>
            </a:xfrm>
            <a:custGeom>
              <a:avLst/>
              <a:gdLst>
                <a:gd name="connsiteX0" fmla="*/ 0 w 3359150"/>
                <a:gd name="connsiteY0" fmla="*/ 1605601 h 1627110"/>
                <a:gd name="connsiteX1" fmla="*/ 539750 w 3359150"/>
                <a:gd name="connsiteY1" fmla="*/ 1611951 h 1627110"/>
                <a:gd name="connsiteX2" fmla="*/ 647700 w 3359150"/>
                <a:gd name="connsiteY2" fmla="*/ 1434151 h 1627110"/>
                <a:gd name="connsiteX3" fmla="*/ 787400 w 3359150"/>
                <a:gd name="connsiteY3" fmla="*/ 1123001 h 1627110"/>
                <a:gd name="connsiteX4" fmla="*/ 1117600 w 3359150"/>
                <a:gd name="connsiteY4" fmla="*/ 951551 h 1627110"/>
                <a:gd name="connsiteX5" fmla="*/ 1358900 w 3359150"/>
                <a:gd name="connsiteY5" fmla="*/ 913451 h 1627110"/>
                <a:gd name="connsiteX6" fmla="*/ 1536700 w 3359150"/>
                <a:gd name="connsiteY6" fmla="*/ 627701 h 1627110"/>
                <a:gd name="connsiteX7" fmla="*/ 1778000 w 3359150"/>
                <a:gd name="connsiteY7" fmla="*/ 532451 h 1627110"/>
                <a:gd name="connsiteX8" fmla="*/ 1968500 w 3359150"/>
                <a:gd name="connsiteY8" fmla="*/ 449901 h 1627110"/>
                <a:gd name="connsiteX9" fmla="*/ 2260600 w 3359150"/>
                <a:gd name="connsiteY9" fmla="*/ 443551 h 1627110"/>
                <a:gd name="connsiteX10" fmla="*/ 2387600 w 3359150"/>
                <a:gd name="connsiteY10" fmla="*/ 259401 h 1627110"/>
                <a:gd name="connsiteX11" fmla="*/ 2527300 w 3359150"/>
                <a:gd name="connsiteY11" fmla="*/ 11751 h 1627110"/>
                <a:gd name="connsiteX12" fmla="*/ 2673350 w 3359150"/>
                <a:gd name="connsiteY12" fmla="*/ 43501 h 1627110"/>
                <a:gd name="connsiteX13" fmla="*/ 3003550 w 3359150"/>
                <a:gd name="connsiteY13" fmla="*/ 75251 h 1627110"/>
                <a:gd name="connsiteX14" fmla="*/ 3225800 w 3359150"/>
                <a:gd name="connsiteY14" fmla="*/ 94301 h 1627110"/>
                <a:gd name="connsiteX15" fmla="*/ 3359150 w 3359150"/>
                <a:gd name="connsiteY15" fmla="*/ 62551 h 1627110"/>
                <a:gd name="connsiteX16" fmla="*/ 3359150 w 3359150"/>
                <a:gd name="connsiteY16" fmla="*/ 62551 h 162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59150" h="1627110">
                  <a:moveTo>
                    <a:pt x="0" y="1605601"/>
                  </a:moveTo>
                  <a:cubicBezTo>
                    <a:pt x="215900" y="1623063"/>
                    <a:pt x="431800" y="1640526"/>
                    <a:pt x="539750" y="1611951"/>
                  </a:cubicBezTo>
                  <a:cubicBezTo>
                    <a:pt x="647700" y="1583376"/>
                    <a:pt x="606425" y="1515643"/>
                    <a:pt x="647700" y="1434151"/>
                  </a:cubicBezTo>
                  <a:cubicBezTo>
                    <a:pt x="688975" y="1352659"/>
                    <a:pt x="709083" y="1203434"/>
                    <a:pt x="787400" y="1123001"/>
                  </a:cubicBezTo>
                  <a:cubicBezTo>
                    <a:pt x="865717" y="1042568"/>
                    <a:pt x="1022350" y="986476"/>
                    <a:pt x="1117600" y="951551"/>
                  </a:cubicBezTo>
                  <a:cubicBezTo>
                    <a:pt x="1212850" y="916626"/>
                    <a:pt x="1289050" y="967426"/>
                    <a:pt x="1358900" y="913451"/>
                  </a:cubicBezTo>
                  <a:cubicBezTo>
                    <a:pt x="1428750" y="859476"/>
                    <a:pt x="1466850" y="691201"/>
                    <a:pt x="1536700" y="627701"/>
                  </a:cubicBezTo>
                  <a:cubicBezTo>
                    <a:pt x="1606550" y="564201"/>
                    <a:pt x="1706033" y="562084"/>
                    <a:pt x="1778000" y="532451"/>
                  </a:cubicBezTo>
                  <a:cubicBezTo>
                    <a:pt x="1849967" y="502818"/>
                    <a:pt x="1888067" y="464718"/>
                    <a:pt x="1968500" y="449901"/>
                  </a:cubicBezTo>
                  <a:cubicBezTo>
                    <a:pt x="2048933" y="435084"/>
                    <a:pt x="2190750" y="475301"/>
                    <a:pt x="2260600" y="443551"/>
                  </a:cubicBezTo>
                  <a:cubicBezTo>
                    <a:pt x="2330450" y="411801"/>
                    <a:pt x="2343150" y="331368"/>
                    <a:pt x="2387600" y="259401"/>
                  </a:cubicBezTo>
                  <a:cubicBezTo>
                    <a:pt x="2432050" y="187434"/>
                    <a:pt x="2479675" y="47734"/>
                    <a:pt x="2527300" y="11751"/>
                  </a:cubicBezTo>
                  <a:cubicBezTo>
                    <a:pt x="2574925" y="-24232"/>
                    <a:pt x="2593975" y="32918"/>
                    <a:pt x="2673350" y="43501"/>
                  </a:cubicBezTo>
                  <a:cubicBezTo>
                    <a:pt x="2752725" y="54084"/>
                    <a:pt x="3003550" y="75251"/>
                    <a:pt x="3003550" y="75251"/>
                  </a:cubicBezTo>
                  <a:cubicBezTo>
                    <a:pt x="3095625" y="83718"/>
                    <a:pt x="3166533" y="96418"/>
                    <a:pt x="3225800" y="94301"/>
                  </a:cubicBezTo>
                  <a:cubicBezTo>
                    <a:pt x="3285067" y="92184"/>
                    <a:pt x="3359150" y="62551"/>
                    <a:pt x="3359150" y="62551"/>
                  </a:cubicBezTo>
                  <a:lnTo>
                    <a:pt x="3359150" y="62551"/>
                  </a:ln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350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Rectangle 10866">
              <a:extLst>
                <a:ext uri="{FF2B5EF4-FFF2-40B4-BE49-F238E27FC236}">
                  <a16:creationId xmlns:a16="http://schemas.microsoft.com/office/drawing/2014/main" id="{EA3ED325-95C8-49E8-998F-5474A4B904C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265066">
              <a:off x="3558818" y="2375524"/>
              <a:ext cx="887875" cy="228552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571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it-IT" b="0" u="none"/>
            </a:p>
          </p:txBody>
        </p:sp>
        <p:sp>
          <p:nvSpPr>
            <p:cNvPr id="33" name="Rectangle 10868">
              <a:extLst>
                <a:ext uri="{FF2B5EF4-FFF2-40B4-BE49-F238E27FC236}">
                  <a16:creationId xmlns:a16="http://schemas.microsoft.com/office/drawing/2014/main" id="{E769E69E-4D93-4A6E-90C3-B6401B2F24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265066">
              <a:off x="4744596" y="2753462"/>
              <a:ext cx="819096" cy="230264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571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it-IT" b="0" u="none"/>
            </a:p>
          </p:txBody>
        </p:sp>
        <p:sp>
          <p:nvSpPr>
            <p:cNvPr id="34" name="Freccia bidirezionale orizzontale 773">
              <a:extLst>
                <a:ext uri="{FF2B5EF4-FFF2-40B4-BE49-F238E27FC236}">
                  <a16:creationId xmlns:a16="http://schemas.microsoft.com/office/drawing/2014/main" id="{59317029-21C2-41C8-BBDE-D6BA81523B65}"/>
                </a:ext>
              </a:extLst>
            </p:cNvPr>
            <p:cNvSpPr/>
            <p:nvPr/>
          </p:nvSpPr>
          <p:spPr>
            <a:xfrm rot="2217832">
              <a:off x="4997220" y="3017354"/>
              <a:ext cx="263311" cy="101748"/>
            </a:xfrm>
            <a:prstGeom prst="leftRightArrow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b="0" u="none"/>
            </a:p>
          </p:txBody>
        </p:sp>
        <p:sp>
          <p:nvSpPr>
            <p:cNvPr id="35" name="Rectangle 10788">
              <a:extLst>
                <a:ext uri="{FF2B5EF4-FFF2-40B4-BE49-F238E27FC236}">
                  <a16:creationId xmlns:a16="http://schemas.microsoft.com/office/drawing/2014/main" id="{6C4A7E91-E992-446E-9B87-70730C150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3360" y="4026241"/>
              <a:ext cx="886031" cy="4616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sz="1200" b="0" u="none" dirty="0"/>
                <a:t>DEM </a:t>
              </a:r>
              <a:r>
                <a:rPr lang="it-IT" sz="1200" b="0" u="none" dirty="0" err="1"/>
                <a:t>error</a:t>
              </a:r>
              <a:endParaRPr lang="en-US" sz="1200" b="0" u="none" dirty="0"/>
            </a:p>
          </p:txBody>
        </p:sp>
        <p:sp>
          <p:nvSpPr>
            <p:cNvPr id="36" name="Line 10780">
              <a:extLst>
                <a:ext uri="{FF2B5EF4-FFF2-40B4-BE49-F238E27FC236}">
                  <a16:creationId xmlns:a16="http://schemas.microsoft.com/office/drawing/2014/main" id="{4E289117-9B3C-48DB-AB7C-CD4648BA0FC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542813" y="3260022"/>
              <a:ext cx="1623502" cy="206457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sp>
          <p:nvSpPr>
            <p:cNvPr id="37" name="Rectangle 10788">
              <a:extLst>
                <a:ext uri="{FF2B5EF4-FFF2-40B4-BE49-F238E27FC236}">
                  <a16:creationId xmlns:a16="http://schemas.microsoft.com/office/drawing/2014/main" id="{3272B2BA-F1DF-4A50-A027-977211B0CC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147095">
              <a:off x="7454989" y="2739217"/>
              <a:ext cx="1279223" cy="276999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200" b="0" u="none" dirty="0"/>
                <a:t>height, z</a:t>
              </a:r>
            </a:p>
          </p:txBody>
        </p:sp>
        <p:sp>
          <p:nvSpPr>
            <p:cNvPr id="38" name="Freeform 10804">
              <a:extLst>
                <a:ext uri="{FF2B5EF4-FFF2-40B4-BE49-F238E27FC236}">
                  <a16:creationId xmlns:a16="http://schemas.microsoft.com/office/drawing/2014/main" id="{E8570328-F728-40DD-9633-48FC9A16A611}"/>
                </a:ext>
              </a:extLst>
            </p:cNvPr>
            <p:cNvSpPr>
              <a:spLocks noChangeAspect="1"/>
            </p:cNvSpPr>
            <p:nvPr/>
          </p:nvSpPr>
          <p:spPr bwMode="auto">
            <a:xfrm rot="16330069">
              <a:off x="7785568" y="3702494"/>
              <a:ext cx="122177" cy="226610"/>
            </a:xfrm>
            <a:custGeom>
              <a:avLst/>
              <a:gdLst>
                <a:gd name="T0" fmla="*/ 0 w 1824"/>
                <a:gd name="T1" fmla="*/ 455 h 455"/>
                <a:gd name="T2" fmla="*/ 472 w 1824"/>
                <a:gd name="T3" fmla="*/ 367 h 455"/>
                <a:gd name="T4" fmla="*/ 920 w 1824"/>
                <a:gd name="T5" fmla="*/ 7 h 455"/>
                <a:gd name="T6" fmla="*/ 1384 w 1824"/>
                <a:gd name="T7" fmla="*/ 327 h 455"/>
                <a:gd name="T8" fmla="*/ 1824 w 1824"/>
                <a:gd name="T9" fmla="*/ 447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4"/>
                <a:gd name="T16" fmla="*/ 0 h 455"/>
                <a:gd name="T17" fmla="*/ 1824 w 1824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4" h="455">
                  <a:moveTo>
                    <a:pt x="0" y="455"/>
                  </a:moveTo>
                  <a:cubicBezTo>
                    <a:pt x="159" y="448"/>
                    <a:pt x="319" y="442"/>
                    <a:pt x="472" y="367"/>
                  </a:cubicBezTo>
                  <a:cubicBezTo>
                    <a:pt x="625" y="292"/>
                    <a:pt x="768" y="14"/>
                    <a:pt x="920" y="7"/>
                  </a:cubicBezTo>
                  <a:cubicBezTo>
                    <a:pt x="1072" y="0"/>
                    <a:pt x="1233" y="254"/>
                    <a:pt x="1384" y="327"/>
                  </a:cubicBezTo>
                  <a:cubicBezTo>
                    <a:pt x="1535" y="400"/>
                    <a:pt x="1751" y="427"/>
                    <a:pt x="1824" y="447"/>
                  </a:cubicBez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sp>
          <p:nvSpPr>
            <p:cNvPr id="39" name="Figura a mano libera 778">
              <a:extLst>
                <a:ext uri="{FF2B5EF4-FFF2-40B4-BE49-F238E27FC236}">
                  <a16:creationId xmlns:a16="http://schemas.microsoft.com/office/drawing/2014/main" id="{B60F4963-BE85-48DD-848A-E84C1AE37609}"/>
                </a:ext>
              </a:extLst>
            </p:cNvPr>
            <p:cNvSpPr/>
            <p:nvPr/>
          </p:nvSpPr>
          <p:spPr>
            <a:xfrm rot="21581281" flipH="1">
              <a:off x="7651072" y="3441567"/>
              <a:ext cx="287159" cy="152298"/>
            </a:xfrm>
            <a:custGeom>
              <a:avLst/>
              <a:gdLst>
                <a:gd name="connsiteX0" fmla="*/ 0 w 367453"/>
                <a:gd name="connsiteY0" fmla="*/ 0 h 457200"/>
                <a:gd name="connsiteX1" fmla="*/ 299720 w 367453"/>
                <a:gd name="connsiteY1" fmla="*/ 86360 h 457200"/>
                <a:gd name="connsiteX2" fmla="*/ 320040 w 367453"/>
                <a:gd name="connsiteY2" fmla="*/ 340360 h 457200"/>
                <a:gd name="connsiteX3" fmla="*/ 15240 w 367453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53" h="457200">
                  <a:moveTo>
                    <a:pt x="0" y="0"/>
                  </a:moveTo>
                  <a:cubicBezTo>
                    <a:pt x="123190" y="14816"/>
                    <a:pt x="246380" y="29633"/>
                    <a:pt x="299720" y="86360"/>
                  </a:cubicBezTo>
                  <a:cubicBezTo>
                    <a:pt x="353060" y="143087"/>
                    <a:pt x="367453" y="278553"/>
                    <a:pt x="320040" y="340360"/>
                  </a:cubicBezTo>
                  <a:cubicBezTo>
                    <a:pt x="272627" y="402167"/>
                    <a:pt x="143933" y="429683"/>
                    <a:pt x="15240" y="457200"/>
                  </a:cubicBezTo>
                </a:path>
              </a:pathLst>
            </a:custGeom>
            <a:ln w="28575">
              <a:solidFill>
                <a:srgbClr val="00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l"/>
              <a:endParaRPr lang="en-US" b="0" u="none"/>
            </a:p>
          </p:txBody>
        </p:sp>
        <p:cxnSp>
          <p:nvCxnSpPr>
            <p:cNvPr id="40" name="Connettore 2 779">
              <a:extLst>
                <a:ext uri="{FF2B5EF4-FFF2-40B4-BE49-F238E27FC236}">
                  <a16:creationId xmlns:a16="http://schemas.microsoft.com/office/drawing/2014/main" id="{3F87EE53-FA38-430D-8AF3-E83C69D6A9D2}"/>
                </a:ext>
              </a:extLst>
            </p:cNvPr>
            <p:cNvCxnSpPr>
              <a:stCxn id="38" idx="0"/>
            </p:cNvCxnSpPr>
            <p:nvPr/>
          </p:nvCxnSpPr>
          <p:spPr bwMode="auto">
            <a:xfrm flipV="1">
              <a:off x="7957570" y="2967177"/>
              <a:ext cx="722" cy="9139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Connettore 2 780">
              <a:extLst>
                <a:ext uri="{FF2B5EF4-FFF2-40B4-BE49-F238E27FC236}">
                  <a16:creationId xmlns:a16="http://schemas.microsoft.com/office/drawing/2014/main" id="{9DC2D066-7B64-47AB-B16C-7C388280BB9B}"/>
                </a:ext>
              </a:extLst>
            </p:cNvPr>
            <p:cNvCxnSpPr/>
            <p:nvPr/>
          </p:nvCxnSpPr>
          <p:spPr bwMode="auto">
            <a:xfrm flipH="1">
              <a:off x="7265504" y="3814118"/>
              <a:ext cx="715618" cy="79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2" name="Rectangle 10788">
              <a:extLst>
                <a:ext uri="{FF2B5EF4-FFF2-40B4-BE49-F238E27FC236}">
                  <a16:creationId xmlns:a16="http://schemas.microsoft.com/office/drawing/2014/main" id="{0DECC23A-4341-4BF1-8F7D-E39C6CCE25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147095">
              <a:off x="5496684" y="2733121"/>
              <a:ext cx="1279223" cy="276999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200" b="0" u="none" dirty="0"/>
                <a:t>height, z</a:t>
              </a:r>
            </a:p>
          </p:txBody>
        </p:sp>
        <p:sp>
          <p:nvSpPr>
            <p:cNvPr id="43" name="Freeform 10804">
              <a:extLst>
                <a:ext uri="{FF2B5EF4-FFF2-40B4-BE49-F238E27FC236}">
                  <a16:creationId xmlns:a16="http://schemas.microsoft.com/office/drawing/2014/main" id="{7761AA8C-5E6F-428C-A46C-AF243E9312B0}"/>
                </a:ext>
              </a:extLst>
            </p:cNvPr>
            <p:cNvSpPr>
              <a:spLocks noChangeAspect="1"/>
            </p:cNvSpPr>
            <p:nvPr/>
          </p:nvSpPr>
          <p:spPr bwMode="auto">
            <a:xfrm rot="16330069">
              <a:off x="5827263" y="3696398"/>
              <a:ext cx="122177" cy="226610"/>
            </a:xfrm>
            <a:custGeom>
              <a:avLst/>
              <a:gdLst>
                <a:gd name="T0" fmla="*/ 0 w 1824"/>
                <a:gd name="T1" fmla="*/ 455 h 455"/>
                <a:gd name="T2" fmla="*/ 472 w 1824"/>
                <a:gd name="T3" fmla="*/ 367 h 455"/>
                <a:gd name="T4" fmla="*/ 920 w 1824"/>
                <a:gd name="T5" fmla="*/ 7 h 455"/>
                <a:gd name="T6" fmla="*/ 1384 w 1824"/>
                <a:gd name="T7" fmla="*/ 327 h 455"/>
                <a:gd name="T8" fmla="*/ 1824 w 1824"/>
                <a:gd name="T9" fmla="*/ 447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4"/>
                <a:gd name="T16" fmla="*/ 0 h 455"/>
                <a:gd name="T17" fmla="*/ 1824 w 1824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4" h="455">
                  <a:moveTo>
                    <a:pt x="0" y="455"/>
                  </a:moveTo>
                  <a:cubicBezTo>
                    <a:pt x="159" y="448"/>
                    <a:pt x="319" y="442"/>
                    <a:pt x="472" y="367"/>
                  </a:cubicBezTo>
                  <a:cubicBezTo>
                    <a:pt x="625" y="292"/>
                    <a:pt x="768" y="14"/>
                    <a:pt x="920" y="7"/>
                  </a:cubicBezTo>
                  <a:cubicBezTo>
                    <a:pt x="1072" y="0"/>
                    <a:pt x="1233" y="254"/>
                    <a:pt x="1384" y="327"/>
                  </a:cubicBezTo>
                  <a:cubicBezTo>
                    <a:pt x="1535" y="400"/>
                    <a:pt x="1751" y="427"/>
                    <a:pt x="1824" y="447"/>
                  </a:cubicBez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 u="none"/>
            </a:p>
          </p:txBody>
        </p:sp>
        <p:sp>
          <p:nvSpPr>
            <p:cNvPr id="44" name="Figura a mano libera 783">
              <a:extLst>
                <a:ext uri="{FF2B5EF4-FFF2-40B4-BE49-F238E27FC236}">
                  <a16:creationId xmlns:a16="http://schemas.microsoft.com/office/drawing/2014/main" id="{E91ED06C-8049-4F3B-85A9-0B123B9A95B2}"/>
                </a:ext>
              </a:extLst>
            </p:cNvPr>
            <p:cNvSpPr/>
            <p:nvPr/>
          </p:nvSpPr>
          <p:spPr>
            <a:xfrm rot="21581281" flipH="1">
              <a:off x="5692767" y="3435471"/>
              <a:ext cx="287159" cy="152298"/>
            </a:xfrm>
            <a:custGeom>
              <a:avLst/>
              <a:gdLst>
                <a:gd name="connsiteX0" fmla="*/ 0 w 367453"/>
                <a:gd name="connsiteY0" fmla="*/ 0 h 457200"/>
                <a:gd name="connsiteX1" fmla="*/ 299720 w 367453"/>
                <a:gd name="connsiteY1" fmla="*/ 86360 h 457200"/>
                <a:gd name="connsiteX2" fmla="*/ 320040 w 367453"/>
                <a:gd name="connsiteY2" fmla="*/ 340360 h 457200"/>
                <a:gd name="connsiteX3" fmla="*/ 15240 w 367453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53" h="457200">
                  <a:moveTo>
                    <a:pt x="0" y="0"/>
                  </a:moveTo>
                  <a:cubicBezTo>
                    <a:pt x="123190" y="14816"/>
                    <a:pt x="246380" y="29633"/>
                    <a:pt x="299720" y="86360"/>
                  </a:cubicBezTo>
                  <a:cubicBezTo>
                    <a:pt x="353060" y="143087"/>
                    <a:pt x="367453" y="278553"/>
                    <a:pt x="320040" y="340360"/>
                  </a:cubicBezTo>
                  <a:cubicBezTo>
                    <a:pt x="272627" y="402167"/>
                    <a:pt x="143933" y="429683"/>
                    <a:pt x="15240" y="457200"/>
                  </a:cubicBezTo>
                </a:path>
              </a:pathLst>
            </a:custGeom>
            <a:ln w="28575">
              <a:solidFill>
                <a:srgbClr val="00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l"/>
              <a:endParaRPr lang="en-US" b="0" u="none"/>
            </a:p>
          </p:txBody>
        </p:sp>
        <p:cxnSp>
          <p:nvCxnSpPr>
            <p:cNvPr id="45" name="Connettore 2 784">
              <a:extLst>
                <a:ext uri="{FF2B5EF4-FFF2-40B4-BE49-F238E27FC236}">
                  <a16:creationId xmlns:a16="http://schemas.microsoft.com/office/drawing/2014/main" id="{A29D4705-5C76-455F-83E2-58B4545E787E}"/>
                </a:ext>
              </a:extLst>
            </p:cNvPr>
            <p:cNvCxnSpPr/>
            <p:nvPr/>
          </p:nvCxnSpPr>
          <p:spPr bwMode="auto">
            <a:xfrm flipV="1">
              <a:off x="5996975" y="2961080"/>
              <a:ext cx="3012" cy="19854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Connettore 2 785">
              <a:extLst>
                <a:ext uri="{FF2B5EF4-FFF2-40B4-BE49-F238E27FC236}">
                  <a16:creationId xmlns:a16="http://schemas.microsoft.com/office/drawing/2014/main" id="{59B4D276-E65D-48CE-B193-B0CC1C9099FA}"/>
                </a:ext>
              </a:extLst>
            </p:cNvPr>
            <p:cNvCxnSpPr/>
            <p:nvPr/>
          </p:nvCxnSpPr>
          <p:spPr bwMode="auto">
            <a:xfrm flipH="1">
              <a:off x="5298055" y="4740710"/>
              <a:ext cx="715618" cy="79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Freccia bidirezionale verticale 786">
              <a:extLst>
                <a:ext uri="{FF2B5EF4-FFF2-40B4-BE49-F238E27FC236}">
                  <a16:creationId xmlns:a16="http://schemas.microsoft.com/office/drawing/2014/main" id="{E0A503B8-F240-451B-8B38-1B9856BBE024}"/>
                </a:ext>
              </a:extLst>
            </p:cNvPr>
            <p:cNvSpPr/>
            <p:nvPr/>
          </p:nvSpPr>
          <p:spPr bwMode="auto">
            <a:xfrm>
              <a:off x="6152423" y="3785196"/>
              <a:ext cx="138649" cy="997116"/>
            </a:xfrm>
            <a:prstGeom prst="upDown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350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CasellaDiTesto 787">
              <a:extLst>
                <a:ext uri="{FF2B5EF4-FFF2-40B4-BE49-F238E27FC236}">
                  <a16:creationId xmlns:a16="http://schemas.microsoft.com/office/drawing/2014/main" id="{6B247774-AE29-48DC-8483-02CFF3DC094A}"/>
                </a:ext>
              </a:extLst>
            </p:cNvPr>
            <p:cNvSpPr txBox="1"/>
            <p:nvPr/>
          </p:nvSpPr>
          <p:spPr>
            <a:xfrm>
              <a:off x="4937761" y="1931485"/>
              <a:ext cx="2176272" cy="836126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880"/>
                </a:lnSpc>
              </a:pPr>
              <a:r>
                <a:rPr lang="en-US" sz="1200" b="0" u="none" dirty="0">
                  <a:latin typeface="Times New Roman" pitchFamily="18" charset="0"/>
                  <a:cs typeface="Times New Roman" pitchFamily="18" charset="0"/>
                </a:rPr>
                <a:t>Tomographic profile from</a:t>
              </a:r>
            </a:p>
            <a:p>
              <a:pPr>
                <a:lnSpc>
                  <a:spcPts val="2880"/>
                </a:lnSpc>
              </a:pPr>
              <a:r>
                <a:rPr lang="en-US" sz="1600" b="0" i="1" u="none" dirty="0" err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600" b="0" i="1" u="none" baseline="-25000" dirty="0" err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600" b="0" i="1" u="none" dirty="0">
                  <a:latin typeface="Times New Roman" pitchFamily="18" charset="0"/>
                  <a:cs typeface="Times New Roman" pitchFamily="18" charset="0"/>
                </a:rPr>
                <a:t>(r,x;Z</a:t>
              </a:r>
              <a:r>
                <a:rPr lang="en-US" sz="1600" b="0" i="1" u="none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600" b="0" i="1" u="none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49" name="CasellaDiTesto 788">
              <a:extLst>
                <a:ext uri="{FF2B5EF4-FFF2-40B4-BE49-F238E27FC236}">
                  <a16:creationId xmlns:a16="http://schemas.microsoft.com/office/drawing/2014/main" id="{D50A537E-D2CA-44C1-8C21-4EA271E32D94}"/>
                </a:ext>
              </a:extLst>
            </p:cNvPr>
            <p:cNvSpPr txBox="1"/>
            <p:nvPr/>
          </p:nvSpPr>
          <p:spPr>
            <a:xfrm>
              <a:off x="6976873" y="1931485"/>
              <a:ext cx="2176272" cy="836126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880"/>
                </a:lnSpc>
              </a:pPr>
              <a:r>
                <a:rPr lang="en-US" sz="1200" b="0" u="none" dirty="0">
                  <a:latin typeface="Times New Roman" pitchFamily="18" charset="0"/>
                  <a:cs typeface="Times New Roman" pitchFamily="18" charset="0"/>
                </a:rPr>
                <a:t>Tomographic profile from</a:t>
              </a:r>
            </a:p>
            <a:p>
              <a:pPr>
                <a:lnSpc>
                  <a:spcPts val="2880"/>
                </a:lnSpc>
              </a:pPr>
              <a:r>
                <a:rPr lang="en-US" sz="1600" b="0" i="1" u="none" dirty="0" err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600" b="0" i="1" u="none" baseline="-25000" dirty="0" err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600" b="0" i="1" u="none" dirty="0">
                  <a:latin typeface="Times New Roman" pitchFamily="18" charset="0"/>
                  <a:cs typeface="Times New Roman" pitchFamily="18" charset="0"/>
                </a:rPr>
                <a:t>(r,x;Z</a:t>
              </a:r>
              <a:r>
                <a:rPr lang="en-US" sz="1600" b="0" i="1" u="none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0" i="1" u="none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pic>
        <p:nvPicPr>
          <p:cNvPr id="190" name="Picture 189" descr="whu.png">
            <a:extLst>
              <a:ext uri="{FF2B5EF4-FFF2-40B4-BE49-F238E27FC236}">
                <a16:creationId xmlns:a16="http://schemas.microsoft.com/office/drawing/2014/main" id="{20157C36-7125-47D4-896A-AD968D97B7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648" y="6357808"/>
            <a:ext cx="497775" cy="500192"/>
          </a:xfrm>
          <a:prstGeom prst="rect">
            <a:avLst/>
          </a:prstGeom>
        </p:spPr>
      </p:pic>
      <p:pic>
        <p:nvPicPr>
          <p:cNvPr id="191" name="Bild 7">
            <a:extLst>
              <a:ext uri="{FF2B5EF4-FFF2-40B4-BE49-F238E27FC236}">
                <a16:creationId xmlns:a16="http://schemas.microsoft.com/office/drawing/2014/main" id="{F004F38F-EDF5-41AD-8148-739C20912628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6401" y="6394883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87AFB5A0-CC7A-42D7-9C55-2B272E23858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722" y="6357808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52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2E34222-9CBB-40F0-B4CA-B50C78589FF9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Phase calibration</a:t>
            </a:r>
          </a:p>
        </p:txBody>
      </p:sp>
      <p:sp>
        <p:nvSpPr>
          <p:cNvPr id="3" name="Rettangolo 36">
            <a:extLst>
              <a:ext uri="{FF2B5EF4-FFF2-40B4-BE49-F238E27FC236}">
                <a16:creationId xmlns:a16="http://schemas.microsoft.com/office/drawing/2014/main" id="{096B86C5-7361-459F-B4A4-176CC2CF6887}"/>
              </a:ext>
            </a:extLst>
          </p:cNvPr>
          <p:cNvSpPr/>
          <p:nvPr/>
        </p:nvSpPr>
        <p:spPr>
          <a:xfrm>
            <a:off x="69209" y="993924"/>
            <a:ext cx="8545286" cy="749754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0" u="none"/>
          </a:p>
        </p:txBody>
      </p:sp>
      <p:sp>
        <p:nvSpPr>
          <p:cNvPr id="4" name="Line 21">
            <a:extLst>
              <a:ext uri="{FF2B5EF4-FFF2-40B4-BE49-F238E27FC236}">
                <a16:creationId xmlns:a16="http://schemas.microsoft.com/office/drawing/2014/main" id="{286DBBDB-72A4-4F20-91DE-CE8EDC3707E0}"/>
              </a:ext>
            </a:extLst>
          </p:cNvPr>
          <p:cNvSpPr>
            <a:spLocks noChangeAspect="1" noChangeShapeType="1"/>
          </p:cNvSpPr>
          <p:nvPr/>
        </p:nvSpPr>
        <p:spPr bwMode="auto">
          <a:xfrm rot="1031575" flipV="1">
            <a:off x="1267981" y="4022101"/>
            <a:ext cx="1794451" cy="1753345"/>
          </a:xfrm>
          <a:prstGeom prst="line">
            <a:avLst/>
          </a:prstGeom>
          <a:noFill/>
          <a:ln w="2540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0">
              <a:solidFill>
                <a:srgbClr val="0066FF"/>
              </a:solidFill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EF4A7EE0-68A4-4D61-9B28-38FF3BF235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6500" y="3861312"/>
            <a:ext cx="679450" cy="316158"/>
            <a:chOff x="4122" y="1185"/>
            <a:chExt cx="1150" cy="461"/>
          </a:xfrm>
        </p:grpSpPr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48C1FE28-C550-464A-B586-59E0416211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9" y="1543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5 h 156"/>
                <a:gd name="T4" fmla="*/ 110 w 156"/>
                <a:gd name="T5" fmla="*/ 150 h 156"/>
                <a:gd name="T6" fmla="*/ 124 w 156"/>
                <a:gd name="T7" fmla="*/ 142 h 156"/>
                <a:gd name="T8" fmla="*/ 135 w 156"/>
                <a:gd name="T9" fmla="*/ 133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2 h 156"/>
                <a:gd name="T16" fmla="*/ 156 w 156"/>
                <a:gd name="T17" fmla="*/ 76 h 156"/>
                <a:gd name="T18" fmla="*/ 155 w 156"/>
                <a:gd name="T19" fmla="*/ 60 h 156"/>
                <a:gd name="T20" fmla="*/ 150 w 156"/>
                <a:gd name="T21" fmla="*/ 46 h 156"/>
                <a:gd name="T22" fmla="*/ 142 w 156"/>
                <a:gd name="T23" fmla="*/ 34 h 156"/>
                <a:gd name="T24" fmla="*/ 133 w 156"/>
                <a:gd name="T25" fmla="*/ 22 h 156"/>
                <a:gd name="T26" fmla="*/ 121 w 156"/>
                <a:gd name="T27" fmla="*/ 13 h 156"/>
                <a:gd name="T28" fmla="*/ 107 w 156"/>
                <a:gd name="T29" fmla="*/ 6 h 156"/>
                <a:gd name="T30" fmla="*/ 92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6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6 h 156"/>
                <a:gd name="T44" fmla="*/ 6 w 156"/>
                <a:gd name="T45" fmla="*/ 50 h 156"/>
                <a:gd name="T46" fmla="*/ 1 w 156"/>
                <a:gd name="T47" fmla="*/ 64 h 156"/>
                <a:gd name="T48" fmla="*/ 0 w 156"/>
                <a:gd name="T49" fmla="*/ 80 h 156"/>
                <a:gd name="T50" fmla="*/ 3 w 156"/>
                <a:gd name="T51" fmla="*/ 96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5 h 156"/>
                <a:gd name="T58" fmla="*/ 36 w 156"/>
                <a:gd name="T59" fmla="*/ 144 h 156"/>
                <a:gd name="T60" fmla="*/ 50 w 156"/>
                <a:gd name="T61" fmla="*/ 150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5"/>
                  </a:lnTo>
                  <a:lnTo>
                    <a:pt x="110" y="150"/>
                  </a:lnTo>
                  <a:lnTo>
                    <a:pt x="124" y="142"/>
                  </a:lnTo>
                  <a:lnTo>
                    <a:pt x="135" y="133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2"/>
                  </a:lnTo>
                  <a:lnTo>
                    <a:pt x="156" y="76"/>
                  </a:lnTo>
                  <a:lnTo>
                    <a:pt x="155" y="60"/>
                  </a:lnTo>
                  <a:lnTo>
                    <a:pt x="150" y="46"/>
                  </a:lnTo>
                  <a:lnTo>
                    <a:pt x="142" y="34"/>
                  </a:lnTo>
                  <a:lnTo>
                    <a:pt x="133" y="22"/>
                  </a:lnTo>
                  <a:lnTo>
                    <a:pt x="121" y="13"/>
                  </a:lnTo>
                  <a:lnTo>
                    <a:pt x="107" y="6"/>
                  </a:lnTo>
                  <a:lnTo>
                    <a:pt x="92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6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6"/>
                  </a:lnTo>
                  <a:lnTo>
                    <a:pt x="6" y="50"/>
                  </a:lnTo>
                  <a:lnTo>
                    <a:pt x="1" y="64"/>
                  </a:lnTo>
                  <a:lnTo>
                    <a:pt x="0" y="80"/>
                  </a:lnTo>
                  <a:lnTo>
                    <a:pt x="3" y="96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5"/>
                  </a:lnTo>
                  <a:lnTo>
                    <a:pt x="36" y="144"/>
                  </a:lnTo>
                  <a:lnTo>
                    <a:pt x="50" y="150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F612EFB-B0AE-4D8E-8D83-38829A2384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45" y="1559"/>
              <a:ext cx="46" cy="46"/>
            </a:xfrm>
            <a:custGeom>
              <a:avLst/>
              <a:gdLst>
                <a:gd name="T0" fmla="*/ 47 w 92"/>
                <a:gd name="T1" fmla="*/ 94 h 94"/>
                <a:gd name="T2" fmla="*/ 56 w 92"/>
                <a:gd name="T3" fmla="*/ 92 h 94"/>
                <a:gd name="T4" fmla="*/ 65 w 92"/>
                <a:gd name="T5" fmla="*/ 90 h 94"/>
                <a:gd name="T6" fmla="*/ 72 w 92"/>
                <a:gd name="T7" fmla="*/ 86 h 94"/>
                <a:gd name="T8" fmla="*/ 79 w 92"/>
                <a:gd name="T9" fmla="*/ 80 h 94"/>
                <a:gd name="T10" fmla="*/ 85 w 92"/>
                <a:gd name="T11" fmla="*/ 73 h 94"/>
                <a:gd name="T12" fmla="*/ 88 w 92"/>
                <a:gd name="T13" fmla="*/ 65 h 94"/>
                <a:gd name="T14" fmla="*/ 92 w 92"/>
                <a:gd name="T15" fmla="*/ 56 h 94"/>
                <a:gd name="T16" fmla="*/ 92 w 92"/>
                <a:gd name="T17" fmla="*/ 46 h 94"/>
                <a:gd name="T18" fmla="*/ 91 w 92"/>
                <a:gd name="T19" fmla="*/ 37 h 94"/>
                <a:gd name="T20" fmla="*/ 88 w 92"/>
                <a:gd name="T21" fmla="*/ 28 h 94"/>
                <a:gd name="T22" fmla="*/ 84 w 92"/>
                <a:gd name="T23" fmla="*/ 20 h 94"/>
                <a:gd name="T24" fmla="*/ 78 w 92"/>
                <a:gd name="T25" fmla="*/ 13 h 94"/>
                <a:gd name="T26" fmla="*/ 71 w 92"/>
                <a:gd name="T27" fmla="*/ 8 h 94"/>
                <a:gd name="T28" fmla="*/ 63 w 92"/>
                <a:gd name="T29" fmla="*/ 4 h 94"/>
                <a:gd name="T30" fmla="*/ 54 w 92"/>
                <a:gd name="T31" fmla="*/ 1 h 94"/>
                <a:gd name="T32" fmla="*/ 44 w 92"/>
                <a:gd name="T33" fmla="*/ 0 h 94"/>
                <a:gd name="T34" fmla="*/ 35 w 92"/>
                <a:gd name="T35" fmla="*/ 1 h 94"/>
                <a:gd name="T36" fmla="*/ 26 w 92"/>
                <a:gd name="T37" fmla="*/ 5 h 94"/>
                <a:gd name="T38" fmla="*/ 19 w 92"/>
                <a:gd name="T39" fmla="*/ 9 h 94"/>
                <a:gd name="T40" fmla="*/ 12 w 92"/>
                <a:gd name="T41" fmla="*/ 15 h 94"/>
                <a:gd name="T42" fmla="*/ 6 w 92"/>
                <a:gd name="T43" fmla="*/ 22 h 94"/>
                <a:gd name="T44" fmla="*/ 3 w 92"/>
                <a:gd name="T45" fmla="*/ 30 h 94"/>
                <a:gd name="T46" fmla="*/ 0 w 92"/>
                <a:gd name="T47" fmla="*/ 39 h 94"/>
                <a:gd name="T48" fmla="*/ 0 w 92"/>
                <a:gd name="T49" fmla="*/ 49 h 94"/>
                <a:gd name="T50" fmla="*/ 1 w 92"/>
                <a:gd name="T51" fmla="*/ 58 h 94"/>
                <a:gd name="T52" fmla="*/ 3 w 92"/>
                <a:gd name="T53" fmla="*/ 67 h 94"/>
                <a:gd name="T54" fmla="*/ 8 w 92"/>
                <a:gd name="T55" fmla="*/ 74 h 94"/>
                <a:gd name="T56" fmla="*/ 13 w 92"/>
                <a:gd name="T57" fmla="*/ 81 h 94"/>
                <a:gd name="T58" fmla="*/ 20 w 92"/>
                <a:gd name="T59" fmla="*/ 87 h 94"/>
                <a:gd name="T60" fmla="*/ 28 w 92"/>
                <a:gd name="T61" fmla="*/ 90 h 94"/>
                <a:gd name="T62" fmla="*/ 38 w 92"/>
                <a:gd name="T63" fmla="*/ 94 h 94"/>
                <a:gd name="T64" fmla="*/ 47 w 92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94"/>
                <a:gd name="T101" fmla="*/ 92 w 92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94">
                  <a:moveTo>
                    <a:pt x="47" y="94"/>
                  </a:moveTo>
                  <a:lnTo>
                    <a:pt x="56" y="92"/>
                  </a:lnTo>
                  <a:lnTo>
                    <a:pt x="65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88" y="65"/>
                  </a:lnTo>
                  <a:lnTo>
                    <a:pt x="92" y="5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8"/>
                  </a:lnTo>
                  <a:lnTo>
                    <a:pt x="84" y="20"/>
                  </a:lnTo>
                  <a:lnTo>
                    <a:pt x="78" y="13"/>
                  </a:lnTo>
                  <a:lnTo>
                    <a:pt x="71" y="8"/>
                  </a:lnTo>
                  <a:lnTo>
                    <a:pt x="63" y="4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6" y="5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6" y="22"/>
                  </a:lnTo>
                  <a:lnTo>
                    <a:pt x="3" y="30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1" y="58"/>
                  </a:lnTo>
                  <a:lnTo>
                    <a:pt x="3" y="67"/>
                  </a:lnTo>
                  <a:lnTo>
                    <a:pt x="8" y="74"/>
                  </a:lnTo>
                  <a:lnTo>
                    <a:pt x="13" y="81"/>
                  </a:lnTo>
                  <a:lnTo>
                    <a:pt x="20" y="87"/>
                  </a:lnTo>
                  <a:lnTo>
                    <a:pt x="28" y="90"/>
                  </a:lnTo>
                  <a:lnTo>
                    <a:pt x="38" y="94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AA4936B0-F571-4579-8E12-F9C73A6B5C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4" y="1545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4 h 156"/>
                <a:gd name="T4" fmla="*/ 110 w 156"/>
                <a:gd name="T5" fmla="*/ 149 h 156"/>
                <a:gd name="T6" fmla="*/ 124 w 156"/>
                <a:gd name="T7" fmla="*/ 141 h 156"/>
                <a:gd name="T8" fmla="*/ 135 w 156"/>
                <a:gd name="T9" fmla="*/ 132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3 h 156"/>
                <a:gd name="T16" fmla="*/ 156 w 156"/>
                <a:gd name="T17" fmla="*/ 77 h 156"/>
                <a:gd name="T18" fmla="*/ 154 w 156"/>
                <a:gd name="T19" fmla="*/ 61 h 156"/>
                <a:gd name="T20" fmla="*/ 149 w 156"/>
                <a:gd name="T21" fmla="*/ 46 h 156"/>
                <a:gd name="T22" fmla="*/ 141 w 156"/>
                <a:gd name="T23" fmla="*/ 33 h 156"/>
                <a:gd name="T24" fmla="*/ 132 w 156"/>
                <a:gd name="T25" fmla="*/ 22 h 156"/>
                <a:gd name="T26" fmla="*/ 120 w 156"/>
                <a:gd name="T27" fmla="*/ 12 h 156"/>
                <a:gd name="T28" fmla="*/ 106 w 156"/>
                <a:gd name="T29" fmla="*/ 5 h 156"/>
                <a:gd name="T30" fmla="*/ 93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7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5 h 156"/>
                <a:gd name="T44" fmla="*/ 6 w 156"/>
                <a:gd name="T45" fmla="*/ 49 h 156"/>
                <a:gd name="T46" fmla="*/ 2 w 156"/>
                <a:gd name="T47" fmla="*/ 64 h 156"/>
                <a:gd name="T48" fmla="*/ 0 w 156"/>
                <a:gd name="T49" fmla="*/ 80 h 156"/>
                <a:gd name="T50" fmla="*/ 3 w 156"/>
                <a:gd name="T51" fmla="*/ 95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4 h 156"/>
                <a:gd name="T58" fmla="*/ 36 w 156"/>
                <a:gd name="T59" fmla="*/ 144 h 156"/>
                <a:gd name="T60" fmla="*/ 50 w 156"/>
                <a:gd name="T61" fmla="*/ 151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4"/>
                  </a:lnTo>
                  <a:lnTo>
                    <a:pt x="110" y="149"/>
                  </a:lnTo>
                  <a:lnTo>
                    <a:pt x="124" y="141"/>
                  </a:lnTo>
                  <a:lnTo>
                    <a:pt x="135" y="132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3"/>
                  </a:lnTo>
                  <a:lnTo>
                    <a:pt x="156" y="77"/>
                  </a:lnTo>
                  <a:lnTo>
                    <a:pt x="154" y="61"/>
                  </a:lnTo>
                  <a:lnTo>
                    <a:pt x="149" y="46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3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7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3" y="95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4"/>
                  </a:lnTo>
                  <a:lnTo>
                    <a:pt x="36" y="144"/>
                  </a:lnTo>
                  <a:lnTo>
                    <a:pt x="50" y="151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45E24ADA-5B27-4E86-AF51-F1A9B64F63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97" y="1517"/>
              <a:ext cx="15" cy="17"/>
            </a:xfrm>
            <a:custGeom>
              <a:avLst/>
              <a:gdLst>
                <a:gd name="T0" fmla="*/ 17 w 32"/>
                <a:gd name="T1" fmla="*/ 35 h 35"/>
                <a:gd name="T2" fmla="*/ 22 w 32"/>
                <a:gd name="T3" fmla="*/ 34 h 35"/>
                <a:gd name="T4" fmla="*/ 27 w 32"/>
                <a:gd name="T5" fmla="*/ 29 h 35"/>
                <a:gd name="T6" fmla="*/ 30 w 32"/>
                <a:gd name="T7" fmla="*/ 24 h 35"/>
                <a:gd name="T8" fmla="*/ 32 w 32"/>
                <a:gd name="T9" fmla="*/ 17 h 35"/>
                <a:gd name="T10" fmla="*/ 30 w 32"/>
                <a:gd name="T11" fmla="*/ 11 h 35"/>
                <a:gd name="T12" fmla="*/ 27 w 32"/>
                <a:gd name="T13" fmla="*/ 5 h 35"/>
                <a:gd name="T14" fmla="*/ 22 w 32"/>
                <a:gd name="T15" fmla="*/ 1 h 35"/>
                <a:gd name="T16" fmla="*/ 15 w 32"/>
                <a:gd name="T17" fmla="*/ 0 h 35"/>
                <a:gd name="T18" fmla="*/ 9 w 32"/>
                <a:gd name="T19" fmla="*/ 1 h 35"/>
                <a:gd name="T20" fmla="*/ 4 w 32"/>
                <a:gd name="T21" fmla="*/ 5 h 35"/>
                <a:gd name="T22" fmla="*/ 0 w 32"/>
                <a:gd name="T23" fmla="*/ 11 h 35"/>
                <a:gd name="T24" fmla="*/ 0 w 32"/>
                <a:gd name="T25" fmla="*/ 17 h 35"/>
                <a:gd name="T26" fmla="*/ 2 w 32"/>
                <a:gd name="T27" fmla="*/ 24 h 35"/>
                <a:gd name="T28" fmla="*/ 5 w 32"/>
                <a:gd name="T29" fmla="*/ 30 h 35"/>
                <a:gd name="T30" fmla="*/ 10 w 32"/>
                <a:gd name="T31" fmla="*/ 34 h 35"/>
                <a:gd name="T32" fmla="*/ 17 w 32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7" y="35"/>
                  </a:moveTo>
                  <a:lnTo>
                    <a:pt x="22" y="34"/>
                  </a:lnTo>
                  <a:lnTo>
                    <a:pt x="27" y="29"/>
                  </a:lnTo>
                  <a:lnTo>
                    <a:pt x="30" y="24"/>
                  </a:lnTo>
                  <a:lnTo>
                    <a:pt x="32" y="17"/>
                  </a:lnTo>
                  <a:lnTo>
                    <a:pt x="30" y="11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30"/>
                  </a:lnTo>
                  <a:lnTo>
                    <a:pt x="10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875166E9-2F0C-4E8F-A10B-D1B51F8B48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18" y="1531"/>
              <a:ext cx="15" cy="18"/>
            </a:xfrm>
            <a:custGeom>
              <a:avLst/>
              <a:gdLst>
                <a:gd name="T0" fmla="*/ 16 w 31"/>
                <a:gd name="T1" fmla="*/ 36 h 36"/>
                <a:gd name="T2" fmla="*/ 23 w 31"/>
                <a:gd name="T3" fmla="*/ 33 h 36"/>
                <a:gd name="T4" fmla="*/ 27 w 31"/>
                <a:gd name="T5" fmla="*/ 30 h 36"/>
                <a:gd name="T6" fmla="*/ 31 w 31"/>
                <a:gd name="T7" fmla="*/ 24 h 36"/>
                <a:gd name="T8" fmla="*/ 31 w 31"/>
                <a:gd name="T9" fmla="*/ 17 h 36"/>
                <a:gd name="T10" fmla="*/ 30 w 31"/>
                <a:gd name="T11" fmla="*/ 10 h 36"/>
                <a:gd name="T12" fmla="*/ 26 w 31"/>
                <a:gd name="T13" fmla="*/ 5 h 36"/>
                <a:gd name="T14" fmla="*/ 22 w 31"/>
                <a:gd name="T15" fmla="*/ 1 h 36"/>
                <a:gd name="T16" fmla="*/ 15 w 31"/>
                <a:gd name="T17" fmla="*/ 0 h 36"/>
                <a:gd name="T18" fmla="*/ 9 w 31"/>
                <a:gd name="T19" fmla="*/ 1 h 36"/>
                <a:gd name="T20" fmla="*/ 4 w 31"/>
                <a:gd name="T21" fmla="*/ 6 h 36"/>
                <a:gd name="T22" fmla="*/ 1 w 31"/>
                <a:gd name="T23" fmla="*/ 12 h 36"/>
                <a:gd name="T24" fmla="*/ 0 w 31"/>
                <a:gd name="T25" fmla="*/ 18 h 36"/>
                <a:gd name="T26" fmla="*/ 1 w 31"/>
                <a:gd name="T27" fmla="*/ 25 h 36"/>
                <a:gd name="T28" fmla="*/ 4 w 31"/>
                <a:gd name="T29" fmla="*/ 30 h 36"/>
                <a:gd name="T30" fmla="*/ 9 w 31"/>
                <a:gd name="T31" fmla="*/ 35 h 36"/>
                <a:gd name="T32" fmla="*/ 16 w 31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6"/>
                <a:gd name="T53" fmla="*/ 31 w 3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6">
                  <a:moveTo>
                    <a:pt x="16" y="36"/>
                  </a:moveTo>
                  <a:lnTo>
                    <a:pt x="23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1" y="17"/>
                  </a:lnTo>
                  <a:lnTo>
                    <a:pt x="30" y="10"/>
                  </a:lnTo>
                  <a:lnTo>
                    <a:pt x="26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6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5E3778DB-714A-4991-9761-C03600918D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4" y="1532"/>
              <a:ext cx="16" cy="18"/>
            </a:xfrm>
            <a:custGeom>
              <a:avLst/>
              <a:gdLst>
                <a:gd name="T0" fmla="*/ 17 w 33"/>
                <a:gd name="T1" fmla="*/ 36 h 36"/>
                <a:gd name="T2" fmla="*/ 11 w 33"/>
                <a:gd name="T3" fmla="*/ 35 h 36"/>
                <a:gd name="T4" fmla="*/ 5 w 33"/>
                <a:gd name="T5" fmla="*/ 30 h 36"/>
                <a:gd name="T6" fmla="*/ 2 w 33"/>
                <a:gd name="T7" fmla="*/ 26 h 36"/>
                <a:gd name="T8" fmla="*/ 0 w 33"/>
                <a:gd name="T9" fmla="*/ 19 h 36"/>
                <a:gd name="T10" fmla="*/ 2 w 33"/>
                <a:gd name="T11" fmla="*/ 12 h 36"/>
                <a:gd name="T12" fmla="*/ 5 w 33"/>
                <a:gd name="T13" fmla="*/ 6 h 36"/>
                <a:gd name="T14" fmla="*/ 10 w 33"/>
                <a:gd name="T15" fmla="*/ 3 h 36"/>
                <a:gd name="T16" fmla="*/ 17 w 33"/>
                <a:gd name="T17" fmla="*/ 0 h 36"/>
                <a:gd name="T18" fmla="*/ 22 w 33"/>
                <a:gd name="T19" fmla="*/ 1 h 36"/>
                <a:gd name="T20" fmla="*/ 28 w 33"/>
                <a:gd name="T21" fmla="*/ 5 h 36"/>
                <a:gd name="T22" fmla="*/ 32 w 33"/>
                <a:gd name="T23" fmla="*/ 11 h 36"/>
                <a:gd name="T24" fmla="*/ 33 w 33"/>
                <a:gd name="T25" fmla="*/ 18 h 36"/>
                <a:gd name="T26" fmla="*/ 32 w 33"/>
                <a:gd name="T27" fmla="*/ 24 h 36"/>
                <a:gd name="T28" fmla="*/ 28 w 33"/>
                <a:gd name="T29" fmla="*/ 30 h 36"/>
                <a:gd name="T30" fmla="*/ 23 w 33"/>
                <a:gd name="T31" fmla="*/ 35 h 36"/>
                <a:gd name="T32" fmla="*/ 17 w 33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6"/>
                <a:gd name="T53" fmla="*/ 33 w 3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6">
                  <a:moveTo>
                    <a:pt x="17" y="36"/>
                  </a:moveTo>
                  <a:lnTo>
                    <a:pt x="11" y="35"/>
                  </a:lnTo>
                  <a:lnTo>
                    <a:pt x="5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8" y="5"/>
                  </a:lnTo>
                  <a:lnTo>
                    <a:pt x="32" y="11"/>
                  </a:lnTo>
                  <a:lnTo>
                    <a:pt x="33" y="18"/>
                  </a:lnTo>
                  <a:lnTo>
                    <a:pt x="32" y="24"/>
                  </a:lnTo>
                  <a:lnTo>
                    <a:pt x="28" y="30"/>
                  </a:lnTo>
                  <a:lnTo>
                    <a:pt x="23" y="35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557FE49D-65AF-4102-A47C-2B64360193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54" y="1543"/>
              <a:ext cx="16" cy="17"/>
            </a:xfrm>
            <a:custGeom>
              <a:avLst/>
              <a:gdLst>
                <a:gd name="T0" fmla="*/ 17 w 33"/>
                <a:gd name="T1" fmla="*/ 35 h 35"/>
                <a:gd name="T2" fmla="*/ 10 w 33"/>
                <a:gd name="T3" fmla="*/ 34 h 35"/>
                <a:gd name="T4" fmla="*/ 5 w 33"/>
                <a:gd name="T5" fmla="*/ 30 h 35"/>
                <a:gd name="T6" fmla="*/ 2 w 33"/>
                <a:gd name="T7" fmla="*/ 24 h 35"/>
                <a:gd name="T8" fmla="*/ 0 w 33"/>
                <a:gd name="T9" fmla="*/ 17 h 35"/>
                <a:gd name="T10" fmla="*/ 2 w 33"/>
                <a:gd name="T11" fmla="*/ 11 h 35"/>
                <a:gd name="T12" fmla="*/ 5 w 33"/>
                <a:gd name="T13" fmla="*/ 5 h 35"/>
                <a:gd name="T14" fmla="*/ 10 w 33"/>
                <a:gd name="T15" fmla="*/ 1 h 35"/>
                <a:gd name="T16" fmla="*/ 15 w 33"/>
                <a:gd name="T17" fmla="*/ 0 h 35"/>
                <a:gd name="T18" fmla="*/ 22 w 33"/>
                <a:gd name="T19" fmla="*/ 1 h 35"/>
                <a:gd name="T20" fmla="*/ 27 w 33"/>
                <a:gd name="T21" fmla="*/ 5 h 35"/>
                <a:gd name="T22" fmla="*/ 30 w 33"/>
                <a:gd name="T23" fmla="*/ 9 h 35"/>
                <a:gd name="T24" fmla="*/ 33 w 33"/>
                <a:gd name="T25" fmla="*/ 16 h 35"/>
                <a:gd name="T26" fmla="*/ 31 w 33"/>
                <a:gd name="T27" fmla="*/ 23 h 35"/>
                <a:gd name="T28" fmla="*/ 28 w 33"/>
                <a:gd name="T29" fmla="*/ 29 h 35"/>
                <a:gd name="T30" fmla="*/ 23 w 33"/>
                <a:gd name="T31" fmla="*/ 34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10" y="34"/>
                  </a:lnTo>
                  <a:lnTo>
                    <a:pt x="5" y="30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3" y="16"/>
                  </a:lnTo>
                  <a:lnTo>
                    <a:pt x="31" y="23"/>
                  </a:lnTo>
                  <a:lnTo>
                    <a:pt x="28" y="29"/>
                  </a:lnTo>
                  <a:lnTo>
                    <a:pt x="23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F1CAC6D5-B9A3-403E-9752-C2351BB897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3" y="1554"/>
              <a:ext cx="48" cy="86"/>
            </a:xfrm>
            <a:custGeom>
              <a:avLst/>
              <a:gdLst>
                <a:gd name="T0" fmla="*/ 79 w 96"/>
                <a:gd name="T1" fmla="*/ 90 h 173"/>
                <a:gd name="T2" fmla="*/ 73 w 96"/>
                <a:gd name="T3" fmla="*/ 91 h 173"/>
                <a:gd name="T4" fmla="*/ 68 w 96"/>
                <a:gd name="T5" fmla="*/ 95 h 173"/>
                <a:gd name="T6" fmla="*/ 65 w 96"/>
                <a:gd name="T7" fmla="*/ 99 h 173"/>
                <a:gd name="T8" fmla="*/ 65 w 96"/>
                <a:gd name="T9" fmla="*/ 106 h 173"/>
                <a:gd name="T10" fmla="*/ 65 w 96"/>
                <a:gd name="T11" fmla="*/ 115 h 173"/>
                <a:gd name="T12" fmla="*/ 57 w 96"/>
                <a:gd name="T13" fmla="*/ 111 h 173"/>
                <a:gd name="T14" fmla="*/ 56 w 96"/>
                <a:gd name="T15" fmla="*/ 62 h 173"/>
                <a:gd name="T16" fmla="*/ 73 w 96"/>
                <a:gd name="T17" fmla="*/ 0 h 173"/>
                <a:gd name="T18" fmla="*/ 33 w 96"/>
                <a:gd name="T19" fmla="*/ 16 h 173"/>
                <a:gd name="T20" fmla="*/ 37 w 96"/>
                <a:gd name="T21" fmla="*/ 58 h 173"/>
                <a:gd name="T22" fmla="*/ 14 w 96"/>
                <a:gd name="T23" fmla="*/ 24 h 173"/>
                <a:gd name="T24" fmla="*/ 3 w 96"/>
                <a:gd name="T25" fmla="*/ 33 h 173"/>
                <a:gd name="T26" fmla="*/ 37 w 96"/>
                <a:gd name="T27" fmla="*/ 63 h 173"/>
                <a:gd name="T28" fmla="*/ 42 w 96"/>
                <a:gd name="T29" fmla="*/ 112 h 173"/>
                <a:gd name="T30" fmla="*/ 30 w 96"/>
                <a:gd name="T31" fmla="*/ 118 h 173"/>
                <a:gd name="T32" fmla="*/ 30 w 96"/>
                <a:gd name="T33" fmla="*/ 107 h 173"/>
                <a:gd name="T34" fmla="*/ 29 w 96"/>
                <a:gd name="T35" fmla="*/ 100 h 173"/>
                <a:gd name="T36" fmla="*/ 26 w 96"/>
                <a:gd name="T37" fmla="*/ 96 h 173"/>
                <a:gd name="T38" fmla="*/ 21 w 96"/>
                <a:gd name="T39" fmla="*/ 92 h 173"/>
                <a:gd name="T40" fmla="*/ 15 w 96"/>
                <a:gd name="T41" fmla="*/ 91 h 173"/>
                <a:gd name="T42" fmla="*/ 10 w 96"/>
                <a:gd name="T43" fmla="*/ 92 h 173"/>
                <a:gd name="T44" fmla="*/ 5 w 96"/>
                <a:gd name="T45" fmla="*/ 96 h 173"/>
                <a:gd name="T46" fmla="*/ 2 w 96"/>
                <a:gd name="T47" fmla="*/ 101 h 173"/>
                <a:gd name="T48" fmla="*/ 0 w 96"/>
                <a:gd name="T49" fmla="*/ 108 h 173"/>
                <a:gd name="T50" fmla="*/ 2 w 96"/>
                <a:gd name="T51" fmla="*/ 157 h 173"/>
                <a:gd name="T52" fmla="*/ 3 w 96"/>
                <a:gd name="T53" fmla="*/ 164 h 173"/>
                <a:gd name="T54" fmla="*/ 6 w 96"/>
                <a:gd name="T55" fmla="*/ 168 h 173"/>
                <a:gd name="T56" fmla="*/ 11 w 96"/>
                <a:gd name="T57" fmla="*/ 172 h 173"/>
                <a:gd name="T58" fmla="*/ 17 w 96"/>
                <a:gd name="T59" fmla="*/ 173 h 173"/>
                <a:gd name="T60" fmla="*/ 22 w 96"/>
                <a:gd name="T61" fmla="*/ 172 h 173"/>
                <a:gd name="T62" fmla="*/ 28 w 96"/>
                <a:gd name="T63" fmla="*/ 167 h 173"/>
                <a:gd name="T64" fmla="*/ 30 w 96"/>
                <a:gd name="T65" fmla="*/ 162 h 173"/>
                <a:gd name="T66" fmla="*/ 32 w 96"/>
                <a:gd name="T67" fmla="*/ 156 h 173"/>
                <a:gd name="T68" fmla="*/ 32 w 96"/>
                <a:gd name="T69" fmla="*/ 136 h 173"/>
                <a:gd name="T70" fmla="*/ 65 w 96"/>
                <a:gd name="T71" fmla="*/ 136 h 173"/>
                <a:gd name="T72" fmla="*/ 66 w 96"/>
                <a:gd name="T73" fmla="*/ 156 h 173"/>
                <a:gd name="T74" fmla="*/ 67 w 96"/>
                <a:gd name="T75" fmla="*/ 162 h 173"/>
                <a:gd name="T76" fmla="*/ 71 w 96"/>
                <a:gd name="T77" fmla="*/ 167 h 173"/>
                <a:gd name="T78" fmla="*/ 75 w 96"/>
                <a:gd name="T79" fmla="*/ 171 h 173"/>
                <a:gd name="T80" fmla="*/ 81 w 96"/>
                <a:gd name="T81" fmla="*/ 172 h 173"/>
                <a:gd name="T82" fmla="*/ 87 w 96"/>
                <a:gd name="T83" fmla="*/ 171 h 173"/>
                <a:gd name="T84" fmla="*/ 91 w 96"/>
                <a:gd name="T85" fmla="*/ 166 h 173"/>
                <a:gd name="T86" fmla="*/ 95 w 96"/>
                <a:gd name="T87" fmla="*/ 161 h 173"/>
                <a:gd name="T88" fmla="*/ 96 w 96"/>
                <a:gd name="T89" fmla="*/ 154 h 173"/>
                <a:gd name="T90" fmla="*/ 95 w 96"/>
                <a:gd name="T91" fmla="*/ 106 h 173"/>
                <a:gd name="T92" fmla="*/ 94 w 96"/>
                <a:gd name="T93" fmla="*/ 99 h 173"/>
                <a:gd name="T94" fmla="*/ 90 w 96"/>
                <a:gd name="T95" fmla="*/ 95 h 173"/>
                <a:gd name="T96" fmla="*/ 86 w 96"/>
                <a:gd name="T97" fmla="*/ 91 h 173"/>
                <a:gd name="T98" fmla="*/ 79 w 96"/>
                <a:gd name="T99" fmla="*/ 90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73"/>
                <a:gd name="T152" fmla="*/ 96 w 96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73">
                  <a:moveTo>
                    <a:pt x="79" y="90"/>
                  </a:moveTo>
                  <a:lnTo>
                    <a:pt x="73" y="91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5" y="106"/>
                  </a:lnTo>
                  <a:lnTo>
                    <a:pt x="65" y="115"/>
                  </a:lnTo>
                  <a:lnTo>
                    <a:pt x="57" y="111"/>
                  </a:lnTo>
                  <a:lnTo>
                    <a:pt x="56" y="62"/>
                  </a:lnTo>
                  <a:lnTo>
                    <a:pt x="73" y="0"/>
                  </a:lnTo>
                  <a:lnTo>
                    <a:pt x="33" y="16"/>
                  </a:lnTo>
                  <a:lnTo>
                    <a:pt x="37" y="58"/>
                  </a:lnTo>
                  <a:lnTo>
                    <a:pt x="14" y="24"/>
                  </a:lnTo>
                  <a:lnTo>
                    <a:pt x="3" y="33"/>
                  </a:lnTo>
                  <a:lnTo>
                    <a:pt x="37" y="63"/>
                  </a:lnTo>
                  <a:lnTo>
                    <a:pt x="42" y="112"/>
                  </a:lnTo>
                  <a:lnTo>
                    <a:pt x="30" y="118"/>
                  </a:lnTo>
                  <a:lnTo>
                    <a:pt x="30" y="107"/>
                  </a:lnTo>
                  <a:lnTo>
                    <a:pt x="29" y="100"/>
                  </a:lnTo>
                  <a:lnTo>
                    <a:pt x="26" y="96"/>
                  </a:lnTo>
                  <a:lnTo>
                    <a:pt x="21" y="92"/>
                  </a:lnTo>
                  <a:lnTo>
                    <a:pt x="15" y="91"/>
                  </a:lnTo>
                  <a:lnTo>
                    <a:pt x="10" y="92"/>
                  </a:lnTo>
                  <a:lnTo>
                    <a:pt x="5" y="96"/>
                  </a:lnTo>
                  <a:lnTo>
                    <a:pt x="2" y="101"/>
                  </a:lnTo>
                  <a:lnTo>
                    <a:pt x="0" y="108"/>
                  </a:lnTo>
                  <a:lnTo>
                    <a:pt x="2" y="157"/>
                  </a:lnTo>
                  <a:lnTo>
                    <a:pt x="3" y="164"/>
                  </a:lnTo>
                  <a:lnTo>
                    <a:pt x="6" y="168"/>
                  </a:lnTo>
                  <a:lnTo>
                    <a:pt x="11" y="172"/>
                  </a:lnTo>
                  <a:lnTo>
                    <a:pt x="17" y="173"/>
                  </a:lnTo>
                  <a:lnTo>
                    <a:pt x="22" y="172"/>
                  </a:lnTo>
                  <a:lnTo>
                    <a:pt x="28" y="167"/>
                  </a:lnTo>
                  <a:lnTo>
                    <a:pt x="30" y="162"/>
                  </a:lnTo>
                  <a:lnTo>
                    <a:pt x="32" y="156"/>
                  </a:lnTo>
                  <a:lnTo>
                    <a:pt x="32" y="136"/>
                  </a:lnTo>
                  <a:lnTo>
                    <a:pt x="65" y="136"/>
                  </a:lnTo>
                  <a:lnTo>
                    <a:pt x="66" y="156"/>
                  </a:lnTo>
                  <a:lnTo>
                    <a:pt x="67" y="162"/>
                  </a:lnTo>
                  <a:lnTo>
                    <a:pt x="71" y="167"/>
                  </a:lnTo>
                  <a:lnTo>
                    <a:pt x="75" y="171"/>
                  </a:lnTo>
                  <a:lnTo>
                    <a:pt x="81" y="172"/>
                  </a:lnTo>
                  <a:lnTo>
                    <a:pt x="87" y="171"/>
                  </a:lnTo>
                  <a:lnTo>
                    <a:pt x="91" y="166"/>
                  </a:lnTo>
                  <a:lnTo>
                    <a:pt x="95" y="161"/>
                  </a:lnTo>
                  <a:lnTo>
                    <a:pt x="96" y="154"/>
                  </a:lnTo>
                  <a:lnTo>
                    <a:pt x="95" y="106"/>
                  </a:lnTo>
                  <a:lnTo>
                    <a:pt x="94" y="99"/>
                  </a:lnTo>
                  <a:lnTo>
                    <a:pt x="90" y="95"/>
                  </a:lnTo>
                  <a:lnTo>
                    <a:pt x="86" y="91"/>
                  </a:lnTo>
                  <a:lnTo>
                    <a:pt x="79" y="9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37E31701-B3C6-4BAE-9180-F15C73707B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583"/>
              <a:ext cx="30" cy="53"/>
            </a:xfrm>
            <a:custGeom>
              <a:avLst/>
              <a:gdLst>
                <a:gd name="T0" fmla="*/ 49 w 60"/>
                <a:gd name="T1" fmla="*/ 54 h 106"/>
                <a:gd name="T2" fmla="*/ 46 w 60"/>
                <a:gd name="T3" fmla="*/ 55 h 106"/>
                <a:gd name="T4" fmla="*/ 44 w 60"/>
                <a:gd name="T5" fmla="*/ 57 h 106"/>
                <a:gd name="T6" fmla="*/ 41 w 60"/>
                <a:gd name="T7" fmla="*/ 61 h 106"/>
                <a:gd name="T8" fmla="*/ 40 w 60"/>
                <a:gd name="T9" fmla="*/ 64 h 106"/>
                <a:gd name="T10" fmla="*/ 40 w 60"/>
                <a:gd name="T11" fmla="*/ 70 h 106"/>
                <a:gd name="T12" fmla="*/ 34 w 60"/>
                <a:gd name="T13" fmla="*/ 68 h 106"/>
                <a:gd name="T14" fmla="*/ 35 w 60"/>
                <a:gd name="T15" fmla="*/ 35 h 106"/>
                <a:gd name="T16" fmla="*/ 42 w 60"/>
                <a:gd name="T17" fmla="*/ 0 h 106"/>
                <a:gd name="T18" fmla="*/ 19 w 60"/>
                <a:gd name="T19" fmla="*/ 9 h 106"/>
                <a:gd name="T20" fmla="*/ 22 w 60"/>
                <a:gd name="T21" fmla="*/ 37 h 106"/>
                <a:gd name="T22" fmla="*/ 25 w 60"/>
                <a:gd name="T23" fmla="*/ 68 h 106"/>
                <a:gd name="T24" fmla="*/ 18 w 60"/>
                <a:gd name="T25" fmla="*/ 72 h 106"/>
                <a:gd name="T26" fmla="*/ 18 w 60"/>
                <a:gd name="T27" fmla="*/ 65 h 106"/>
                <a:gd name="T28" fmla="*/ 17 w 60"/>
                <a:gd name="T29" fmla="*/ 61 h 106"/>
                <a:gd name="T30" fmla="*/ 16 w 60"/>
                <a:gd name="T31" fmla="*/ 58 h 106"/>
                <a:gd name="T32" fmla="*/ 12 w 60"/>
                <a:gd name="T33" fmla="*/ 56 h 106"/>
                <a:gd name="T34" fmla="*/ 9 w 60"/>
                <a:gd name="T35" fmla="*/ 55 h 106"/>
                <a:gd name="T36" fmla="*/ 6 w 60"/>
                <a:gd name="T37" fmla="*/ 56 h 106"/>
                <a:gd name="T38" fmla="*/ 2 w 60"/>
                <a:gd name="T39" fmla="*/ 58 h 106"/>
                <a:gd name="T40" fmla="*/ 0 w 60"/>
                <a:gd name="T41" fmla="*/ 61 h 106"/>
                <a:gd name="T42" fmla="*/ 0 w 60"/>
                <a:gd name="T43" fmla="*/ 65 h 106"/>
                <a:gd name="T44" fmla="*/ 0 w 60"/>
                <a:gd name="T45" fmla="*/ 95 h 106"/>
                <a:gd name="T46" fmla="*/ 1 w 60"/>
                <a:gd name="T47" fmla="*/ 100 h 106"/>
                <a:gd name="T48" fmla="*/ 3 w 60"/>
                <a:gd name="T49" fmla="*/ 102 h 106"/>
                <a:gd name="T50" fmla="*/ 6 w 60"/>
                <a:gd name="T51" fmla="*/ 104 h 106"/>
                <a:gd name="T52" fmla="*/ 9 w 60"/>
                <a:gd name="T53" fmla="*/ 106 h 106"/>
                <a:gd name="T54" fmla="*/ 12 w 60"/>
                <a:gd name="T55" fmla="*/ 104 h 106"/>
                <a:gd name="T56" fmla="*/ 16 w 60"/>
                <a:gd name="T57" fmla="*/ 102 h 106"/>
                <a:gd name="T58" fmla="*/ 17 w 60"/>
                <a:gd name="T59" fmla="*/ 100 h 106"/>
                <a:gd name="T60" fmla="*/ 18 w 60"/>
                <a:gd name="T61" fmla="*/ 95 h 106"/>
                <a:gd name="T62" fmla="*/ 18 w 60"/>
                <a:gd name="T63" fmla="*/ 84 h 106"/>
                <a:gd name="T64" fmla="*/ 40 w 60"/>
                <a:gd name="T65" fmla="*/ 83 h 106"/>
                <a:gd name="T66" fmla="*/ 41 w 60"/>
                <a:gd name="T67" fmla="*/ 94 h 106"/>
                <a:gd name="T68" fmla="*/ 42 w 60"/>
                <a:gd name="T69" fmla="*/ 99 h 106"/>
                <a:gd name="T70" fmla="*/ 45 w 60"/>
                <a:gd name="T71" fmla="*/ 101 h 106"/>
                <a:gd name="T72" fmla="*/ 47 w 60"/>
                <a:gd name="T73" fmla="*/ 103 h 106"/>
                <a:gd name="T74" fmla="*/ 50 w 60"/>
                <a:gd name="T75" fmla="*/ 104 h 106"/>
                <a:gd name="T76" fmla="*/ 54 w 60"/>
                <a:gd name="T77" fmla="*/ 103 h 106"/>
                <a:gd name="T78" fmla="*/ 57 w 60"/>
                <a:gd name="T79" fmla="*/ 101 h 106"/>
                <a:gd name="T80" fmla="*/ 59 w 60"/>
                <a:gd name="T81" fmla="*/ 99 h 106"/>
                <a:gd name="T82" fmla="*/ 60 w 60"/>
                <a:gd name="T83" fmla="*/ 94 h 106"/>
                <a:gd name="T84" fmla="*/ 59 w 60"/>
                <a:gd name="T85" fmla="*/ 64 h 106"/>
                <a:gd name="T86" fmla="*/ 57 w 60"/>
                <a:gd name="T87" fmla="*/ 60 h 106"/>
                <a:gd name="T88" fmla="*/ 56 w 60"/>
                <a:gd name="T89" fmla="*/ 57 h 106"/>
                <a:gd name="T90" fmla="*/ 53 w 60"/>
                <a:gd name="T91" fmla="*/ 55 h 106"/>
                <a:gd name="T92" fmla="*/ 49 w 60"/>
                <a:gd name="T93" fmla="*/ 5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106"/>
                <a:gd name="T143" fmla="*/ 60 w 60"/>
                <a:gd name="T144" fmla="*/ 106 h 1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106">
                  <a:moveTo>
                    <a:pt x="49" y="54"/>
                  </a:moveTo>
                  <a:lnTo>
                    <a:pt x="46" y="55"/>
                  </a:lnTo>
                  <a:lnTo>
                    <a:pt x="44" y="57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0" y="70"/>
                  </a:lnTo>
                  <a:lnTo>
                    <a:pt x="34" y="68"/>
                  </a:lnTo>
                  <a:lnTo>
                    <a:pt x="35" y="35"/>
                  </a:lnTo>
                  <a:lnTo>
                    <a:pt x="42" y="0"/>
                  </a:lnTo>
                  <a:lnTo>
                    <a:pt x="19" y="9"/>
                  </a:lnTo>
                  <a:lnTo>
                    <a:pt x="22" y="37"/>
                  </a:lnTo>
                  <a:lnTo>
                    <a:pt x="25" y="68"/>
                  </a:lnTo>
                  <a:lnTo>
                    <a:pt x="18" y="72"/>
                  </a:lnTo>
                  <a:lnTo>
                    <a:pt x="18" y="65"/>
                  </a:lnTo>
                  <a:lnTo>
                    <a:pt x="17" y="61"/>
                  </a:lnTo>
                  <a:lnTo>
                    <a:pt x="16" y="58"/>
                  </a:lnTo>
                  <a:lnTo>
                    <a:pt x="12" y="56"/>
                  </a:lnTo>
                  <a:lnTo>
                    <a:pt x="9" y="55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3" y="102"/>
                  </a:lnTo>
                  <a:lnTo>
                    <a:pt x="6" y="104"/>
                  </a:lnTo>
                  <a:lnTo>
                    <a:pt x="9" y="106"/>
                  </a:lnTo>
                  <a:lnTo>
                    <a:pt x="12" y="104"/>
                  </a:lnTo>
                  <a:lnTo>
                    <a:pt x="16" y="102"/>
                  </a:lnTo>
                  <a:lnTo>
                    <a:pt x="17" y="100"/>
                  </a:lnTo>
                  <a:lnTo>
                    <a:pt x="18" y="95"/>
                  </a:lnTo>
                  <a:lnTo>
                    <a:pt x="18" y="84"/>
                  </a:lnTo>
                  <a:lnTo>
                    <a:pt x="40" y="83"/>
                  </a:lnTo>
                  <a:lnTo>
                    <a:pt x="41" y="94"/>
                  </a:lnTo>
                  <a:lnTo>
                    <a:pt x="42" y="99"/>
                  </a:lnTo>
                  <a:lnTo>
                    <a:pt x="45" y="101"/>
                  </a:lnTo>
                  <a:lnTo>
                    <a:pt x="47" y="103"/>
                  </a:lnTo>
                  <a:lnTo>
                    <a:pt x="50" y="104"/>
                  </a:lnTo>
                  <a:lnTo>
                    <a:pt x="54" y="103"/>
                  </a:lnTo>
                  <a:lnTo>
                    <a:pt x="57" y="101"/>
                  </a:lnTo>
                  <a:lnTo>
                    <a:pt x="59" y="99"/>
                  </a:lnTo>
                  <a:lnTo>
                    <a:pt x="60" y="94"/>
                  </a:lnTo>
                  <a:lnTo>
                    <a:pt x="59" y="64"/>
                  </a:lnTo>
                  <a:lnTo>
                    <a:pt x="57" y="60"/>
                  </a:lnTo>
                  <a:lnTo>
                    <a:pt x="56" y="57"/>
                  </a:lnTo>
                  <a:lnTo>
                    <a:pt x="53" y="55"/>
                  </a:lnTo>
                  <a:lnTo>
                    <a:pt x="49" y="5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33342A57-5E5B-4A28-8855-14E24F9C62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2" y="1561"/>
              <a:ext cx="48" cy="85"/>
            </a:xfrm>
            <a:custGeom>
              <a:avLst/>
              <a:gdLst>
                <a:gd name="T0" fmla="*/ 80 w 96"/>
                <a:gd name="T1" fmla="*/ 86 h 169"/>
                <a:gd name="T2" fmla="*/ 74 w 96"/>
                <a:gd name="T3" fmla="*/ 87 h 169"/>
                <a:gd name="T4" fmla="*/ 70 w 96"/>
                <a:gd name="T5" fmla="*/ 91 h 169"/>
                <a:gd name="T6" fmla="*/ 66 w 96"/>
                <a:gd name="T7" fmla="*/ 95 h 169"/>
                <a:gd name="T8" fmla="*/ 65 w 96"/>
                <a:gd name="T9" fmla="*/ 102 h 169"/>
                <a:gd name="T10" fmla="*/ 65 w 96"/>
                <a:gd name="T11" fmla="*/ 113 h 169"/>
                <a:gd name="T12" fmla="*/ 53 w 96"/>
                <a:gd name="T13" fmla="*/ 107 h 169"/>
                <a:gd name="T14" fmla="*/ 57 w 96"/>
                <a:gd name="T15" fmla="*/ 59 h 169"/>
                <a:gd name="T16" fmla="*/ 90 w 96"/>
                <a:gd name="T17" fmla="*/ 28 h 169"/>
                <a:gd name="T18" fmla="*/ 79 w 96"/>
                <a:gd name="T19" fmla="*/ 19 h 169"/>
                <a:gd name="T20" fmla="*/ 57 w 96"/>
                <a:gd name="T21" fmla="*/ 54 h 169"/>
                <a:gd name="T22" fmla="*/ 59 w 96"/>
                <a:gd name="T23" fmla="*/ 11 h 169"/>
                <a:gd name="T24" fmla="*/ 21 w 96"/>
                <a:gd name="T25" fmla="*/ 0 h 169"/>
                <a:gd name="T26" fmla="*/ 37 w 96"/>
                <a:gd name="T27" fmla="*/ 61 h 169"/>
                <a:gd name="T28" fmla="*/ 39 w 96"/>
                <a:gd name="T29" fmla="*/ 108 h 169"/>
                <a:gd name="T30" fmla="*/ 32 w 96"/>
                <a:gd name="T31" fmla="*/ 112 h 169"/>
                <a:gd name="T32" fmla="*/ 32 w 96"/>
                <a:gd name="T33" fmla="*/ 104 h 169"/>
                <a:gd name="T34" fmla="*/ 29 w 96"/>
                <a:gd name="T35" fmla="*/ 97 h 169"/>
                <a:gd name="T36" fmla="*/ 26 w 96"/>
                <a:gd name="T37" fmla="*/ 92 h 169"/>
                <a:gd name="T38" fmla="*/ 21 w 96"/>
                <a:gd name="T39" fmla="*/ 89 h 169"/>
                <a:gd name="T40" fmla="*/ 15 w 96"/>
                <a:gd name="T41" fmla="*/ 87 h 169"/>
                <a:gd name="T42" fmla="*/ 10 w 96"/>
                <a:gd name="T43" fmla="*/ 89 h 169"/>
                <a:gd name="T44" fmla="*/ 5 w 96"/>
                <a:gd name="T45" fmla="*/ 92 h 169"/>
                <a:gd name="T46" fmla="*/ 2 w 96"/>
                <a:gd name="T47" fmla="*/ 98 h 169"/>
                <a:gd name="T48" fmla="*/ 0 w 96"/>
                <a:gd name="T49" fmla="*/ 105 h 169"/>
                <a:gd name="T50" fmla="*/ 2 w 96"/>
                <a:gd name="T51" fmla="*/ 153 h 169"/>
                <a:gd name="T52" fmla="*/ 4 w 96"/>
                <a:gd name="T53" fmla="*/ 160 h 169"/>
                <a:gd name="T54" fmla="*/ 7 w 96"/>
                <a:gd name="T55" fmla="*/ 165 h 169"/>
                <a:gd name="T56" fmla="*/ 12 w 96"/>
                <a:gd name="T57" fmla="*/ 168 h 169"/>
                <a:gd name="T58" fmla="*/ 18 w 96"/>
                <a:gd name="T59" fmla="*/ 169 h 169"/>
                <a:gd name="T60" fmla="*/ 24 w 96"/>
                <a:gd name="T61" fmla="*/ 168 h 169"/>
                <a:gd name="T62" fmla="*/ 28 w 96"/>
                <a:gd name="T63" fmla="*/ 163 h 169"/>
                <a:gd name="T64" fmla="*/ 32 w 96"/>
                <a:gd name="T65" fmla="*/ 159 h 169"/>
                <a:gd name="T66" fmla="*/ 33 w 96"/>
                <a:gd name="T67" fmla="*/ 152 h 169"/>
                <a:gd name="T68" fmla="*/ 32 w 96"/>
                <a:gd name="T69" fmla="*/ 132 h 169"/>
                <a:gd name="T70" fmla="*/ 66 w 96"/>
                <a:gd name="T71" fmla="*/ 132 h 169"/>
                <a:gd name="T72" fmla="*/ 66 w 96"/>
                <a:gd name="T73" fmla="*/ 152 h 169"/>
                <a:gd name="T74" fmla="*/ 67 w 96"/>
                <a:gd name="T75" fmla="*/ 159 h 169"/>
                <a:gd name="T76" fmla="*/ 71 w 96"/>
                <a:gd name="T77" fmla="*/ 163 h 169"/>
                <a:gd name="T78" fmla="*/ 75 w 96"/>
                <a:gd name="T79" fmla="*/ 167 h 169"/>
                <a:gd name="T80" fmla="*/ 81 w 96"/>
                <a:gd name="T81" fmla="*/ 168 h 169"/>
                <a:gd name="T82" fmla="*/ 87 w 96"/>
                <a:gd name="T83" fmla="*/ 167 h 169"/>
                <a:gd name="T84" fmla="*/ 93 w 96"/>
                <a:gd name="T85" fmla="*/ 162 h 169"/>
                <a:gd name="T86" fmla="*/ 95 w 96"/>
                <a:gd name="T87" fmla="*/ 158 h 169"/>
                <a:gd name="T88" fmla="*/ 96 w 96"/>
                <a:gd name="T89" fmla="*/ 151 h 169"/>
                <a:gd name="T90" fmla="*/ 95 w 96"/>
                <a:gd name="T91" fmla="*/ 102 h 169"/>
                <a:gd name="T92" fmla="*/ 94 w 96"/>
                <a:gd name="T93" fmla="*/ 95 h 169"/>
                <a:gd name="T94" fmla="*/ 90 w 96"/>
                <a:gd name="T95" fmla="*/ 91 h 169"/>
                <a:gd name="T96" fmla="*/ 86 w 96"/>
                <a:gd name="T97" fmla="*/ 87 h 169"/>
                <a:gd name="T98" fmla="*/ 80 w 96"/>
                <a:gd name="T99" fmla="*/ 86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69"/>
                <a:gd name="T152" fmla="*/ 96 w 96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69">
                  <a:moveTo>
                    <a:pt x="80" y="86"/>
                  </a:moveTo>
                  <a:lnTo>
                    <a:pt x="74" y="87"/>
                  </a:lnTo>
                  <a:lnTo>
                    <a:pt x="70" y="91"/>
                  </a:lnTo>
                  <a:lnTo>
                    <a:pt x="66" y="95"/>
                  </a:lnTo>
                  <a:lnTo>
                    <a:pt x="65" y="102"/>
                  </a:lnTo>
                  <a:lnTo>
                    <a:pt x="65" y="113"/>
                  </a:lnTo>
                  <a:lnTo>
                    <a:pt x="53" y="107"/>
                  </a:lnTo>
                  <a:lnTo>
                    <a:pt x="57" y="59"/>
                  </a:lnTo>
                  <a:lnTo>
                    <a:pt x="90" y="28"/>
                  </a:lnTo>
                  <a:lnTo>
                    <a:pt x="79" y="19"/>
                  </a:lnTo>
                  <a:lnTo>
                    <a:pt x="57" y="54"/>
                  </a:lnTo>
                  <a:lnTo>
                    <a:pt x="59" y="11"/>
                  </a:lnTo>
                  <a:lnTo>
                    <a:pt x="21" y="0"/>
                  </a:lnTo>
                  <a:lnTo>
                    <a:pt x="37" y="61"/>
                  </a:lnTo>
                  <a:lnTo>
                    <a:pt x="39" y="108"/>
                  </a:lnTo>
                  <a:lnTo>
                    <a:pt x="32" y="112"/>
                  </a:lnTo>
                  <a:lnTo>
                    <a:pt x="32" y="104"/>
                  </a:lnTo>
                  <a:lnTo>
                    <a:pt x="29" y="97"/>
                  </a:lnTo>
                  <a:lnTo>
                    <a:pt x="26" y="92"/>
                  </a:lnTo>
                  <a:lnTo>
                    <a:pt x="21" y="89"/>
                  </a:lnTo>
                  <a:lnTo>
                    <a:pt x="15" y="87"/>
                  </a:lnTo>
                  <a:lnTo>
                    <a:pt x="10" y="89"/>
                  </a:lnTo>
                  <a:lnTo>
                    <a:pt x="5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2" y="153"/>
                  </a:lnTo>
                  <a:lnTo>
                    <a:pt x="4" y="160"/>
                  </a:lnTo>
                  <a:lnTo>
                    <a:pt x="7" y="165"/>
                  </a:lnTo>
                  <a:lnTo>
                    <a:pt x="12" y="168"/>
                  </a:lnTo>
                  <a:lnTo>
                    <a:pt x="18" y="169"/>
                  </a:lnTo>
                  <a:lnTo>
                    <a:pt x="24" y="168"/>
                  </a:lnTo>
                  <a:lnTo>
                    <a:pt x="28" y="163"/>
                  </a:lnTo>
                  <a:lnTo>
                    <a:pt x="32" y="159"/>
                  </a:lnTo>
                  <a:lnTo>
                    <a:pt x="33" y="152"/>
                  </a:lnTo>
                  <a:lnTo>
                    <a:pt x="32" y="132"/>
                  </a:lnTo>
                  <a:lnTo>
                    <a:pt x="66" y="132"/>
                  </a:lnTo>
                  <a:lnTo>
                    <a:pt x="66" y="152"/>
                  </a:lnTo>
                  <a:lnTo>
                    <a:pt x="67" y="159"/>
                  </a:lnTo>
                  <a:lnTo>
                    <a:pt x="71" y="163"/>
                  </a:lnTo>
                  <a:lnTo>
                    <a:pt x="75" y="167"/>
                  </a:lnTo>
                  <a:lnTo>
                    <a:pt x="81" y="168"/>
                  </a:lnTo>
                  <a:lnTo>
                    <a:pt x="87" y="167"/>
                  </a:lnTo>
                  <a:lnTo>
                    <a:pt x="93" y="162"/>
                  </a:lnTo>
                  <a:lnTo>
                    <a:pt x="95" y="158"/>
                  </a:lnTo>
                  <a:lnTo>
                    <a:pt x="96" y="151"/>
                  </a:lnTo>
                  <a:lnTo>
                    <a:pt x="95" y="102"/>
                  </a:lnTo>
                  <a:lnTo>
                    <a:pt x="94" y="95"/>
                  </a:lnTo>
                  <a:lnTo>
                    <a:pt x="90" y="91"/>
                  </a:lnTo>
                  <a:lnTo>
                    <a:pt x="86" y="87"/>
                  </a:lnTo>
                  <a:lnTo>
                    <a:pt x="80" y="8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B2AD5E67-0655-4ED0-8719-077A993FBD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76" y="1477"/>
              <a:ext cx="196" cy="37"/>
            </a:xfrm>
            <a:custGeom>
              <a:avLst/>
              <a:gdLst>
                <a:gd name="T0" fmla="*/ 393 w 393"/>
                <a:gd name="T1" fmla="*/ 12 h 73"/>
                <a:gd name="T2" fmla="*/ 393 w 393"/>
                <a:gd name="T3" fmla="*/ 0 h 73"/>
                <a:gd name="T4" fmla="*/ 0 w 393"/>
                <a:gd name="T5" fmla="*/ 38 h 73"/>
                <a:gd name="T6" fmla="*/ 4 w 393"/>
                <a:gd name="T7" fmla="*/ 47 h 73"/>
                <a:gd name="T8" fmla="*/ 6 w 393"/>
                <a:gd name="T9" fmla="*/ 56 h 73"/>
                <a:gd name="T10" fmla="*/ 8 w 393"/>
                <a:gd name="T11" fmla="*/ 64 h 73"/>
                <a:gd name="T12" fmla="*/ 11 w 393"/>
                <a:gd name="T13" fmla="*/ 73 h 73"/>
                <a:gd name="T14" fmla="*/ 49 w 393"/>
                <a:gd name="T15" fmla="*/ 68 h 73"/>
                <a:gd name="T16" fmla="*/ 87 w 393"/>
                <a:gd name="T17" fmla="*/ 62 h 73"/>
                <a:gd name="T18" fmla="*/ 122 w 393"/>
                <a:gd name="T19" fmla="*/ 56 h 73"/>
                <a:gd name="T20" fmla="*/ 158 w 393"/>
                <a:gd name="T21" fmla="*/ 50 h 73"/>
                <a:gd name="T22" fmla="*/ 191 w 393"/>
                <a:gd name="T23" fmla="*/ 46 h 73"/>
                <a:gd name="T24" fmla="*/ 223 w 393"/>
                <a:gd name="T25" fmla="*/ 40 h 73"/>
                <a:gd name="T26" fmla="*/ 252 w 393"/>
                <a:gd name="T27" fmla="*/ 35 h 73"/>
                <a:gd name="T28" fmla="*/ 280 w 393"/>
                <a:gd name="T29" fmla="*/ 31 h 73"/>
                <a:gd name="T30" fmla="*/ 304 w 393"/>
                <a:gd name="T31" fmla="*/ 27 h 73"/>
                <a:gd name="T32" fmla="*/ 326 w 393"/>
                <a:gd name="T33" fmla="*/ 24 h 73"/>
                <a:gd name="T34" fmla="*/ 346 w 393"/>
                <a:gd name="T35" fmla="*/ 20 h 73"/>
                <a:gd name="T36" fmla="*/ 362 w 393"/>
                <a:gd name="T37" fmla="*/ 17 h 73"/>
                <a:gd name="T38" fmla="*/ 376 w 393"/>
                <a:gd name="T39" fmla="*/ 16 h 73"/>
                <a:gd name="T40" fmla="*/ 385 w 393"/>
                <a:gd name="T41" fmla="*/ 14 h 73"/>
                <a:gd name="T42" fmla="*/ 391 w 393"/>
                <a:gd name="T43" fmla="*/ 12 h 73"/>
                <a:gd name="T44" fmla="*/ 393 w 393"/>
                <a:gd name="T45" fmla="*/ 12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3"/>
                <a:gd name="T70" fmla="*/ 0 h 73"/>
                <a:gd name="T71" fmla="*/ 393 w 393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3" h="73">
                  <a:moveTo>
                    <a:pt x="393" y="12"/>
                  </a:moveTo>
                  <a:lnTo>
                    <a:pt x="393" y="0"/>
                  </a:lnTo>
                  <a:lnTo>
                    <a:pt x="0" y="38"/>
                  </a:lnTo>
                  <a:lnTo>
                    <a:pt x="4" y="47"/>
                  </a:lnTo>
                  <a:lnTo>
                    <a:pt x="6" y="56"/>
                  </a:lnTo>
                  <a:lnTo>
                    <a:pt x="8" y="64"/>
                  </a:lnTo>
                  <a:lnTo>
                    <a:pt x="11" y="73"/>
                  </a:lnTo>
                  <a:lnTo>
                    <a:pt x="49" y="68"/>
                  </a:lnTo>
                  <a:lnTo>
                    <a:pt x="87" y="62"/>
                  </a:lnTo>
                  <a:lnTo>
                    <a:pt x="122" y="56"/>
                  </a:lnTo>
                  <a:lnTo>
                    <a:pt x="158" y="50"/>
                  </a:lnTo>
                  <a:lnTo>
                    <a:pt x="191" y="46"/>
                  </a:lnTo>
                  <a:lnTo>
                    <a:pt x="223" y="40"/>
                  </a:lnTo>
                  <a:lnTo>
                    <a:pt x="252" y="35"/>
                  </a:lnTo>
                  <a:lnTo>
                    <a:pt x="280" y="31"/>
                  </a:lnTo>
                  <a:lnTo>
                    <a:pt x="304" y="27"/>
                  </a:lnTo>
                  <a:lnTo>
                    <a:pt x="326" y="24"/>
                  </a:lnTo>
                  <a:lnTo>
                    <a:pt x="346" y="20"/>
                  </a:lnTo>
                  <a:lnTo>
                    <a:pt x="362" y="17"/>
                  </a:lnTo>
                  <a:lnTo>
                    <a:pt x="376" y="16"/>
                  </a:lnTo>
                  <a:lnTo>
                    <a:pt x="385" y="14"/>
                  </a:lnTo>
                  <a:lnTo>
                    <a:pt x="391" y="12"/>
                  </a:lnTo>
                  <a:lnTo>
                    <a:pt x="393" y="1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11D1C65D-EE76-417B-A17B-372EE40DC4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22" y="1507"/>
              <a:ext cx="191" cy="25"/>
            </a:xfrm>
            <a:custGeom>
              <a:avLst/>
              <a:gdLst>
                <a:gd name="T0" fmla="*/ 0 w 382"/>
                <a:gd name="T1" fmla="*/ 0 h 49"/>
                <a:gd name="T2" fmla="*/ 0 w 382"/>
                <a:gd name="T3" fmla="*/ 13 h 49"/>
                <a:gd name="T4" fmla="*/ 2 w 382"/>
                <a:gd name="T5" fmla="*/ 13 h 49"/>
                <a:gd name="T6" fmla="*/ 7 w 382"/>
                <a:gd name="T7" fmla="*/ 15 h 49"/>
                <a:gd name="T8" fmla="*/ 16 w 382"/>
                <a:gd name="T9" fmla="*/ 15 h 49"/>
                <a:gd name="T10" fmla="*/ 29 w 382"/>
                <a:gd name="T11" fmla="*/ 17 h 49"/>
                <a:gd name="T12" fmla="*/ 44 w 382"/>
                <a:gd name="T13" fmla="*/ 18 h 49"/>
                <a:gd name="T14" fmla="*/ 62 w 382"/>
                <a:gd name="T15" fmla="*/ 20 h 49"/>
                <a:gd name="T16" fmla="*/ 83 w 382"/>
                <a:gd name="T17" fmla="*/ 21 h 49"/>
                <a:gd name="T18" fmla="*/ 107 w 382"/>
                <a:gd name="T19" fmla="*/ 24 h 49"/>
                <a:gd name="T20" fmla="*/ 134 w 382"/>
                <a:gd name="T21" fmla="*/ 27 h 49"/>
                <a:gd name="T22" fmla="*/ 162 w 382"/>
                <a:gd name="T23" fmla="*/ 30 h 49"/>
                <a:gd name="T24" fmla="*/ 193 w 382"/>
                <a:gd name="T25" fmla="*/ 33 h 49"/>
                <a:gd name="T26" fmla="*/ 227 w 382"/>
                <a:gd name="T27" fmla="*/ 35 h 49"/>
                <a:gd name="T28" fmla="*/ 261 w 382"/>
                <a:gd name="T29" fmla="*/ 39 h 49"/>
                <a:gd name="T30" fmla="*/ 298 w 382"/>
                <a:gd name="T31" fmla="*/ 42 h 49"/>
                <a:gd name="T32" fmla="*/ 336 w 382"/>
                <a:gd name="T33" fmla="*/ 46 h 49"/>
                <a:gd name="T34" fmla="*/ 377 w 382"/>
                <a:gd name="T35" fmla="*/ 49 h 49"/>
                <a:gd name="T36" fmla="*/ 378 w 382"/>
                <a:gd name="T37" fmla="*/ 42 h 49"/>
                <a:gd name="T38" fmla="*/ 380 w 382"/>
                <a:gd name="T39" fmla="*/ 35 h 49"/>
                <a:gd name="T40" fmla="*/ 381 w 382"/>
                <a:gd name="T41" fmla="*/ 28 h 49"/>
                <a:gd name="T42" fmla="*/ 382 w 382"/>
                <a:gd name="T43" fmla="*/ 21 h 49"/>
                <a:gd name="T44" fmla="*/ 0 w 382"/>
                <a:gd name="T45" fmla="*/ 0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2"/>
                <a:gd name="T70" fmla="*/ 0 h 49"/>
                <a:gd name="T71" fmla="*/ 382 w 382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2" h="49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6" y="15"/>
                  </a:lnTo>
                  <a:lnTo>
                    <a:pt x="29" y="17"/>
                  </a:lnTo>
                  <a:lnTo>
                    <a:pt x="44" y="18"/>
                  </a:lnTo>
                  <a:lnTo>
                    <a:pt x="62" y="20"/>
                  </a:lnTo>
                  <a:lnTo>
                    <a:pt x="83" y="21"/>
                  </a:lnTo>
                  <a:lnTo>
                    <a:pt x="107" y="24"/>
                  </a:lnTo>
                  <a:lnTo>
                    <a:pt x="134" y="27"/>
                  </a:lnTo>
                  <a:lnTo>
                    <a:pt x="162" y="30"/>
                  </a:lnTo>
                  <a:lnTo>
                    <a:pt x="193" y="33"/>
                  </a:lnTo>
                  <a:lnTo>
                    <a:pt x="227" y="35"/>
                  </a:lnTo>
                  <a:lnTo>
                    <a:pt x="261" y="39"/>
                  </a:lnTo>
                  <a:lnTo>
                    <a:pt x="298" y="42"/>
                  </a:lnTo>
                  <a:lnTo>
                    <a:pt x="336" y="46"/>
                  </a:lnTo>
                  <a:lnTo>
                    <a:pt x="377" y="49"/>
                  </a:lnTo>
                  <a:lnTo>
                    <a:pt x="378" y="42"/>
                  </a:lnTo>
                  <a:lnTo>
                    <a:pt x="380" y="35"/>
                  </a:lnTo>
                  <a:lnTo>
                    <a:pt x="381" y="28"/>
                  </a:lnTo>
                  <a:lnTo>
                    <a:pt x="38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6E2555A3-C1E3-497D-89A9-DFF8282F61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185"/>
              <a:ext cx="19" cy="82"/>
            </a:xfrm>
            <a:custGeom>
              <a:avLst/>
              <a:gdLst>
                <a:gd name="T0" fmla="*/ 37 w 37"/>
                <a:gd name="T1" fmla="*/ 163 h 163"/>
                <a:gd name="T2" fmla="*/ 33 w 37"/>
                <a:gd name="T3" fmla="*/ 105 h 163"/>
                <a:gd name="T4" fmla="*/ 30 w 37"/>
                <a:gd name="T5" fmla="*/ 55 h 163"/>
                <a:gd name="T6" fmla="*/ 28 w 37"/>
                <a:gd name="T7" fmla="*/ 22 h 163"/>
                <a:gd name="T8" fmla="*/ 26 w 37"/>
                <a:gd name="T9" fmla="*/ 7 h 163"/>
                <a:gd name="T10" fmla="*/ 22 w 37"/>
                <a:gd name="T11" fmla="*/ 1 h 163"/>
                <a:gd name="T12" fmla="*/ 14 w 37"/>
                <a:gd name="T13" fmla="*/ 0 h 163"/>
                <a:gd name="T14" fmla="*/ 8 w 37"/>
                <a:gd name="T15" fmla="*/ 2 h 163"/>
                <a:gd name="T16" fmla="*/ 5 w 37"/>
                <a:gd name="T17" fmla="*/ 3 h 163"/>
                <a:gd name="T18" fmla="*/ 0 w 37"/>
                <a:gd name="T19" fmla="*/ 163 h 163"/>
                <a:gd name="T20" fmla="*/ 7 w 37"/>
                <a:gd name="T21" fmla="*/ 163 h 163"/>
                <a:gd name="T22" fmla="*/ 15 w 37"/>
                <a:gd name="T23" fmla="*/ 163 h 163"/>
                <a:gd name="T24" fmla="*/ 22 w 37"/>
                <a:gd name="T25" fmla="*/ 163 h 163"/>
                <a:gd name="T26" fmla="*/ 29 w 37"/>
                <a:gd name="T27" fmla="*/ 163 h 163"/>
                <a:gd name="T28" fmla="*/ 31 w 37"/>
                <a:gd name="T29" fmla="*/ 163 h 163"/>
                <a:gd name="T30" fmla="*/ 32 w 37"/>
                <a:gd name="T31" fmla="*/ 163 h 163"/>
                <a:gd name="T32" fmla="*/ 34 w 37"/>
                <a:gd name="T33" fmla="*/ 163 h 163"/>
                <a:gd name="T34" fmla="*/ 37 w 37"/>
                <a:gd name="T35" fmla="*/ 163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163"/>
                <a:gd name="T56" fmla="*/ 37 w 37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163">
                  <a:moveTo>
                    <a:pt x="37" y="163"/>
                  </a:moveTo>
                  <a:lnTo>
                    <a:pt x="33" y="105"/>
                  </a:lnTo>
                  <a:lnTo>
                    <a:pt x="30" y="55"/>
                  </a:lnTo>
                  <a:lnTo>
                    <a:pt x="28" y="22"/>
                  </a:lnTo>
                  <a:lnTo>
                    <a:pt x="26" y="7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0" y="163"/>
                  </a:lnTo>
                  <a:lnTo>
                    <a:pt x="7" y="163"/>
                  </a:lnTo>
                  <a:lnTo>
                    <a:pt x="15" y="163"/>
                  </a:lnTo>
                  <a:lnTo>
                    <a:pt x="22" y="163"/>
                  </a:lnTo>
                  <a:lnTo>
                    <a:pt x="29" y="163"/>
                  </a:lnTo>
                  <a:lnTo>
                    <a:pt x="31" y="163"/>
                  </a:lnTo>
                  <a:lnTo>
                    <a:pt x="32" y="163"/>
                  </a:lnTo>
                  <a:lnTo>
                    <a:pt x="34" y="163"/>
                  </a:lnTo>
                  <a:lnTo>
                    <a:pt x="37" y="16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A1BFE21C-B551-4019-BDEF-7218910469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0" y="1267"/>
              <a:ext cx="771" cy="338"/>
            </a:xfrm>
            <a:custGeom>
              <a:avLst/>
              <a:gdLst>
                <a:gd name="T0" fmla="*/ 666 w 1541"/>
                <a:gd name="T1" fmla="*/ 650 h 678"/>
                <a:gd name="T2" fmla="*/ 713 w 1541"/>
                <a:gd name="T3" fmla="*/ 671 h 678"/>
                <a:gd name="T4" fmla="*/ 771 w 1541"/>
                <a:gd name="T5" fmla="*/ 678 h 678"/>
                <a:gd name="T6" fmla="*/ 820 w 1541"/>
                <a:gd name="T7" fmla="*/ 668 h 678"/>
                <a:gd name="T8" fmla="*/ 866 w 1541"/>
                <a:gd name="T9" fmla="*/ 650 h 678"/>
                <a:gd name="T10" fmla="*/ 909 w 1541"/>
                <a:gd name="T11" fmla="*/ 625 h 678"/>
                <a:gd name="T12" fmla="*/ 976 w 1541"/>
                <a:gd name="T13" fmla="*/ 598 h 678"/>
                <a:gd name="T14" fmla="*/ 1055 w 1541"/>
                <a:gd name="T15" fmla="*/ 575 h 678"/>
                <a:gd name="T16" fmla="*/ 1132 w 1541"/>
                <a:gd name="T17" fmla="*/ 558 h 678"/>
                <a:gd name="T18" fmla="*/ 1188 w 1541"/>
                <a:gd name="T19" fmla="*/ 546 h 678"/>
                <a:gd name="T20" fmla="*/ 1211 w 1541"/>
                <a:gd name="T21" fmla="*/ 543 h 678"/>
                <a:gd name="T22" fmla="*/ 1243 w 1541"/>
                <a:gd name="T23" fmla="*/ 538 h 678"/>
                <a:gd name="T24" fmla="*/ 1293 w 1541"/>
                <a:gd name="T25" fmla="*/ 531 h 678"/>
                <a:gd name="T26" fmla="*/ 1358 w 1541"/>
                <a:gd name="T27" fmla="*/ 522 h 678"/>
                <a:gd name="T28" fmla="*/ 1431 w 1541"/>
                <a:gd name="T29" fmla="*/ 511 h 678"/>
                <a:gd name="T30" fmla="*/ 1513 w 1541"/>
                <a:gd name="T31" fmla="*/ 499 h 678"/>
                <a:gd name="T32" fmla="*/ 1536 w 1541"/>
                <a:gd name="T33" fmla="*/ 477 h 678"/>
                <a:gd name="T34" fmla="*/ 933 w 1541"/>
                <a:gd name="T35" fmla="*/ 522 h 678"/>
                <a:gd name="T36" fmla="*/ 913 w 1541"/>
                <a:gd name="T37" fmla="*/ 422 h 678"/>
                <a:gd name="T38" fmla="*/ 1226 w 1541"/>
                <a:gd name="T39" fmla="*/ 334 h 678"/>
                <a:gd name="T40" fmla="*/ 859 w 1541"/>
                <a:gd name="T41" fmla="*/ 354 h 678"/>
                <a:gd name="T42" fmla="*/ 821 w 1541"/>
                <a:gd name="T43" fmla="*/ 334 h 678"/>
                <a:gd name="T44" fmla="*/ 801 w 1541"/>
                <a:gd name="T45" fmla="*/ 329 h 678"/>
                <a:gd name="T46" fmla="*/ 789 w 1541"/>
                <a:gd name="T47" fmla="*/ 111 h 678"/>
                <a:gd name="T48" fmla="*/ 778 w 1541"/>
                <a:gd name="T49" fmla="*/ 0 h 678"/>
                <a:gd name="T50" fmla="*/ 768 w 1541"/>
                <a:gd name="T51" fmla="*/ 0 h 678"/>
                <a:gd name="T52" fmla="*/ 746 w 1541"/>
                <a:gd name="T53" fmla="*/ 0 h 678"/>
                <a:gd name="T54" fmla="*/ 701 w 1541"/>
                <a:gd name="T55" fmla="*/ 344 h 678"/>
                <a:gd name="T56" fmla="*/ 664 w 1541"/>
                <a:gd name="T57" fmla="*/ 368 h 678"/>
                <a:gd name="T58" fmla="*/ 650 w 1541"/>
                <a:gd name="T59" fmla="*/ 379 h 678"/>
                <a:gd name="T60" fmla="*/ 625 w 1541"/>
                <a:gd name="T61" fmla="*/ 418 h 678"/>
                <a:gd name="T62" fmla="*/ 607 w 1541"/>
                <a:gd name="T63" fmla="*/ 523 h 678"/>
                <a:gd name="T64" fmla="*/ 4 w 1541"/>
                <a:gd name="T65" fmla="*/ 509 h 678"/>
                <a:gd name="T66" fmla="*/ 0 w 1541"/>
                <a:gd name="T67" fmla="*/ 530 h 678"/>
                <a:gd name="T68" fmla="*/ 106 w 1541"/>
                <a:gd name="T69" fmla="*/ 539 h 678"/>
                <a:gd name="T70" fmla="*/ 206 w 1541"/>
                <a:gd name="T71" fmla="*/ 547 h 678"/>
                <a:gd name="T72" fmla="*/ 293 w 1541"/>
                <a:gd name="T73" fmla="*/ 555 h 678"/>
                <a:gd name="T74" fmla="*/ 362 w 1541"/>
                <a:gd name="T75" fmla="*/ 561 h 678"/>
                <a:gd name="T76" fmla="*/ 407 w 1541"/>
                <a:gd name="T77" fmla="*/ 566 h 678"/>
                <a:gd name="T78" fmla="*/ 445 w 1541"/>
                <a:gd name="T79" fmla="*/ 572 h 678"/>
                <a:gd name="T80" fmla="*/ 495 w 1541"/>
                <a:gd name="T81" fmla="*/ 582 h 678"/>
                <a:gd name="T82" fmla="*/ 544 w 1541"/>
                <a:gd name="T83" fmla="*/ 595 h 678"/>
                <a:gd name="T84" fmla="*/ 590 w 1541"/>
                <a:gd name="T85" fmla="*/ 610 h 678"/>
                <a:gd name="T86" fmla="*/ 628 w 1541"/>
                <a:gd name="T87" fmla="*/ 626 h 6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41"/>
                <a:gd name="T133" fmla="*/ 0 h 678"/>
                <a:gd name="T134" fmla="*/ 1541 w 1541"/>
                <a:gd name="T135" fmla="*/ 678 h 6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41" h="678">
                  <a:moveTo>
                    <a:pt x="646" y="636"/>
                  </a:moveTo>
                  <a:lnTo>
                    <a:pt x="655" y="643"/>
                  </a:lnTo>
                  <a:lnTo>
                    <a:pt x="666" y="650"/>
                  </a:lnTo>
                  <a:lnTo>
                    <a:pt x="680" y="658"/>
                  </a:lnTo>
                  <a:lnTo>
                    <a:pt x="695" y="665"/>
                  </a:lnTo>
                  <a:lnTo>
                    <a:pt x="713" y="671"/>
                  </a:lnTo>
                  <a:lnTo>
                    <a:pt x="731" y="675"/>
                  </a:lnTo>
                  <a:lnTo>
                    <a:pt x="751" y="678"/>
                  </a:lnTo>
                  <a:lnTo>
                    <a:pt x="771" y="678"/>
                  </a:lnTo>
                  <a:lnTo>
                    <a:pt x="787" y="676"/>
                  </a:lnTo>
                  <a:lnTo>
                    <a:pt x="804" y="673"/>
                  </a:lnTo>
                  <a:lnTo>
                    <a:pt x="820" y="668"/>
                  </a:lnTo>
                  <a:lnTo>
                    <a:pt x="836" y="664"/>
                  </a:lnTo>
                  <a:lnTo>
                    <a:pt x="851" y="657"/>
                  </a:lnTo>
                  <a:lnTo>
                    <a:pt x="866" y="650"/>
                  </a:lnTo>
                  <a:lnTo>
                    <a:pt x="880" y="642"/>
                  </a:lnTo>
                  <a:lnTo>
                    <a:pt x="893" y="634"/>
                  </a:lnTo>
                  <a:lnTo>
                    <a:pt x="909" y="625"/>
                  </a:lnTo>
                  <a:lnTo>
                    <a:pt x="929" y="615"/>
                  </a:lnTo>
                  <a:lnTo>
                    <a:pt x="952" y="606"/>
                  </a:lnTo>
                  <a:lnTo>
                    <a:pt x="976" y="598"/>
                  </a:lnTo>
                  <a:lnTo>
                    <a:pt x="1002" y="590"/>
                  </a:lnTo>
                  <a:lnTo>
                    <a:pt x="1028" y="582"/>
                  </a:lnTo>
                  <a:lnTo>
                    <a:pt x="1055" y="575"/>
                  </a:lnTo>
                  <a:lnTo>
                    <a:pt x="1082" y="569"/>
                  </a:lnTo>
                  <a:lnTo>
                    <a:pt x="1108" y="564"/>
                  </a:lnTo>
                  <a:lnTo>
                    <a:pt x="1132" y="558"/>
                  </a:lnTo>
                  <a:lnTo>
                    <a:pt x="1154" y="553"/>
                  </a:lnTo>
                  <a:lnTo>
                    <a:pt x="1172" y="550"/>
                  </a:lnTo>
                  <a:lnTo>
                    <a:pt x="1188" y="546"/>
                  </a:lnTo>
                  <a:lnTo>
                    <a:pt x="1201" y="545"/>
                  </a:lnTo>
                  <a:lnTo>
                    <a:pt x="1209" y="543"/>
                  </a:lnTo>
                  <a:lnTo>
                    <a:pt x="1211" y="543"/>
                  </a:lnTo>
                  <a:lnTo>
                    <a:pt x="1219" y="542"/>
                  </a:lnTo>
                  <a:lnTo>
                    <a:pt x="1231" y="541"/>
                  </a:lnTo>
                  <a:lnTo>
                    <a:pt x="1243" y="538"/>
                  </a:lnTo>
                  <a:lnTo>
                    <a:pt x="1258" y="537"/>
                  </a:lnTo>
                  <a:lnTo>
                    <a:pt x="1275" y="535"/>
                  </a:lnTo>
                  <a:lnTo>
                    <a:pt x="1293" y="531"/>
                  </a:lnTo>
                  <a:lnTo>
                    <a:pt x="1313" y="529"/>
                  </a:lnTo>
                  <a:lnTo>
                    <a:pt x="1334" y="526"/>
                  </a:lnTo>
                  <a:lnTo>
                    <a:pt x="1358" y="522"/>
                  </a:lnTo>
                  <a:lnTo>
                    <a:pt x="1381" y="519"/>
                  </a:lnTo>
                  <a:lnTo>
                    <a:pt x="1406" y="515"/>
                  </a:lnTo>
                  <a:lnTo>
                    <a:pt x="1431" y="511"/>
                  </a:lnTo>
                  <a:lnTo>
                    <a:pt x="1458" y="507"/>
                  </a:lnTo>
                  <a:lnTo>
                    <a:pt x="1485" y="502"/>
                  </a:lnTo>
                  <a:lnTo>
                    <a:pt x="1513" y="499"/>
                  </a:lnTo>
                  <a:lnTo>
                    <a:pt x="1541" y="494"/>
                  </a:lnTo>
                  <a:lnTo>
                    <a:pt x="1538" y="485"/>
                  </a:lnTo>
                  <a:lnTo>
                    <a:pt x="1536" y="477"/>
                  </a:lnTo>
                  <a:lnTo>
                    <a:pt x="1534" y="468"/>
                  </a:lnTo>
                  <a:lnTo>
                    <a:pt x="1530" y="459"/>
                  </a:lnTo>
                  <a:lnTo>
                    <a:pt x="933" y="522"/>
                  </a:lnTo>
                  <a:lnTo>
                    <a:pt x="933" y="478"/>
                  </a:lnTo>
                  <a:lnTo>
                    <a:pt x="923" y="444"/>
                  </a:lnTo>
                  <a:lnTo>
                    <a:pt x="913" y="422"/>
                  </a:lnTo>
                  <a:lnTo>
                    <a:pt x="908" y="414"/>
                  </a:lnTo>
                  <a:lnTo>
                    <a:pt x="1230" y="347"/>
                  </a:lnTo>
                  <a:lnTo>
                    <a:pt x="1226" y="334"/>
                  </a:lnTo>
                  <a:lnTo>
                    <a:pt x="881" y="375"/>
                  </a:lnTo>
                  <a:lnTo>
                    <a:pt x="870" y="363"/>
                  </a:lnTo>
                  <a:lnTo>
                    <a:pt x="859" y="354"/>
                  </a:lnTo>
                  <a:lnTo>
                    <a:pt x="845" y="346"/>
                  </a:lnTo>
                  <a:lnTo>
                    <a:pt x="832" y="339"/>
                  </a:lnTo>
                  <a:lnTo>
                    <a:pt x="821" y="334"/>
                  </a:lnTo>
                  <a:lnTo>
                    <a:pt x="810" y="331"/>
                  </a:lnTo>
                  <a:lnTo>
                    <a:pt x="804" y="330"/>
                  </a:lnTo>
                  <a:lnTo>
                    <a:pt x="801" y="329"/>
                  </a:lnTo>
                  <a:lnTo>
                    <a:pt x="799" y="297"/>
                  </a:lnTo>
                  <a:lnTo>
                    <a:pt x="794" y="218"/>
                  </a:lnTo>
                  <a:lnTo>
                    <a:pt x="789" y="111"/>
                  </a:lnTo>
                  <a:lnTo>
                    <a:pt x="783" y="0"/>
                  </a:lnTo>
                  <a:lnTo>
                    <a:pt x="780" y="0"/>
                  </a:lnTo>
                  <a:lnTo>
                    <a:pt x="778" y="0"/>
                  </a:lnTo>
                  <a:lnTo>
                    <a:pt x="777" y="0"/>
                  </a:lnTo>
                  <a:lnTo>
                    <a:pt x="775" y="0"/>
                  </a:lnTo>
                  <a:lnTo>
                    <a:pt x="768" y="0"/>
                  </a:lnTo>
                  <a:lnTo>
                    <a:pt x="761" y="0"/>
                  </a:lnTo>
                  <a:lnTo>
                    <a:pt x="753" y="0"/>
                  </a:lnTo>
                  <a:lnTo>
                    <a:pt x="746" y="0"/>
                  </a:lnTo>
                  <a:lnTo>
                    <a:pt x="733" y="331"/>
                  </a:lnTo>
                  <a:lnTo>
                    <a:pt x="717" y="337"/>
                  </a:lnTo>
                  <a:lnTo>
                    <a:pt x="701" y="344"/>
                  </a:lnTo>
                  <a:lnTo>
                    <a:pt x="687" y="352"/>
                  </a:lnTo>
                  <a:lnTo>
                    <a:pt x="675" y="360"/>
                  </a:lnTo>
                  <a:lnTo>
                    <a:pt x="664" y="368"/>
                  </a:lnTo>
                  <a:lnTo>
                    <a:pt x="657" y="373"/>
                  </a:lnTo>
                  <a:lnTo>
                    <a:pt x="651" y="378"/>
                  </a:lnTo>
                  <a:lnTo>
                    <a:pt x="650" y="379"/>
                  </a:lnTo>
                  <a:lnTo>
                    <a:pt x="320" y="357"/>
                  </a:lnTo>
                  <a:lnTo>
                    <a:pt x="313" y="370"/>
                  </a:lnTo>
                  <a:lnTo>
                    <a:pt x="625" y="418"/>
                  </a:lnTo>
                  <a:lnTo>
                    <a:pt x="609" y="456"/>
                  </a:lnTo>
                  <a:lnTo>
                    <a:pt x="605" y="494"/>
                  </a:lnTo>
                  <a:lnTo>
                    <a:pt x="607" y="523"/>
                  </a:lnTo>
                  <a:lnTo>
                    <a:pt x="609" y="535"/>
                  </a:lnTo>
                  <a:lnTo>
                    <a:pt x="5" y="502"/>
                  </a:lnTo>
                  <a:lnTo>
                    <a:pt x="4" y="509"/>
                  </a:lnTo>
                  <a:lnTo>
                    <a:pt x="3" y="516"/>
                  </a:lnTo>
                  <a:lnTo>
                    <a:pt x="1" y="523"/>
                  </a:lnTo>
                  <a:lnTo>
                    <a:pt x="0" y="530"/>
                  </a:lnTo>
                  <a:lnTo>
                    <a:pt x="35" y="534"/>
                  </a:lnTo>
                  <a:lnTo>
                    <a:pt x="71" y="536"/>
                  </a:lnTo>
                  <a:lnTo>
                    <a:pt x="106" y="539"/>
                  </a:lnTo>
                  <a:lnTo>
                    <a:pt x="140" y="542"/>
                  </a:lnTo>
                  <a:lnTo>
                    <a:pt x="174" y="545"/>
                  </a:lnTo>
                  <a:lnTo>
                    <a:pt x="206" y="547"/>
                  </a:lnTo>
                  <a:lnTo>
                    <a:pt x="237" y="551"/>
                  </a:lnTo>
                  <a:lnTo>
                    <a:pt x="266" y="553"/>
                  </a:lnTo>
                  <a:lnTo>
                    <a:pt x="293" y="555"/>
                  </a:lnTo>
                  <a:lnTo>
                    <a:pt x="319" y="558"/>
                  </a:lnTo>
                  <a:lnTo>
                    <a:pt x="342" y="560"/>
                  </a:lnTo>
                  <a:lnTo>
                    <a:pt x="362" y="561"/>
                  </a:lnTo>
                  <a:lnTo>
                    <a:pt x="380" y="564"/>
                  </a:lnTo>
                  <a:lnTo>
                    <a:pt x="395" y="565"/>
                  </a:lnTo>
                  <a:lnTo>
                    <a:pt x="407" y="566"/>
                  </a:lnTo>
                  <a:lnTo>
                    <a:pt x="415" y="567"/>
                  </a:lnTo>
                  <a:lnTo>
                    <a:pt x="430" y="569"/>
                  </a:lnTo>
                  <a:lnTo>
                    <a:pt x="445" y="572"/>
                  </a:lnTo>
                  <a:lnTo>
                    <a:pt x="461" y="575"/>
                  </a:lnTo>
                  <a:lnTo>
                    <a:pt x="478" y="579"/>
                  </a:lnTo>
                  <a:lnTo>
                    <a:pt x="495" y="582"/>
                  </a:lnTo>
                  <a:lnTo>
                    <a:pt x="511" y="587"/>
                  </a:lnTo>
                  <a:lnTo>
                    <a:pt x="528" y="590"/>
                  </a:lnTo>
                  <a:lnTo>
                    <a:pt x="544" y="595"/>
                  </a:lnTo>
                  <a:lnTo>
                    <a:pt x="561" y="600"/>
                  </a:lnTo>
                  <a:lnTo>
                    <a:pt x="575" y="605"/>
                  </a:lnTo>
                  <a:lnTo>
                    <a:pt x="590" y="610"/>
                  </a:lnTo>
                  <a:lnTo>
                    <a:pt x="604" y="615"/>
                  </a:lnTo>
                  <a:lnTo>
                    <a:pt x="617" y="620"/>
                  </a:lnTo>
                  <a:lnTo>
                    <a:pt x="628" y="626"/>
                  </a:lnTo>
                  <a:lnTo>
                    <a:pt x="638" y="630"/>
                  </a:lnTo>
                  <a:lnTo>
                    <a:pt x="646" y="6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8938D2D4-BB52-4444-96F5-EEB7FC86C1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28" y="1444"/>
              <a:ext cx="134" cy="130"/>
            </a:xfrm>
            <a:custGeom>
              <a:avLst/>
              <a:gdLst>
                <a:gd name="T0" fmla="*/ 132 w 269"/>
                <a:gd name="T1" fmla="*/ 0 h 259"/>
                <a:gd name="T2" fmla="*/ 127 w 269"/>
                <a:gd name="T3" fmla="*/ 0 h 259"/>
                <a:gd name="T4" fmla="*/ 116 w 269"/>
                <a:gd name="T5" fmla="*/ 2 h 259"/>
                <a:gd name="T6" fmla="*/ 99 w 269"/>
                <a:gd name="T7" fmla="*/ 6 h 259"/>
                <a:gd name="T8" fmla="*/ 80 w 269"/>
                <a:gd name="T9" fmla="*/ 13 h 259"/>
                <a:gd name="T10" fmla="*/ 58 w 269"/>
                <a:gd name="T11" fmla="*/ 24 h 259"/>
                <a:gd name="T12" fmla="*/ 38 w 269"/>
                <a:gd name="T13" fmla="*/ 40 h 259"/>
                <a:gd name="T14" fmla="*/ 20 w 269"/>
                <a:gd name="T15" fmla="*/ 62 h 259"/>
                <a:gd name="T16" fmla="*/ 6 w 269"/>
                <a:gd name="T17" fmla="*/ 92 h 259"/>
                <a:gd name="T18" fmla="*/ 0 w 269"/>
                <a:gd name="T19" fmla="*/ 122 h 259"/>
                <a:gd name="T20" fmla="*/ 0 w 269"/>
                <a:gd name="T21" fmla="*/ 151 h 259"/>
                <a:gd name="T22" fmla="*/ 6 w 269"/>
                <a:gd name="T23" fmla="*/ 177 h 259"/>
                <a:gd name="T24" fmla="*/ 14 w 269"/>
                <a:gd name="T25" fmla="*/ 200 h 259"/>
                <a:gd name="T26" fmla="*/ 25 w 269"/>
                <a:gd name="T27" fmla="*/ 221 h 259"/>
                <a:gd name="T28" fmla="*/ 35 w 269"/>
                <a:gd name="T29" fmla="*/ 238 h 259"/>
                <a:gd name="T30" fmla="*/ 44 w 269"/>
                <a:gd name="T31" fmla="*/ 251 h 259"/>
                <a:gd name="T32" fmla="*/ 50 w 269"/>
                <a:gd name="T33" fmla="*/ 259 h 259"/>
                <a:gd name="T34" fmla="*/ 54 w 269"/>
                <a:gd name="T35" fmla="*/ 258 h 259"/>
                <a:gd name="T36" fmla="*/ 66 w 269"/>
                <a:gd name="T37" fmla="*/ 255 h 259"/>
                <a:gd name="T38" fmla="*/ 83 w 269"/>
                <a:gd name="T39" fmla="*/ 250 h 259"/>
                <a:gd name="T40" fmla="*/ 106 w 269"/>
                <a:gd name="T41" fmla="*/ 245 h 259"/>
                <a:gd name="T42" fmla="*/ 133 w 269"/>
                <a:gd name="T43" fmla="*/ 242 h 259"/>
                <a:gd name="T44" fmla="*/ 163 w 269"/>
                <a:gd name="T45" fmla="*/ 242 h 259"/>
                <a:gd name="T46" fmla="*/ 195 w 269"/>
                <a:gd name="T47" fmla="*/ 245 h 259"/>
                <a:gd name="T48" fmla="*/ 227 w 269"/>
                <a:gd name="T49" fmla="*/ 255 h 259"/>
                <a:gd name="T50" fmla="*/ 230 w 269"/>
                <a:gd name="T51" fmla="*/ 251 h 259"/>
                <a:gd name="T52" fmla="*/ 234 w 269"/>
                <a:gd name="T53" fmla="*/ 242 h 259"/>
                <a:gd name="T54" fmla="*/ 242 w 269"/>
                <a:gd name="T55" fmla="*/ 227 h 259"/>
                <a:gd name="T56" fmla="*/ 250 w 269"/>
                <a:gd name="T57" fmla="*/ 209 h 259"/>
                <a:gd name="T58" fmla="*/ 258 w 269"/>
                <a:gd name="T59" fmla="*/ 188 h 259"/>
                <a:gd name="T60" fmla="*/ 265 w 269"/>
                <a:gd name="T61" fmla="*/ 165 h 259"/>
                <a:gd name="T62" fmla="*/ 269 w 269"/>
                <a:gd name="T63" fmla="*/ 142 h 259"/>
                <a:gd name="T64" fmla="*/ 269 w 269"/>
                <a:gd name="T65" fmla="*/ 120 h 259"/>
                <a:gd name="T66" fmla="*/ 264 w 269"/>
                <a:gd name="T67" fmla="*/ 98 h 259"/>
                <a:gd name="T68" fmla="*/ 255 w 269"/>
                <a:gd name="T69" fmla="*/ 76 h 259"/>
                <a:gd name="T70" fmla="*/ 242 w 269"/>
                <a:gd name="T71" fmla="*/ 55 h 259"/>
                <a:gd name="T72" fmla="*/ 226 w 269"/>
                <a:gd name="T73" fmla="*/ 37 h 259"/>
                <a:gd name="T74" fmla="*/ 207 w 269"/>
                <a:gd name="T75" fmla="*/ 21 h 259"/>
                <a:gd name="T76" fmla="*/ 183 w 269"/>
                <a:gd name="T77" fmla="*/ 9 h 259"/>
                <a:gd name="T78" fmla="*/ 159 w 269"/>
                <a:gd name="T79" fmla="*/ 2 h 259"/>
                <a:gd name="T80" fmla="*/ 132 w 269"/>
                <a:gd name="T81" fmla="*/ 0 h 2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259"/>
                <a:gd name="T125" fmla="*/ 269 w 269"/>
                <a:gd name="T126" fmla="*/ 259 h 2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259">
                  <a:moveTo>
                    <a:pt x="132" y="0"/>
                  </a:moveTo>
                  <a:lnTo>
                    <a:pt x="127" y="0"/>
                  </a:lnTo>
                  <a:lnTo>
                    <a:pt x="116" y="2"/>
                  </a:lnTo>
                  <a:lnTo>
                    <a:pt x="99" y="6"/>
                  </a:lnTo>
                  <a:lnTo>
                    <a:pt x="80" y="13"/>
                  </a:lnTo>
                  <a:lnTo>
                    <a:pt x="58" y="24"/>
                  </a:lnTo>
                  <a:lnTo>
                    <a:pt x="38" y="40"/>
                  </a:lnTo>
                  <a:lnTo>
                    <a:pt x="20" y="62"/>
                  </a:lnTo>
                  <a:lnTo>
                    <a:pt x="6" y="92"/>
                  </a:lnTo>
                  <a:lnTo>
                    <a:pt x="0" y="122"/>
                  </a:lnTo>
                  <a:lnTo>
                    <a:pt x="0" y="151"/>
                  </a:lnTo>
                  <a:lnTo>
                    <a:pt x="6" y="177"/>
                  </a:lnTo>
                  <a:lnTo>
                    <a:pt x="14" y="200"/>
                  </a:lnTo>
                  <a:lnTo>
                    <a:pt x="25" y="221"/>
                  </a:lnTo>
                  <a:lnTo>
                    <a:pt x="35" y="238"/>
                  </a:lnTo>
                  <a:lnTo>
                    <a:pt x="44" y="251"/>
                  </a:lnTo>
                  <a:lnTo>
                    <a:pt x="50" y="259"/>
                  </a:lnTo>
                  <a:lnTo>
                    <a:pt x="54" y="258"/>
                  </a:lnTo>
                  <a:lnTo>
                    <a:pt x="66" y="255"/>
                  </a:lnTo>
                  <a:lnTo>
                    <a:pt x="83" y="250"/>
                  </a:lnTo>
                  <a:lnTo>
                    <a:pt x="106" y="245"/>
                  </a:lnTo>
                  <a:lnTo>
                    <a:pt x="133" y="242"/>
                  </a:lnTo>
                  <a:lnTo>
                    <a:pt x="163" y="242"/>
                  </a:lnTo>
                  <a:lnTo>
                    <a:pt x="195" y="245"/>
                  </a:lnTo>
                  <a:lnTo>
                    <a:pt x="227" y="255"/>
                  </a:lnTo>
                  <a:lnTo>
                    <a:pt x="230" y="251"/>
                  </a:lnTo>
                  <a:lnTo>
                    <a:pt x="234" y="242"/>
                  </a:lnTo>
                  <a:lnTo>
                    <a:pt x="242" y="227"/>
                  </a:lnTo>
                  <a:lnTo>
                    <a:pt x="250" y="209"/>
                  </a:lnTo>
                  <a:lnTo>
                    <a:pt x="258" y="188"/>
                  </a:lnTo>
                  <a:lnTo>
                    <a:pt x="265" y="165"/>
                  </a:lnTo>
                  <a:lnTo>
                    <a:pt x="269" y="142"/>
                  </a:lnTo>
                  <a:lnTo>
                    <a:pt x="269" y="120"/>
                  </a:lnTo>
                  <a:lnTo>
                    <a:pt x="264" y="98"/>
                  </a:lnTo>
                  <a:lnTo>
                    <a:pt x="255" y="76"/>
                  </a:lnTo>
                  <a:lnTo>
                    <a:pt x="242" y="55"/>
                  </a:lnTo>
                  <a:lnTo>
                    <a:pt x="226" y="37"/>
                  </a:lnTo>
                  <a:lnTo>
                    <a:pt x="207" y="21"/>
                  </a:lnTo>
                  <a:lnTo>
                    <a:pt x="183" y="9"/>
                  </a:lnTo>
                  <a:lnTo>
                    <a:pt x="159" y="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D723EF78-3690-4C86-BC88-87246DDFC5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0" y="1561"/>
              <a:ext cx="46" cy="47"/>
            </a:xfrm>
            <a:custGeom>
              <a:avLst/>
              <a:gdLst>
                <a:gd name="T0" fmla="*/ 48 w 93"/>
                <a:gd name="T1" fmla="*/ 93 h 93"/>
                <a:gd name="T2" fmla="*/ 57 w 93"/>
                <a:gd name="T3" fmla="*/ 92 h 93"/>
                <a:gd name="T4" fmla="*/ 66 w 93"/>
                <a:gd name="T5" fmla="*/ 89 h 93"/>
                <a:gd name="T6" fmla="*/ 73 w 93"/>
                <a:gd name="T7" fmla="*/ 84 h 93"/>
                <a:gd name="T8" fmla="*/ 80 w 93"/>
                <a:gd name="T9" fmla="*/ 78 h 93"/>
                <a:gd name="T10" fmla="*/ 86 w 93"/>
                <a:gd name="T11" fmla="*/ 71 h 93"/>
                <a:gd name="T12" fmla="*/ 89 w 93"/>
                <a:gd name="T13" fmla="*/ 63 h 93"/>
                <a:gd name="T14" fmla="*/ 93 w 93"/>
                <a:gd name="T15" fmla="*/ 54 h 93"/>
                <a:gd name="T16" fmla="*/ 93 w 93"/>
                <a:gd name="T17" fmla="*/ 45 h 93"/>
                <a:gd name="T18" fmla="*/ 92 w 93"/>
                <a:gd name="T19" fmla="*/ 36 h 93"/>
                <a:gd name="T20" fmla="*/ 89 w 93"/>
                <a:gd name="T21" fmla="*/ 26 h 93"/>
                <a:gd name="T22" fmla="*/ 85 w 93"/>
                <a:gd name="T23" fmla="*/ 19 h 93"/>
                <a:gd name="T24" fmla="*/ 79 w 93"/>
                <a:gd name="T25" fmla="*/ 13 h 93"/>
                <a:gd name="T26" fmla="*/ 72 w 93"/>
                <a:gd name="T27" fmla="*/ 7 h 93"/>
                <a:gd name="T28" fmla="*/ 64 w 93"/>
                <a:gd name="T29" fmla="*/ 3 h 93"/>
                <a:gd name="T30" fmla="*/ 55 w 93"/>
                <a:gd name="T31" fmla="*/ 0 h 93"/>
                <a:gd name="T32" fmla="*/ 46 w 93"/>
                <a:gd name="T33" fmla="*/ 0 h 93"/>
                <a:gd name="T34" fmla="*/ 36 w 93"/>
                <a:gd name="T35" fmla="*/ 1 h 93"/>
                <a:gd name="T36" fmla="*/ 27 w 93"/>
                <a:gd name="T37" fmla="*/ 3 h 93"/>
                <a:gd name="T38" fmla="*/ 20 w 93"/>
                <a:gd name="T39" fmla="*/ 8 h 93"/>
                <a:gd name="T40" fmla="*/ 13 w 93"/>
                <a:gd name="T41" fmla="*/ 14 h 93"/>
                <a:gd name="T42" fmla="*/ 8 w 93"/>
                <a:gd name="T43" fmla="*/ 21 h 93"/>
                <a:gd name="T44" fmla="*/ 3 w 93"/>
                <a:gd name="T45" fmla="*/ 29 h 93"/>
                <a:gd name="T46" fmla="*/ 1 w 93"/>
                <a:gd name="T47" fmla="*/ 38 h 93"/>
                <a:gd name="T48" fmla="*/ 0 w 93"/>
                <a:gd name="T49" fmla="*/ 47 h 93"/>
                <a:gd name="T50" fmla="*/ 1 w 93"/>
                <a:gd name="T51" fmla="*/ 56 h 93"/>
                <a:gd name="T52" fmla="*/ 4 w 93"/>
                <a:gd name="T53" fmla="*/ 66 h 93"/>
                <a:gd name="T54" fmla="*/ 9 w 93"/>
                <a:gd name="T55" fmla="*/ 74 h 93"/>
                <a:gd name="T56" fmla="*/ 15 w 93"/>
                <a:gd name="T57" fmla="*/ 81 h 93"/>
                <a:gd name="T58" fmla="*/ 21 w 93"/>
                <a:gd name="T59" fmla="*/ 85 h 93"/>
                <a:gd name="T60" fmla="*/ 29 w 93"/>
                <a:gd name="T61" fmla="*/ 90 h 93"/>
                <a:gd name="T62" fmla="*/ 39 w 93"/>
                <a:gd name="T63" fmla="*/ 92 h 93"/>
                <a:gd name="T64" fmla="*/ 48 w 93"/>
                <a:gd name="T65" fmla="*/ 93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93"/>
                <a:gd name="T101" fmla="*/ 93 w 93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93">
                  <a:moveTo>
                    <a:pt x="48" y="93"/>
                  </a:moveTo>
                  <a:lnTo>
                    <a:pt x="57" y="92"/>
                  </a:lnTo>
                  <a:lnTo>
                    <a:pt x="66" y="89"/>
                  </a:lnTo>
                  <a:lnTo>
                    <a:pt x="73" y="84"/>
                  </a:lnTo>
                  <a:lnTo>
                    <a:pt x="80" y="78"/>
                  </a:lnTo>
                  <a:lnTo>
                    <a:pt x="86" y="71"/>
                  </a:lnTo>
                  <a:lnTo>
                    <a:pt x="89" y="63"/>
                  </a:lnTo>
                  <a:lnTo>
                    <a:pt x="93" y="54"/>
                  </a:lnTo>
                  <a:lnTo>
                    <a:pt x="93" y="45"/>
                  </a:lnTo>
                  <a:lnTo>
                    <a:pt x="92" y="36"/>
                  </a:lnTo>
                  <a:lnTo>
                    <a:pt x="89" y="26"/>
                  </a:lnTo>
                  <a:lnTo>
                    <a:pt x="85" y="19"/>
                  </a:lnTo>
                  <a:lnTo>
                    <a:pt x="79" y="13"/>
                  </a:lnTo>
                  <a:lnTo>
                    <a:pt x="72" y="7"/>
                  </a:lnTo>
                  <a:lnTo>
                    <a:pt x="64" y="3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4" y="66"/>
                  </a:lnTo>
                  <a:lnTo>
                    <a:pt x="9" y="74"/>
                  </a:lnTo>
                  <a:lnTo>
                    <a:pt x="15" y="81"/>
                  </a:lnTo>
                  <a:lnTo>
                    <a:pt x="21" y="85"/>
                  </a:lnTo>
                  <a:lnTo>
                    <a:pt x="29" y="90"/>
                  </a:lnTo>
                  <a:lnTo>
                    <a:pt x="39" y="92"/>
                  </a:lnTo>
                  <a:lnTo>
                    <a:pt x="48" y="9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CF8BB769-09F3-4593-89DD-26E094AB47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358"/>
              <a:ext cx="8" cy="72"/>
            </a:xfrm>
            <a:custGeom>
              <a:avLst/>
              <a:gdLst>
                <a:gd name="T0" fmla="*/ 16 w 16"/>
                <a:gd name="T1" fmla="*/ 142 h 143"/>
                <a:gd name="T2" fmla="*/ 6 w 16"/>
                <a:gd name="T3" fmla="*/ 0 h 143"/>
                <a:gd name="T4" fmla="*/ 0 w 16"/>
                <a:gd name="T5" fmla="*/ 143 h 143"/>
                <a:gd name="T6" fmla="*/ 16 w 16"/>
                <a:gd name="T7" fmla="*/ 142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43"/>
                <a:gd name="T14" fmla="*/ 16 w 16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43">
                  <a:moveTo>
                    <a:pt x="16" y="142"/>
                  </a:moveTo>
                  <a:lnTo>
                    <a:pt x="6" y="0"/>
                  </a:lnTo>
                  <a:lnTo>
                    <a:pt x="0" y="143"/>
                  </a:lnTo>
                  <a:lnTo>
                    <a:pt x="16" y="14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CD628107-FF00-4F22-804D-D5A5EF6A00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59" y="1455"/>
              <a:ext cx="47" cy="9"/>
            </a:xfrm>
            <a:custGeom>
              <a:avLst/>
              <a:gdLst>
                <a:gd name="T0" fmla="*/ 0 w 94"/>
                <a:gd name="T1" fmla="*/ 10 h 18"/>
                <a:gd name="T2" fmla="*/ 94 w 94"/>
                <a:gd name="T3" fmla="*/ 0 h 18"/>
                <a:gd name="T4" fmla="*/ 4 w 94"/>
                <a:gd name="T5" fmla="*/ 18 h 18"/>
                <a:gd name="T6" fmla="*/ 0 w 94"/>
                <a:gd name="T7" fmla="*/ 1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8"/>
                <a:gd name="T14" fmla="*/ 94 w 9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8">
                  <a:moveTo>
                    <a:pt x="0" y="10"/>
                  </a:moveTo>
                  <a:lnTo>
                    <a:pt x="94" y="0"/>
                  </a:lnTo>
                  <a:lnTo>
                    <a:pt x="4" y="1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EEAB659C-23FC-4656-841E-AC23DC1F01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6" y="1458"/>
              <a:ext cx="48" cy="7"/>
            </a:xfrm>
            <a:custGeom>
              <a:avLst/>
              <a:gdLst>
                <a:gd name="T0" fmla="*/ 95 w 95"/>
                <a:gd name="T1" fmla="*/ 6 h 14"/>
                <a:gd name="T2" fmla="*/ 0 w 95"/>
                <a:gd name="T3" fmla="*/ 0 h 14"/>
                <a:gd name="T4" fmla="*/ 91 w 95"/>
                <a:gd name="T5" fmla="*/ 14 h 14"/>
                <a:gd name="T6" fmla="*/ 95 w 95"/>
                <a:gd name="T7" fmla="*/ 6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4"/>
                <a:gd name="T14" fmla="*/ 95 w 9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4">
                  <a:moveTo>
                    <a:pt x="95" y="6"/>
                  </a:moveTo>
                  <a:lnTo>
                    <a:pt x="0" y="0"/>
                  </a:lnTo>
                  <a:lnTo>
                    <a:pt x="91" y="14"/>
                  </a:lnTo>
                  <a:lnTo>
                    <a:pt x="95" y="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3DDA2377-E8C2-4BB1-B83E-684DD9280C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0" y="1525"/>
              <a:ext cx="134" cy="30"/>
            </a:xfrm>
            <a:custGeom>
              <a:avLst/>
              <a:gdLst>
                <a:gd name="T0" fmla="*/ 0 w 267"/>
                <a:gd name="T1" fmla="*/ 60 h 60"/>
                <a:gd name="T2" fmla="*/ 2 w 267"/>
                <a:gd name="T3" fmla="*/ 60 h 60"/>
                <a:gd name="T4" fmla="*/ 7 w 267"/>
                <a:gd name="T5" fmla="*/ 58 h 60"/>
                <a:gd name="T6" fmla="*/ 15 w 267"/>
                <a:gd name="T7" fmla="*/ 57 h 60"/>
                <a:gd name="T8" fmla="*/ 25 w 267"/>
                <a:gd name="T9" fmla="*/ 53 h 60"/>
                <a:gd name="T10" fmla="*/ 39 w 267"/>
                <a:gd name="T11" fmla="*/ 50 h 60"/>
                <a:gd name="T12" fmla="*/ 54 w 267"/>
                <a:gd name="T13" fmla="*/ 47 h 60"/>
                <a:gd name="T14" fmla="*/ 71 w 267"/>
                <a:gd name="T15" fmla="*/ 42 h 60"/>
                <a:gd name="T16" fmla="*/ 91 w 267"/>
                <a:gd name="T17" fmla="*/ 37 h 60"/>
                <a:gd name="T18" fmla="*/ 110 w 267"/>
                <a:gd name="T19" fmla="*/ 33 h 60"/>
                <a:gd name="T20" fmla="*/ 132 w 267"/>
                <a:gd name="T21" fmla="*/ 28 h 60"/>
                <a:gd name="T22" fmla="*/ 154 w 267"/>
                <a:gd name="T23" fmla="*/ 24 h 60"/>
                <a:gd name="T24" fmla="*/ 177 w 267"/>
                <a:gd name="T25" fmla="*/ 18 h 60"/>
                <a:gd name="T26" fmla="*/ 199 w 267"/>
                <a:gd name="T27" fmla="*/ 13 h 60"/>
                <a:gd name="T28" fmla="*/ 222 w 267"/>
                <a:gd name="T29" fmla="*/ 9 h 60"/>
                <a:gd name="T30" fmla="*/ 245 w 267"/>
                <a:gd name="T31" fmla="*/ 4 h 60"/>
                <a:gd name="T32" fmla="*/ 267 w 267"/>
                <a:gd name="T33" fmla="*/ 0 h 60"/>
                <a:gd name="T34" fmla="*/ 11 w 267"/>
                <a:gd name="T35" fmla="*/ 24 h 60"/>
                <a:gd name="T36" fmla="*/ 0 w 267"/>
                <a:gd name="T37" fmla="*/ 60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7"/>
                <a:gd name="T58" fmla="*/ 0 h 60"/>
                <a:gd name="T59" fmla="*/ 267 w 267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7" h="60">
                  <a:moveTo>
                    <a:pt x="0" y="60"/>
                  </a:moveTo>
                  <a:lnTo>
                    <a:pt x="2" y="60"/>
                  </a:lnTo>
                  <a:lnTo>
                    <a:pt x="7" y="58"/>
                  </a:lnTo>
                  <a:lnTo>
                    <a:pt x="15" y="57"/>
                  </a:lnTo>
                  <a:lnTo>
                    <a:pt x="25" y="53"/>
                  </a:lnTo>
                  <a:lnTo>
                    <a:pt x="39" y="50"/>
                  </a:lnTo>
                  <a:lnTo>
                    <a:pt x="54" y="47"/>
                  </a:lnTo>
                  <a:lnTo>
                    <a:pt x="71" y="42"/>
                  </a:lnTo>
                  <a:lnTo>
                    <a:pt x="91" y="37"/>
                  </a:lnTo>
                  <a:lnTo>
                    <a:pt x="110" y="33"/>
                  </a:lnTo>
                  <a:lnTo>
                    <a:pt x="132" y="28"/>
                  </a:lnTo>
                  <a:lnTo>
                    <a:pt x="154" y="24"/>
                  </a:lnTo>
                  <a:lnTo>
                    <a:pt x="177" y="18"/>
                  </a:lnTo>
                  <a:lnTo>
                    <a:pt x="199" y="13"/>
                  </a:lnTo>
                  <a:lnTo>
                    <a:pt x="222" y="9"/>
                  </a:lnTo>
                  <a:lnTo>
                    <a:pt x="245" y="4"/>
                  </a:lnTo>
                  <a:lnTo>
                    <a:pt x="267" y="0"/>
                  </a:lnTo>
                  <a:lnTo>
                    <a:pt x="11" y="2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3D28F9A2-DB30-4FEF-BD57-05DB76A71D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7" y="1536"/>
              <a:ext cx="135" cy="23"/>
            </a:xfrm>
            <a:custGeom>
              <a:avLst/>
              <a:gdLst>
                <a:gd name="T0" fmla="*/ 270 w 270"/>
                <a:gd name="T1" fmla="*/ 46 h 46"/>
                <a:gd name="T2" fmla="*/ 267 w 270"/>
                <a:gd name="T3" fmla="*/ 46 h 46"/>
                <a:gd name="T4" fmla="*/ 263 w 270"/>
                <a:gd name="T5" fmla="*/ 45 h 46"/>
                <a:gd name="T6" fmla="*/ 255 w 270"/>
                <a:gd name="T7" fmla="*/ 43 h 46"/>
                <a:gd name="T8" fmla="*/ 244 w 270"/>
                <a:gd name="T9" fmla="*/ 41 h 46"/>
                <a:gd name="T10" fmla="*/ 231 w 270"/>
                <a:gd name="T11" fmla="*/ 38 h 46"/>
                <a:gd name="T12" fmla="*/ 216 w 270"/>
                <a:gd name="T13" fmla="*/ 36 h 46"/>
                <a:gd name="T14" fmla="*/ 197 w 270"/>
                <a:gd name="T15" fmla="*/ 32 h 46"/>
                <a:gd name="T16" fmla="*/ 179 w 270"/>
                <a:gd name="T17" fmla="*/ 28 h 46"/>
                <a:gd name="T18" fmla="*/ 158 w 270"/>
                <a:gd name="T19" fmla="*/ 24 h 46"/>
                <a:gd name="T20" fmla="*/ 136 w 270"/>
                <a:gd name="T21" fmla="*/ 21 h 46"/>
                <a:gd name="T22" fmla="*/ 114 w 270"/>
                <a:gd name="T23" fmla="*/ 17 h 46"/>
                <a:gd name="T24" fmla="*/ 91 w 270"/>
                <a:gd name="T25" fmla="*/ 13 h 46"/>
                <a:gd name="T26" fmla="*/ 68 w 270"/>
                <a:gd name="T27" fmla="*/ 9 h 46"/>
                <a:gd name="T28" fmla="*/ 45 w 270"/>
                <a:gd name="T29" fmla="*/ 6 h 46"/>
                <a:gd name="T30" fmla="*/ 22 w 270"/>
                <a:gd name="T31" fmla="*/ 3 h 46"/>
                <a:gd name="T32" fmla="*/ 0 w 270"/>
                <a:gd name="T33" fmla="*/ 0 h 46"/>
                <a:gd name="T34" fmla="*/ 256 w 270"/>
                <a:gd name="T35" fmla="*/ 11 h 46"/>
                <a:gd name="T36" fmla="*/ 270 w 270"/>
                <a:gd name="T37" fmla="*/ 46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0"/>
                <a:gd name="T58" fmla="*/ 0 h 46"/>
                <a:gd name="T59" fmla="*/ 270 w 270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0" h="46">
                  <a:moveTo>
                    <a:pt x="270" y="46"/>
                  </a:moveTo>
                  <a:lnTo>
                    <a:pt x="267" y="46"/>
                  </a:lnTo>
                  <a:lnTo>
                    <a:pt x="263" y="45"/>
                  </a:lnTo>
                  <a:lnTo>
                    <a:pt x="255" y="43"/>
                  </a:lnTo>
                  <a:lnTo>
                    <a:pt x="244" y="41"/>
                  </a:lnTo>
                  <a:lnTo>
                    <a:pt x="231" y="38"/>
                  </a:lnTo>
                  <a:lnTo>
                    <a:pt x="216" y="36"/>
                  </a:lnTo>
                  <a:lnTo>
                    <a:pt x="197" y="32"/>
                  </a:lnTo>
                  <a:lnTo>
                    <a:pt x="179" y="28"/>
                  </a:lnTo>
                  <a:lnTo>
                    <a:pt x="158" y="24"/>
                  </a:lnTo>
                  <a:lnTo>
                    <a:pt x="136" y="21"/>
                  </a:lnTo>
                  <a:lnTo>
                    <a:pt x="114" y="17"/>
                  </a:lnTo>
                  <a:lnTo>
                    <a:pt x="91" y="13"/>
                  </a:lnTo>
                  <a:lnTo>
                    <a:pt x="68" y="9"/>
                  </a:lnTo>
                  <a:lnTo>
                    <a:pt x="45" y="6"/>
                  </a:lnTo>
                  <a:lnTo>
                    <a:pt x="22" y="3"/>
                  </a:lnTo>
                  <a:lnTo>
                    <a:pt x="0" y="0"/>
                  </a:lnTo>
                  <a:lnTo>
                    <a:pt x="256" y="11"/>
                  </a:lnTo>
                  <a:lnTo>
                    <a:pt x="270" y="4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36FD1C62-369D-4BFD-8E9A-5BBBDC3D0F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51" y="1481"/>
              <a:ext cx="86" cy="26"/>
            </a:xfrm>
            <a:custGeom>
              <a:avLst/>
              <a:gdLst>
                <a:gd name="T0" fmla="*/ 173 w 173"/>
                <a:gd name="T1" fmla="*/ 14 h 51"/>
                <a:gd name="T2" fmla="*/ 163 w 173"/>
                <a:gd name="T3" fmla="*/ 44 h 51"/>
                <a:gd name="T4" fmla="*/ 159 w 173"/>
                <a:gd name="T5" fmla="*/ 43 h 51"/>
                <a:gd name="T6" fmla="*/ 148 w 173"/>
                <a:gd name="T7" fmla="*/ 39 h 51"/>
                <a:gd name="T8" fmla="*/ 132 w 173"/>
                <a:gd name="T9" fmla="*/ 36 h 51"/>
                <a:gd name="T10" fmla="*/ 111 w 173"/>
                <a:gd name="T11" fmla="*/ 33 h 51"/>
                <a:gd name="T12" fmla="*/ 88 w 173"/>
                <a:gd name="T13" fmla="*/ 32 h 51"/>
                <a:gd name="T14" fmla="*/ 64 w 173"/>
                <a:gd name="T15" fmla="*/ 33 h 51"/>
                <a:gd name="T16" fmla="*/ 41 w 173"/>
                <a:gd name="T17" fmla="*/ 39 h 51"/>
                <a:gd name="T18" fmla="*/ 20 w 173"/>
                <a:gd name="T19" fmla="*/ 51 h 51"/>
                <a:gd name="T20" fmla="*/ 0 w 173"/>
                <a:gd name="T21" fmla="*/ 31 h 51"/>
                <a:gd name="T22" fmla="*/ 1 w 173"/>
                <a:gd name="T23" fmla="*/ 30 h 51"/>
                <a:gd name="T24" fmla="*/ 5 w 173"/>
                <a:gd name="T25" fmla="*/ 26 h 51"/>
                <a:gd name="T26" fmla="*/ 11 w 173"/>
                <a:gd name="T27" fmla="*/ 22 h 51"/>
                <a:gd name="T28" fmla="*/ 20 w 173"/>
                <a:gd name="T29" fmla="*/ 16 h 51"/>
                <a:gd name="T30" fmla="*/ 31 w 173"/>
                <a:gd name="T31" fmla="*/ 10 h 51"/>
                <a:gd name="T32" fmla="*/ 48 w 173"/>
                <a:gd name="T33" fmla="*/ 6 h 51"/>
                <a:gd name="T34" fmla="*/ 67 w 173"/>
                <a:gd name="T35" fmla="*/ 1 h 51"/>
                <a:gd name="T36" fmla="*/ 90 w 173"/>
                <a:gd name="T37" fmla="*/ 0 h 51"/>
                <a:gd name="T38" fmla="*/ 106 w 173"/>
                <a:gd name="T39" fmla="*/ 0 h 51"/>
                <a:gd name="T40" fmla="*/ 122 w 173"/>
                <a:gd name="T41" fmla="*/ 1 h 51"/>
                <a:gd name="T42" fmla="*/ 136 w 173"/>
                <a:gd name="T43" fmla="*/ 3 h 51"/>
                <a:gd name="T44" fmla="*/ 149 w 173"/>
                <a:gd name="T45" fmla="*/ 7 h 51"/>
                <a:gd name="T46" fmla="*/ 159 w 173"/>
                <a:gd name="T47" fmla="*/ 9 h 51"/>
                <a:gd name="T48" fmla="*/ 166 w 173"/>
                <a:gd name="T49" fmla="*/ 11 h 51"/>
                <a:gd name="T50" fmla="*/ 172 w 173"/>
                <a:gd name="T51" fmla="*/ 13 h 51"/>
                <a:gd name="T52" fmla="*/ 173 w 173"/>
                <a:gd name="T53" fmla="*/ 14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3"/>
                <a:gd name="T82" fmla="*/ 0 h 51"/>
                <a:gd name="T83" fmla="*/ 173 w 173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3" h="51">
                  <a:moveTo>
                    <a:pt x="173" y="14"/>
                  </a:moveTo>
                  <a:lnTo>
                    <a:pt x="163" y="44"/>
                  </a:lnTo>
                  <a:lnTo>
                    <a:pt x="159" y="43"/>
                  </a:lnTo>
                  <a:lnTo>
                    <a:pt x="148" y="39"/>
                  </a:lnTo>
                  <a:lnTo>
                    <a:pt x="132" y="36"/>
                  </a:lnTo>
                  <a:lnTo>
                    <a:pt x="111" y="33"/>
                  </a:lnTo>
                  <a:lnTo>
                    <a:pt x="88" y="32"/>
                  </a:lnTo>
                  <a:lnTo>
                    <a:pt x="64" y="33"/>
                  </a:lnTo>
                  <a:lnTo>
                    <a:pt x="41" y="39"/>
                  </a:lnTo>
                  <a:lnTo>
                    <a:pt x="20" y="51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5" y="26"/>
                  </a:lnTo>
                  <a:lnTo>
                    <a:pt x="11" y="22"/>
                  </a:lnTo>
                  <a:lnTo>
                    <a:pt x="20" y="16"/>
                  </a:lnTo>
                  <a:lnTo>
                    <a:pt x="31" y="10"/>
                  </a:lnTo>
                  <a:lnTo>
                    <a:pt x="48" y="6"/>
                  </a:lnTo>
                  <a:lnTo>
                    <a:pt x="67" y="1"/>
                  </a:lnTo>
                  <a:lnTo>
                    <a:pt x="90" y="0"/>
                  </a:lnTo>
                  <a:lnTo>
                    <a:pt x="106" y="0"/>
                  </a:lnTo>
                  <a:lnTo>
                    <a:pt x="122" y="1"/>
                  </a:lnTo>
                  <a:lnTo>
                    <a:pt x="136" y="3"/>
                  </a:lnTo>
                  <a:lnTo>
                    <a:pt x="149" y="7"/>
                  </a:lnTo>
                  <a:lnTo>
                    <a:pt x="159" y="9"/>
                  </a:lnTo>
                  <a:lnTo>
                    <a:pt x="166" y="11"/>
                  </a:lnTo>
                  <a:lnTo>
                    <a:pt x="172" y="13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8B3BA865-4E60-4FCB-AB3A-5718D299CD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0" y="1514"/>
              <a:ext cx="57" cy="13"/>
            </a:xfrm>
            <a:custGeom>
              <a:avLst/>
              <a:gdLst>
                <a:gd name="T0" fmla="*/ 114 w 114"/>
                <a:gd name="T1" fmla="*/ 0 h 25"/>
                <a:gd name="T2" fmla="*/ 113 w 114"/>
                <a:gd name="T3" fmla="*/ 0 h 25"/>
                <a:gd name="T4" fmla="*/ 110 w 114"/>
                <a:gd name="T5" fmla="*/ 2 h 25"/>
                <a:gd name="T6" fmla="*/ 103 w 114"/>
                <a:gd name="T7" fmla="*/ 3 h 25"/>
                <a:gd name="T8" fmla="*/ 94 w 114"/>
                <a:gd name="T9" fmla="*/ 5 h 25"/>
                <a:gd name="T10" fmla="*/ 81 w 114"/>
                <a:gd name="T11" fmla="*/ 8 h 25"/>
                <a:gd name="T12" fmla="*/ 64 w 114"/>
                <a:gd name="T13" fmla="*/ 10 h 25"/>
                <a:gd name="T14" fmla="*/ 43 w 114"/>
                <a:gd name="T15" fmla="*/ 12 h 25"/>
                <a:gd name="T16" fmla="*/ 19 w 114"/>
                <a:gd name="T17" fmla="*/ 13 h 25"/>
                <a:gd name="T18" fmla="*/ 18 w 114"/>
                <a:gd name="T19" fmla="*/ 13 h 25"/>
                <a:gd name="T20" fmla="*/ 13 w 114"/>
                <a:gd name="T21" fmla="*/ 15 h 25"/>
                <a:gd name="T22" fmla="*/ 8 w 114"/>
                <a:gd name="T23" fmla="*/ 16 h 25"/>
                <a:gd name="T24" fmla="*/ 4 w 114"/>
                <a:gd name="T25" fmla="*/ 17 h 25"/>
                <a:gd name="T26" fmla="*/ 0 w 114"/>
                <a:gd name="T27" fmla="*/ 19 h 25"/>
                <a:gd name="T28" fmla="*/ 0 w 114"/>
                <a:gd name="T29" fmla="*/ 21 h 25"/>
                <a:gd name="T30" fmla="*/ 4 w 114"/>
                <a:gd name="T31" fmla="*/ 23 h 25"/>
                <a:gd name="T32" fmla="*/ 12 w 114"/>
                <a:gd name="T33" fmla="*/ 25 h 25"/>
                <a:gd name="T34" fmla="*/ 21 w 114"/>
                <a:gd name="T35" fmla="*/ 25 h 25"/>
                <a:gd name="T36" fmla="*/ 35 w 114"/>
                <a:gd name="T37" fmla="*/ 25 h 25"/>
                <a:gd name="T38" fmla="*/ 51 w 114"/>
                <a:gd name="T39" fmla="*/ 25 h 25"/>
                <a:gd name="T40" fmla="*/ 67 w 114"/>
                <a:gd name="T41" fmla="*/ 23 h 25"/>
                <a:gd name="T42" fmla="*/ 83 w 114"/>
                <a:gd name="T43" fmla="*/ 21 h 25"/>
                <a:gd name="T44" fmla="*/ 97 w 114"/>
                <a:gd name="T45" fmla="*/ 18 h 25"/>
                <a:gd name="T46" fmla="*/ 107 w 114"/>
                <a:gd name="T47" fmla="*/ 16 h 25"/>
                <a:gd name="T48" fmla="*/ 113 w 114"/>
                <a:gd name="T49" fmla="*/ 12 h 25"/>
                <a:gd name="T50" fmla="*/ 114 w 114"/>
                <a:gd name="T51" fmla="*/ 0 h 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4"/>
                <a:gd name="T79" fmla="*/ 0 h 25"/>
                <a:gd name="T80" fmla="*/ 114 w 114"/>
                <a:gd name="T81" fmla="*/ 25 h 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4" h="25">
                  <a:moveTo>
                    <a:pt x="114" y="0"/>
                  </a:moveTo>
                  <a:lnTo>
                    <a:pt x="113" y="0"/>
                  </a:lnTo>
                  <a:lnTo>
                    <a:pt x="110" y="2"/>
                  </a:lnTo>
                  <a:lnTo>
                    <a:pt x="103" y="3"/>
                  </a:lnTo>
                  <a:lnTo>
                    <a:pt x="94" y="5"/>
                  </a:lnTo>
                  <a:lnTo>
                    <a:pt x="81" y="8"/>
                  </a:lnTo>
                  <a:lnTo>
                    <a:pt x="64" y="10"/>
                  </a:lnTo>
                  <a:lnTo>
                    <a:pt x="43" y="12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3" y="15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4" y="23"/>
                  </a:lnTo>
                  <a:lnTo>
                    <a:pt x="12" y="25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51" y="25"/>
                  </a:lnTo>
                  <a:lnTo>
                    <a:pt x="67" y="23"/>
                  </a:lnTo>
                  <a:lnTo>
                    <a:pt x="83" y="21"/>
                  </a:lnTo>
                  <a:lnTo>
                    <a:pt x="97" y="18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BC092F68-58A4-4DB3-A08E-3E0C09C86D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2" y="1511"/>
              <a:ext cx="30" cy="33"/>
            </a:xfrm>
            <a:custGeom>
              <a:avLst/>
              <a:gdLst>
                <a:gd name="T0" fmla="*/ 31 w 60"/>
                <a:gd name="T1" fmla="*/ 65 h 65"/>
                <a:gd name="T2" fmla="*/ 42 w 60"/>
                <a:gd name="T3" fmla="*/ 63 h 65"/>
                <a:gd name="T4" fmla="*/ 51 w 60"/>
                <a:gd name="T5" fmla="*/ 55 h 65"/>
                <a:gd name="T6" fmla="*/ 57 w 60"/>
                <a:gd name="T7" fmla="*/ 45 h 65"/>
                <a:gd name="T8" fmla="*/ 60 w 60"/>
                <a:gd name="T9" fmla="*/ 32 h 65"/>
                <a:gd name="T10" fmla="*/ 56 w 60"/>
                <a:gd name="T11" fmla="*/ 19 h 65"/>
                <a:gd name="T12" fmla="*/ 50 w 60"/>
                <a:gd name="T13" fmla="*/ 9 h 65"/>
                <a:gd name="T14" fmla="*/ 40 w 60"/>
                <a:gd name="T15" fmla="*/ 2 h 65"/>
                <a:gd name="T16" fmla="*/ 28 w 60"/>
                <a:gd name="T17" fmla="*/ 0 h 65"/>
                <a:gd name="T18" fmla="*/ 17 w 60"/>
                <a:gd name="T19" fmla="*/ 3 h 65"/>
                <a:gd name="T20" fmla="*/ 8 w 60"/>
                <a:gd name="T21" fmla="*/ 10 h 65"/>
                <a:gd name="T22" fmla="*/ 2 w 60"/>
                <a:gd name="T23" fmla="*/ 21 h 65"/>
                <a:gd name="T24" fmla="*/ 0 w 60"/>
                <a:gd name="T25" fmla="*/ 33 h 65"/>
                <a:gd name="T26" fmla="*/ 3 w 60"/>
                <a:gd name="T27" fmla="*/ 46 h 65"/>
                <a:gd name="T28" fmla="*/ 9 w 60"/>
                <a:gd name="T29" fmla="*/ 56 h 65"/>
                <a:gd name="T30" fmla="*/ 19 w 60"/>
                <a:gd name="T31" fmla="*/ 63 h 65"/>
                <a:gd name="T32" fmla="*/ 31 w 60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5"/>
                <a:gd name="T53" fmla="*/ 60 w 60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5">
                  <a:moveTo>
                    <a:pt x="31" y="65"/>
                  </a:moveTo>
                  <a:lnTo>
                    <a:pt x="42" y="63"/>
                  </a:lnTo>
                  <a:lnTo>
                    <a:pt x="51" y="55"/>
                  </a:lnTo>
                  <a:lnTo>
                    <a:pt x="57" y="45"/>
                  </a:lnTo>
                  <a:lnTo>
                    <a:pt x="60" y="32"/>
                  </a:lnTo>
                  <a:lnTo>
                    <a:pt x="56" y="19"/>
                  </a:lnTo>
                  <a:lnTo>
                    <a:pt x="50" y="9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9" y="56"/>
                  </a:lnTo>
                  <a:lnTo>
                    <a:pt x="19" y="63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02C3987C-BB59-420E-96CD-EEFD8E8C8B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7" y="1525"/>
              <a:ext cx="51" cy="11"/>
            </a:xfrm>
            <a:custGeom>
              <a:avLst/>
              <a:gdLst>
                <a:gd name="T0" fmla="*/ 2 w 103"/>
                <a:gd name="T1" fmla="*/ 14 h 22"/>
                <a:gd name="T2" fmla="*/ 5 w 103"/>
                <a:gd name="T3" fmla="*/ 14 h 22"/>
                <a:gd name="T4" fmla="*/ 13 w 103"/>
                <a:gd name="T5" fmla="*/ 14 h 22"/>
                <a:gd name="T6" fmla="*/ 24 w 103"/>
                <a:gd name="T7" fmla="*/ 14 h 22"/>
                <a:gd name="T8" fmla="*/ 38 w 103"/>
                <a:gd name="T9" fmla="*/ 14 h 22"/>
                <a:gd name="T10" fmla="*/ 54 w 103"/>
                <a:gd name="T11" fmla="*/ 13 h 22"/>
                <a:gd name="T12" fmla="*/ 70 w 103"/>
                <a:gd name="T13" fmla="*/ 11 h 22"/>
                <a:gd name="T14" fmla="*/ 88 w 103"/>
                <a:gd name="T15" fmla="*/ 6 h 22"/>
                <a:gd name="T16" fmla="*/ 103 w 103"/>
                <a:gd name="T17" fmla="*/ 0 h 22"/>
                <a:gd name="T18" fmla="*/ 99 w 103"/>
                <a:gd name="T19" fmla="*/ 10 h 22"/>
                <a:gd name="T20" fmla="*/ 97 w 103"/>
                <a:gd name="T21" fmla="*/ 11 h 22"/>
                <a:gd name="T22" fmla="*/ 92 w 103"/>
                <a:gd name="T23" fmla="*/ 13 h 22"/>
                <a:gd name="T24" fmla="*/ 84 w 103"/>
                <a:gd name="T25" fmla="*/ 15 h 22"/>
                <a:gd name="T26" fmla="*/ 73 w 103"/>
                <a:gd name="T27" fmla="*/ 18 h 22"/>
                <a:gd name="T28" fmla="*/ 59 w 103"/>
                <a:gd name="T29" fmla="*/ 21 h 22"/>
                <a:gd name="T30" fmla="*/ 42 w 103"/>
                <a:gd name="T31" fmla="*/ 22 h 22"/>
                <a:gd name="T32" fmla="*/ 22 w 103"/>
                <a:gd name="T33" fmla="*/ 22 h 22"/>
                <a:gd name="T34" fmla="*/ 0 w 103"/>
                <a:gd name="T35" fmla="*/ 20 h 22"/>
                <a:gd name="T36" fmla="*/ 2 w 103"/>
                <a:gd name="T37" fmla="*/ 14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22"/>
                <a:gd name="T59" fmla="*/ 103 w 10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22">
                  <a:moveTo>
                    <a:pt x="2" y="14"/>
                  </a:moveTo>
                  <a:lnTo>
                    <a:pt x="5" y="14"/>
                  </a:lnTo>
                  <a:lnTo>
                    <a:pt x="13" y="14"/>
                  </a:lnTo>
                  <a:lnTo>
                    <a:pt x="24" y="14"/>
                  </a:lnTo>
                  <a:lnTo>
                    <a:pt x="38" y="14"/>
                  </a:lnTo>
                  <a:lnTo>
                    <a:pt x="54" y="13"/>
                  </a:lnTo>
                  <a:lnTo>
                    <a:pt x="70" y="11"/>
                  </a:lnTo>
                  <a:lnTo>
                    <a:pt x="88" y="6"/>
                  </a:lnTo>
                  <a:lnTo>
                    <a:pt x="103" y="0"/>
                  </a:lnTo>
                  <a:lnTo>
                    <a:pt x="99" y="10"/>
                  </a:lnTo>
                  <a:lnTo>
                    <a:pt x="97" y="11"/>
                  </a:lnTo>
                  <a:lnTo>
                    <a:pt x="92" y="13"/>
                  </a:lnTo>
                  <a:lnTo>
                    <a:pt x="84" y="15"/>
                  </a:lnTo>
                  <a:lnTo>
                    <a:pt x="73" y="18"/>
                  </a:lnTo>
                  <a:lnTo>
                    <a:pt x="59" y="21"/>
                  </a:lnTo>
                  <a:lnTo>
                    <a:pt x="42" y="22"/>
                  </a:lnTo>
                  <a:lnTo>
                    <a:pt x="22" y="22"/>
                  </a:lnTo>
                  <a:lnTo>
                    <a:pt x="0" y="2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8039DF3E-2531-421E-A1AF-A3283B05B9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4" y="1517"/>
              <a:ext cx="58" cy="11"/>
            </a:xfrm>
            <a:custGeom>
              <a:avLst/>
              <a:gdLst>
                <a:gd name="T0" fmla="*/ 0 w 115"/>
                <a:gd name="T1" fmla="*/ 0 h 22"/>
                <a:gd name="T2" fmla="*/ 1 w 115"/>
                <a:gd name="T3" fmla="*/ 0 h 22"/>
                <a:gd name="T4" fmla="*/ 4 w 115"/>
                <a:gd name="T5" fmla="*/ 3 h 22"/>
                <a:gd name="T6" fmla="*/ 11 w 115"/>
                <a:gd name="T7" fmla="*/ 4 h 22"/>
                <a:gd name="T8" fmla="*/ 21 w 115"/>
                <a:gd name="T9" fmla="*/ 6 h 22"/>
                <a:gd name="T10" fmla="*/ 34 w 115"/>
                <a:gd name="T11" fmla="*/ 7 h 22"/>
                <a:gd name="T12" fmla="*/ 51 w 115"/>
                <a:gd name="T13" fmla="*/ 10 h 22"/>
                <a:gd name="T14" fmla="*/ 71 w 115"/>
                <a:gd name="T15" fmla="*/ 10 h 22"/>
                <a:gd name="T16" fmla="*/ 97 w 115"/>
                <a:gd name="T17" fmla="*/ 10 h 22"/>
                <a:gd name="T18" fmla="*/ 98 w 115"/>
                <a:gd name="T19" fmla="*/ 10 h 22"/>
                <a:gd name="T20" fmla="*/ 102 w 115"/>
                <a:gd name="T21" fmla="*/ 11 h 22"/>
                <a:gd name="T22" fmla="*/ 107 w 115"/>
                <a:gd name="T23" fmla="*/ 12 h 22"/>
                <a:gd name="T24" fmla="*/ 112 w 115"/>
                <a:gd name="T25" fmla="*/ 13 h 22"/>
                <a:gd name="T26" fmla="*/ 115 w 115"/>
                <a:gd name="T27" fmla="*/ 15 h 22"/>
                <a:gd name="T28" fmla="*/ 115 w 115"/>
                <a:gd name="T29" fmla="*/ 16 h 22"/>
                <a:gd name="T30" fmla="*/ 112 w 115"/>
                <a:gd name="T31" fmla="*/ 19 h 22"/>
                <a:gd name="T32" fmla="*/ 104 w 115"/>
                <a:gd name="T33" fmla="*/ 21 h 22"/>
                <a:gd name="T34" fmla="*/ 94 w 115"/>
                <a:gd name="T35" fmla="*/ 22 h 22"/>
                <a:gd name="T36" fmla="*/ 81 w 115"/>
                <a:gd name="T37" fmla="*/ 22 h 22"/>
                <a:gd name="T38" fmla="*/ 64 w 115"/>
                <a:gd name="T39" fmla="*/ 22 h 22"/>
                <a:gd name="T40" fmla="*/ 47 w 115"/>
                <a:gd name="T41" fmla="*/ 22 h 22"/>
                <a:gd name="T42" fmla="*/ 31 w 115"/>
                <a:gd name="T43" fmla="*/ 21 h 22"/>
                <a:gd name="T44" fmla="*/ 17 w 115"/>
                <a:gd name="T45" fmla="*/ 19 h 22"/>
                <a:gd name="T46" fmla="*/ 7 w 115"/>
                <a:gd name="T47" fmla="*/ 16 h 22"/>
                <a:gd name="T48" fmla="*/ 1 w 115"/>
                <a:gd name="T49" fmla="*/ 13 h 22"/>
                <a:gd name="T50" fmla="*/ 0 w 115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"/>
                <a:gd name="T79" fmla="*/ 0 h 22"/>
                <a:gd name="T80" fmla="*/ 115 w 115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" h="22">
                  <a:moveTo>
                    <a:pt x="0" y="0"/>
                  </a:moveTo>
                  <a:lnTo>
                    <a:pt x="1" y="0"/>
                  </a:lnTo>
                  <a:lnTo>
                    <a:pt x="4" y="3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4" y="7"/>
                  </a:lnTo>
                  <a:lnTo>
                    <a:pt x="51" y="10"/>
                  </a:lnTo>
                  <a:lnTo>
                    <a:pt x="71" y="10"/>
                  </a:lnTo>
                  <a:lnTo>
                    <a:pt x="97" y="10"/>
                  </a:lnTo>
                  <a:lnTo>
                    <a:pt x="98" y="10"/>
                  </a:lnTo>
                  <a:lnTo>
                    <a:pt x="102" y="11"/>
                  </a:lnTo>
                  <a:lnTo>
                    <a:pt x="107" y="12"/>
                  </a:lnTo>
                  <a:lnTo>
                    <a:pt x="112" y="13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2" y="19"/>
                  </a:lnTo>
                  <a:lnTo>
                    <a:pt x="104" y="21"/>
                  </a:lnTo>
                  <a:lnTo>
                    <a:pt x="94" y="22"/>
                  </a:lnTo>
                  <a:lnTo>
                    <a:pt x="81" y="22"/>
                  </a:lnTo>
                  <a:lnTo>
                    <a:pt x="64" y="22"/>
                  </a:lnTo>
                  <a:lnTo>
                    <a:pt x="47" y="22"/>
                  </a:lnTo>
                  <a:lnTo>
                    <a:pt x="31" y="21"/>
                  </a:lnTo>
                  <a:lnTo>
                    <a:pt x="17" y="19"/>
                  </a:lnTo>
                  <a:lnTo>
                    <a:pt x="7" y="16"/>
                  </a:lnTo>
                  <a:lnTo>
                    <a:pt x="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433A2719-2BDA-4280-A1FE-F7D66E9EA4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3" y="1528"/>
              <a:ext cx="52" cy="9"/>
            </a:xfrm>
            <a:custGeom>
              <a:avLst/>
              <a:gdLst>
                <a:gd name="T0" fmla="*/ 101 w 104"/>
                <a:gd name="T1" fmla="*/ 8 h 19"/>
                <a:gd name="T2" fmla="*/ 99 w 104"/>
                <a:gd name="T3" fmla="*/ 8 h 19"/>
                <a:gd name="T4" fmla="*/ 91 w 104"/>
                <a:gd name="T5" fmla="*/ 9 h 19"/>
                <a:gd name="T6" fmla="*/ 79 w 104"/>
                <a:gd name="T7" fmla="*/ 9 h 19"/>
                <a:gd name="T8" fmla="*/ 65 w 104"/>
                <a:gd name="T9" fmla="*/ 11 h 19"/>
                <a:gd name="T10" fmla="*/ 49 w 104"/>
                <a:gd name="T11" fmla="*/ 9 h 19"/>
                <a:gd name="T12" fmla="*/ 33 w 104"/>
                <a:gd name="T13" fmla="*/ 8 h 19"/>
                <a:gd name="T14" fmla="*/ 16 w 104"/>
                <a:gd name="T15" fmla="*/ 5 h 19"/>
                <a:gd name="T16" fmla="*/ 0 w 104"/>
                <a:gd name="T17" fmla="*/ 0 h 19"/>
                <a:gd name="T18" fmla="*/ 3 w 104"/>
                <a:gd name="T19" fmla="*/ 9 h 19"/>
                <a:gd name="T20" fmla="*/ 5 w 104"/>
                <a:gd name="T21" fmla="*/ 11 h 19"/>
                <a:gd name="T22" fmla="*/ 10 w 104"/>
                <a:gd name="T23" fmla="*/ 12 h 19"/>
                <a:gd name="T24" fmla="*/ 19 w 104"/>
                <a:gd name="T25" fmla="*/ 14 h 19"/>
                <a:gd name="T26" fmla="*/ 31 w 104"/>
                <a:gd name="T27" fmla="*/ 16 h 19"/>
                <a:gd name="T28" fmla="*/ 44 w 104"/>
                <a:gd name="T29" fmla="*/ 19 h 19"/>
                <a:gd name="T30" fmla="*/ 62 w 104"/>
                <a:gd name="T31" fmla="*/ 19 h 19"/>
                <a:gd name="T32" fmla="*/ 83 w 104"/>
                <a:gd name="T33" fmla="*/ 18 h 19"/>
                <a:gd name="T34" fmla="*/ 104 w 104"/>
                <a:gd name="T35" fmla="*/ 14 h 19"/>
                <a:gd name="T36" fmla="*/ 101 w 104"/>
                <a:gd name="T37" fmla="*/ 8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19"/>
                <a:gd name="T59" fmla="*/ 104 w 104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19">
                  <a:moveTo>
                    <a:pt x="101" y="8"/>
                  </a:moveTo>
                  <a:lnTo>
                    <a:pt x="99" y="8"/>
                  </a:lnTo>
                  <a:lnTo>
                    <a:pt x="91" y="9"/>
                  </a:lnTo>
                  <a:lnTo>
                    <a:pt x="79" y="9"/>
                  </a:lnTo>
                  <a:lnTo>
                    <a:pt x="65" y="11"/>
                  </a:lnTo>
                  <a:lnTo>
                    <a:pt x="49" y="9"/>
                  </a:lnTo>
                  <a:lnTo>
                    <a:pt x="33" y="8"/>
                  </a:lnTo>
                  <a:lnTo>
                    <a:pt x="16" y="5"/>
                  </a:lnTo>
                  <a:lnTo>
                    <a:pt x="0" y="0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0" y="12"/>
                  </a:lnTo>
                  <a:lnTo>
                    <a:pt x="19" y="14"/>
                  </a:lnTo>
                  <a:lnTo>
                    <a:pt x="31" y="16"/>
                  </a:lnTo>
                  <a:lnTo>
                    <a:pt x="44" y="19"/>
                  </a:lnTo>
                  <a:lnTo>
                    <a:pt x="62" y="19"/>
                  </a:lnTo>
                  <a:lnTo>
                    <a:pt x="83" y="18"/>
                  </a:lnTo>
                  <a:lnTo>
                    <a:pt x="104" y="14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38D7B32B-40BB-438C-97DC-FDE9A1FB26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2" y="1479"/>
              <a:ext cx="11" cy="24"/>
            </a:xfrm>
            <a:custGeom>
              <a:avLst/>
              <a:gdLst>
                <a:gd name="T0" fmla="*/ 20 w 20"/>
                <a:gd name="T1" fmla="*/ 2 h 49"/>
                <a:gd name="T2" fmla="*/ 5 w 20"/>
                <a:gd name="T3" fmla="*/ 49 h 49"/>
                <a:gd name="T4" fmla="*/ 0 w 20"/>
                <a:gd name="T5" fmla="*/ 46 h 49"/>
                <a:gd name="T6" fmla="*/ 9 w 20"/>
                <a:gd name="T7" fmla="*/ 0 h 49"/>
                <a:gd name="T8" fmla="*/ 20 w 20"/>
                <a:gd name="T9" fmla="*/ 2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9"/>
                <a:gd name="T17" fmla="*/ 20 w 2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9">
                  <a:moveTo>
                    <a:pt x="20" y="2"/>
                  </a:moveTo>
                  <a:lnTo>
                    <a:pt x="5" y="49"/>
                  </a:lnTo>
                  <a:lnTo>
                    <a:pt x="0" y="46"/>
                  </a:lnTo>
                  <a:lnTo>
                    <a:pt x="9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AE6303CE-09D3-4348-9EEF-1E49D2960C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7" y="1480"/>
              <a:ext cx="11" cy="24"/>
            </a:xfrm>
            <a:custGeom>
              <a:avLst/>
              <a:gdLst>
                <a:gd name="T0" fmla="*/ 0 w 22"/>
                <a:gd name="T1" fmla="*/ 4 h 49"/>
                <a:gd name="T2" fmla="*/ 16 w 22"/>
                <a:gd name="T3" fmla="*/ 49 h 49"/>
                <a:gd name="T4" fmla="*/ 22 w 22"/>
                <a:gd name="T5" fmla="*/ 45 h 49"/>
                <a:gd name="T6" fmla="*/ 10 w 22"/>
                <a:gd name="T7" fmla="*/ 0 h 49"/>
                <a:gd name="T8" fmla="*/ 0 w 22"/>
                <a:gd name="T9" fmla="*/ 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9"/>
                <a:gd name="T17" fmla="*/ 22 w 2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9">
                  <a:moveTo>
                    <a:pt x="0" y="4"/>
                  </a:moveTo>
                  <a:lnTo>
                    <a:pt x="16" y="49"/>
                  </a:lnTo>
                  <a:lnTo>
                    <a:pt x="22" y="45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9B2077D1-FE87-4D9C-9D67-7E44CFA427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518"/>
              <a:ext cx="6" cy="7"/>
            </a:xfrm>
            <a:custGeom>
              <a:avLst/>
              <a:gdLst>
                <a:gd name="T0" fmla="*/ 7 w 13"/>
                <a:gd name="T1" fmla="*/ 13 h 13"/>
                <a:gd name="T2" fmla="*/ 9 w 13"/>
                <a:gd name="T3" fmla="*/ 12 h 13"/>
                <a:gd name="T4" fmla="*/ 12 w 13"/>
                <a:gd name="T5" fmla="*/ 11 h 13"/>
                <a:gd name="T6" fmla="*/ 13 w 13"/>
                <a:gd name="T7" fmla="*/ 9 h 13"/>
                <a:gd name="T8" fmla="*/ 13 w 13"/>
                <a:gd name="T9" fmla="*/ 7 h 13"/>
                <a:gd name="T10" fmla="*/ 12 w 13"/>
                <a:gd name="T11" fmla="*/ 4 h 13"/>
                <a:gd name="T12" fmla="*/ 10 w 13"/>
                <a:gd name="T13" fmla="*/ 2 h 13"/>
                <a:gd name="T14" fmla="*/ 8 w 13"/>
                <a:gd name="T15" fmla="*/ 1 h 13"/>
                <a:gd name="T16" fmla="*/ 6 w 13"/>
                <a:gd name="T17" fmla="*/ 0 h 13"/>
                <a:gd name="T18" fmla="*/ 4 w 13"/>
                <a:gd name="T19" fmla="*/ 1 h 13"/>
                <a:gd name="T20" fmla="*/ 1 w 13"/>
                <a:gd name="T21" fmla="*/ 2 h 13"/>
                <a:gd name="T22" fmla="*/ 0 w 13"/>
                <a:gd name="T23" fmla="*/ 4 h 13"/>
                <a:gd name="T24" fmla="*/ 0 w 13"/>
                <a:gd name="T25" fmla="*/ 7 h 13"/>
                <a:gd name="T26" fmla="*/ 1 w 13"/>
                <a:gd name="T27" fmla="*/ 9 h 13"/>
                <a:gd name="T28" fmla="*/ 2 w 13"/>
                <a:gd name="T29" fmla="*/ 11 h 13"/>
                <a:gd name="T30" fmla="*/ 5 w 13"/>
                <a:gd name="T31" fmla="*/ 12 h 13"/>
                <a:gd name="T32" fmla="*/ 7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36" name="Line 55">
            <a:extLst>
              <a:ext uri="{FF2B5EF4-FFF2-40B4-BE49-F238E27FC236}">
                <a16:creationId xmlns:a16="http://schemas.microsoft.com/office/drawing/2014/main" id="{84DD7F2B-4684-426E-96C9-98C670B412F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36976" y="5753433"/>
            <a:ext cx="306463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algn="l" eaLnBrk="1" hangingPunct="1"/>
            <a:endParaRPr lang="en-US" sz="2400" b="0">
              <a:solidFill>
                <a:srgbClr val="0066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7" name="Line 56">
            <a:extLst>
              <a:ext uri="{FF2B5EF4-FFF2-40B4-BE49-F238E27FC236}">
                <a16:creationId xmlns:a16="http://schemas.microsoft.com/office/drawing/2014/main" id="{2779C894-21FD-42F6-8C98-B575DD14796A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36974" y="4559996"/>
            <a:ext cx="0" cy="119343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algn="l" eaLnBrk="1" hangingPunct="1"/>
            <a:endParaRPr lang="en-US" sz="2400" b="0">
              <a:solidFill>
                <a:srgbClr val="0066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" name="Rectangle 68">
            <a:extLst>
              <a:ext uri="{FF2B5EF4-FFF2-40B4-BE49-F238E27FC236}">
                <a16:creationId xmlns:a16="http://schemas.microsoft.com/office/drawing/2014/main" id="{31738DF1-B243-4D61-AB20-72F23A1A46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76173" y="5729307"/>
            <a:ext cx="1102760" cy="23395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114FFB"/>
              </a:buClr>
            </a:pPr>
            <a:r>
              <a:rPr lang="en-US" b="0" u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ground</a:t>
            </a:r>
            <a:r>
              <a:rPr lang="it-IT" b="0" u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u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range</a:t>
            </a:r>
            <a:endParaRPr lang="el-GR" b="0" u="non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69">
            <a:extLst>
              <a:ext uri="{FF2B5EF4-FFF2-40B4-BE49-F238E27FC236}">
                <a16:creationId xmlns:a16="http://schemas.microsoft.com/office/drawing/2014/main" id="{3D2194A6-AAD9-43EC-A3BC-CCC9D6FF60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265430" y="4553122"/>
            <a:ext cx="481549" cy="29854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114FFB"/>
              </a:buClr>
            </a:pPr>
            <a:r>
              <a:rPr lang="en-US" b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height</a:t>
            </a:r>
          </a:p>
        </p:txBody>
      </p:sp>
      <p:grpSp>
        <p:nvGrpSpPr>
          <p:cNvPr id="40" name="Group 70">
            <a:extLst>
              <a:ext uri="{FF2B5EF4-FFF2-40B4-BE49-F238E27FC236}">
                <a16:creationId xmlns:a16="http://schemas.microsoft.com/office/drawing/2014/main" id="{CA523638-2514-47EF-BDCD-125D765392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6752" y="3055228"/>
            <a:ext cx="676607" cy="317365"/>
            <a:chOff x="4122" y="1185"/>
            <a:chExt cx="1150" cy="461"/>
          </a:xfrm>
        </p:grpSpPr>
        <p:sp>
          <p:nvSpPr>
            <p:cNvPr id="41" name="Freeform 71">
              <a:extLst>
                <a:ext uri="{FF2B5EF4-FFF2-40B4-BE49-F238E27FC236}">
                  <a16:creationId xmlns:a16="http://schemas.microsoft.com/office/drawing/2014/main" id="{71FC5751-0DF9-4755-86A4-3BF215F432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9" y="1543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5 h 156"/>
                <a:gd name="T4" fmla="*/ 110 w 156"/>
                <a:gd name="T5" fmla="*/ 150 h 156"/>
                <a:gd name="T6" fmla="*/ 124 w 156"/>
                <a:gd name="T7" fmla="*/ 142 h 156"/>
                <a:gd name="T8" fmla="*/ 135 w 156"/>
                <a:gd name="T9" fmla="*/ 133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2 h 156"/>
                <a:gd name="T16" fmla="*/ 156 w 156"/>
                <a:gd name="T17" fmla="*/ 76 h 156"/>
                <a:gd name="T18" fmla="*/ 155 w 156"/>
                <a:gd name="T19" fmla="*/ 60 h 156"/>
                <a:gd name="T20" fmla="*/ 150 w 156"/>
                <a:gd name="T21" fmla="*/ 46 h 156"/>
                <a:gd name="T22" fmla="*/ 142 w 156"/>
                <a:gd name="T23" fmla="*/ 34 h 156"/>
                <a:gd name="T24" fmla="*/ 133 w 156"/>
                <a:gd name="T25" fmla="*/ 22 h 156"/>
                <a:gd name="T26" fmla="*/ 121 w 156"/>
                <a:gd name="T27" fmla="*/ 13 h 156"/>
                <a:gd name="T28" fmla="*/ 107 w 156"/>
                <a:gd name="T29" fmla="*/ 6 h 156"/>
                <a:gd name="T30" fmla="*/ 92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6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6 h 156"/>
                <a:gd name="T44" fmla="*/ 6 w 156"/>
                <a:gd name="T45" fmla="*/ 50 h 156"/>
                <a:gd name="T46" fmla="*/ 1 w 156"/>
                <a:gd name="T47" fmla="*/ 64 h 156"/>
                <a:gd name="T48" fmla="*/ 0 w 156"/>
                <a:gd name="T49" fmla="*/ 80 h 156"/>
                <a:gd name="T50" fmla="*/ 3 w 156"/>
                <a:gd name="T51" fmla="*/ 96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5 h 156"/>
                <a:gd name="T58" fmla="*/ 36 w 156"/>
                <a:gd name="T59" fmla="*/ 144 h 156"/>
                <a:gd name="T60" fmla="*/ 50 w 156"/>
                <a:gd name="T61" fmla="*/ 150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5"/>
                  </a:lnTo>
                  <a:lnTo>
                    <a:pt x="110" y="150"/>
                  </a:lnTo>
                  <a:lnTo>
                    <a:pt x="124" y="142"/>
                  </a:lnTo>
                  <a:lnTo>
                    <a:pt x="135" y="133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2"/>
                  </a:lnTo>
                  <a:lnTo>
                    <a:pt x="156" y="76"/>
                  </a:lnTo>
                  <a:lnTo>
                    <a:pt x="155" y="60"/>
                  </a:lnTo>
                  <a:lnTo>
                    <a:pt x="150" y="46"/>
                  </a:lnTo>
                  <a:lnTo>
                    <a:pt x="142" y="34"/>
                  </a:lnTo>
                  <a:lnTo>
                    <a:pt x="133" y="22"/>
                  </a:lnTo>
                  <a:lnTo>
                    <a:pt x="121" y="13"/>
                  </a:lnTo>
                  <a:lnTo>
                    <a:pt x="107" y="6"/>
                  </a:lnTo>
                  <a:lnTo>
                    <a:pt x="92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6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6"/>
                  </a:lnTo>
                  <a:lnTo>
                    <a:pt x="6" y="50"/>
                  </a:lnTo>
                  <a:lnTo>
                    <a:pt x="1" y="64"/>
                  </a:lnTo>
                  <a:lnTo>
                    <a:pt x="0" y="80"/>
                  </a:lnTo>
                  <a:lnTo>
                    <a:pt x="3" y="96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5"/>
                  </a:lnTo>
                  <a:lnTo>
                    <a:pt x="36" y="144"/>
                  </a:lnTo>
                  <a:lnTo>
                    <a:pt x="50" y="150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2" name="Freeform 72">
              <a:extLst>
                <a:ext uri="{FF2B5EF4-FFF2-40B4-BE49-F238E27FC236}">
                  <a16:creationId xmlns:a16="http://schemas.microsoft.com/office/drawing/2014/main" id="{9F7AD248-5AE4-48FF-9826-5AF09D8DE0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45" y="1559"/>
              <a:ext cx="46" cy="46"/>
            </a:xfrm>
            <a:custGeom>
              <a:avLst/>
              <a:gdLst>
                <a:gd name="T0" fmla="*/ 47 w 92"/>
                <a:gd name="T1" fmla="*/ 94 h 94"/>
                <a:gd name="T2" fmla="*/ 56 w 92"/>
                <a:gd name="T3" fmla="*/ 92 h 94"/>
                <a:gd name="T4" fmla="*/ 65 w 92"/>
                <a:gd name="T5" fmla="*/ 90 h 94"/>
                <a:gd name="T6" fmla="*/ 72 w 92"/>
                <a:gd name="T7" fmla="*/ 86 h 94"/>
                <a:gd name="T8" fmla="*/ 79 w 92"/>
                <a:gd name="T9" fmla="*/ 80 h 94"/>
                <a:gd name="T10" fmla="*/ 85 w 92"/>
                <a:gd name="T11" fmla="*/ 73 h 94"/>
                <a:gd name="T12" fmla="*/ 88 w 92"/>
                <a:gd name="T13" fmla="*/ 65 h 94"/>
                <a:gd name="T14" fmla="*/ 92 w 92"/>
                <a:gd name="T15" fmla="*/ 56 h 94"/>
                <a:gd name="T16" fmla="*/ 92 w 92"/>
                <a:gd name="T17" fmla="*/ 46 h 94"/>
                <a:gd name="T18" fmla="*/ 91 w 92"/>
                <a:gd name="T19" fmla="*/ 37 h 94"/>
                <a:gd name="T20" fmla="*/ 88 w 92"/>
                <a:gd name="T21" fmla="*/ 28 h 94"/>
                <a:gd name="T22" fmla="*/ 84 w 92"/>
                <a:gd name="T23" fmla="*/ 20 h 94"/>
                <a:gd name="T24" fmla="*/ 78 w 92"/>
                <a:gd name="T25" fmla="*/ 13 h 94"/>
                <a:gd name="T26" fmla="*/ 71 w 92"/>
                <a:gd name="T27" fmla="*/ 8 h 94"/>
                <a:gd name="T28" fmla="*/ 63 w 92"/>
                <a:gd name="T29" fmla="*/ 4 h 94"/>
                <a:gd name="T30" fmla="*/ 54 w 92"/>
                <a:gd name="T31" fmla="*/ 1 h 94"/>
                <a:gd name="T32" fmla="*/ 44 w 92"/>
                <a:gd name="T33" fmla="*/ 0 h 94"/>
                <a:gd name="T34" fmla="*/ 35 w 92"/>
                <a:gd name="T35" fmla="*/ 1 h 94"/>
                <a:gd name="T36" fmla="*/ 26 w 92"/>
                <a:gd name="T37" fmla="*/ 5 h 94"/>
                <a:gd name="T38" fmla="*/ 19 w 92"/>
                <a:gd name="T39" fmla="*/ 9 h 94"/>
                <a:gd name="T40" fmla="*/ 12 w 92"/>
                <a:gd name="T41" fmla="*/ 15 h 94"/>
                <a:gd name="T42" fmla="*/ 6 w 92"/>
                <a:gd name="T43" fmla="*/ 22 h 94"/>
                <a:gd name="T44" fmla="*/ 3 w 92"/>
                <a:gd name="T45" fmla="*/ 30 h 94"/>
                <a:gd name="T46" fmla="*/ 0 w 92"/>
                <a:gd name="T47" fmla="*/ 39 h 94"/>
                <a:gd name="T48" fmla="*/ 0 w 92"/>
                <a:gd name="T49" fmla="*/ 49 h 94"/>
                <a:gd name="T50" fmla="*/ 1 w 92"/>
                <a:gd name="T51" fmla="*/ 58 h 94"/>
                <a:gd name="T52" fmla="*/ 3 w 92"/>
                <a:gd name="T53" fmla="*/ 67 h 94"/>
                <a:gd name="T54" fmla="*/ 8 w 92"/>
                <a:gd name="T55" fmla="*/ 74 h 94"/>
                <a:gd name="T56" fmla="*/ 13 w 92"/>
                <a:gd name="T57" fmla="*/ 81 h 94"/>
                <a:gd name="T58" fmla="*/ 20 w 92"/>
                <a:gd name="T59" fmla="*/ 87 h 94"/>
                <a:gd name="T60" fmla="*/ 28 w 92"/>
                <a:gd name="T61" fmla="*/ 90 h 94"/>
                <a:gd name="T62" fmla="*/ 38 w 92"/>
                <a:gd name="T63" fmla="*/ 94 h 94"/>
                <a:gd name="T64" fmla="*/ 47 w 92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94"/>
                <a:gd name="T101" fmla="*/ 92 w 92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94">
                  <a:moveTo>
                    <a:pt x="47" y="94"/>
                  </a:moveTo>
                  <a:lnTo>
                    <a:pt x="56" y="92"/>
                  </a:lnTo>
                  <a:lnTo>
                    <a:pt x="65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88" y="65"/>
                  </a:lnTo>
                  <a:lnTo>
                    <a:pt x="92" y="5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8"/>
                  </a:lnTo>
                  <a:lnTo>
                    <a:pt x="84" y="20"/>
                  </a:lnTo>
                  <a:lnTo>
                    <a:pt x="78" y="13"/>
                  </a:lnTo>
                  <a:lnTo>
                    <a:pt x="71" y="8"/>
                  </a:lnTo>
                  <a:lnTo>
                    <a:pt x="63" y="4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6" y="5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6" y="22"/>
                  </a:lnTo>
                  <a:lnTo>
                    <a:pt x="3" y="30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1" y="58"/>
                  </a:lnTo>
                  <a:lnTo>
                    <a:pt x="3" y="67"/>
                  </a:lnTo>
                  <a:lnTo>
                    <a:pt x="8" y="74"/>
                  </a:lnTo>
                  <a:lnTo>
                    <a:pt x="13" y="81"/>
                  </a:lnTo>
                  <a:lnTo>
                    <a:pt x="20" y="87"/>
                  </a:lnTo>
                  <a:lnTo>
                    <a:pt x="28" y="90"/>
                  </a:lnTo>
                  <a:lnTo>
                    <a:pt x="38" y="94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3" name="Freeform 73">
              <a:extLst>
                <a:ext uri="{FF2B5EF4-FFF2-40B4-BE49-F238E27FC236}">
                  <a16:creationId xmlns:a16="http://schemas.microsoft.com/office/drawing/2014/main" id="{8A538FFE-C66A-4C28-A493-C7924AFC90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4" y="1545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4 h 156"/>
                <a:gd name="T4" fmla="*/ 110 w 156"/>
                <a:gd name="T5" fmla="*/ 149 h 156"/>
                <a:gd name="T6" fmla="*/ 124 w 156"/>
                <a:gd name="T7" fmla="*/ 141 h 156"/>
                <a:gd name="T8" fmla="*/ 135 w 156"/>
                <a:gd name="T9" fmla="*/ 132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3 h 156"/>
                <a:gd name="T16" fmla="*/ 156 w 156"/>
                <a:gd name="T17" fmla="*/ 77 h 156"/>
                <a:gd name="T18" fmla="*/ 154 w 156"/>
                <a:gd name="T19" fmla="*/ 61 h 156"/>
                <a:gd name="T20" fmla="*/ 149 w 156"/>
                <a:gd name="T21" fmla="*/ 46 h 156"/>
                <a:gd name="T22" fmla="*/ 141 w 156"/>
                <a:gd name="T23" fmla="*/ 33 h 156"/>
                <a:gd name="T24" fmla="*/ 132 w 156"/>
                <a:gd name="T25" fmla="*/ 22 h 156"/>
                <a:gd name="T26" fmla="*/ 120 w 156"/>
                <a:gd name="T27" fmla="*/ 12 h 156"/>
                <a:gd name="T28" fmla="*/ 106 w 156"/>
                <a:gd name="T29" fmla="*/ 5 h 156"/>
                <a:gd name="T30" fmla="*/ 93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7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5 h 156"/>
                <a:gd name="T44" fmla="*/ 6 w 156"/>
                <a:gd name="T45" fmla="*/ 49 h 156"/>
                <a:gd name="T46" fmla="*/ 2 w 156"/>
                <a:gd name="T47" fmla="*/ 64 h 156"/>
                <a:gd name="T48" fmla="*/ 0 w 156"/>
                <a:gd name="T49" fmla="*/ 80 h 156"/>
                <a:gd name="T50" fmla="*/ 3 w 156"/>
                <a:gd name="T51" fmla="*/ 95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4 h 156"/>
                <a:gd name="T58" fmla="*/ 36 w 156"/>
                <a:gd name="T59" fmla="*/ 144 h 156"/>
                <a:gd name="T60" fmla="*/ 50 w 156"/>
                <a:gd name="T61" fmla="*/ 151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4"/>
                  </a:lnTo>
                  <a:lnTo>
                    <a:pt x="110" y="149"/>
                  </a:lnTo>
                  <a:lnTo>
                    <a:pt x="124" y="141"/>
                  </a:lnTo>
                  <a:lnTo>
                    <a:pt x="135" y="132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3"/>
                  </a:lnTo>
                  <a:lnTo>
                    <a:pt x="156" y="77"/>
                  </a:lnTo>
                  <a:lnTo>
                    <a:pt x="154" y="61"/>
                  </a:lnTo>
                  <a:lnTo>
                    <a:pt x="149" y="46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3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7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3" y="95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4"/>
                  </a:lnTo>
                  <a:lnTo>
                    <a:pt x="36" y="144"/>
                  </a:lnTo>
                  <a:lnTo>
                    <a:pt x="50" y="151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" name="Freeform 74">
              <a:extLst>
                <a:ext uri="{FF2B5EF4-FFF2-40B4-BE49-F238E27FC236}">
                  <a16:creationId xmlns:a16="http://schemas.microsoft.com/office/drawing/2014/main" id="{6E39B4DD-FE06-49DF-ACDC-E3EF4DBC7E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97" y="1517"/>
              <a:ext cx="15" cy="17"/>
            </a:xfrm>
            <a:custGeom>
              <a:avLst/>
              <a:gdLst>
                <a:gd name="T0" fmla="*/ 17 w 32"/>
                <a:gd name="T1" fmla="*/ 35 h 35"/>
                <a:gd name="T2" fmla="*/ 22 w 32"/>
                <a:gd name="T3" fmla="*/ 34 h 35"/>
                <a:gd name="T4" fmla="*/ 27 w 32"/>
                <a:gd name="T5" fmla="*/ 29 h 35"/>
                <a:gd name="T6" fmla="*/ 30 w 32"/>
                <a:gd name="T7" fmla="*/ 24 h 35"/>
                <a:gd name="T8" fmla="*/ 32 w 32"/>
                <a:gd name="T9" fmla="*/ 17 h 35"/>
                <a:gd name="T10" fmla="*/ 30 w 32"/>
                <a:gd name="T11" fmla="*/ 11 h 35"/>
                <a:gd name="T12" fmla="*/ 27 w 32"/>
                <a:gd name="T13" fmla="*/ 5 h 35"/>
                <a:gd name="T14" fmla="*/ 22 w 32"/>
                <a:gd name="T15" fmla="*/ 1 h 35"/>
                <a:gd name="T16" fmla="*/ 15 w 32"/>
                <a:gd name="T17" fmla="*/ 0 h 35"/>
                <a:gd name="T18" fmla="*/ 9 w 32"/>
                <a:gd name="T19" fmla="*/ 1 h 35"/>
                <a:gd name="T20" fmla="*/ 4 w 32"/>
                <a:gd name="T21" fmla="*/ 5 h 35"/>
                <a:gd name="T22" fmla="*/ 0 w 32"/>
                <a:gd name="T23" fmla="*/ 11 h 35"/>
                <a:gd name="T24" fmla="*/ 0 w 32"/>
                <a:gd name="T25" fmla="*/ 17 h 35"/>
                <a:gd name="T26" fmla="*/ 2 w 32"/>
                <a:gd name="T27" fmla="*/ 24 h 35"/>
                <a:gd name="T28" fmla="*/ 5 w 32"/>
                <a:gd name="T29" fmla="*/ 30 h 35"/>
                <a:gd name="T30" fmla="*/ 10 w 32"/>
                <a:gd name="T31" fmla="*/ 34 h 35"/>
                <a:gd name="T32" fmla="*/ 17 w 32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7" y="35"/>
                  </a:moveTo>
                  <a:lnTo>
                    <a:pt x="22" y="34"/>
                  </a:lnTo>
                  <a:lnTo>
                    <a:pt x="27" y="29"/>
                  </a:lnTo>
                  <a:lnTo>
                    <a:pt x="30" y="24"/>
                  </a:lnTo>
                  <a:lnTo>
                    <a:pt x="32" y="17"/>
                  </a:lnTo>
                  <a:lnTo>
                    <a:pt x="30" y="11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30"/>
                  </a:lnTo>
                  <a:lnTo>
                    <a:pt x="10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5" name="Freeform 75">
              <a:extLst>
                <a:ext uri="{FF2B5EF4-FFF2-40B4-BE49-F238E27FC236}">
                  <a16:creationId xmlns:a16="http://schemas.microsoft.com/office/drawing/2014/main" id="{95833A36-51B2-4041-B3AD-1A29F2BB56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18" y="1531"/>
              <a:ext cx="15" cy="18"/>
            </a:xfrm>
            <a:custGeom>
              <a:avLst/>
              <a:gdLst>
                <a:gd name="T0" fmla="*/ 16 w 31"/>
                <a:gd name="T1" fmla="*/ 36 h 36"/>
                <a:gd name="T2" fmla="*/ 23 w 31"/>
                <a:gd name="T3" fmla="*/ 33 h 36"/>
                <a:gd name="T4" fmla="*/ 27 w 31"/>
                <a:gd name="T5" fmla="*/ 30 h 36"/>
                <a:gd name="T6" fmla="*/ 31 w 31"/>
                <a:gd name="T7" fmla="*/ 24 h 36"/>
                <a:gd name="T8" fmla="*/ 31 w 31"/>
                <a:gd name="T9" fmla="*/ 17 h 36"/>
                <a:gd name="T10" fmla="*/ 30 w 31"/>
                <a:gd name="T11" fmla="*/ 10 h 36"/>
                <a:gd name="T12" fmla="*/ 26 w 31"/>
                <a:gd name="T13" fmla="*/ 5 h 36"/>
                <a:gd name="T14" fmla="*/ 22 w 31"/>
                <a:gd name="T15" fmla="*/ 1 h 36"/>
                <a:gd name="T16" fmla="*/ 15 w 31"/>
                <a:gd name="T17" fmla="*/ 0 h 36"/>
                <a:gd name="T18" fmla="*/ 9 w 31"/>
                <a:gd name="T19" fmla="*/ 1 h 36"/>
                <a:gd name="T20" fmla="*/ 4 w 31"/>
                <a:gd name="T21" fmla="*/ 6 h 36"/>
                <a:gd name="T22" fmla="*/ 1 w 31"/>
                <a:gd name="T23" fmla="*/ 12 h 36"/>
                <a:gd name="T24" fmla="*/ 0 w 31"/>
                <a:gd name="T25" fmla="*/ 18 h 36"/>
                <a:gd name="T26" fmla="*/ 1 w 31"/>
                <a:gd name="T27" fmla="*/ 25 h 36"/>
                <a:gd name="T28" fmla="*/ 4 w 31"/>
                <a:gd name="T29" fmla="*/ 30 h 36"/>
                <a:gd name="T30" fmla="*/ 9 w 31"/>
                <a:gd name="T31" fmla="*/ 35 h 36"/>
                <a:gd name="T32" fmla="*/ 16 w 31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6"/>
                <a:gd name="T53" fmla="*/ 31 w 3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6">
                  <a:moveTo>
                    <a:pt x="16" y="36"/>
                  </a:moveTo>
                  <a:lnTo>
                    <a:pt x="23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1" y="17"/>
                  </a:lnTo>
                  <a:lnTo>
                    <a:pt x="30" y="10"/>
                  </a:lnTo>
                  <a:lnTo>
                    <a:pt x="26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6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6" name="Freeform 76">
              <a:extLst>
                <a:ext uri="{FF2B5EF4-FFF2-40B4-BE49-F238E27FC236}">
                  <a16:creationId xmlns:a16="http://schemas.microsoft.com/office/drawing/2014/main" id="{4AA49655-E809-4D44-889F-779FB94818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4" y="1532"/>
              <a:ext cx="16" cy="18"/>
            </a:xfrm>
            <a:custGeom>
              <a:avLst/>
              <a:gdLst>
                <a:gd name="T0" fmla="*/ 17 w 33"/>
                <a:gd name="T1" fmla="*/ 36 h 36"/>
                <a:gd name="T2" fmla="*/ 11 w 33"/>
                <a:gd name="T3" fmla="*/ 35 h 36"/>
                <a:gd name="T4" fmla="*/ 5 w 33"/>
                <a:gd name="T5" fmla="*/ 30 h 36"/>
                <a:gd name="T6" fmla="*/ 2 w 33"/>
                <a:gd name="T7" fmla="*/ 26 h 36"/>
                <a:gd name="T8" fmla="*/ 0 w 33"/>
                <a:gd name="T9" fmla="*/ 19 h 36"/>
                <a:gd name="T10" fmla="*/ 2 w 33"/>
                <a:gd name="T11" fmla="*/ 12 h 36"/>
                <a:gd name="T12" fmla="*/ 5 w 33"/>
                <a:gd name="T13" fmla="*/ 6 h 36"/>
                <a:gd name="T14" fmla="*/ 10 w 33"/>
                <a:gd name="T15" fmla="*/ 3 h 36"/>
                <a:gd name="T16" fmla="*/ 17 w 33"/>
                <a:gd name="T17" fmla="*/ 0 h 36"/>
                <a:gd name="T18" fmla="*/ 22 w 33"/>
                <a:gd name="T19" fmla="*/ 1 h 36"/>
                <a:gd name="T20" fmla="*/ 28 w 33"/>
                <a:gd name="T21" fmla="*/ 5 h 36"/>
                <a:gd name="T22" fmla="*/ 32 w 33"/>
                <a:gd name="T23" fmla="*/ 11 h 36"/>
                <a:gd name="T24" fmla="*/ 33 w 33"/>
                <a:gd name="T25" fmla="*/ 18 h 36"/>
                <a:gd name="T26" fmla="*/ 32 w 33"/>
                <a:gd name="T27" fmla="*/ 24 h 36"/>
                <a:gd name="T28" fmla="*/ 28 w 33"/>
                <a:gd name="T29" fmla="*/ 30 h 36"/>
                <a:gd name="T30" fmla="*/ 23 w 33"/>
                <a:gd name="T31" fmla="*/ 35 h 36"/>
                <a:gd name="T32" fmla="*/ 17 w 33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6"/>
                <a:gd name="T53" fmla="*/ 33 w 3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6">
                  <a:moveTo>
                    <a:pt x="17" y="36"/>
                  </a:moveTo>
                  <a:lnTo>
                    <a:pt x="11" y="35"/>
                  </a:lnTo>
                  <a:lnTo>
                    <a:pt x="5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8" y="5"/>
                  </a:lnTo>
                  <a:lnTo>
                    <a:pt x="32" y="11"/>
                  </a:lnTo>
                  <a:lnTo>
                    <a:pt x="33" y="18"/>
                  </a:lnTo>
                  <a:lnTo>
                    <a:pt x="32" y="24"/>
                  </a:lnTo>
                  <a:lnTo>
                    <a:pt x="28" y="30"/>
                  </a:lnTo>
                  <a:lnTo>
                    <a:pt x="23" y="35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7" name="Freeform 77">
              <a:extLst>
                <a:ext uri="{FF2B5EF4-FFF2-40B4-BE49-F238E27FC236}">
                  <a16:creationId xmlns:a16="http://schemas.microsoft.com/office/drawing/2014/main" id="{76F3CEF4-91AF-4ED6-88DD-12D6D7F838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54" y="1543"/>
              <a:ext cx="16" cy="17"/>
            </a:xfrm>
            <a:custGeom>
              <a:avLst/>
              <a:gdLst>
                <a:gd name="T0" fmla="*/ 17 w 33"/>
                <a:gd name="T1" fmla="*/ 35 h 35"/>
                <a:gd name="T2" fmla="*/ 10 w 33"/>
                <a:gd name="T3" fmla="*/ 34 h 35"/>
                <a:gd name="T4" fmla="*/ 5 w 33"/>
                <a:gd name="T5" fmla="*/ 30 h 35"/>
                <a:gd name="T6" fmla="*/ 2 w 33"/>
                <a:gd name="T7" fmla="*/ 24 h 35"/>
                <a:gd name="T8" fmla="*/ 0 w 33"/>
                <a:gd name="T9" fmla="*/ 17 h 35"/>
                <a:gd name="T10" fmla="*/ 2 w 33"/>
                <a:gd name="T11" fmla="*/ 11 h 35"/>
                <a:gd name="T12" fmla="*/ 5 w 33"/>
                <a:gd name="T13" fmla="*/ 5 h 35"/>
                <a:gd name="T14" fmla="*/ 10 w 33"/>
                <a:gd name="T15" fmla="*/ 1 h 35"/>
                <a:gd name="T16" fmla="*/ 15 w 33"/>
                <a:gd name="T17" fmla="*/ 0 h 35"/>
                <a:gd name="T18" fmla="*/ 22 w 33"/>
                <a:gd name="T19" fmla="*/ 1 h 35"/>
                <a:gd name="T20" fmla="*/ 27 w 33"/>
                <a:gd name="T21" fmla="*/ 5 h 35"/>
                <a:gd name="T22" fmla="*/ 30 w 33"/>
                <a:gd name="T23" fmla="*/ 9 h 35"/>
                <a:gd name="T24" fmla="*/ 33 w 33"/>
                <a:gd name="T25" fmla="*/ 16 h 35"/>
                <a:gd name="T26" fmla="*/ 31 w 33"/>
                <a:gd name="T27" fmla="*/ 23 h 35"/>
                <a:gd name="T28" fmla="*/ 28 w 33"/>
                <a:gd name="T29" fmla="*/ 29 h 35"/>
                <a:gd name="T30" fmla="*/ 23 w 33"/>
                <a:gd name="T31" fmla="*/ 34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10" y="34"/>
                  </a:lnTo>
                  <a:lnTo>
                    <a:pt x="5" y="30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3" y="16"/>
                  </a:lnTo>
                  <a:lnTo>
                    <a:pt x="31" y="23"/>
                  </a:lnTo>
                  <a:lnTo>
                    <a:pt x="28" y="29"/>
                  </a:lnTo>
                  <a:lnTo>
                    <a:pt x="23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8" name="Freeform 78">
              <a:extLst>
                <a:ext uri="{FF2B5EF4-FFF2-40B4-BE49-F238E27FC236}">
                  <a16:creationId xmlns:a16="http://schemas.microsoft.com/office/drawing/2014/main" id="{8514F04A-3B1C-47E2-A853-2FDEACC034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3" y="1554"/>
              <a:ext cx="48" cy="86"/>
            </a:xfrm>
            <a:custGeom>
              <a:avLst/>
              <a:gdLst>
                <a:gd name="T0" fmla="*/ 79 w 96"/>
                <a:gd name="T1" fmla="*/ 90 h 173"/>
                <a:gd name="T2" fmla="*/ 73 w 96"/>
                <a:gd name="T3" fmla="*/ 91 h 173"/>
                <a:gd name="T4" fmla="*/ 68 w 96"/>
                <a:gd name="T5" fmla="*/ 95 h 173"/>
                <a:gd name="T6" fmla="*/ 65 w 96"/>
                <a:gd name="T7" fmla="*/ 99 h 173"/>
                <a:gd name="T8" fmla="*/ 65 w 96"/>
                <a:gd name="T9" fmla="*/ 106 h 173"/>
                <a:gd name="T10" fmla="*/ 65 w 96"/>
                <a:gd name="T11" fmla="*/ 115 h 173"/>
                <a:gd name="T12" fmla="*/ 57 w 96"/>
                <a:gd name="T13" fmla="*/ 111 h 173"/>
                <a:gd name="T14" fmla="*/ 56 w 96"/>
                <a:gd name="T15" fmla="*/ 62 h 173"/>
                <a:gd name="T16" fmla="*/ 73 w 96"/>
                <a:gd name="T17" fmla="*/ 0 h 173"/>
                <a:gd name="T18" fmla="*/ 33 w 96"/>
                <a:gd name="T19" fmla="*/ 16 h 173"/>
                <a:gd name="T20" fmla="*/ 37 w 96"/>
                <a:gd name="T21" fmla="*/ 58 h 173"/>
                <a:gd name="T22" fmla="*/ 14 w 96"/>
                <a:gd name="T23" fmla="*/ 24 h 173"/>
                <a:gd name="T24" fmla="*/ 3 w 96"/>
                <a:gd name="T25" fmla="*/ 33 h 173"/>
                <a:gd name="T26" fmla="*/ 37 w 96"/>
                <a:gd name="T27" fmla="*/ 63 h 173"/>
                <a:gd name="T28" fmla="*/ 42 w 96"/>
                <a:gd name="T29" fmla="*/ 112 h 173"/>
                <a:gd name="T30" fmla="*/ 30 w 96"/>
                <a:gd name="T31" fmla="*/ 118 h 173"/>
                <a:gd name="T32" fmla="*/ 30 w 96"/>
                <a:gd name="T33" fmla="*/ 107 h 173"/>
                <a:gd name="T34" fmla="*/ 29 w 96"/>
                <a:gd name="T35" fmla="*/ 100 h 173"/>
                <a:gd name="T36" fmla="*/ 26 w 96"/>
                <a:gd name="T37" fmla="*/ 96 h 173"/>
                <a:gd name="T38" fmla="*/ 21 w 96"/>
                <a:gd name="T39" fmla="*/ 92 h 173"/>
                <a:gd name="T40" fmla="*/ 15 w 96"/>
                <a:gd name="T41" fmla="*/ 91 h 173"/>
                <a:gd name="T42" fmla="*/ 10 w 96"/>
                <a:gd name="T43" fmla="*/ 92 h 173"/>
                <a:gd name="T44" fmla="*/ 5 w 96"/>
                <a:gd name="T45" fmla="*/ 96 h 173"/>
                <a:gd name="T46" fmla="*/ 2 w 96"/>
                <a:gd name="T47" fmla="*/ 101 h 173"/>
                <a:gd name="T48" fmla="*/ 0 w 96"/>
                <a:gd name="T49" fmla="*/ 108 h 173"/>
                <a:gd name="T50" fmla="*/ 2 w 96"/>
                <a:gd name="T51" fmla="*/ 157 h 173"/>
                <a:gd name="T52" fmla="*/ 3 w 96"/>
                <a:gd name="T53" fmla="*/ 164 h 173"/>
                <a:gd name="T54" fmla="*/ 6 w 96"/>
                <a:gd name="T55" fmla="*/ 168 h 173"/>
                <a:gd name="T56" fmla="*/ 11 w 96"/>
                <a:gd name="T57" fmla="*/ 172 h 173"/>
                <a:gd name="T58" fmla="*/ 17 w 96"/>
                <a:gd name="T59" fmla="*/ 173 h 173"/>
                <a:gd name="T60" fmla="*/ 22 w 96"/>
                <a:gd name="T61" fmla="*/ 172 h 173"/>
                <a:gd name="T62" fmla="*/ 28 w 96"/>
                <a:gd name="T63" fmla="*/ 167 h 173"/>
                <a:gd name="T64" fmla="*/ 30 w 96"/>
                <a:gd name="T65" fmla="*/ 162 h 173"/>
                <a:gd name="T66" fmla="*/ 32 w 96"/>
                <a:gd name="T67" fmla="*/ 156 h 173"/>
                <a:gd name="T68" fmla="*/ 32 w 96"/>
                <a:gd name="T69" fmla="*/ 136 h 173"/>
                <a:gd name="T70" fmla="*/ 65 w 96"/>
                <a:gd name="T71" fmla="*/ 136 h 173"/>
                <a:gd name="T72" fmla="*/ 66 w 96"/>
                <a:gd name="T73" fmla="*/ 156 h 173"/>
                <a:gd name="T74" fmla="*/ 67 w 96"/>
                <a:gd name="T75" fmla="*/ 162 h 173"/>
                <a:gd name="T76" fmla="*/ 71 w 96"/>
                <a:gd name="T77" fmla="*/ 167 h 173"/>
                <a:gd name="T78" fmla="*/ 75 w 96"/>
                <a:gd name="T79" fmla="*/ 171 h 173"/>
                <a:gd name="T80" fmla="*/ 81 w 96"/>
                <a:gd name="T81" fmla="*/ 172 h 173"/>
                <a:gd name="T82" fmla="*/ 87 w 96"/>
                <a:gd name="T83" fmla="*/ 171 h 173"/>
                <a:gd name="T84" fmla="*/ 91 w 96"/>
                <a:gd name="T85" fmla="*/ 166 h 173"/>
                <a:gd name="T86" fmla="*/ 95 w 96"/>
                <a:gd name="T87" fmla="*/ 161 h 173"/>
                <a:gd name="T88" fmla="*/ 96 w 96"/>
                <a:gd name="T89" fmla="*/ 154 h 173"/>
                <a:gd name="T90" fmla="*/ 95 w 96"/>
                <a:gd name="T91" fmla="*/ 106 h 173"/>
                <a:gd name="T92" fmla="*/ 94 w 96"/>
                <a:gd name="T93" fmla="*/ 99 h 173"/>
                <a:gd name="T94" fmla="*/ 90 w 96"/>
                <a:gd name="T95" fmla="*/ 95 h 173"/>
                <a:gd name="T96" fmla="*/ 86 w 96"/>
                <a:gd name="T97" fmla="*/ 91 h 173"/>
                <a:gd name="T98" fmla="*/ 79 w 96"/>
                <a:gd name="T99" fmla="*/ 90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73"/>
                <a:gd name="T152" fmla="*/ 96 w 96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73">
                  <a:moveTo>
                    <a:pt x="79" y="90"/>
                  </a:moveTo>
                  <a:lnTo>
                    <a:pt x="73" y="91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5" y="106"/>
                  </a:lnTo>
                  <a:lnTo>
                    <a:pt x="65" y="115"/>
                  </a:lnTo>
                  <a:lnTo>
                    <a:pt x="57" y="111"/>
                  </a:lnTo>
                  <a:lnTo>
                    <a:pt x="56" y="62"/>
                  </a:lnTo>
                  <a:lnTo>
                    <a:pt x="73" y="0"/>
                  </a:lnTo>
                  <a:lnTo>
                    <a:pt x="33" y="16"/>
                  </a:lnTo>
                  <a:lnTo>
                    <a:pt x="37" y="58"/>
                  </a:lnTo>
                  <a:lnTo>
                    <a:pt x="14" y="24"/>
                  </a:lnTo>
                  <a:lnTo>
                    <a:pt x="3" y="33"/>
                  </a:lnTo>
                  <a:lnTo>
                    <a:pt x="37" y="63"/>
                  </a:lnTo>
                  <a:lnTo>
                    <a:pt x="42" y="112"/>
                  </a:lnTo>
                  <a:lnTo>
                    <a:pt x="30" y="118"/>
                  </a:lnTo>
                  <a:lnTo>
                    <a:pt x="30" y="107"/>
                  </a:lnTo>
                  <a:lnTo>
                    <a:pt x="29" y="100"/>
                  </a:lnTo>
                  <a:lnTo>
                    <a:pt x="26" y="96"/>
                  </a:lnTo>
                  <a:lnTo>
                    <a:pt x="21" y="92"/>
                  </a:lnTo>
                  <a:lnTo>
                    <a:pt x="15" y="91"/>
                  </a:lnTo>
                  <a:lnTo>
                    <a:pt x="10" y="92"/>
                  </a:lnTo>
                  <a:lnTo>
                    <a:pt x="5" y="96"/>
                  </a:lnTo>
                  <a:lnTo>
                    <a:pt x="2" y="101"/>
                  </a:lnTo>
                  <a:lnTo>
                    <a:pt x="0" y="108"/>
                  </a:lnTo>
                  <a:lnTo>
                    <a:pt x="2" y="157"/>
                  </a:lnTo>
                  <a:lnTo>
                    <a:pt x="3" y="164"/>
                  </a:lnTo>
                  <a:lnTo>
                    <a:pt x="6" y="168"/>
                  </a:lnTo>
                  <a:lnTo>
                    <a:pt x="11" y="172"/>
                  </a:lnTo>
                  <a:lnTo>
                    <a:pt x="17" y="173"/>
                  </a:lnTo>
                  <a:lnTo>
                    <a:pt x="22" y="172"/>
                  </a:lnTo>
                  <a:lnTo>
                    <a:pt x="28" y="167"/>
                  </a:lnTo>
                  <a:lnTo>
                    <a:pt x="30" y="162"/>
                  </a:lnTo>
                  <a:lnTo>
                    <a:pt x="32" y="156"/>
                  </a:lnTo>
                  <a:lnTo>
                    <a:pt x="32" y="136"/>
                  </a:lnTo>
                  <a:lnTo>
                    <a:pt x="65" y="136"/>
                  </a:lnTo>
                  <a:lnTo>
                    <a:pt x="66" y="156"/>
                  </a:lnTo>
                  <a:lnTo>
                    <a:pt x="67" y="162"/>
                  </a:lnTo>
                  <a:lnTo>
                    <a:pt x="71" y="167"/>
                  </a:lnTo>
                  <a:lnTo>
                    <a:pt x="75" y="171"/>
                  </a:lnTo>
                  <a:lnTo>
                    <a:pt x="81" y="172"/>
                  </a:lnTo>
                  <a:lnTo>
                    <a:pt x="87" y="171"/>
                  </a:lnTo>
                  <a:lnTo>
                    <a:pt x="91" y="166"/>
                  </a:lnTo>
                  <a:lnTo>
                    <a:pt x="95" y="161"/>
                  </a:lnTo>
                  <a:lnTo>
                    <a:pt x="96" y="154"/>
                  </a:lnTo>
                  <a:lnTo>
                    <a:pt x="95" y="106"/>
                  </a:lnTo>
                  <a:lnTo>
                    <a:pt x="94" y="99"/>
                  </a:lnTo>
                  <a:lnTo>
                    <a:pt x="90" y="95"/>
                  </a:lnTo>
                  <a:lnTo>
                    <a:pt x="86" y="91"/>
                  </a:lnTo>
                  <a:lnTo>
                    <a:pt x="79" y="9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9" name="Freeform 79">
              <a:extLst>
                <a:ext uri="{FF2B5EF4-FFF2-40B4-BE49-F238E27FC236}">
                  <a16:creationId xmlns:a16="http://schemas.microsoft.com/office/drawing/2014/main" id="{AC0E7400-6FAE-4175-A77D-497391BF4D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583"/>
              <a:ext cx="30" cy="53"/>
            </a:xfrm>
            <a:custGeom>
              <a:avLst/>
              <a:gdLst>
                <a:gd name="T0" fmla="*/ 49 w 60"/>
                <a:gd name="T1" fmla="*/ 54 h 106"/>
                <a:gd name="T2" fmla="*/ 46 w 60"/>
                <a:gd name="T3" fmla="*/ 55 h 106"/>
                <a:gd name="T4" fmla="*/ 44 w 60"/>
                <a:gd name="T5" fmla="*/ 57 h 106"/>
                <a:gd name="T6" fmla="*/ 41 w 60"/>
                <a:gd name="T7" fmla="*/ 61 h 106"/>
                <a:gd name="T8" fmla="*/ 40 w 60"/>
                <a:gd name="T9" fmla="*/ 64 h 106"/>
                <a:gd name="T10" fmla="*/ 40 w 60"/>
                <a:gd name="T11" fmla="*/ 70 h 106"/>
                <a:gd name="T12" fmla="*/ 34 w 60"/>
                <a:gd name="T13" fmla="*/ 68 h 106"/>
                <a:gd name="T14" fmla="*/ 35 w 60"/>
                <a:gd name="T15" fmla="*/ 35 h 106"/>
                <a:gd name="T16" fmla="*/ 42 w 60"/>
                <a:gd name="T17" fmla="*/ 0 h 106"/>
                <a:gd name="T18" fmla="*/ 19 w 60"/>
                <a:gd name="T19" fmla="*/ 9 h 106"/>
                <a:gd name="T20" fmla="*/ 22 w 60"/>
                <a:gd name="T21" fmla="*/ 37 h 106"/>
                <a:gd name="T22" fmla="*/ 25 w 60"/>
                <a:gd name="T23" fmla="*/ 68 h 106"/>
                <a:gd name="T24" fmla="*/ 18 w 60"/>
                <a:gd name="T25" fmla="*/ 72 h 106"/>
                <a:gd name="T26" fmla="*/ 18 w 60"/>
                <a:gd name="T27" fmla="*/ 65 h 106"/>
                <a:gd name="T28" fmla="*/ 17 w 60"/>
                <a:gd name="T29" fmla="*/ 61 h 106"/>
                <a:gd name="T30" fmla="*/ 16 w 60"/>
                <a:gd name="T31" fmla="*/ 58 h 106"/>
                <a:gd name="T32" fmla="*/ 12 w 60"/>
                <a:gd name="T33" fmla="*/ 56 h 106"/>
                <a:gd name="T34" fmla="*/ 9 w 60"/>
                <a:gd name="T35" fmla="*/ 55 h 106"/>
                <a:gd name="T36" fmla="*/ 6 w 60"/>
                <a:gd name="T37" fmla="*/ 56 h 106"/>
                <a:gd name="T38" fmla="*/ 2 w 60"/>
                <a:gd name="T39" fmla="*/ 58 h 106"/>
                <a:gd name="T40" fmla="*/ 0 w 60"/>
                <a:gd name="T41" fmla="*/ 61 h 106"/>
                <a:gd name="T42" fmla="*/ 0 w 60"/>
                <a:gd name="T43" fmla="*/ 65 h 106"/>
                <a:gd name="T44" fmla="*/ 0 w 60"/>
                <a:gd name="T45" fmla="*/ 95 h 106"/>
                <a:gd name="T46" fmla="*/ 1 w 60"/>
                <a:gd name="T47" fmla="*/ 100 h 106"/>
                <a:gd name="T48" fmla="*/ 3 w 60"/>
                <a:gd name="T49" fmla="*/ 102 h 106"/>
                <a:gd name="T50" fmla="*/ 6 w 60"/>
                <a:gd name="T51" fmla="*/ 104 h 106"/>
                <a:gd name="T52" fmla="*/ 9 w 60"/>
                <a:gd name="T53" fmla="*/ 106 h 106"/>
                <a:gd name="T54" fmla="*/ 12 w 60"/>
                <a:gd name="T55" fmla="*/ 104 h 106"/>
                <a:gd name="T56" fmla="*/ 16 w 60"/>
                <a:gd name="T57" fmla="*/ 102 h 106"/>
                <a:gd name="T58" fmla="*/ 17 w 60"/>
                <a:gd name="T59" fmla="*/ 100 h 106"/>
                <a:gd name="T60" fmla="*/ 18 w 60"/>
                <a:gd name="T61" fmla="*/ 95 h 106"/>
                <a:gd name="T62" fmla="*/ 18 w 60"/>
                <a:gd name="T63" fmla="*/ 84 h 106"/>
                <a:gd name="T64" fmla="*/ 40 w 60"/>
                <a:gd name="T65" fmla="*/ 83 h 106"/>
                <a:gd name="T66" fmla="*/ 41 w 60"/>
                <a:gd name="T67" fmla="*/ 94 h 106"/>
                <a:gd name="T68" fmla="*/ 42 w 60"/>
                <a:gd name="T69" fmla="*/ 99 h 106"/>
                <a:gd name="T70" fmla="*/ 45 w 60"/>
                <a:gd name="T71" fmla="*/ 101 h 106"/>
                <a:gd name="T72" fmla="*/ 47 w 60"/>
                <a:gd name="T73" fmla="*/ 103 h 106"/>
                <a:gd name="T74" fmla="*/ 50 w 60"/>
                <a:gd name="T75" fmla="*/ 104 h 106"/>
                <a:gd name="T76" fmla="*/ 54 w 60"/>
                <a:gd name="T77" fmla="*/ 103 h 106"/>
                <a:gd name="T78" fmla="*/ 57 w 60"/>
                <a:gd name="T79" fmla="*/ 101 h 106"/>
                <a:gd name="T80" fmla="*/ 59 w 60"/>
                <a:gd name="T81" fmla="*/ 99 h 106"/>
                <a:gd name="T82" fmla="*/ 60 w 60"/>
                <a:gd name="T83" fmla="*/ 94 h 106"/>
                <a:gd name="T84" fmla="*/ 59 w 60"/>
                <a:gd name="T85" fmla="*/ 64 h 106"/>
                <a:gd name="T86" fmla="*/ 57 w 60"/>
                <a:gd name="T87" fmla="*/ 60 h 106"/>
                <a:gd name="T88" fmla="*/ 56 w 60"/>
                <a:gd name="T89" fmla="*/ 57 h 106"/>
                <a:gd name="T90" fmla="*/ 53 w 60"/>
                <a:gd name="T91" fmla="*/ 55 h 106"/>
                <a:gd name="T92" fmla="*/ 49 w 60"/>
                <a:gd name="T93" fmla="*/ 5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106"/>
                <a:gd name="T143" fmla="*/ 60 w 60"/>
                <a:gd name="T144" fmla="*/ 106 h 1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106">
                  <a:moveTo>
                    <a:pt x="49" y="54"/>
                  </a:moveTo>
                  <a:lnTo>
                    <a:pt x="46" y="55"/>
                  </a:lnTo>
                  <a:lnTo>
                    <a:pt x="44" y="57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0" y="70"/>
                  </a:lnTo>
                  <a:lnTo>
                    <a:pt x="34" y="68"/>
                  </a:lnTo>
                  <a:lnTo>
                    <a:pt x="35" y="35"/>
                  </a:lnTo>
                  <a:lnTo>
                    <a:pt x="42" y="0"/>
                  </a:lnTo>
                  <a:lnTo>
                    <a:pt x="19" y="9"/>
                  </a:lnTo>
                  <a:lnTo>
                    <a:pt x="22" y="37"/>
                  </a:lnTo>
                  <a:lnTo>
                    <a:pt x="25" y="68"/>
                  </a:lnTo>
                  <a:lnTo>
                    <a:pt x="18" y="72"/>
                  </a:lnTo>
                  <a:lnTo>
                    <a:pt x="18" y="65"/>
                  </a:lnTo>
                  <a:lnTo>
                    <a:pt x="17" y="61"/>
                  </a:lnTo>
                  <a:lnTo>
                    <a:pt x="16" y="58"/>
                  </a:lnTo>
                  <a:lnTo>
                    <a:pt x="12" y="56"/>
                  </a:lnTo>
                  <a:lnTo>
                    <a:pt x="9" y="55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3" y="102"/>
                  </a:lnTo>
                  <a:lnTo>
                    <a:pt x="6" y="104"/>
                  </a:lnTo>
                  <a:lnTo>
                    <a:pt x="9" y="106"/>
                  </a:lnTo>
                  <a:lnTo>
                    <a:pt x="12" y="104"/>
                  </a:lnTo>
                  <a:lnTo>
                    <a:pt x="16" y="102"/>
                  </a:lnTo>
                  <a:lnTo>
                    <a:pt x="17" y="100"/>
                  </a:lnTo>
                  <a:lnTo>
                    <a:pt x="18" y="95"/>
                  </a:lnTo>
                  <a:lnTo>
                    <a:pt x="18" y="84"/>
                  </a:lnTo>
                  <a:lnTo>
                    <a:pt x="40" y="83"/>
                  </a:lnTo>
                  <a:lnTo>
                    <a:pt x="41" y="94"/>
                  </a:lnTo>
                  <a:lnTo>
                    <a:pt x="42" y="99"/>
                  </a:lnTo>
                  <a:lnTo>
                    <a:pt x="45" y="101"/>
                  </a:lnTo>
                  <a:lnTo>
                    <a:pt x="47" y="103"/>
                  </a:lnTo>
                  <a:lnTo>
                    <a:pt x="50" y="104"/>
                  </a:lnTo>
                  <a:lnTo>
                    <a:pt x="54" y="103"/>
                  </a:lnTo>
                  <a:lnTo>
                    <a:pt x="57" y="101"/>
                  </a:lnTo>
                  <a:lnTo>
                    <a:pt x="59" y="99"/>
                  </a:lnTo>
                  <a:lnTo>
                    <a:pt x="60" y="94"/>
                  </a:lnTo>
                  <a:lnTo>
                    <a:pt x="59" y="64"/>
                  </a:lnTo>
                  <a:lnTo>
                    <a:pt x="57" y="60"/>
                  </a:lnTo>
                  <a:lnTo>
                    <a:pt x="56" y="57"/>
                  </a:lnTo>
                  <a:lnTo>
                    <a:pt x="53" y="55"/>
                  </a:lnTo>
                  <a:lnTo>
                    <a:pt x="49" y="5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0" name="Freeform 80">
              <a:extLst>
                <a:ext uri="{FF2B5EF4-FFF2-40B4-BE49-F238E27FC236}">
                  <a16:creationId xmlns:a16="http://schemas.microsoft.com/office/drawing/2014/main" id="{F5D6F697-8A58-4462-81BB-4B5A29E958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2" y="1561"/>
              <a:ext cx="48" cy="85"/>
            </a:xfrm>
            <a:custGeom>
              <a:avLst/>
              <a:gdLst>
                <a:gd name="T0" fmla="*/ 80 w 96"/>
                <a:gd name="T1" fmla="*/ 86 h 169"/>
                <a:gd name="T2" fmla="*/ 74 w 96"/>
                <a:gd name="T3" fmla="*/ 87 h 169"/>
                <a:gd name="T4" fmla="*/ 70 w 96"/>
                <a:gd name="T5" fmla="*/ 91 h 169"/>
                <a:gd name="T6" fmla="*/ 66 w 96"/>
                <a:gd name="T7" fmla="*/ 95 h 169"/>
                <a:gd name="T8" fmla="*/ 65 w 96"/>
                <a:gd name="T9" fmla="*/ 102 h 169"/>
                <a:gd name="T10" fmla="*/ 65 w 96"/>
                <a:gd name="T11" fmla="*/ 113 h 169"/>
                <a:gd name="T12" fmla="*/ 53 w 96"/>
                <a:gd name="T13" fmla="*/ 107 h 169"/>
                <a:gd name="T14" fmla="*/ 57 w 96"/>
                <a:gd name="T15" fmla="*/ 59 h 169"/>
                <a:gd name="T16" fmla="*/ 90 w 96"/>
                <a:gd name="T17" fmla="*/ 28 h 169"/>
                <a:gd name="T18" fmla="*/ 79 w 96"/>
                <a:gd name="T19" fmla="*/ 19 h 169"/>
                <a:gd name="T20" fmla="*/ 57 w 96"/>
                <a:gd name="T21" fmla="*/ 54 h 169"/>
                <a:gd name="T22" fmla="*/ 59 w 96"/>
                <a:gd name="T23" fmla="*/ 11 h 169"/>
                <a:gd name="T24" fmla="*/ 21 w 96"/>
                <a:gd name="T25" fmla="*/ 0 h 169"/>
                <a:gd name="T26" fmla="*/ 37 w 96"/>
                <a:gd name="T27" fmla="*/ 61 h 169"/>
                <a:gd name="T28" fmla="*/ 39 w 96"/>
                <a:gd name="T29" fmla="*/ 108 h 169"/>
                <a:gd name="T30" fmla="*/ 32 w 96"/>
                <a:gd name="T31" fmla="*/ 112 h 169"/>
                <a:gd name="T32" fmla="*/ 32 w 96"/>
                <a:gd name="T33" fmla="*/ 104 h 169"/>
                <a:gd name="T34" fmla="*/ 29 w 96"/>
                <a:gd name="T35" fmla="*/ 97 h 169"/>
                <a:gd name="T36" fmla="*/ 26 w 96"/>
                <a:gd name="T37" fmla="*/ 92 h 169"/>
                <a:gd name="T38" fmla="*/ 21 w 96"/>
                <a:gd name="T39" fmla="*/ 89 h 169"/>
                <a:gd name="T40" fmla="*/ 15 w 96"/>
                <a:gd name="T41" fmla="*/ 87 h 169"/>
                <a:gd name="T42" fmla="*/ 10 w 96"/>
                <a:gd name="T43" fmla="*/ 89 h 169"/>
                <a:gd name="T44" fmla="*/ 5 w 96"/>
                <a:gd name="T45" fmla="*/ 92 h 169"/>
                <a:gd name="T46" fmla="*/ 2 w 96"/>
                <a:gd name="T47" fmla="*/ 98 h 169"/>
                <a:gd name="T48" fmla="*/ 0 w 96"/>
                <a:gd name="T49" fmla="*/ 105 h 169"/>
                <a:gd name="T50" fmla="*/ 2 w 96"/>
                <a:gd name="T51" fmla="*/ 153 h 169"/>
                <a:gd name="T52" fmla="*/ 4 w 96"/>
                <a:gd name="T53" fmla="*/ 160 h 169"/>
                <a:gd name="T54" fmla="*/ 7 w 96"/>
                <a:gd name="T55" fmla="*/ 165 h 169"/>
                <a:gd name="T56" fmla="*/ 12 w 96"/>
                <a:gd name="T57" fmla="*/ 168 h 169"/>
                <a:gd name="T58" fmla="*/ 18 w 96"/>
                <a:gd name="T59" fmla="*/ 169 h 169"/>
                <a:gd name="T60" fmla="*/ 24 w 96"/>
                <a:gd name="T61" fmla="*/ 168 h 169"/>
                <a:gd name="T62" fmla="*/ 28 w 96"/>
                <a:gd name="T63" fmla="*/ 163 h 169"/>
                <a:gd name="T64" fmla="*/ 32 w 96"/>
                <a:gd name="T65" fmla="*/ 159 h 169"/>
                <a:gd name="T66" fmla="*/ 33 w 96"/>
                <a:gd name="T67" fmla="*/ 152 h 169"/>
                <a:gd name="T68" fmla="*/ 32 w 96"/>
                <a:gd name="T69" fmla="*/ 132 h 169"/>
                <a:gd name="T70" fmla="*/ 66 w 96"/>
                <a:gd name="T71" fmla="*/ 132 h 169"/>
                <a:gd name="T72" fmla="*/ 66 w 96"/>
                <a:gd name="T73" fmla="*/ 152 h 169"/>
                <a:gd name="T74" fmla="*/ 67 w 96"/>
                <a:gd name="T75" fmla="*/ 159 h 169"/>
                <a:gd name="T76" fmla="*/ 71 w 96"/>
                <a:gd name="T77" fmla="*/ 163 h 169"/>
                <a:gd name="T78" fmla="*/ 75 w 96"/>
                <a:gd name="T79" fmla="*/ 167 h 169"/>
                <a:gd name="T80" fmla="*/ 81 w 96"/>
                <a:gd name="T81" fmla="*/ 168 h 169"/>
                <a:gd name="T82" fmla="*/ 87 w 96"/>
                <a:gd name="T83" fmla="*/ 167 h 169"/>
                <a:gd name="T84" fmla="*/ 93 w 96"/>
                <a:gd name="T85" fmla="*/ 162 h 169"/>
                <a:gd name="T86" fmla="*/ 95 w 96"/>
                <a:gd name="T87" fmla="*/ 158 h 169"/>
                <a:gd name="T88" fmla="*/ 96 w 96"/>
                <a:gd name="T89" fmla="*/ 151 h 169"/>
                <a:gd name="T90" fmla="*/ 95 w 96"/>
                <a:gd name="T91" fmla="*/ 102 h 169"/>
                <a:gd name="T92" fmla="*/ 94 w 96"/>
                <a:gd name="T93" fmla="*/ 95 h 169"/>
                <a:gd name="T94" fmla="*/ 90 w 96"/>
                <a:gd name="T95" fmla="*/ 91 h 169"/>
                <a:gd name="T96" fmla="*/ 86 w 96"/>
                <a:gd name="T97" fmla="*/ 87 h 169"/>
                <a:gd name="T98" fmla="*/ 80 w 96"/>
                <a:gd name="T99" fmla="*/ 86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69"/>
                <a:gd name="T152" fmla="*/ 96 w 96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69">
                  <a:moveTo>
                    <a:pt x="80" y="86"/>
                  </a:moveTo>
                  <a:lnTo>
                    <a:pt x="74" y="87"/>
                  </a:lnTo>
                  <a:lnTo>
                    <a:pt x="70" y="91"/>
                  </a:lnTo>
                  <a:lnTo>
                    <a:pt x="66" y="95"/>
                  </a:lnTo>
                  <a:lnTo>
                    <a:pt x="65" y="102"/>
                  </a:lnTo>
                  <a:lnTo>
                    <a:pt x="65" y="113"/>
                  </a:lnTo>
                  <a:lnTo>
                    <a:pt x="53" y="107"/>
                  </a:lnTo>
                  <a:lnTo>
                    <a:pt x="57" y="59"/>
                  </a:lnTo>
                  <a:lnTo>
                    <a:pt x="90" y="28"/>
                  </a:lnTo>
                  <a:lnTo>
                    <a:pt x="79" y="19"/>
                  </a:lnTo>
                  <a:lnTo>
                    <a:pt x="57" y="54"/>
                  </a:lnTo>
                  <a:lnTo>
                    <a:pt x="59" y="11"/>
                  </a:lnTo>
                  <a:lnTo>
                    <a:pt x="21" y="0"/>
                  </a:lnTo>
                  <a:lnTo>
                    <a:pt x="37" y="61"/>
                  </a:lnTo>
                  <a:lnTo>
                    <a:pt x="39" y="108"/>
                  </a:lnTo>
                  <a:lnTo>
                    <a:pt x="32" y="112"/>
                  </a:lnTo>
                  <a:lnTo>
                    <a:pt x="32" y="104"/>
                  </a:lnTo>
                  <a:lnTo>
                    <a:pt x="29" y="97"/>
                  </a:lnTo>
                  <a:lnTo>
                    <a:pt x="26" y="92"/>
                  </a:lnTo>
                  <a:lnTo>
                    <a:pt x="21" y="89"/>
                  </a:lnTo>
                  <a:lnTo>
                    <a:pt x="15" y="87"/>
                  </a:lnTo>
                  <a:lnTo>
                    <a:pt x="10" y="89"/>
                  </a:lnTo>
                  <a:lnTo>
                    <a:pt x="5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2" y="153"/>
                  </a:lnTo>
                  <a:lnTo>
                    <a:pt x="4" y="160"/>
                  </a:lnTo>
                  <a:lnTo>
                    <a:pt x="7" y="165"/>
                  </a:lnTo>
                  <a:lnTo>
                    <a:pt x="12" y="168"/>
                  </a:lnTo>
                  <a:lnTo>
                    <a:pt x="18" y="169"/>
                  </a:lnTo>
                  <a:lnTo>
                    <a:pt x="24" y="168"/>
                  </a:lnTo>
                  <a:lnTo>
                    <a:pt x="28" y="163"/>
                  </a:lnTo>
                  <a:lnTo>
                    <a:pt x="32" y="159"/>
                  </a:lnTo>
                  <a:lnTo>
                    <a:pt x="33" y="152"/>
                  </a:lnTo>
                  <a:lnTo>
                    <a:pt x="32" y="132"/>
                  </a:lnTo>
                  <a:lnTo>
                    <a:pt x="66" y="132"/>
                  </a:lnTo>
                  <a:lnTo>
                    <a:pt x="66" y="152"/>
                  </a:lnTo>
                  <a:lnTo>
                    <a:pt x="67" y="159"/>
                  </a:lnTo>
                  <a:lnTo>
                    <a:pt x="71" y="163"/>
                  </a:lnTo>
                  <a:lnTo>
                    <a:pt x="75" y="167"/>
                  </a:lnTo>
                  <a:lnTo>
                    <a:pt x="81" y="168"/>
                  </a:lnTo>
                  <a:lnTo>
                    <a:pt x="87" y="167"/>
                  </a:lnTo>
                  <a:lnTo>
                    <a:pt x="93" y="162"/>
                  </a:lnTo>
                  <a:lnTo>
                    <a:pt x="95" y="158"/>
                  </a:lnTo>
                  <a:lnTo>
                    <a:pt x="96" y="151"/>
                  </a:lnTo>
                  <a:lnTo>
                    <a:pt x="95" y="102"/>
                  </a:lnTo>
                  <a:lnTo>
                    <a:pt x="94" y="95"/>
                  </a:lnTo>
                  <a:lnTo>
                    <a:pt x="90" y="91"/>
                  </a:lnTo>
                  <a:lnTo>
                    <a:pt x="86" y="87"/>
                  </a:lnTo>
                  <a:lnTo>
                    <a:pt x="80" y="8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16BBBE29-1FFD-49B8-9023-59F5C38ADD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76" y="1477"/>
              <a:ext cx="196" cy="37"/>
            </a:xfrm>
            <a:custGeom>
              <a:avLst/>
              <a:gdLst>
                <a:gd name="T0" fmla="*/ 393 w 393"/>
                <a:gd name="T1" fmla="*/ 12 h 73"/>
                <a:gd name="T2" fmla="*/ 393 w 393"/>
                <a:gd name="T3" fmla="*/ 0 h 73"/>
                <a:gd name="T4" fmla="*/ 0 w 393"/>
                <a:gd name="T5" fmla="*/ 38 h 73"/>
                <a:gd name="T6" fmla="*/ 4 w 393"/>
                <a:gd name="T7" fmla="*/ 47 h 73"/>
                <a:gd name="T8" fmla="*/ 6 w 393"/>
                <a:gd name="T9" fmla="*/ 56 h 73"/>
                <a:gd name="T10" fmla="*/ 8 w 393"/>
                <a:gd name="T11" fmla="*/ 64 h 73"/>
                <a:gd name="T12" fmla="*/ 11 w 393"/>
                <a:gd name="T13" fmla="*/ 73 h 73"/>
                <a:gd name="T14" fmla="*/ 49 w 393"/>
                <a:gd name="T15" fmla="*/ 68 h 73"/>
                <a:gd name="T16" fmla="*/ 87 w 393"/>
                <a:gd name="T17" fmla="*/ 62 h 73"/>
                <a:gd name="T18" fmla="*/ 122 w 393"/>
                <a:gd name="T19" fmla="*/ 56 h 73"/>
                <a:gd name="T20" fmla="*/ 158 w 393"/>
                <a:gd name="T21" fmla="*/ 50 h 73"/>
                <a:gd name="T22" fmla="*/ 191 w 393"/>
                <a:gd name="T23" fmla="*/ 46 h 73"/>
                <a:gd name="T24" fmla="*/ 223 w 393"/>
                <a:gd name="T25" fmla="*/ 40 h 73"/>
                <a:gd name="T26" fmla="*/ 252 w 393"/>
                <a:gd name="T27" fmla="*/ 35 h 73"/>
                <a:gd name="T28" fmla="*/ 280 w 393"/>
                <a:gd name="T29" fmla="*/ 31 h 73"/>
                <a:gd name="T30" fmla="*/ 304 w 393"/>
                <a:gd name="T31" fmla="*/ 27 h 73"/>
                <a:gd name="T32" fmla="*/ 326 w 393"/>
                <a:gd name="T33" fmla="*/ 24 h 73"/>
                <a:gd name="T34" fmla="*/ 346 w 393"/>
                <a:gd name="T35" fmla="*/ 20 h 73"/>
                <a:gd name="T36" fmla="*/ 362 w 393"/>
                <a:gd name="T37" fmla="*/ 17 h 73"/>
                <a:gd name="T38" fmla="*/ 376 w 393"/>
                <a:gd name="T39" fmla="*/ 16 h 73"/>
                <a:gd name="T40" fmla="*/ 385 w 393"/>
                <a:gd name="T41" fmla="*/ 14 h 73"/>
                <a:gd name="T42" fmla="*/ 391 w 393"/>
                <a:gd name="T43" fmla="*/ 12 h 73"/>
                <a:gd name="T44" fmla="*/ 393 w 393"/>
                <a:gd name="T45" fmla="*/ 12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3"/>
                <a:gd name="T70" fmla="*/ 0 h 73"/>
                <a:gd name="T71" fmla="*/ 393 w 393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3" h="73">
                  <a:moveTo>
                    <a:pt x="393" y="12"/>
                  </a:moveTo>
                  <a:lnTo>
                    <a:pt x="393" y="0"/>
                  </a:lnTo>
                  <a:lnTo>
                    <a:pt x="0" y="38"/>
                  </a:lnTo>
                  <a:lnTo>
                    <a:pt x="4" y="47"/>
                  </a:lnTo>
                  <a:lnTo>
                    <a:pt x="6" y="56"/>
                  </a:lnTo>
                  <a:lnTo>
                    <a:pt x="8" y="64"/>
                  </a:lnTo>
                  <a:lnTo>
                    <a:pt x="11" y="73"/>
                  </a:lnTo>
                  <a:lnTo>
                    <a:pt x="49" y="68"/>
                  </a:lnTo>
                  <a:lnTo>
                    <a:pt x="87" y="62"/>
                  </a:lnTo>
                  <a:lnTo>
                    <a:pt x="122" y="56"/>
                  </a:lnTo>
                  <a:lnTo>
                    <a:pt x="158" y="50"/>
                  </a:lnTo>
                  <a:lnTo>
                    <a:pt x="191" y="46"/>
                  </a:lnTo>
                  <a:lnTo>
                    <a:pt x="223" y="40"/>
                  </a:lnTo>
                  <a:lnTo>
                    <a:pt x="252" y="35"/>
                  </a:lnTo>
                  <a:lnTo>
                    <a:pt x="280" y="31"/>
                  </a:lnTo>
                  <a:lnTo>
                    <a:pt x="304" y="27"/>
                  </a:lnTo>
                  <a:lnTo>
                    <a:pt x="326" y="24"/>
                  </a:lnTo>
                  <a:lnTo>
                    <a:pt x="346" y="20"/>
                  </a:lnTo>
                  <a:lnTo>
                    <a:pt x="362" y="17"/>
                  </a:lnTo>
                  <a:lnTo>
                    <a:pt x="376" y="16"/>
                  </a:lnTo>
                  <a:lnTo>
                    <a:pt x="385" y="14"/>
                  </a:lnTo>
                  <a:lnTo>
                    <a:pt x="391" y="12"/>
                  </a:lnTo>
                  <a:lnTo>
                    <a:pt x="393" y="1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2" name="Freeform 82">
              <a:extLst>
                <a:ext uri="{FF2B5EF4-FFF2-40B4-BE49-F238E27FC236}">
                  <a16:creationId xmlns:a16="http://schemas.microsoft.com/office/drawing/2014/main" id="{137ADCC5-8C2A-4638-8872-3AF2BB594D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22" y="1507"/>
              <a:ext cx="191" cy="25"/>
            </a:xfrm>
            <a:custGeom>
              <a:avLst/>
              <a:gdLst>
                <a:gd name="T0" fmla="*/ 0 w 382"/>
                <a:gd name="T1" fmla="*/ 0 h 49"/>
                <a:gd name="T2" fmla="*/ 0 w 382"/>
                <a:gd name="T3" fmla="*/ 13 h 49"/>
                <a:gd name="T4" fmla="*/ 2 w 382"/>
                <a:gd name="T5" fmla="*/ 13 h 49"/>
                <a:gd name="T6" fmla="*/ 7 w 382"/>
                <a:gd name="T7" fmla="*/ 15 h 49"/>
                <a:gd name="T8" fmla="*/ 16 w 382"/>
                <a:gd name="T9" fmla="*/ 15 h 49"/>
                <a:gd name="T10" fmla="*/ 29 w 382"/>
                <a:gd name="T11" fmla="*/ 17 h 49"/>
                <a:gd name="T12" fmla="*/ 44 w 382"/>
                <a:gd name="T13" fmla="*/ 18 h 49"/>
                <a:gd name="T14" fmla="*/ 62 w 382"/>
                <a:gd name="T15" fmla="*/ 20 h 49"/>
                <a:gd name="T16" fmla="*/ 83 w 382"/>
                <a:gd name="T17" fmla="*/ 21 h 49"/>
                <a:gd name="T18" fmla="*/ 107 w 382"/>
                <a:gd name="T19" fmla="*/ 24 h 49"/>
                <a:gd name="T20" fmla="*/ 134 w 382"/>
                <a:gd name="T21" fmla="*/ 27 h 49"/>
                <a:gd name="T22" fmla="*/ 162 w 382"/>
                <a:gd name="T23" fmla="*/ 30 h 49"/>
                <a:gd name="T24" fmla="*/ 193 w 382"/>
                <a:gd name="T25" fmla="*/ 33 h 49"/>
                <a:gd name="T26" fmla="*/ 227 w 382"/>
                <a:gd name="T27" fmla="*/ 35 h 49"/>
                <a:gd name="T28" fmla="*/ 261 w 382"/>
                <a:gd name="T29" fmla="*/ 39 h 49"/>
                <a:gd name="T30" fmla="*/ 298 w 382"/>
                <a:gd name="T31" fmla="*/ 42 h 49"/>
                <a:gd name="T32" fmla="*/ 336 w 382"/>
                <a:gd name="T33" fmla="*/ 46 h 49"/>
                <a:gd name="T34" fmla="*/ 377 w 382"/>
                <a:gd name="T35" fmla="*/ 49 h 49"/>
                <a:gd name="T36" fmla="*/ 378 w 382"/>
                <a:gd name="T37" fmla="*/ 42 h 49"/>
                <a:gd name="T38" fmla="*/ 380 w 382"/>
                <a:gd name="T39" fmla="*/ 35 h 49"/>
                <a:gd name="T40" fmla="*/ 381 w 382"/>
                <a:gd name="T41" fmla="*/ 28 h 49"/>
                <a:gd name="T42" fmla="*/ 382 w 382"/>
                <a:gd name="T43" fmla="*/ 21 h 49"/>
                <a:gd name="T44" fmla="*/ 0 w 382"/>
                <a:gd name="T45" fmla="*/ 0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2"/>
                <a:gd name="T70" fmla="*/ 0 h 49"/>
                <a:gd name="T71" fmla="*/ 382 w 382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2" h="49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6" y="15"/>
                  </a:lnTo>
                  <a:lnTo>
                    <a:pt x="29" y="17"/>
                  </a:lnTo>
                  <a:lnTo>
                    <a:pt x="44" y="18"/>
                  </a:lnTo>
                  <a:lnTo>
                    <a:pt x="62" y="20"/>
                  </a:lnTo>
                  <a:lnTo>
                    <a:pt x="83" y="21"/>
                  </a:lnTo>
                  <a:lnTo>
                    <a:pt x="107" y="24"/>
                  </a:lnTo>
                  <a:lnTo>
                    <a:pt x="134" y="27"/>
                  </a:lnTo>
                  <a:lnTo>
                    <a:pt x="162" y="30"/>
                  </a:lnTo>
                  <a:lnTo>
                    <a:pt x="193" y="33"/>
                  </a:lnTo>
                  <a:lnTo>
                    <a:pt x="227" y="35"/>
                  </a:lnTo>
                  <a:lnTo>
                    <a:pt x="261" y="39"/>
                  </a:lnTo>
                  <a:lnTo>
                    <a:pt x="298" y="42"/>
                  </a:lnTo>
                  <a:lnTo>
                    <a:pt x="336" y="46"/>
                  </a:lnTo>
                  <a:lnTo>
                    <a:pt x="377" y="49"/>
                  </a:lnTo>
                  <a:lnTo>
                    <a:pt x="378" y="42"/>
                  </a:lnTo>
                  <a:lnTo>
                    <a:pt x="380" y="35"/>
                  </a:lnTo>
                  <a:lnTo>
                    <a:pt x="381" y="28"/>
                  </a:lnTo>
                  <a:lnTo>
                    <a:pt x="38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3" name="Freeform 83">
              <a:extLst>
                <a:ext uri="{FF2B5EF4-FFF2-40B4-BE49-F238E27FC236}">
                  <a16:creationId xmlns:a16="http://schemas.microsoft.com/office/drawing/2014/main" id="{51014E7C-42E3-4679-BEFD-7D8CA7BBB7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185"/>
              <a:ext cx="19" cy="82"/>
            </a:xfrm>
            <a:custGeom>
              <a:avLst/>
              <a:gdLst>
                <a:gd name="T0" fmla="*/ 37 w 37"/>
                <a:gd name="T1" fmla="*/ 163 h 163"/>
                <a:gd name="T2" fmla="*/ 33 w 37"/>
                <a:gd name="T3" fmla="*/ 105 h 163"/>
                <a:gd name="T4" fmla="*/ 30 w 37"/>
                <a:gd name="T5" fmla="*/ 55 h 163"/>
                <a:gd name="T6" fmla="*/ 28 w 37"/>
                <a:gd name="T7" fmla="*/ 22 h 163"/>
                <a:gd name="T8" fmla="*/ 26 w 37"/>
                <a:gd name="T9" fmla="*/ 7 h 163"/>
                <a:gd name="T10" fmla="*/ 22 w 37"/>
                <a:gd name="T11" fmla="*/ 1 h 163"/>
                <a:gd name="T12" fmla="*/ 14 w 37"/>
                <a:gd name="T13" fmla="*/ 0 h 163"/>
                <a:gd name="T14" fmla="*/ 8 w 37"/>
                <a:gd name="T15" fmla="*/ 2 h 163"/>
                <a:gd name="T16" fmla="*/ 5 w 37"/>
                <a:gd name="T17" fmla="*/ 3 h 163"/>
                <a:gd name="T18" fmla="*/ 0 w 37"/>
                <a:gd name="T19" fmla="*/ 163 h 163"/>
                <a:gd name="T20" fmla="*/ 7 w 37"/>
                <a:gd name="T21" fmla="*/ 163 h 163"/>
                <a:gd name="T22" fmla="*/ 15 w 37"/>
                <a:gd name="T23" fmla="*/ 163 h 163"/>
                <a:gd name="T24" fmla="*/ 22 w 37"/>
                <a:gd name="T25" fmla="*/ 163 h 163"/>
                <a:gd name="T26" fmla="*/ 29 w 37"/>
                <a:gd name="T27" fmla="*/ 163 h 163"/>
                <a:gd name="T28" fmla="*/ 31 w 37"/>
                <a:gd name="T29" fmla="*/ 163 h 163"/>
                <a:gd name="T30" fmla="*/ 32 w 37"/>
                <a:gd name="T31" fmla="*/ 163 h 163"/>
                <a:gd name="T32" fmla="*/ 34 w 37"/>
                <a:gd name="T33" fmla="*/ 163 h 163"/>
                <a:gd name="T34" fmla="*/ 37 w 37"/>
                <a:gd name="T35" fmla="*/ 163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163"/>
                <a:gd name="T56" fmla="*/ 37 w 37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163">
                  <a:moveTo>
                    <a:pt x="37" y="163"/>
                  </a:moveTo>
                  <a:lnTo>
                    <a:pt x="33" y="105"/>
                  </a:lnTo>
                  <a:lnTo>
                    <a:pt x="30" y="55"/>
                  </a:lnTo>
                  <a:lnTo>
                    <a:pt x="28" y="22"/>
                  </a:lnTo>
                  <a:lnTo>
                    <a:pt x="26" y="7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0" y="163"/>
                  </a:lnTo>
                  <a:lnTo>
                    <a:pt x="7" y="163"/>
                  </a:lnTo>
                  <a:lnTo>
                    <a:pt x="15" y="163"/>
                  </a:lnTo>
                  <a:lnTo>
                    <a:pt x="22" y="163"/>
                  </a:lnTo>
                  <a:lnTo>
                    <a:pt x="29" y="163"/>
                  </a:lnTo>
                  <a:lnTo>
                    <a:pt x="31" y="163"/>
                  </a:lnTo>
                  <a:lnTo>
                    <a:pt x="32" y="163"/>
                  </a:lnTo>
                  <a:lnTo>
                    <a:pt x="34" y="163"/>
                  </a:lnTo>
                  <a:lnTo>
                    <a:pt x="37" y="16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4" name="Freeform 84">
              <a:extLst>
                <a:ext uri="{FF2B5EF4-FFF2-40B4-BE49-F238E27FC236}">
                  <a16:creationId xmlns:a16="http://schemas.microsoft.com/office/drawing/2014/main" id="{4379E4A2-0F8B-44AA-A89D-8D7391B2DD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0" y="1267"/>
              <a:ext cx="771" cy="338"/>
            </a:xfrm>
            <a:custGeom>
              <a:avLst/>
              <a:gdLst>
                <a:gd name="T0" fmla="*/ 666 w 1541"/>
                <a:gd name="T1" fmla="*/ 650 h 678"/>
                <a:gd name="T2" fmla="*/ 713 w 1541"/>
                <a:gd name="T3" fmla="*/ 671 h 678"/>
                <a:gd name="T4" fmla="*/ 771 w 1541"/>
                <a:gd name="T5" fmla="*/ 678 h 678"/>
                <a:gd name="T6" fmla="*/ 820 w 1541"/>
                <a:gd name="T7" fmla="*/ 668 h 678"/>
                <a:gd name="T8" fmla="*/ 866 w 1541"/>
                <a:gd name="T9" fmla="*/ 650 h 678"/>
                <a:gd name="T10" fmla="*/ 909 w 1541"/>
                <a:gd name="T11" fmla="*/ 625 h 678"/>
                <a:gd name="T12" fmla="*/ 976 w 1541"/>
                <a:gd name="T13" fmla="*/ 598 h 678"/>
                <a:gd name="T14" fmla="*/ 1055 w 1541"/>
                <a:gd name="T15" fmla="*/ 575 h 678"/>
                <a:gd name="T16" fmla="*/ 1132 w 1541"/>
                <a:gd name="T17" fmla="*/ 558 h 678"/>
                <a:gd name="T18" fmla="*/ 1188 w 1541"/>
                <a:gd name="T19" fmla="*/ 546 h 678"/>
                <a:gd name="T20" fmla="*/ 1211 w 1541"/>
                <a:gd name="T21" fmla="*/ 543 h 678"/>
                <a:gd name="T22" fmla="*/ 1243 w 1541"/>
                <a:gd name="T23" fmla="*/ 538 h 678"/>
                <a:gd name="T24" fmla="*/ 1293 w 1541"/>
                <a:gd name="T25" fmla="*/ 531 h 678"/>
                <a:gd name="T26" fmla="*/ 1358 w 1541"/>
                <a:gd name="T27" fmla="*/ 522 h 678"/>
                <a:gd name="T28" fmla="*/ 1431 w 1541"/>
                <a:gd name="T29" fmla="*/ 511 h 678"/>
                <a:gd name="T30" fmla="*/ 1513 w 1541"/>
                <a:gd name="T31" fmla="*/ 499 h 678"/>
                <a:gd name="T32" fmla="*/ 1536 w 1541"/>
                <a:gd name="T33" fmla="*/ 477 h 678"/>
                <a:gd name="T34" fmla="*/ 933 w 1541"/>
                <a:gd name="T35" fmla="*/ 522 h 678"/>
                <a:gd name="T36" fmla="*/ 913 w 1541"/>
                <a:gd name="T37" fmla="*/ 422 h 678"/>
                <a:gd name="T38" fmla="*/ 1226 w 1541"/>
                <a:gd name="T39" fmla="*/ 334 h 678"/>
                <a:gd name="T40" fmla="*/ 859 w 1541"/>
                <a:gd name="T41" fmla="*/ 354 h 678"/>
                <a:gd name="T42" fmla="*/ 821 w 1541"/>
                <a:gd name="T43" fmla="*/ 334 h 678"/>
                <a:gd name="T44" fmla="*/ 801 w 1541"/>
                <a:gd name="T45" fmla="*/ 329 h 678"/>
                <a:gd name="T46" fmla="*/ 789 w 1541"/>
                <a:gd name="T47" fmla="*/ 111 h 678"/>
                <a:gd name="T48" fmla="*/ 778 w 1541"/>
                <a:gd name="T49" fmla="*/ 0 h 678"/>
                <a:gd name="T50" fmla="*/ 768 w 1541"/>
                <a:gd name="T51" fmla="*/ 0 h 678"/>
                <a:gd name="T52" fmla="*/ 746 w 1541"/>
                <a:gd name="T53" fmla="*/ 0 h 678"/>
                <a:gd name="T54" fmla="*/ 701 w 1541"/>
                <a:gd name="T55" fmla="*/ 344 h 678"/>
                <a:gd name="T56" fmla="*/ 664 w 1541"/>
                <a:gd name="T57" fmla="*/ 368 h 678"/>
                <a:gd name="T58" fmla="*/ 650 w 1541"/>
                <a:gd name="T59" fmla="*/ 379 h 678"/>
                <a:gd name="T60" fmla="*/ 625 w 1541"/>
                <a:gd name="T61" fmla="*/ 418 h 678"/>
                <a:gd name="T62" fmla="*/ 607 w 1541"/>
                <a:gd name="T63" fmla="*/ 523 h 678"/>
                <a:gd name="T64" fmla="*/ 4 w 1541"/>
                <a:gd name="T65" fmla="*/ 509 h 678"/>
                <a:gd name="T66" fmla="*/ 0 w 1541"/>
                <a:gd name="T67" fmla="*/ 530 h 678"/>
                <a:gd name="T68" fmla="*/ 106 w 1541"/>
                <a:gd name="T69" fmla="*/ 539 h 678"/>
                <a:gd name="T70" fmla="*/ 206 w 1541"/>
                <a:gd name="T71" fmla="*/ 547 h 678"/>
                <a:gd name="T72" fmla="*/ 293 w 1541"/>
                <a:gd name="T73" fmla="*/ 555 h 678"/>
                <a:gd name="T74" fmla="*/ 362 w 1541"/>
                <a:gd name="T75" fmla="*/ 561 h 678"/>
                <a:gd name="T76" fmla="*/ 407 w 1541"/>
                <a:gd name="T77" fmla="*/ 566 h 678"/>
                <a:gd name="T78" fmla="*/ 445 w 1541"/>
                <a:gd name="T79" fmla="*/ 572 h 678"/>
                <a:gd name="T80" fmla="*/ 495 w 1541"/>
                <a:gd name="T81" fmla="*/ 582 h 678"/>
                <a:gd name="T82" fmla="*/ 544 w 1541"/>
                <a:gd name="T83" fmla="*/ 595 h 678"/>
                <a:gd name="T84" fmla="*/ 590 w 1541"/>
                <a:gd name="T85" fmla="*/ 610 h 678"/>
                <a:gd name="T86" fmla="*/ 628 w 1541"/>
                <a:gd name="T87" fmla="*/ 626 h 6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41"/>
                <a:gd name="T133" fmla="*/ 0 h 678"/>
                <a:gd name="T134" fmla="*/ 1541 w 1541"/>
                <a:gd name="T135" fmla="*/ 678 h 6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41" h="678">
                  <a:moveTo>
                    <a:pt x="646" y="636"/>
                  </a:moveTo>
                  <a:lnTo>
                    <a:pt x="655" y="643"/>
                  </a:lnTo>
                  <a:lnTo>
                    <a:pt x="666" y="650"/>
                  </a:lnTo>
                  <a:lnTo>
                    <a:pt x="680" y="658"/>
                  </a:lnTo>
                  <a:lnTo>
                    <a:pt x="695" y="665"/>
                  </a:lnTo>
                  <a:lnTo>
                    <a:pt x="713" y="671"/>
                  </a:lnTo>
                  <a:lnTo>
                    <a:pt x="731" y="675"/>
                  </a:lnTo>
                  <a:lnTo>
                    <a:pt x="751" y="678"/>
                  </a:lnTo>
                  <a:lnTo>
                    <a:pt x="771" y="678"/>
                  </a:lnTo>
                  <a:lnTo>
                    <a:pt x="787" y="676"/>
                  </a:lnTo>
                  <a:lnTo>
                    <a:pt x="804" y="673"/>
                  </a:lnTo>
                  <a:lnTo>
                    <a:pt x="820" y="668"/>
                  </a:lnTo>
                  <a:lnTo>
                    <a:pt x="836" y="664"/>
                  </a:lnTo>
                  <a:lnTo>
                    <a:pt x="851" y="657"/>
                  </a:lnTo>
                  <a:lnTo>
                    <a:pt x="866" y="650"/>
                  </a:lnTo>
                  <a:lnTo>
                    <a:pt x="880" y="642"/>
                  </a:lnTo>
                  <a:lnTo>
                    <a:pt x="893" y="634"/>
                  </a:lnTo>
                  <a:lnTo>
                    <a:pt x="909" y="625"/>
                  </a:lnTo>
                  <a:lnTo>
                    <a:pt x="929" y="615"/>
                  </a:lnTo>
                  <a:lnTo>
                    <a:pt x="952" y="606"/>
                  </a:lnTo>
                  <a:lnTo>
                    <a:pt x="976" y="598"/>
                  </a:lnTo>
                  <a:lnTo>
                    <a:pt x="1002" y="590"/>
                  </a:lnTo>
                  <a:lnTo>
                    <a:pt x="1028" y="582"/>
                  </a:lnTo>
                  <a:lnTo>
                    <a:pt x="1055" y="575"/>
                  </a:lnTo>
                  <a:lnTo>
                    <a:pt x="1082" y="569"/>
                  </a:lnTo>
                  <a:lnTo>
                    <a:pt x="1108" y="564"/>
                  </a:lnTo>
                  <a:lnTo>
                    <a:pt x="1132" y="558"/>
                  </a:lnTo>
                  <a:lnTo>
                    <a:pt x="1154" y="553"/>
                  </a:lnTo>
                  <a:lnTo>
                    <a:pt x="1172" y="550"/>
                  </a:lnTo>
                  <a:lnTo>
                    <a:pt x="1188" y="546"/>
                  </a:lnTo>
                  <a:lnTo>
                    <a:pt x="1201" y="545"/>
                  </a:lnTo>
                  <a:lnTo>
                    <a:pt x="1209" y="543"/>
                  </a:lnTo>
                  <a:lnTo>
                    <a:pt x="1211" y="543"/>
                  </a:lnTo>
                  <a:lnTo>
                    <a:pt x="1219" y="542"/>
                  </a:lnTo>
                  <a:lnTo>
                    <a:pt x="1231" y="541"/>
                  </a:lnTo>
                  <a:lnTo>
                    <a:pt x="1243" y="538"/>
                  </a:lnTo>
                  <a:lnTo>
                    <a:pt x="1258" y="537"/>
                  </a:lnTo>
                  <a:lnTo>
                    <a:pt x="1275" y="535"/>
                  </a:lnTo>
                  <a:lnTo>
                    <a:pt x="1293" y="531"/>
                  </a:lnTo>
                  <a:lnTo>
                    <a:pt x="1313" y="529"/>
                  </a:lnTo>
                  <a:lnTo>
                    <a:pt x="1334" y="526"/>
                  </a:lnTo>
                  <a:lnTo>
                    <a:pt x="1358" y="522"/>
                  </a:lnTo>
                  <a:lnTo>
                    <a:pt x="1381" y="519"/>
                  </a:lnTo>
                  <a:lnTo>
                    <a:pt x="1406" y="515"/>
                  </a:lnTo>
                  <a:lnTo>
                    <a:pt x="1431" y="511"/>
                  </a:lnTo>
                  <a:lnTo>
                    <a:pt x="1458" y="507"/>
                  </a:lnTo>
                  <a:lnTo>
                    <a:pt x="1485" y="502"/>
                  </a:lnTo>
                  <a:lnTo>
                    <a:pt x="1513" y="499"/>
                  </a:lnTo>
                  <a:lnTo>
                    <a:pt x="1541" y="494"/>
                  </a:lnTo>
                  <a:lnTo>
                    <a:pt x="1538" y="485"/>
                  </a:lnTo>
                  <a:lnTo>
                    <a:pt x="1536" y="477"/>
                  </a:lnTo>
                  <a:lnTo>
                    <a:pt x="1534" y="468"/>
                  </a:lnTo>
                  <a:lnTo>
                    <a:pt x="1530" y="459"/>
                  </a:lnTo>
                  <a:lnTo>
                    <a:pt x="933" y="522"/>
                  </a:lnTo>
                  <a:lnTo>
                    <a:pt x="933" y="478"/>
                  </a:lnTo>
                  <a:lnTo>
                    <a:pt x="923" y="444"/>
                  </a:lnTo>
                  <a:lnTo>
                    <a:pt x="913" y="422"/>
                  </a:lnTo>
                  <a:lnTo>
                    <a:pt x="908" y="414"/>
                  </a:lnTo>
                  <a:lnTo>
                    <a:pt x="1230" y="347"/>
                  </a:lnTo>
                  <a:lnTo>
                    <a:pt x="1226" y="334"/>
                  </a:lnTo>
                  <a:lnTo>
                    <a:pt x="881" y="375"/>
                  </a:lnTo>
                  <a:lnTo>
                    <a:pt x="870" y="363"/>
                  </a:lnTo>
                  <a:lnTo>
                    <a:pt x="859" y="354"/>
                  </a:lnTo>
                  <a:lnTo>
                    <a:pt x="845" y="346"/>
                  </a:lnTo>
                  <a:lnTo>
                    <a:pt x="832" y="339"/>
                  </a:lnTo>
                  <a:lnTo>
                    <a:pt x="821" y="334"/>
                  </a:lnTo>
                  <a:lnTo>
                    <a:pt x="810" y="331"/>
                  </a:lnTo>
                  <a:lnTo>
                    <a:pt x="804" y="330"/>
                  </a:lnTo>
                  <a:lnTo>
                    <a:pt x="801" y="329"/>
                  </a:lnTo>
                  <a:lnTo>
                    <a:pt x="799" y="297"/>
                  </a:lnTo>
                  <a:lnTo>
                    <a:pt x="794" y="218"/>
                  </a:lnTo>
                  <a:lnTo>
                    <a:pt x="789" y="111"/>
                  </a:lnTo>
                  <a:lnTo>
                    <a:pt x="783" y="0"/>
                  </a:lnTo>
                  <a:lnTo>
                    <a:pt x="780" y="0"/>
                  </a:lnTo>
                  <a:lnTo>
                    <a:pt x="778" y="0"/>
                  </a:lnTo>
                  <a:lnTo>
                    <a:pt x="777" y="0"/>
                  </a:lnTo>
                  <a:lnTo>
                    <a:pt x="775" y="0"/>
                  </a:lnTo>
                  <a:lnTo>
                    <a:pt x="768" y="0"/>
                  </a:lnTo>
                  <a:lnTo>
                    <a:pt x="761" y="0"/>
                  </a:lnTo>
                  <a:lnTo>
                    <a:pt x="753" y="0"/>
                  </a:lnTo>
                  <a:lnTo>
                    <a:pt x="746" y="0"/>
                  </a:lnTo>
                  <a:lnTo>
                    <a:pt x="733" y="331"/>
                  </a:lnTo>
                  <a:lnTo>
                    <a:pt x="717" y="337"/>
                  </a:lnTo>
                  <a:lnTo>
                    <a:pt x="701" y="344"/>
                  </a:lnTo>
                  <a:lnTo>
                    <a:pt x="687" y="352"/>
                  </a:lnTo>
                  <a:lnTo>
                    <a:pt x="675" y="360"/>
                  </a:lnTo>
                  <a:lnTo>
                    <a:pt x="664" y="368"/>
                  </a:lnTo>
                  <a:lnTo>
                    <a:pt x="657" y="373"/>
                  </a:lnTo>
                  <a:lnTo>
                    <a:pt x="651" y="378"/>
                  </a:lnTo>
                  <a:lnTo>
                    <a:pt x="650" y="379"/>
                  </a:lnTo>
                  <a:lnTo>
                    <a:pt x="320" y="357"/>
                  </a:lnTo>
                  <a:lnTo>
                    <a:pt x="313" y="370"/>
                  </a:lnTo>
                  <a:lnTo>
                    <a:pt x="625" y="418"/>
                  </a:lnTo>
                  <a:lnTo>
                    <a:pt x="609" y="456"/>
                  </a:lnTo>
                  <a:lnTo>
                    <a:pt x="605" y="494"/>
                  </a:lnTo>
                  <a:lnTo>
                    <a:pt x="607" y="523"/>
                  </a:lnTo>
                  <a:lnTo>
                    <a:pt x="609" y="535"/>
                  </a:lnTo>
                  <a:lnTo>
                    <a:pt x="5" y="502"/>
                  </a:lnTo>
                  <a:lnTo>
                    <a:pt x="4" y="509"/>
                  </a:lnTo>
                  <a:lnTo>
                    <a:pt x="3" y="516"/>
                  </a:lnTo>
                  <a:lnTo>
                    <a:pt x="1" y="523"/>
                  </a:lnTo>
                  <a:lnTo>
                    <a:pt x="0" y="530"/>
                  </a:lnTo>
                  <a:lnTo>
                    <a:pt x="35" y="534"/>
                  </a:lnTo>
                  <a:lnTo>
                    <a:pt x="71" y="536"/>
                  </a:lnTo>
                  <a:lnTo>
                    <a:pt x="106" y="539"/>
                  </a:lnTo>
                  <a:lnTo>
                    <a:pt x="140" y="542"/>
                  </a:lnTo>
                  <a:lnTo>
                    <a:pt x="174" y="545"/>
                  </a:lnTo>
                  <a:lnTo>
                    <a:pt x="206" y="547"/>
                  </a:lnTo>
                  <a:lnTo>
                    <a:pt x="237" y="551"/>
                  </a:lnTo>
                  <a:lnTo>
                    <a:pt x="266" y="553"/>
                  </a:lnTo>
                  <a:lnTo>
                    <a:pt x="293" y="555"/>
                  </a:lnTo>
                  <a:lnTo>
                    <a:pt x="319" y="558"/>
                  </a:lnTo>
                  <a:lnTo>
                    <a:pt x="342" y="560"/>
                  </a:lnTo>
                  <a:lnTo>
                    <a:pt x="362" y="561"/>
                  </a:lnTo>
                  <a:lnTo>
                    <a:pt x="380" y="564"/>
                  </a:lnTo>
                  <a:lnTo>
                    <a:pt x="395" y="565"/>
                  </a:lnTo>
                  <a:lnTo>
                    <a:pt x="407" y="566"/>
                  </a:lnTo>
                  <a:lnTo>
                    <a:pt x="415" y="567"/>
                  </a:lnTo>
                  <a:lnTo>
                    <a:pt x="430" y="569"/>
                  </a:lnTo>
                  <a:lnTo>
                    <a:pt x="445" y="572"/>
                  </a:lnTo>
                  <a:lnTo>
                    <a:pt x="461" y="575"/>
                  </a:lnTo>
                  <a:lnTo>
                    <a:pt x="478" y="579"/>
                  </a:lnTo>
                  <a:lnTo>
                    <a:pt x="495" y="582"/>
                  </a:lnTo>
                  <a:lnTo>
                    <a:pt x="511" y="587"/>
                  </a:lnTo>
                  <a:lnTo>
                    <a:pt x="528" y="590"/>
                  </a:lnTo>
                  <a:lnTo>
                    <a:pt x="544" y="595"/>
                  </a:lnTo>
                  <a:lnTo>
                    <a:pt x="561" y="600"/>
                  </a:lnTo>
                  <a:lnTo>
                    <a:pt x="575" y="605"/>
                  </a:lnTo>
                  <a:lnTo>
                    <a:pt x="590" y="610"/>
                  </a:lnTo>
                  <a:lnTo>
                    <a:pt x="604" y="615"/>
                  </a:lnTo>
                  <a:lnTo>
                    <a:pt x="617" y="620"/>
                  </a:lnTo>
                  <a:lnTo>
                    <a:pt x="628" y="626"/>
                  </a:lnTo>
                  <a:lnTo>
                    <a:pt x="638" y="630"/>
                  </a:lnTo>
                  <a:lnTo>
                    <a:pt x="646" y="6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5" name="Freeform 85">
              <a:extLst>
                <a:ext uri="{FF2B5EF4-FFF2-40B4-BE49-F238E27FC236}">
                  <a16:creationId xmlns:a16="http://schemas.microsoft.com/office/drawing/2014/main" id="{F864DEBC-588A-41A0-9124-7EEBA50177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28" y="1444"/>
              <a:ext cx="134" cy="130"/>
            </a:xfrm>
            <a:custGeom>
              <a:avLst/>
              <a:gdLst>
                <a:gd name="T0" fmla="*/ 132 w 269"/>
                <a:gd name="T1" fmla="*/ 0 h 259"/>
                <a:gd name="T2" fmla="*/ 127 w 269"/>
                <a:gd name="T3" fmla="*/ 0 h 259"/>
                <a:gd name="T4" fmla="*/ 116 w 269"/>
                <a:gd name="T5" fmla="*/ 2 h 259"/>
                <a:gd name="T6" fmla="*/ 99 w 269"/>
                <a:gd name="T7" fmla="*/ 6 h 259"/>
                <a:gd name="T8" fmla="*/ 80 w 269"/>
                <a:gd name="T9" fmla="*/ 13 h 259"/>
                <a:gd name="T10" fmla="*/ 58 w 269"/>
                <a:gd name="T11" fmla="*/ 24 h 259"/>
                <a:gd name="T12" fmla="*/ 38 w 269"/>
                <a:gd name="T13" fmla="*/ 40 h 259"/>
                <a:gd name="T14" fmla="*/ 20 w 269"/>
                <a:gd name="T15" fmla="*/ 62 h 259"/>
                <a:gd name="T16" fmla="*/ 6 w 269"/>
                <a:gd name="T17" fmla="*/ 92 h 259"/>
                <a:gd name="T18" fmla="*/ 0 w 269"/>
                <a:gd name="T19" fmla="*/ 122 h 259"/>
                <a:gd name="T20" fmla="*/ 0 w 269"/>
                <a:gd name="T21" fmla="*/ 151 h 259"/>
                <a:gd name="T22" fmla="*/ 6 w 269"/>
                <a:gd name="T23" fmla="*/ 177 h 259"/>
                <a:gd name="T24" fmla="*/ 14 w 269"/>
                <a:gd name="T25" fmla="*/ 200 h 259"/>
                <a:gd name="T26" fmla="*/ 25 w 269"/>
                <a:gd name="T27" fmla="*/ 221 h 259"/>
                <a:gd name="T28" fmla="*/ 35 w 269"/>
                <a:gd name="T29" fmla="*/ 238 h 259"/>
                <a:gd name="T30" fmla="*/ 44 w 269"/>
                <a:gd name="T31" fmla="*/ 251 h 259"/>
                <a:gd name="T32" fmla="*/ 50 w 269"/>
                <a:gd name="T33" fmla="*/ 259 h 259"/>
                <a:gd name="T34" fmla="*/ 54 w 269"/>
                <a:gd name="T35" fmla="*/ 258 h 259"/>
                <a:gd name="T36" fmla="*/ 66 w 269"/>
                <a:gd name="T37" fmla="*/ 255 h 259"/>
                <a:gd name="T38" fmla="*/ 83 w 269"/>
                <a:gd name="T39" fmla="*/ 250 h 259"/>
                <a:gd name="T40" fmla="*/ 106 w 269"/>
                <a:gd name="T41" fmla="*/ 245 h 259"/>
                <a:gd name="T42" fmla="*/ 133 w 269"/>
                <a:gd name="T43" fmla="*/ 242 h 259"/>
                <a:gd name="T44" fmla="*/ 163 w 269"/>
                <a:gd name="T45" fmla="*/ 242 h 259"/>
                <a:gd name="T46" fmla="*/ 195 w 269"/>
                <a:gd name="T47" fmla="*/ 245 h 259"/>
                <a:gd name="T48" fmla="*/ 227 w 269"/>
                <a:gd name="T49" fmla="*/ 255 h 259"/>
                <a:gd name="T50" fmla="*/ 230 w 269"/>
                <a:gd name="T51" fmla="*/ 251 h 259"/>
                <a:gd name="T52" fmla="*/ 234 w 269"/>
                <a:gd name="T53" fmla="*/ 242 h 259"/>
                <a:gd name="T54" fmla="*/ 242 w 269"/>
                <a:gd name="T55" fmla="*/ 227 h 259"/>
                <a:gd name="T56" fmla="*/ 250 w 269"/>
                <a:gd name="T57" fmla="*/ 209 h 259"/>
                <a:gd name="T58" fmla="*/ 258 w 269"/>
                <a:gd name="T59" fmla="*/ 188 h 259"/>
                <a:gd name="T60" fmla="*/ 265 w 269"/>
                <a:gd name="T61" fmla="*/ 165 h 259"/>
                <a:gd name="T62" fmla="*/ 269 w 269"/>
                <a:gd name="T63" fmla="*/ 142 h 259"/>
                <a:gd name="T64" fmla="*/ 269 w 269"/>
                <a:gd name="T65" fmla="*/ 120 h 259"/>
                <a:gd name="T66" fmla="*/ 264 w 269"/>
                <a:gd name="T67" fmla="*/ 98 h 259"/>
                <a:gd name="T68" fmla="*/ 255 w 269"/>
                <a:gd name="T69" fmla="*/ 76 h 259"/>
                <a:gd name="T70" fmla="*/ 242 w 269"/>
                <a:gd name="T71" fmla="*/ 55 h 259"/>
                <a:gd name="T72" fmla="*/ 226 w 269"/>
                <a:gd name="T73" fmla="*/ 37 h 259"/>
                <a:gd name="T74" fmla="*/ 207 w 269"/>
                <a:gd name="T75" fmla="*/ 21 h 259"/>
                <a:gd name="T76" fmla="*/ 183 w 269"/>
                <a:gd name="T77" fmla="*/ 9 h 259"/>
                <a:gd name="T78" fmla="*/ 159 w 269"/>
                <a:gd name="T79" fmla="*/ 2 h 259"/>
                <a:gd name="T80" fmla="*/ 132 w 269"/>
                <a:gd name="T81" fmla="*/ 0 h 2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259"/>
                <a:gd name="T125" fmla="*/ 269 w 269"/>
                <a:gd name="T126" fmla="*/ 259 h 2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259">
                  <a:moveTo>
                    <a:pt x="132" y="0"/>
                  </a:moveTo>
                  <a:lnTo>
                    <a:pt x="127" y="0"/>
                  </a:lnTo>
                  <a:lnTo>
                    <a:pt x="116" y="2"/>
                  </a:lnTo>
                  <a:lnTo>
                    <a:pt x="99" y="6"/>
                  </a:lnTo>
                  <a:lnTo>
                    <a:pt x="80" y="13"/>
                  </a:lnTo>
                  <a:lnTo>
                    <a:pt x="58" y="24"/>
                  </a:lnTo>
                  <a:lnTo>
                    <a:pt x="38" y="40"/>
                  </a:lnTo>
                  <a:lnTo>
                    <a:pt x="20" y="62"/>
                  </a:lnTo>
                  <a:lnTo>
                    <a:pt x="6" y="92"/>
                  </a:lnTo>
                  <a:lnTo>
                    <a:pt x="0" y="122"/>
                  </a:lnTo>
                  <a:lnTo>
                    <a:pt x="0" y="151"/>
                  </a:lnTo>
                  <a:lnTo>
                    <a:pt x="6" y="177"/>
                  </a:lnTo>
                  <a:lnTo>
                    <a:pt x="14" y="200"/>
                  </a:lnTo>
                  <a:lnTo>
                    <a:pt x="25" y="221"/>
                  </a:lnTo>
                  <a:lnTo>
                    <a:pt x="35" y="238"/>
                  </a:lnTo>
                  <a:lnTo>
                    <a:pt x="44" y="251"/>
                  </a:lnTo>
                  <a:lnTo>
                    <a:pt x="50" y="259"/>
                  </a:lnTo>
                  <a:lnTo>
                    <a:pt x="54" y="258"/>
                  </a:lnTo>
                  <a:lnTo>
                    <a:pt x="66" y="255"/>
                  </a:lnTo>
                  <a:lnTo>
                    <a:pt x="83" y="250"/>
                  </a:lnTo>
                  <a:lnTo>
                    <a:pt x="106" y="245"/>
                  </a:lnTo>
                  <a:lnTo>
                    <a:pt x="133" y="242"/>
                  </a:lnTo>
                  <a:lnTo>
                    <a:pt x="163" y="242"/>
                  </a:lnTo>
                  <a:lnTo>
                    <a:pt x="195" y="245"/>
                  </a:lnTo>
                  <a:lnTo>
                    <a:pt x="227" y="255"/>
                  </a:lnTo>
                  <a:lnTo>
                    <a:pt x="230" y="251"/>
                  </a:lnTo>
                  <a:lnTo>
                    <a:pt x="234" y="242"/>
                  </a:lnTo>
                  <a:lnTo>
                    <a:pt x="242" y="227"/>
                  </a:lnTo>
                  <a:lnTo>
                    <a:pt x="250" y="209"/>
                  </a:lnTo>
                  <a:lnTo>
                    <a:pt x="258" y="188"/>
                  </a:lnTo>
                  <a:lnTo>
                    <a:pt x="265" y="165"/>
                  </a:lnTo>
                  <a:lnTo>
                    <a:pt x="269" y="142"/>
                  </a:lnTo>
                  <a:lnTo>
                    <a:pt x="269" y="120"/>
                  </a:lnTo>
                  <a:lnTo>
                    <a:pt x="264" y="98"/>
                  </a:lnTo>
                  <a:lnTo>
                    <a:pt x="255" y="76"/>
                  </a:lnTo>
                  <a:lnTo>
                    <a:pt x="242" y="55"/>
                  </a:lnTo>
                  <a:lnTo>
                    <a:pt x="226" y="37"/>
                  </a:lnTo>
                  <a:lnTo>
                    <a:pt x="207" y="21"/>
                  </a:lnTo>
                  <a:lnTo>
                    <a:pt x="183" y="9"/>
                  </a:lnTo>
                  <a:lnTo>
                    <a:pt x="159" y="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" name="Freeform 86">
              <a:extLst>
                <a:ext uri="{FF2B5EF4-FFF2-40B4-BE49-F238E27FC236}">
                  <a16:creationId xmlns:a16="http://schemas.microsoft.com/office/drawing/2014/main" id="{2F32672A-5EB6-4005-9F35-2B5B346802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0" y="1561"/>
              <a:ext cx="46" cy="47"/>
            </a:xfrm>
            <a:custGeom>
              <a:avLst/>
              <a:gdLst>
                <a:gd name="T0" fmla="*/ 48 w 93"/>
                <a:gd name="T1" fmla="*/ 93 h 93"/>
                <a:gd name="T2" fmla="*/ 57 w 93"/>
                <a:gd name="T3" fmla="*/ 92 h 93"/>
                <a:gd name="T4" fmla="*/ 66 w 93"/>
                <a:gd name="T5" fmla="*/ 89 h 93"/>
                <a:gd name="T6" fmla="*/ 73 w 93"/>
                <a:gd name="T7" fmla="*/ 84 h 93"/>
                <a:gd name="T8" fmla="*/ 80 w 93"/>
                <a:gd name="T9" fmla="*/ 78 h 93"/>
                <a:gd name="T10" fmla="*/ 86 w 93"/>
                <a:gd name="T11" fmla="*/ 71 h 93"/>
                <a:gd name="T12" fmla="*/ 89 w 93"/>
                <a:gd name="T13" fmla="*/ 63 h 93"/>
                <a:gd name="T14" fmla="*/ 93 w 93"/>
                <a:gd name="T15" fmla="*/ 54 h 93"/>
                <a:gd name="T16" fmla="*/ 93 w 93"/>
                <a:gd name="T17" fmla="*/ 45 h 93"/>
                <a:gd name="T18" fmla="*/ 92 w 93"/>
                <a:gd name="T19" fmla="*/ 36 h 93"/>
                <a:gd name="T20" fmla="*/ 89 w 93"/>
                <a:gd name="T21" fmla="*/ 26 h 93"/>
                <a:gd name="T22" fmla="*/ 85 w 93"/>
                <a:gd name="T23" fmla="*/ 19 h 93"/>
                <a:gd name="T24" fmla="*/ 79 w 93"/>
                <a:gd name="T25" fmla="*/ 13 h 93"/>
                <a:gd name="T26" fmla="*/ 72 w 93"/>
                <a:gd name="T27" fmla="*/ 7 h 93"/>
                <a:gd name="T28" fmla="*/ 64 w 93"/>
                <a:gd name="T29" fmla="*/ 3 h 93"/>
                <a:gd name="T30" fmla="*/ 55 w 93"/>
                <a:gd name="T31" fmla="*/ 0 h 93"/>
                <a:gd name="T32" fmla="*/ 46 w 93"/>
                <a:gd name="T33" fmla="*/ 0 h 93"/>
                <a:gd name="T34" fmla="*/ 36 w 93"/>
                <a:gd name="T35" fmla="*/ 1 h 93"/>
                <a:gd name="T36" fmla="*/ 27 w 93"/>
                <a:gd name="T37" fmla="*/ 3 h 93"/>
                <a:gd name="T38" fmla="*/ 20 w 93"/>
                <a:gd name="T39" fmla="*/ 8 h 93"/>
                <a:gd name="T40" fmla="*/ 13 w 93"/>
                <a:gd name="T41" fmla="*/ 14 h 93"/>
                <a:gd name="T42" fmla="*/ 8 w 93"/>
                <a:gd name="T43" fmla="*/ 21 h 93"/>
                <a:gd name="T44" fmla="*/ 3 w 93"/>
                <a:gd name="T45" fmla="*/ 29 h 93"/>
                <a:gd name="T46" fmla="*/ 1 w 93"/>
                <a:gd name="T47" fmla="*/ 38 h 93"/>
                <a:gd name="T48" fmla="*/ 0 w 93"/>
                <a:gd name="T49" fmla="*/ 47 h 93"/>
                <a:gd name="T50" fmla="*/ 1 w 93"/>
                <a:gd name="T51" fmla="*/ 56 h 93"/>
                <a:gd name="T52" fmla="*/ 4 w 93"/>
                <a:gd name="T53" fmla="*/ 66 h 93"/>
                <a:gd name="T54" fmla="*/ 9 w 93"/>
                <a:gd name="T55" fmla="*/ 74 h 93"/>
                <a:gd name="T56" fmla="*/ 15 w 93"/>
                <a:gd name="T57" fmla="*/ 81 h 93"/>
                <a:gd name="T58" fmla="*/ 21 w 93"/>
                <a:gd name="T59" fmla="*/ 85 h 93"/>
                <a:gd name="T60" fmla="*/ 29 w 93"/>
                <a:gd name="T61" fmla="*/ 90 h 93"/>
                <a:gd name="T62" fmla="*/ 39 w 93"/>
                <a:gd name="T63" fmla="*/ 92 h 93"/>
                <a:gd name="T64" fmla="*/ 48 w 93"/>
                <a:gd name="T65" fmla="*/ 93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93"/>
                <a:gd name="T101" fmla="*/ 93 w 93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93">
                  <a:moveTo>
                    <a:pt x="48" y="93"/>
                  </a:moveTo>
                  <a:lnTo>
                    <a:pt x="57" y="92"/>
                  </a:lnTo>
                  <a:lnTo>
                    <a:pt x="66" y="89"/>
                  </a:lnTo>
                  <a:lnTo>
                    <a:pt x="73" y="84"/>
                  </a:lnTo>
                  <a:lnTo>
                    <a:pt x="80" y="78"/>
                  </a:lnTo>
                  <a:lnTo>
                    <a:pt x="86" y="71"/>
                  </a:lnTo>
                  <a:lnTo>
                    <a:pt x="89" y="63"/>
                  </a:lnTo>
                  <a:lnTo>
                    <a:pt x="93" y="54"/>
                  </a:lnTo>
                  <a:lnTo>
                    <a:pt x="93" y="45"/>
                  </a:lnTo>
                  <a:lnTo>
                    <a:pt x="92" y="36"/>
                  </a:lnTo>
                  <a:lnTo>
                    <a:pt x="89" y="26"/>
                  </a:lnTo>
                  <a:lnTo>
                    <a:pt x="85" y="19"/>
                  </a:lnTo>
                  <a:lnTo>
                    <a:pt x="79" y="13"/>
                  </a:lnTo>
                  <a:lnTo>
                    <a:pt x="72" y="7"/>
                  </a:lnTo>
                  <a:lnTo>
                    <a:pt x="64" y="3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4" y="66"/>
                  </a:lnTo>
                  <a:lnTo>
                    <a:pt x="9" y="74"/>
                  </a:lnTo>
                  <a:lnTo>
                    <a:pt x="15" y="81"/>
                  </a:lnTo>
                  <a:lnTo>
                    <a:pt x="21" y="85"/>
                  </a:lnTo>
                  <a:lnTo>
                    <a:pt x="29" y="90"/>
                  </a:lnTo>
                  <a:lnTo>
                    <a:pt x="39" y="92"/>
                  </a:lnTo>
                  <a:lnTo>
                    <a:pt x="48" y="9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" name="Freeform 87">
              <a:extLst>
                <a:ext uri="{FF2B5EF4-FFF2-40B4-BE49-F238E27FC236}">
                  <a16:creationId xmlns:a16="http://schemas.microsoft.com/office/drawing/2014/main" id="{2206980C-4D23-48F7-B513-274DF0EEB3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358"/>
              <a:ext cx="8" cy="72"/>
            </a:xfrm>
            <a:custGeom>
              <a:avLst/>
              <a:gdLst>
                <a:gd name="T0" fmla="*/ 16 w 16"/>
                <a:gd name="T1" fmla="*/ 142 h 143"/>
                <a:gd name="T2" fmla="*/ 6 w 16"/>
                <a:gd name="T3" fmla="*/ 0 h 143"/>
                <a:gd name="T4" fmla="*/ 0 w 16"/>
                <a:gd name="T5" fmla="*/ 143 h 143"/>
                <a:gd name="T6" fmla="*/ 16 w 16"/>
                <a:gd name="T7" fmla="*/ 142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43"/>
                <a:gd name="T14" fmla="*/ 16 w 16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43">
                  <a:moveTo>
                    <a:pt x="16" y="142"/>
                  </a:moveTo>
                  <a:lnTo>
                    <a:pt x="6" y="0"/>
                  </a:lnTo>
                  <a:lnTo>
                    <a:pt x="0" y="143"/>
                  </a:lnTo>
                  <a:lnTo>
                    <a:pt x="16" y="14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" name="Freeform 88">
              <a:extLst>
                <a:ext uri="{FF2B5EF4-FFF2-40B4-BE49-F238E27FC236}">
                  <a16:creationId xmlns:a16="http://schemas.microsoft.com/office/drawing/2014/main" id="{45BE533D-5E4C-4C15-AFF4-541AC11F8E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59" y="1455"/>
              <a:ext cx="47" cy="9"/>
            </a:xfrm>
            <a:custGeom>
              <a:avLst/>
              <a:gdLst>
                <a:gd name="T0" fmla="*/ 0 w 94"/>
                <a:gd name="T1" fmla="*/ 10 h 18"/>
                <a:gd name="T2" fmla="*/ 94 w 94"/>
                <a:gd name="T3" fmla="*/ 0 h 18"/>
                <a:gd name="T4" fmla="*/ 4 w 94"/>
                <a:gd name="T5" fmla="*/ 18 h 18"/>
                <a:gd name="T6" fmla="*/ 0 w 94"/>
                <a:gd name="T7" fmla="*/ 1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8"/>
                <a:gd name="T14" fmla="*/ 94 w 9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8">
                  <a:moveTo>
                    <a:pt x="0" y="10"/>
                  </a:moveTo>
                  <a:lnTo>
                    <a:pt x="94" y="0"/>
                  </a:lnTo>
                  <a:lnTo>
                    <a:pt x="4" y="1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9" name="Freeform 89">
              <a:extLst>
                <a:ext uri="{FF2B5EF4-FFF2-40B4-BE49-F238E27FC236}">
                  <a16:creationId xmlns:a16="http://schemas.microsoft.com/office/drawing/2014/main" id="{DE74C1C0-E24C-436F-BABD-309EAB7177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6" y="1458"/>
              <a:ext cx="48" cy="7"/>
            </a:xfrm>
            <a:custGeom>
              <a:avLst/>
              <a:gdLst>
                <a:gd name="T0" fmla="*/ 95 w 95"/>
                <a:gd name="T1" fmla="*/ 6 h 14"/>
                <a:gd name="T2" fmla="*/ 0 w 95"/>
                <a:gd name="T3" fmla="*/ 0 h 14"/>
                <a:gd name="T4" fmla="*/ 91 w 95"/>
                <a:gd name="T5" fmla="*/ 14 h 14"/>
                <a:gd name="T6" fmla="*/ 95 w 95"/>
                <a:gd name="T7" fmla="*/ 6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4"/>
                <a:gd name="T14" fmla="*/ 95 w 9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4">
                  <a:moveTo>
                    <a:pt x="95" y="6"/>
                  </a:moveTo>
                  <a:lnTo>
                    <a:pt x="0" y="0"/>
                  </a:lnTo>
                  <a:lnTo>
                    <a:pt x="91" y="14"/>
                  </a:lnTo>
                  <a:lnTo>
                    <a:pt x="95" y="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0" name="Freeform 90">
              <a:extLst>
                <a:ext uri="{FF2B5EF4-FFF2-40B4-BE49-F238E27FC236}">
                  <a16:creationId xmlns:a16="http://schemas.microsoft.com/office/drawing/2014/main" id="{23334C8A-5B02-4D98-AA34-0FA5376F3C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0" y="1525"/>
              <a:ext cx="134" cy="30"/>
            </a:xfrm>
            <a:custGeom>
              <a:avLst/>
              <a:gdLst>
                <a:gd name="T0" fmla="*/ 0 w 267"/>
                <a:gd name="T1" fmla="*/ 60 h 60"/>
                <a:gd name="T2" fmla="*/ 2 w 267"/>
                <a:gd name="T3" fmla="*/ 60 h 60"/>
                <a:gd name="T4" fmla="*/ 7 w 267"/>
                <a:gd name="T5" fmla="*/ 58 h 60"/>
                <a:gd name="T6" fmla="*/ 15 w 267"/>
                <a:gd name="T7" fmla="*/ 57 h 60"/>
                <a:gd name="T8" fmla="*/ 25 w 267"/>
                <a:gd name="T9" fmla="*/ 53 h 60"/>
                <a:gd name="T10" fmla="*/ 39 w 267"/>
                <a:gd name="T11" fmla="*/ 50 h 60"/>
                <a:gd name="T12" fmla="*/ 54 w 267"/>
                <a:gd name="T13" fmla="*/ 47 h 60"/>
                <a:gd name="T14" fmla="*/ 71 w 267"/>
                <a:gd name="T15" fmla="*/ 42 h 60"/>
                <a:gd name="T16" fmla="*/ 91 w 267"/>
                <a:gd name="T17" fmla="*/ 37 h 60"/>
                <a:gd name="T18" fmla="*/ 110 w 267"/>
                <a:gd name="T19" fmla="*/ 33 h 60"/>
                <a:gd name="T20" fmla="*/ 132 w 267"/>
                <a:gd name="T21" fmla="*/ 28 h 60"/>
                <a:gd name="T22" fmla="*/ 154 w 267"/>
                <a:gd name="T23" fmla="*/ 24 h 60"/>
                <a:gd name="T24" fmla="*/ 177 w 267"/>
                <a:gd name="T25" fmla="*/ 18 h 60"/>
                <a:gd name="T26" fmla="*/ 199 w 267"/>
                <a:gd name="T27" fmla="*/ 13 h 60"/>
                <a:gd name="T28" fmla="*/ 222 w 267"/>
                <a:gd name="T29" fmla="*/ 9 h 60"/>
                <a:gd name="T30" fmla="*/ 245 w 267"/>
                <a:gd name="T31" fmla="*/ 4 h 60"/>
                <a:gd name="T32" fmla="*/ 267 w 267"/>
                <a:gd name="T33" fmla="*/ 0 h 60"/>
                <a:gd name="T34" fmla="*/ 11 w 267"/>
                <a:gd name="T35" fmla="*/ 24 h 60"/>
                <a:gd name="T36" fmla="*/ 0 w 267"/>
                <a:gd name="T37" fmla="*/ 60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7"/>
                <a:gd name="T58" fmla="*/ 0 h 60"/>
                <a:gd name="T59" fmla="*/ 267 w 267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7" h="60">
                  <a:moveTo>
                    <a:pt x="0" y="60"/>
                  </a:moveTo>
                  <a:lnTo>
                    <a:pt x="2" y="60"/>
                  </a:lnTo>
                  <a:lnTo>
                    <a:pt x="7" y="58"/>
                  </a:lnTo>
                  <a:lnTo>
                    <a:pt x="15" y="57"/>
                  </a:lnTo>
                  <a:lnTo>
                    <a:pt x="25" y="53"/>
                  </a:lnTo>
                  <a:lnTo>
                    <a:pt x="39" y="50"/>
                  </a:lnTo>
                  <a:lnTo>
                    <a:pt x="54" y="47"/>
                  </a:lnTo>
                  <a:lnTo>
                    <a:pt x="71" y="42"/>
                  </a:lnTo>
                  <a:lnTo>
                    <a:pt x="91" y="37"/>
                  </a:lnTo>
                  <a:lnTo>
                    <a:pt x="110" y="33"/>
                  </a:lnTo>
                  <a:lnTo>
                    <a:pt x="132" y="28"/>
                  </a:lnTo>
                  <a:lnTo>
                    <a:pt x="154" y="24"/>
                  </a:lnTo>
                  <a:lnTo>
                    <a:pt x="177" y="18"/>
                  </a:lnTo>
                  <a:lnTo>
                    <a:pt x="199" y="13"/>
                  </a:lnTo>
                  <a:lnTo>
                    <a:pt x="222" y="9"/>
                  </a:lnTo>
                  <a:lnTo>
                    <a:pt x="245" y="4"/>
                  </a:lnTo>
                  <a:lnTo>
                    <a:pt x="267" y="0"/>
                  </a:lnTo>
                  <a:lnTo>
                    <a:pt x="11" y="2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1" name="Freeform 91">
              <a:extLst>
                <a:ext uri="{FF2B5EF4-FFF2-40B4-BE49-F238E27FC236}">
                  <a16:creationId xmlns:a16="http://schemas.microsoft.com/office/drawing/2014/main" id="{373DBEA4-16AE-4234-BCAF-8685E2E047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7" y="1536"/>
              <a:ext cx="135" cy="23"/>
            </a:xfrm>
            <a:custGeom>
              <a:avLst/>
              <a:gdLst>
                <a:gd name="T0" fmla="*/ 270 w 270"/>
                <a:gd name="T1" fmla="*/ 46 h 46"/>
                <a:gd name="T2" fmla="*/ 267 w 270"/>
                <a:gd name="T3" fmla="*/ 46 h 46"/>
                <a:gd name="T4" fmla="*/ 263 w 270"/>
                <a:gd name="T5" fmla="*/ 45 h 46"/>
                <a:gd name="T6" fmla="*/ 255 w 270"/>
                <a:gd name="T7" fmla="*/ 43 h 46"/>
                <a:gd name="T8" fmla="*/ 244 w 270"/>
                <a:gd name="T9" fmla="*/ 41 h 46"/>
                <a:gd name="T10" fmla="*/ 231 w 270"/>
                <a:gd name="T11" fmla="*/ 38 h 46"/>
                <a:gd name="T12" fmla="*/ 216 w 270"/>
                <a:gd name="T13" fmla="*/ 36 h 46"/>
                <a:gd name="T14" fmla="*/ 197 w 270"/>
                <a:gd name="T15" fmla="*/ 32 h 46"/>
                <a:gd name="T16" fmla="*/ 179 w 270"/>
                <a:gd name="T17" fmla="*/ 28 h 46"/>
                <a:gd name="T18" fmla="*/ 158 w 270"/>
                <a:gd name="T19" fmla="*/ 24 h 46"/>
                <a:gd name="T20" fmla="*/ 136 w 270"/>
                <a:gd name="T21" fmla="*/ 21 h 46"/>
                <a:gd name="T22" fmla="*/ 114 w 270"/>
                <a:gd name="T23" fmla="*/ 17 h 46"/>
                <a:gd name="T24" fmla="*/ 91 w 270"/>
                <a:gd name="T25" fmla="*/ 13 h 46"/>
                <a:gd name="T26" fmla="*/ 68 w 270"/>
                <a:gd name="T27" fmla="*/ 9 h 46"/>
                <a:gd name="T28" fmla="*/ 45 w 270"/>
                <a:gd name="T29" fmla="*/ 6 h 46"/>
                <a:gd name="T30" fmla="*/ 22 w 270"/>
                <a:gd name="T31" fmla="*/ 3 h 46"/>
                <a:gd name="T32" fmla="*/ 0 w 270"/>
                <a:gd name="T33" fmla="*/ 0 h 46"/>
                <a:gd name="T34" fmla="*/ 256 w 270"/>
                <a:gd name="T35" fmla="*/ 11 h 46"/>
                <a:gd name="T36" fmla="*/ 270 w 270"/>
                <a:gd name="T37" fmla="*/ 46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0"/>
                <a:gd name="T58" fmla="*/ 0 h 46"/>
                <a:gd name="T59" fmla="*/ 270 w 270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0" h="46">
                  <a:moveTo>
                    <a:pt x="270" y="46"/>
                  </a:moveTo>
                  <a:lnTo>
                    <a:pt x="267" y="46"/>
                  </a:lnTo>
                  <a:lnTo>
                    <a:pt x="263" y="45"/>
                  </a:lnTo>
                  <a:lnTo>
                    <a:pt x="255" y="43"/>
                  </a:lnTo>
                  <a:lnTo>
                    <a:pt x="244" y="41"/>
                  </a:lnTo>
                  <a:lnTo>
                    <a:pt x="231" y="38"/>
                  </a:lnTo>
                  <a:lnTo>
                    <a:pt x="216" y="36"/>
                  </a:lnTo>
                  <a:lnTo>
                    <a:pt x="197" y="32"/>
                  </a:lnTo>
                  <a:lnTo>
                    <a:pt x="179" y="28"/>
                  </a:lnTo>
                  <a:lnTo>
                    <a:pt x="158" y="24"/>
                  </a:lnTo>
                  <a:lnTo>
                    <a:pt x="136" y="21"/>
                  </a:lnTo>
                  <a:lnTo>
                    <a:pt x="114" y="17"/>
                  </a:lnTo>
                  <a:lnTo>
                    <a:pt x="91" y="13"/>
                  </a:lnTo>
                  <a:lnTo>
                    <a:pt x="68" y="9"/>
                  </a:lnTo>
                  <a:lnTo>
                    <a:pt x="45" y="6"/>
                  </a:lnTo>
                  <a:lnTo>
                    <a:pt x="22" y="3"/>
                  </a:lnTo>
                  <a:lnTo>
                    <a:pt x="0" y="0"/>
                  </a:lnTo>
                  <a:lnTo>
                    <a:pt x="256" y="11"/>
                  </a:lnTo>
                  <a:lnTo>
                    <a:pt x="270" y="4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2" name="Freeform 92">
              <a:extLst>
                <a:ext uri="{FF2B5EF4-FFF2-40B4-BE49-F238E27FC236}">
                  <a16:creationId xmlns:a16="http://schemas.microsoft.com/office/drawing/2014/main" id="{9D8E3773-1B4C-4D95-A6D2-A08C06AE88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51" y="1481"/>
              <a:ext cx="86" cy="26"/>
            </a:xfrm>
            <a:custGeom>
              <a:avLst/>
              <a:gdLst>
                <a:gd name="T0" fmla="*/ 173 w 173"/>
                <a:gd name="T1" fmla="*/ 14 h 51"/>
                <a:gd name="T2" fmla="*/ 163 w 173"/>
                <a:gd name="T3" fmla="*/ 44 h 51"/>
                <a:gd name="T4" fmla="*/ 159 w 173"/>
                <a:gd name="T5" fmla="*/ 43 h 51"/>
                <a:gd name="T6" fmla="*/ 148 w 173"/>
                <a:gd name="T7" fmla="*/ 39 h 51"/>
                <a:gd name="T8" fmla="*/ 132 w 173"/>
                <a:gd name="T9" fmla="*/ 36 h 51"/>
                <a:gd name="T10" fmla="*/ 111 w 173"/>
                <a:gd name="T11" fmla="*/ 33 h 51"/>
                <a:gd name="T12" fmla="*/ 88 w 173"/>
                <a:gd name="T13" fmla="*/ 32 h 51"/>
                <a:gd name="T14" fmla="*/ 64 w 173"/>
                <a:gd name="T15" fmla="*/ 33 h 51"/>
                <a:gd name="T16" fmla="*/ 41 w 173"/>
                <a:gd name="T17" fmla="*/ 39 h 51"/>
                <a:gd name="T18" fmla="*/ 20 w 173"/>
                <a:gd name="T19" fmla="*/ 51 h 51"/>
                <a:gd name="T20" fmla="*/ 0 w 173"/>
                <a:gd name="T21" fmla="*/ 31 h 51"/>
                <a:gd name="T22" fmla="*/ 1 w 173"/>
                <a:gd name="T23" fmla="*/ 30 h 51"/>
                <a:gd name="T24" fmla="*/ 5 w 173"/>
                <a:gd name="T25" fmla="*/ 26 h 51"/>
                <a:gd name="T26" fmla="*/ 11 w 173"/>
                <a:gd name="T27" fmla="*/ 22 h 51"/>
                <a:gd name="T28" fmla="*/ 20 w 173"/>
                <a:gd name="T29" fmla="*/ 16 h 51"/>
                <a:gd name="T30" fmla="*/ 31 w 173"/>
                <a:gd name="T31" fmla="*/ 10 h 51"/>
                <a:gd name="T32" fmla="*/ 48 w 173"/>
                <a:gd name="T33" fmla="*/ 6 h 51"/>
                <a:gd name="T34" fmla="*/ 67 w 173"/>
                <a:gd name="T35" fmla="*/ 1 h 51"/>
                <a:gd name="T36" fmla="*/ 90 w 173"/>
                <a:gd name="T37" fmla="*/ 0 h 51"/>
                <a:gd name="T38" fmla="*/ 106 w 173"/>
                <a:gd name="T39" fmla="*/ 0 h 51"/>
                <a:gd name="T40" fmla="*/ 122 w 173"/>
                <a:gd name="T41" fmla="*/ 1 h 51"/>
                <a:gd name="T42" fmla="*/ 136 w 173"/>
                <a:gd name="T43" fmla="*/ 3 h 51"/>
                <a:gd name="T44" fmla="*/ 149 w 173"/>
                <a:gd name="T45" fmla="*/ 7 h 51"/>
                <a:gd name="T46" fmla="*/ 159 w 173"/>
                <a:gd name="T47" fmla="*/ 9 h 51"/>
                <a:gd name="T48" fmla="*/ 166 w 173"/>
                <a:gd name="T49" fmla="*/ 11 h 51"/>
                <a:gd name="T50" fmla="*/ 172 w 173"/>
                <a:gd name="T51" fmla="*/ 13 h 51"/>
                <a:gd name="T52" fmla="*/ 173 w 173"/>
                <a:gd name="T53" fmla="*/ 14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3"/>
                <a:gd name="T82" fmla="*/ 0 h 51"/>
                <a:gd name="T83" fmla="*/ 173 w 173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3" h="51">
                  <a:moveTo>
                    <a:pt x="173" y="14"/>
                  </a:moveTo>
                  <a:lnTo>
                    <a:pt x="163" y="44"/>
                  </a:lnTo>
                  <a:lnTo>
                    <a:pt x="159" y="43"/>
                  </a:lnTo>
                  <a:lnTo>
                    <a:pt x="148" y="39"/>
                  </a:lnTo>
                  <a:lnTo>
                    <a:pt x="132" y="36"/>
                  </a:lnTo>
                  <a:lnTo>
                    <a:pt x="111" y="33"/>
                  </a:lnTo>
                  <a:lnTo>
                    <a:pt x="88" y="32"/>
                  </a:lnTo>
                  <a:lnTo>
                    <a:pt x="64" y="33"/>
                  </a:lnTo>
                  <a:lnTo>
                    <a:pt x="41" y="39"/>
                  </a:lnTo>
                  <a:lnTo>
                    <a:pt x="20" y="51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5" y="26"/>
                  </a:lnTo>
                  <a:lnTo>
                    <a:pt x="11" y="22"/>
                  </a:lnTo>
                  <a:lnTo>
                    <a:pt x="20" y="16"/>
                  </a:lnTo>
                  <a:lnTo>
                    <a:pt x="31" y="10"/>
                  </a:lnTo>
                  <a:lnTo>
                    <a:pt x="48" y="6"/>
                  </a:lnTo>
                  <a:lnTo>
                    <a:pt x="67" y="1"/>
                  </a:lnTo>
                  <a:lnTo>
                    <a:pt x="90" y="0"/>
                  </a:lnTo>
                  <a:lnTo>
                    <a:pt x="106" y="0"/>
                  </a:lnTo>
                  <a:lnTo>
                    <a:pt x="122" y="1"/>
                  </a:lnTo>
                  <a:lnTo>
                    <a:pt x="136" y="3"/>
                  </a:lnTo>
                  <a:lnTo>
                    <a:pt x="149" y="7"/>
                  </a:lnTo>
                  <a:lnTo>
                    <a:pt x="159" y="9"/>
                  </a:lnTo>
                  <a:lnTo>
                    <a:pt x="166" y="11"/>
                  </a:lnTo>
                  <a:lnTo>
                    <a:pt x="172" y="13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3" name="Freeform 93">
              <a:extLst>
                <a:ext uri="{FF2B5EF4-FFF2-40B4-BE49-F238E27FC236}">
                  <a16:creationId xmlns:a16="http://schemas.microsoft.com/office/drawing/2014/main" id="{58AE37A6-4E79-42E2-B882-35EEF06335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0" y="1514"/>
              <a:ext cx="57" cy="13"/>
            </a:xfrm>
            <a:custGeom>
              <a:avLst/>
              <a:gdLst>
                <a:gd name="T0" fmla="*/ 114 w 114"/>
                <a:gd name="T1" fmla="*/ 0 h 25"/>
                <a:gd name="T2" fmla="*/ 113 w 114"/>
                <a:gd name="T3" fmla="*/ 0 h 25"/>
                <a:gd name="T4" fmla="*/ 110 w 114"/>
                <a:gd name="T5" fmla="*/ 2 h 25"/>
                <a:gd name="T6" fmla="*/ 103 w 114"/>
                <a:gd name="T7" fmla="*/ 3 h 25"/>
                <a:gd name="T8" fmla="*/ 94 w 114"/>
                <a:gd name="T9" fmla="*/ 5 h 25"/>
                <a:gd name="T10" fmla="*/ 81 w 114"/>
                <a:gd name="T11" fmla="*/ 8 h 25"/>
                <a:gd name="T12" fmla="*/ 64 w 114"/>
                <a:gd name="T13" fmla="*/ 10 h 25"/>
                <a:gd name="T14" fmla="*/ 43 w 114"/>
                <a:gd name="T15" fmla="*/ 12 h 25"/>
                <a:gd name="T16" fmla="*/ 19 w 114"/>
                <a:gd name="T17" fmla="*/ 13 h 25"/>
                <a:gd name="T18" fmla="*/ 18 w 114"/>
                <a:gd name="T19" fmla="*/ 13 h 25"/>
                <a:gd name="T20" fmla="*/ 13 w 114"/>
                <a:gd name="T21" fmla="*/ 15 h 25"/>
                <a:gd name="T22" fmla="*/ 8 w 114"/>
                <a:gd name="T23" fmla="*/ 16 h 25"/>
                <a:gd name="T24" fmla="*/ 4 w 114"/>
                <a:gd name="T25" fmla="*/ 17 h 25"/>
                <a:gd name="T26" fmla="*/ 0 w 114"/>
                <a:gd name="T27" fmla="*/ 19 h 25"/>
                <a:gd name="T28" fmla="*/ 0 w 114"/>
                <a:gd name="T29" fmla="*/ 21 h 25"/>
                <a:gd name="T30" fmla="*/ 4 w 114"/>
                <a:gd name="T31" fmla="*/ 23 h 25"/>
                <a:gd name="T32" fmla="*/ 12 w 114"/>
                <a:gd name="T33" fmla="*/ 25 h 25"/>
                <a:gd name="T34" fmla="*/ 21 w 114"/>
                <a:gd name="T35" fmla="*/ 25 h 25"/>
                <a:gd name="T36" fmla="*/ 35 w 114"/>
                <a:gd name="T37" fmla="*/ 25 h 25"/>
                <a:gd name="T38" fmla="*/ 51 w 114"/>
                <a:gd name="T39" fmla="*/ 25 h 25"/>
                <a:gd name="T40" fmla="*/ 67 w 114"/>
                <a:gd name="T41" fmla="*/ 23 h 25"/>
                <a:gd name="T42" fmla="*/ 83 w 114"/>
                <a:gd name="T43" fmla="*/ 21 h 25"/>
                <a:gd name="T44" fmla="*/ 97 w 114"/>
                <a:gd name="T45" fmla="*/ 18 h 25"/>
                <a:gd name="T46" fmla="*/ 107 w 114"/>
                <a:gd name="T47" fmla="*/ 16 h 25"/>
                <a:gd name="T48" fmla="*/ 113 w 114"/>
                <a:gd name="T49" fmla="*/ 12 h 25"/>
                <a:gd name="T50" fmla="*/ 114 w 114"/>
                <a:gd name="T51" fmla="*/ 0 h 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4"/>
                <a:gd name="T79" fmla="*/ 0 h 25"/>
                <a:gd name="T80" fmla="*/ 114 w 114"/>
                <a:gd name="T81" fmla="*/ 25 h 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4" h="25">
                  <a:moveTo>
                    <a:pt x="114" y="0"/>
                  </a:moveTo>
                  <a:lnTo>
                    <a:pt x="113" y="0"/>
                  </a:lnTo>
                  <a:lnTo>
                    <a:pt x="110" y="2"/>
                  </a:lnTo>
                  <a:lnTo>
                    <a:pt x="103" y="3"/>
                  </a:lnTo>
                  <a:lnTo>
                    <a:pt x="94" y="5"/>
                  </a:lnTo>
                  <a:lnTo>
                    <a:pt x="81" y="8"/>
                  </a:lnTo>
                  <a:lnTo>
                    <a:pt x="64" y="10"/>
                  </a:lnTo>
                  <a:lnTo>
                    <a:pt x="43" y="12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3" y="15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4" y="23"/>
                  </a:lnTo>
                  <a:lnTo>
                    <a:pt x="12" y="25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51" y="25"/>
                  </a:lnTo>
                  <a:lnTo>
                    <a:pt x="67" y="23"/>
                  </a:lnTo>
                  <a:lnTo>
                    <a:pt x="83" y="21"/>
                  </a:lnTo>
                  <a:lnTo>
                    <a:pt x="97" y="18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4" name="Freeform 94">
              <a:extLst>
                <a:ext uri="{FF2B5EF4-FFF2-40B4-BE49-F238E27FC236}">
                  <a16:creationId xmlns:a16="http://schemas.microsoft.com/office/drawing/2014/main" id="{CE11D960-3CF4-42D7-859F-76D9DB74DE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2" y="1511"/>
              <a:ext cx="30" cy="33"/>
            </a:xfrm>
            <a:custGeom>
              <a:avLst/>
              <a:gdLst>
                <a:gd name="T0" fmla="*/ 31 w 60"/>
                <a:gd name="T1" fmla="*/ 65 h 65"/>
                <a:gd name="T2" fmla="*/ 42 w 60"/>
                <a:gd name="T3" fmla="*/ 63 h 65"/>
                <a:gd name="T4" fmla="*/ 51 w 60"/>
                <a:gd name="T5" fmla="*/ 55 h 65"/>
                <a:gd name="T6" fmla="*/ 57 w 60"/>
                <a:gd name="T7" fmla="*/ 45 h 65"/>
                <a:gd name="T8" fmla="*/ 60 w 60"/>
                <a:gd name="T9" fmla="*/ 32 h 65"/>
                <a:gd name="T10" fmla="*/ 56 w 60"/>
                <a:gd name="T11" fmla="*/ 19 h 65"/>
                <a:gd name="T12" fmla="*/ 50 w 60"/>
                <a:gd name="T13" fmla="*/ 9 h 65"/>
                <a:gd name="T14" fmla="*/ 40 w 60"/>
                <a:gd name="T15" fmla="*/ 2 h 65"/>
                <a:gd name="T16" fmla="*/ 28 w 60"/>
                <a:gd name="T17" fmla="*/ 0 h 65"/>
                <a:gd name="T18" fmla="*/ 17 w 60"/>
                <a:gd name="T19" fmla="*/ 3 h 65"/>
                <a:gd name="T20" fmla="*/ 8 w 60"/>
                <a:gd name="T21" fmla="*/ 10 h 65"/>
                <a:gd name="T22" fmla="*/ 2 w 60"/>
                <a:gd name="T23" fmla="*/ 21 h 65"/>
                <a:gd name="T24" fmla="*/ 0 w 60"/>
                <a:gd name="T25" fmla="*/ 33 h 65"/>
                <a:gd name="T26" fmla="*/ 3 w 60"/>
                <a:gd name="T27" fmla="*/ 46 h 65"/>
                <a:gd name="T28" fmla="*/ 9 w 60"/>
                <a:gd name="T29" fmla="*/ 56 h 65"/>
                <a:gd name="T30" fmla="*/ 19 w 60"/>
                <a:gd name="T31" fmla="*/ 63 h 65"/>
                <a:gd name="T32" fmla="*/ 31 w 60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5"/>
                <a:gd name="T53" fmla="*/ 60 w 60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5">
                  <a:moveTo>
                    <a:pt x="31" y="65"/>
                  </a:moveTo>
                  <a:lnTo>
                    <a:pt x="42" y="63"/>
                  </a:lnTo>
                  <a:lnTo>
                    <a:pt x="51" y="55"/>
                  </a:lnTo>
                  <a:lnTo>
                    <a:pt x="57" y="45"/>
                  </a:lnTo>
                  <a:lnTo>
                    <a:pt x="60" y="32"/>
                  </a:lnTo>
                  <a:lnTo>
                    <a:pt x="56" y="19"/>
                  </a:lnTo>
                  <a:lnTo>
                    <a:pt x="50" y="9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9" y="56"/>
                  </a:lnTo>
                  <a:lnTo>
                    <a:pt x="19" y="63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5" name="Freeform 95">
              <a:extLst>
                <a:ext uri="{FF2B5EF4-FFF2-40B4-BE49-F238E27FC236}">
                  <a16:creationId xmlns:a16="http://schemas.microsoft.com/office/drawing/2014/main" id="{1DF0E81C-8B83-4768-9508-DB66C928A5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7" y="1525"/>
              <a:ext cx="51" cy="11"/>
            </a:xfrm>
            <a:custGeom>
              <a:avLst/>
              <a:gdLst>
                <a:gd name="T0" fmla="*/ 2 w 103"/>
                <a:gd name="T1" fmla="*/ 14 h 22"/>
                <a:gd name="T2" fmla="*/ 5 w 103"/>
                <a:gd name="T3" fmla="*/ 14 h 22"/>
                <a:gd name="T4" fmla="*/ 13 w 103"/>
                <a:gd name="T5" fmla="*/ 14 h 22"/>
                <a:gd name="T6" fmla="*/ 24 w 103"/>
                <a:gd name="T7" fmla="*/ 14 h 22"/>
                <a:gd name="T8" fmla="*/ 38 w 103"/>
                <a:gd name="T9" fmla="*/ 14 h 22"/>
                <a:gd name="T10" fmla="*/ 54 w 103"/>
                <a:gd name="T11" fmla="*/ 13 h 22"/>
                <a:gd name="T12" fmla="*/ 70 w 103"/>
                <a:gd name="T13" fmla="*/ 11 h 22"/>
                <a:gd name="T14" fmla="*/ 88 w 103"/>
                <a:gd name="T15" fmla="*/ 6 h 22"/>
                <a:gd name="T16" fmla="*/ 103 w 103"/>
                <a:gd name="T17" fmla="*/ 0 h 22"/>
                <a:gd name="T18" fmla="*/ 99 w 103"/>
                <a:gd name="T19" fmla="*/ 10 h 22"/>
                <a:gd name="T20" fmla="*/ 97 w 103"/>
                <a:gd name="T21" fmla="*/ 11 h 22"/>
                <a:gd name="T22" fmla="*/ 92 w 103"/>
                <a:gd name="T23" fmla="*/ 13 h 22"/>
                <a:gd name="T24" fmla="*/ 84 w 103"/>
                <a:gd name="T25" fmla="*/ 15 h 22"/>
                <a:gd name="T26" fmla="*/ 73 w 103"/>
                <a:gd name="T27" fmla="*/ 18 h 22"/>
                <a:gd name="T28" fmla="*/ 59 w 103"/>
                <a:gd name="T29" fmla="*/ 21 h 22"/>
                <a:gd name="T30" fmla="*/ 42 w 103"/>
                <a:gd name="T31" fmla="*/ 22 h 22"/>
                <a:gd name="T32" fmla="*/ 22 w 103"/>
                <a:gd name="T33" fmla="*/ 22 h 22"/>
                <a:gd name="T34" fmla="*/ 0 w 103"/>
                <a:gd name="T35" fmla="*/ 20 h 22"/>
                <a:gd name="T36" fmla="*/ 2 w 103"/>
                <a:gd name="T37" fmla="*/ 14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22"/>
                <a:gd name="T59" fmla="*/ 103 w 10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22">
                  <a:moveTo>
                    <a:pt x="2" y="14"/>
                  </a:moveTo>
                  <a:lnTo>
                    <a:pt x="5" y="14"/>
                  </a:lnTo>
                  <a:lnTo>
                    <a:pt x="13" y="14"/>
                  </a:lnTo>
                  <a:lnTo>
                    <a:pt x="24" y="14"/>
                  </a:lnTo>
                  <a:lnTo>
                    <a:pt x="38" y="14"/>
                  </a:lnTo>
                  <a:lnTo>
                    <a:pt x="54" y="13"/>
                  </a:lnTo>
                  <a:lnTo>
                    <a:pt x="70" y="11"/>
                  </a:lnTo>
                  <a:lnTo>
                    <a:pt x="88" y="6"/>
                  </a:lnTo>
                  <a:lnTo>
                    <a:pt x="103" y="0"/>
                  </a:lnTo>
                  <a:lnTo>
                    <a:pt x="99" y="10"/>
                  </a:lnTo>
                  <a:lnTo>
                    <a:pt x="97" y="11"/>
                  </a:lnTo>
                  <a:lnTo>
                    <a:pt x="92" y="13"/>
                  </a:lnTo>
                  <a:lnTo>
                    <a:pt x="84" y="15"/>
                  </a:lnTo>
                  <a:lnTo>
                    <a:pt x="73" y="18"/>
                  </a:lnTo>
                  <a:lnTo>
                    <a:pt x="59" y="21"/>
                  </a:lnTo>
                  <a:lnTo>
                    <a:pt x="42" y="22"/>
                  </a:lnTo>
                  <a:lnTo>
                    <a:pt x="22" y="22"/>
                  </a:lnTo>
                  <a:lnTo>
                    <a:pt x="0" y="2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6" name="Freeform 96">
              <a:extLst>
                <a:ext uri="{FF2B5EF4-FFF2-40B4-BE49-F238E27FC236}">
                  <a16:creationId xmlns:a16="http://schemas.microsoft.com/office/drawing/2014/main" id="{425954E5-2D24-4A5C-898A-5BE8C869CE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4" y="1517"/>
              <a:ext cx="58" cy="11"/>
            </a:xfrm>
            <a:custGeom>
              <a:avLst/>
              <a:gdLst>
                <a:gd name="T0" fmla="*/ 0 w 115"/>
                <a:gd name="T1" fmla="*/ 0 h 22"/>
                <a:gd name="T2" fmla="*/ 1 w 115"/>
                <a:gd name="T3" fmla="*/ 0 h 22"/>
                <a:gd name="T4" fmla="*/ 4 w 115"/>
                <a:gd name="T5" fmla="*/ 3 h 22"/>
                <a:gd name="T6" fmla="*/ 11 w 115"/>
                <a:gd name="T7" fmla="*/ 4 h 22"/>
                <a:gd name="T8" fmla="*/ 21 w 115"/>
                <a:gd name="T9" fmla="*/ 6 h 22"/>
                <a:gd name="T10" fmla="*/ 34 w 115"/>
                <a:gd name="T11" fmla="*/ 7 h 22"/>
                <a:gd name="T12" fmla="*/ 51 w 115"/>
                <a:gd name="T13" fmla="*/ 10 h 22"/>
                <a:gd name="T14" fmla="*/ 71 w 115"/>
                <a:gd name="T15" fmla="*/ 10 h 22"/>
                <a:gd name="T16" fmla="*/ 97 w 115"/>
                <a:gd name="T17" fmla="*/ 10 h 22"/>
                <a:gd name="T18" fmla="*/ 98 w 115"/>
                <a:gd name="T19" fmla="*/ 10 h 22"/>
                <a:gd name="T20" fmla="*/ 102 w 115"/>
                <a:gd name="T21" fmla="*/ 11 h 22"/>
                <a:gd name="T22" fmla="*/ 107 w 115"/>
                <a:gd name="T23" fmla="*/ 12 h 22"/>
                <a:gd name="T24" fmla="*/ 112 w 115"/>
                <a:gd name="T25" fmla="*/ 13 h 22"/>
                <a:gd name="T26" fmla="*/ 115 w 115"/>
                <a:gd name="T27" fmla="*/ 15 h 22"/>
                <a:gd name="T28" fmla="*/ 115 w 115"/>
                <a:gd name="T29" fmla="*/ 16 h 22"/>
                <a:gd name="T30" fmla="*/ 112 w 115"/>
                <a:gd name="T31" fmla="*/ 19 h 22"/>
                <a:gd name="T32" fmla="*/ 104 w 115"/>
                <a:gd name="T33" fmla="*/ 21 h 22"/>
                <a:gd name="T34" fmla="*/ 94 w 115"/>
                <a:gd name="T35" fmla="*/ 22 h 22"/>
                <a:gd name="T36" fmla="*/ 81 w 115"/>
                <a:gd name="T37" fmla="*/ 22 h 22"/>
                <a:gd name="T38" fmla="*/ 64 w 115"/>
                <a:gd name="T39" fmla="*/ 22 h 22"/>
                <a:gd name="T40" fmla="*/ 47 w 115"/>
                <a:gd name="T41" fmla="*/ 22 h 22"/>
                <a:gd name="T42" fmla="*/ 31 w 115"/>
                <a:gd name="T43" fmla="*/ 21 h 22"/>
                <a:gd name="T44" fmla="*/ 17 w 115"/>
                <a:gd name="T45" fmla="*/ 19 h 22"/>
                <a:gd name="T46" fmla="*/ 7 w 115"/>
                <a:gd name="T47" fmla="*/ 16 h 22"/>
                <a:gd name="T48" fmla="*/ 1 w 115"/>
                <a:gd name="T49" fmla="*/ 13 h 22"/>
                <a:gd name="T50" fmla="*/ 0 w 115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"/>
                <a:gd name="T79" fmla="*/ 0 h 22"/>
                <a:gd name="T80" fmla="*/ 115 w 115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" h="22">
                  <a:moveTo>
                    <a:pt x="0" y="0"/>
                  </a:moveTo>
                  <a:lnTo>
                    <a:pt x="1" y="0"/>
                  </a:lnTo>
                  <a:lnTo>
                    <a:pt x="4" y="3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4" y="7"/>
                  </a:lnTo>
                  <a:lnTo>
                    <a:pt x="51" y="10"/>
                  </a:lnTo>
                  <a:lnTo>
                    <a:pt x="71" y="10"/>
                  </a:lnTo>
                  <a:lnTo>
                    <a:pt x="97" y="10"/>
                  </a:lnTo>
                  <a:lnTo>
                    <a:pt x="98" y="10"/>
                  </a:lnTo>
                  <a:lnTo>
                    <a:pt x="102" y="11"/>
                  </a:lnTo>
                  <a:lnTo>
                    <a:pt x="107" y="12"/>
                  </a:lnTo>
                  <a:lnTo>
                    <a:pt x="112" y="13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2" y="19"/>
                  </a:lnTo>
                  <a:lnTo>
                    <a:pt x="104" y="21"/>
                  </a:lnTo>
                  <a:lnTo>
                    <a:pt x="94" y="22"/>
                  </a:lnTo>
                  <a:lnTo>
                    <a:pt x="81" y="22"/>
                  </a:lnTo>
                  <a:lnTo>
                    <a:pt x="64" y="22"/>
                  </a:lnTo>
                  <a:lnTo>
                    <a:pt x="47" y="22"/>
                  </a:lnTo>
                  <a:lnTo>
                    <a:pt x="31" y="21"/>
                  </a:lnTo>
                  <a:lnTo>
                    <a:pt x="17" y="19"/>
                  </a:lnTo>
                  <a:lnTo>
                    <a:pt x="7" y="16"/>
                  </a:lnTo>
                  <a:lnTo>
                    <a:pt x="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7" name="Freeform 97">
              <a:extLst>
                <a:ext uri="{FF2B5EF4-FFF2-40B4-BE49-F238E27FC236}">
                  <a16:creationId xmlns:a16="http://schemas.microsoft.com/office/drawing/2014/main" id="{EE3F2721-D801-4618-A624-620DCF291A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3" y="1528"/>
              <a:ext cx="52" cy="9"/>
            </a:xfrm>
            <a:custGeom>
              <a:avLst/>
              <a:gdLst>
                <a:gd name="T0" fmla="*/ 101 w 104"/>
                <a:gd name="T1" fmla="*/ 8 h 19"/>
                <a:gd name="T2" fmla="*/ 99 w 104"/>
                <a:gd name="T3" fmla="*/ 8 h 19"/>
                <a:gd name="T4" fmla="*/ 91 w 104"/>
                <a:gd name="T5" fmla="*/ 9 h 19"/>
                <a:gd name="T6" fmla="*/ 79 w 104"/>
                <a:gd name="T7" fmla="*/ 9 h 19"/>
                <a:gd name="T8" fmla="*/ 65 w 104"/>
                <a:gd name="T9" fmla="*/ 11 h 19"/>
                <a:gd name="T10" fmla="*/ 49 w 104"/>
                <a:gd name="T11" fmla="*/ 9 h 19"/>
                <a:gd name="T12" fmla="*/ 33 w 104"/>
                <a:gd name="T13" fmla="*/ 8 h 19"/>
                <a:gd name="T14" fmla="*/ 16 w 104"/>
                <a:gd name="T15" fmla="*/ 5 h 19"/>
                <a:gd name="T16" fmla="*/ 0 w 104"/>
                <a:gd name="T17" fmla="*/ 0 h 19"/>
                <a:gd name="T18" fmla="*/ 3 w 104"/>
                <a:gd name="T19" fmla="*/ 9 h 19"/>
                <a:gd name="T20" fmla="*/ 5 w 104"/>
                <a:gd name="T21" fmla="*/ 11 h 19"/>
                <a:gd name="T22" fmla="*/ 10 w 104"/>
                <a:gd name="T23" fmla="*/ 12 h 19"/>
                <a:gd name="T24" fmla="*/ 19 w 104"/>
                <a:gd name="T25" fmla="*/ 14 h 19"/>
                <a:gd name="T26" fmla="*/ 31 w 104"/>
                <a:gd name="T27" fmla="*/ 16 h 19"/>
                <a:gd name="T28" fmla="*/ 44 w 104"/>
                <a:gd name="T29" fmla="*/ 19 h 19"/>
                <a:gd name="T30" fmla="*/ 62 w 104"/>
                <a:gd name="T31" fmla="*/ 19 h 19"/>
                <a:gd name="T32" fmla="*/ 83 w 104"/>
                <a:gd name="T33" fmla="*/ 18 h 19"/>
                <a:gd name="T34" fmla="*/ 104 w 104"/>
                <a:gd name="T35" fmla="*/ 14 h 19"/>
                <a:gd name="T36" fmla="*/ 101 w 104"/>
                <a:gd name="T37" fmla="*/ 8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19"/>
                <a:gd name="T59" fmla="*/ 104 w 104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19">
                  <a:moveTo>
                    <a:pt x="101" y="8"/>
                  </a:moveTo>
                  <a:lnTo>
                    <a:pt x="99" y="8"/>
                  </a:lnTo>
                  <a:lnTo>
                    <a:pt x="91" y="9"/>
                  </a:lnTo>
                  <a:lnTo>
                    <a:pt x="79" y="9"/>
                  </a:lnTo>
                  <a:lnTo>
                    <a:pt x="65" y="11"/>
                  </a:lnTo>
                  <a:lnTo>
                    <a:pt x="49" y="9"/>
                  </a:lnTo>
                  <a:lnTo>
                    <a:pt x="33" y="8"/>
                  </a:lnTo>
                  <a:lnTo>
                    <a:pt x="16" y="5"/>
                  </a:lnTo>
                  <a:lnTo>
                    <a:pt x="0" y="0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0" y="12"/>
                  </a:lnTo>
                  <a:lnTo>
                    <a:pt x="19" y="14"/>
                  </a:lnTo>
                  <a:lnTo>
                    <a:pt x="31" y="16"/>
                  </a:lnTo>
                  <a:lnTo>
                    <a:pt x="44" y="19"/>
                  </a:lnTo>
                  <a:lnTo>
                    <a:pt x="62" y="19"/>
                  </a:lnTo>
                  <a:lnTo>
                    <a:pt x="83" y="18"/>
                  </a:lnTo>
                  <a:lnTo>
                    <a:pt x="104" y="14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" name="Freeform 98">
              <a:extLst>
                <a:ext uri="{FF2B5EF4-FFF2-40B4-BE49-F238E27FC236}">
                  <a16:creationId xmlns:a16="http://schemas.microsoft.com/office/drawing/2014/main" id="{D506981B-CB81-4339-8B6D-2F67C9BC8B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2" y="1479"/>
              <a:ext cx="11" cy="24"/>
            </a:xfrm>
            <a:custGeom>
              <a:avLst/>
              <a:gdLst>
                <a:gd name="T0" fmla="*/ 20 w 20"/>
                <a:gd name="T1" fmla="*/ 2 h 49"/>
                <a:gd name="T2" fmla="*/ 5 w 20"/>
                <a:gd name="T3" fmla="*/ 49 h 49"/>
                <a:gd name="T4" fmla="*/ 0 w 20"/>
                <a:gd name="T5" fmla="*/ 46 h 49"/>
                <a:gd name="T6" fmla="*/ 9 w 20"/>
                <a:gd name="T7" fmla="*/ 0 h 49"/>
                <a:gd name="T8" fmla="*/ 20 w 20"/>
                <a:gd name="T9" fmla="*/ 2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9"/>
                <a:gd name="T17" fmla="*/ 20 w 2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9">
                  <a:moveTo>
                    <a:pt x="20" y="2"/>
                  </a:moveTo>
                  <a:lnTo>
                    <a:pt x="5" y="49"/>
                  </a:lnTo>
                  <a:lnTo>
                    <a:pt x="0" y="46"/>
                  </a:lnTo>
                  <a:lnTo>
                    <a:pt x="9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9" name="Freeform 99">
              <a:extLst>
                <a:ext uri="{FF2B5EF4-FFF2-40B4-BE49-F238E27FC236}">
                  <a16:creationId xmlns:a16="http://schemas.microsoft.com/office/drawing/2014/main" id="{C089BEA2-FCA8-4A81-A468-243B0B90DD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7" y="1480"/>
              <a:ext cx="11" cy="24"/>
            </a:xfrm>
            <a:custGeom>
              <a:avLst/>
              <a:gdLst>
                <a:gd name="T0" fmla="*/ 0 w 22"/>
                <a:gd name="T1" fmla="*/ 4 h 49"/>
                <a:gd name="T2" fmla="*/ 16 w 22"/>
                <a:gd name="T3" fmla="*/ 49 h 49"/>
                <a:gd name="T4" fmla="*/ 22 w 22"/>
                <a:gd name="T5" fmla="*/ 45 h 49"/>
                <a:gd name="T6" fmla="*/ 10 w 22"/>
                <a:gd name="T7" fmla="*/ 0 h 49"/>
                <a:gd name="T8" fmla="*/ 0 w 22"/>
                <a:gd name="T9" fmla="*/ 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9"/>
                <a:gd name="T17" fmla="*/ 22 w 2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9">
                  <a:moveTo>
                    <a:pt x="0" y="4"/>
                  </a:moveTo>
                  <a:lnTo>
                    <a:pt x="16" y="49"/>
                  </a:lnTo>
                  <a:lnTo>
                    <a:pt x="22" y="45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0" name="Freeform 100">
              <a:extLst>
                <a:ext uri="{FF2B5EF4-FFF2-40B4-BE49-F238E27FC236}">
                  <a16:creationId xmlns:a16="http://schemas.microsoft.com/office/drawing/2014/main" id="{B0C88313-FF09-4E6C-ADE5-3B54A001E3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518"/>
              <a:ext cx="6" cy="7"/>
            </a:xfrm>
            <a:custGeom>
              <a:avLst/>
              <a:gdLst>
                <a:gd name="T0" fmla="*/ 7 w 13"/>
                <a:gd name="T1" fmla="*/ 13 h 13"/>
                <a:gd name="T2" fmla="*/ 9 w 13"/>
                <a:gd name="T3" fmla="*/ 12 h 13"/>
                <a:gd name="T4" fmla="*/ 12 w 13"/>
                <a:gd name="T5" fmla="*/ 11 h 13"/>
                <a:gd name="T6" fmla="*/ 13 w 13"/>
                <a:gd name="T7" fmla="*/ 9 h 13"/>
                <a:gd name="T8" fmla="*/ 13 w 13"/>
                <a:gd name="T9" fmla="*/ 7 h 13"/>
                <a:gd name="T10" fmla="*/ 12 w 13"/>
                <a:gd name="T11" fmla="*/ 4 h 13"/>
                <a:gd name="T12" fmla="*/ 10 w 13"/>
                <a:gd name="T13" fmla="*/ 2 h 13"/>
                <a:gd name="T14" fmla="*/ 8 w 13"/>
                <a:gd name="T15" fmla="*/ 1 h 13"/>
                <a:gd name="T16" fmla="*/ 6 w 13"/>
                <a:gd name="T17" fmla="*/ 0 h 13"/>
                <a:gd name="T18" fmla="*/ 4 w 13"/>
                <a:gd name="T19" fmla="*/ 1 h 13"/>
                <a:gd name="T20" fmla="*/ 1 w 13"/>
                <a:gd name="T21" fmla="*/ 2 h 13"/>
                <a:gd name="T22" fmla="*/ 0 w 13"/>
                <a:gd name="T23" fmla="*/ 4 h 13"/>
                <a:gd name="T24" fmla="*/ 0 w 13"/>
                <a:gd name="T25" fmla="*/ 7 h 13"/>
                <a:gd name="T26" fmla="*/ 1 w 13"/>
                <a:gd name="T27" fmla="*/ 9 h 13"/>
                <a:gd name="T28" fmla="*/ 2 w 13"/>
                <a:gd name="T29" fmla="*/ 11 h 13"/>
                <a:gd name="T30" fmla="*/ 5 w 13"/>
                <a:gd name="T31" fmla="*/ 12 h 13"/>
                <a:gd name="T32" fmla="*/ 7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71" name="Group 101">
            <a:extLst>
              <a:ext uri="{FF2B5EF4-FFF2-40B4-BE49-F238E27FC236}">
                <a16:creationId xmlns:a16="http://schemas.microsoft.com/office/drawing/2014/main" id="{310B2F25-2602-40AD-957E-350713F694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51883" y="2559278"/>
            <a:ext cx="676607" cy="316158"/>
            <a:chOff x="4122" y="1185"/>
            <a:chExt cx="1150" cy="461"/>
          </a:xfrm>
        </p:grpSpPr>
        <p:sp>
          <p:nvSpPr>
            <p:cNvPr id="72" name="Freeform 102">
              <a:extLst>
                <a:ext uri="{FF2B5EF4-FFF2-40B4-BE49-F238E27FC236}">
                  <a16:creationId xmlns:a16="http://schemas.microsoft.com/office/drawing/2014/main" id="{4F1CB1B0-DADC-4BF7-9C1C-BC3B979371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9" y="1543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5 h 156"/>
                <a:gd name="T4" fmla="*/ 110 w 156"/>
                <a:gd name="T5" fmla="*/ 150 h 156"/>
                <a:gd name="T6" fmla="*/ 124 w 156"/>
                <a:gd name="T7" fmla="*/ 142 h 156"/>
                <a:gd name="T8" fmla="*/ 135 w 156"/>
                <a:gd name="T9" fmla="*/ 133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2 h 156"/>
                <a:gd name="T16" fmla="*/ 156 w 156"/>
                <a:gd name="T17" fmla="*/ 76 h 156"/>
                <a:gd name="T18" fmla="*/ 155 w 156"/>
                <a:gd name="T19" fmla="*/ 60 h 156"/>
                <a:gd name="T20" fmla="*/ 150 w 156"/>
                <a:gd name="T21" fmla="*/ 46 h 156"/>
                <a:gd name="T22" fmla="*/ 142 w 156"/>
                <a:gd name="T23" fmla="*/ 34 h 156"/>
                <a:gd name="T24" fmla="*/ 133 w 156"/>
                <a:gd name="T25" fmla="*/ 22 h 156"/>
                <a:gd name="T26" fmla="*/ 121 w 156"/>
                <a:gd name="T27" fmla="*/ 13 h 156"/>
                <a:gd name="T28" fmla="*/ 107 w 156"/>
                <a:gd name="T29" fmla="*/ 6 h 156"/>
                <a:gd name="T30" fmla="*/ 92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6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6 h 156"/>
                <a:gd name="T44" fmla="*/ 6 w 156"/>
                <a:gd name="T45" fmla="*/ 50 h 156"/>
                <a:gd name="T46" fmla="*/ 1 w 156"/>
                <a:gd name="T47" fmla="*/ 64 h 156"/>
                <a:gd name="T48" fmla="*/ 0 w 156"/>
                <a:gd name="T49" fmla="*/ 80 h 156"/>
                <a:gd name="T50" fmla="*/ 3 w 156"/>
                <a:gd name="T51" fmla="*/ 96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5 h 156"/>
                <a:gd name="T58" fmla="*/ 36 w 156"/>
                <a:gd name="T59" fmla="*/ 144 h 156"/>
                <a:gd name="T60" fmla="*/ 50 w 156"/>
                <a:gd name="T61" fmla="*/ 150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5"/>
                  </a:lnTo>
                  <a:lnTo>
                    <a:pt x="110" y="150"/>
                  </a:lnTo>
                  <a:lnTo>
                    <a:pt x="124" y="142"/>
                  </a:lnTo>
                  <a:lnTo>
                    <a:pt x="135" y="133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2"/>
                  </a:lnTo>
                  <a:lnTo>
                    <a:pt x="156" y="76"/>
                  </a:lnTo>
                  <a:lnTo>
                    <a:pt x="155" y="60"/>
                  </a:lnTo>
                  <a:lnTo>
                    <a:pt x="150" y="46"/>
                  </a:lnTo>
                  <a:lnTo>
                    <a:pt x="142" y="34"/>
                  </a:lnTo>
                  <a:lnTo>
                    <a:pt x="133" y="22"/>
                  </a:lnTo>
                  <a:lnTo>
                    <a:pt x="121" y="13"/>
                  </a:lnTo>
                  <a:lnTo>
                    <a:pt x="107" y="6"/>
                  </a:lnTo>
                  <a:lnTo>
                    <a:pt x="92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6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6"/>
                  </a:lnTo>
                  <a:lnTo>
                    <a:pt x="6" y="50"/>
                  </a:lnTo>
                  <a:lnTo>
                    <a:pt x="1" y="64"/>
                  </a:lnTo>
                  <a:lnTo>
                    <a:pt x="0" y="80"/>
                  </a:lnTo>
                  <a:lnTo>
                    <a:pt x="3" y="96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5"/>
                  </a:lnTo>
                  <a:lnTo>
                    <a:pt x="36" y="144"/>
                  </a:lnTo>
                  <a:lnTo>
                    <a:pt x="50" y="150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3" name="Freeform 103">
              <a:extLst>
                <a:ext uri="{FF2B5EF4-FFF2-40B4-BE49-F238E27FC236}">
                  <a16:creationId xmlns:a16="http://schemas.microsoft.com/office/drawing/2014/main" id="{7387C739-E9D4-435C-BED0-15AF1A5EDA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45" y="1559"/>
              <a:ext cx="46" cy="46"/>
            </a:xfrm>
            <a:custGeom>
              <a:avLst/>
              <a:gdLst>
                <a:gd name="T0" fmla="*/ 47 w 92"/>
                <a:gd name="T1" fmla="*/ 94 h 94"/>
                <a:gd name="T2" fmla="*/ 56 w 92"/>
                <a:gd name="T3" fmla="*/ 92 h 94"/>
                <a:gd name="T4" fmla="*/ 65 w 92"/>
                <a:gd name="T5" fmla="*/ 90 h 94"/>
                <a:gd name="T6" fmla="*/ 72 w 92"/>
                <a:gd name="T7" fmla="*/ 86 h 94"/>
                <a:gd name="T8" fmla="*/ 79 w 92"/>
                <a:gd name="T9" fmla="*/ 80 h 94"/>
                <a:gd name="T10" fmla="*/ 85 w 92"/>
                <a:gd name="T11" fmla="*/ 73 h 94"/>
                <a:gd name="T12" fmla="*/ 88 w 92"/>
                <a:gd name="T13" fmla="*/ 65 h 94"/>
                <a:gd name="T14" fmla="*/ 92 w 92"/>
                <a:gd name="T15" fmla="*/ 56 h 94"/>
                <a:gd name="T16" fmla="*/ 92 w 92"/>
                <a:gd name="T17" fmla="*/ 46 h 94"/>
                <a:gd name="T18" fmla="*/ 91 w 92"/>
                <a:gd name="T19" fmla="*/ 37 h 94"/>
                <a:gd name="T20" fmla="*/ 88 w 92"/>
                <a:gd name="T21" fmla="*/ 28 h 94"/>
                <a:gd name="T22" fmla="*/ 84 w 92"/>
                <a:gd name="T23" fmla="*/ 20 h 94"/>
                <a:gd name="T24" fmla="*/ 78 w 92"/>
                <a:gd name="T25" fmla="*/ 13 h 94"/>
                <a:gd name="T26" fmla="*/ 71 w 92"/>
                <a:gd name="T27" fmla="*/ 8 h 94"/>
                <a:gd name="T28" fmla="*/ 63 w 92"/>
                <a:gd name="T29" fmla="*/ 4 h 94"/>
                <a:gd name="T30" fmla="*/ 54 w 92"/>
                <a:gd name="T31" fmla="*/ 1 h 94"/>
                <a:gd name="T32" fmla="*/ 44 w 92"/>
                <a:gd name="T33" fmla="*/ 0 h 94"/>
                <a:gd name="T34" fmla="*/ 35 w 92"/>
                <a:gd name="T35" fmla="*/ 1 h 94"/>
                <a:gd name="T36" fmla="*/ 26 w 92"/>
                <a:gd name="T37" fmla="*/ 5 h 94"/>
                <a:gd name="T38" fmla="*/ 19 w 92"/>
                <a:gd name="T39" fmla="*/ 9 h 94"/>
                <a:gd name="T40" fmla="*/ 12 w 92"/>
                <a:gd name="T41" fmla="*/ 15 h 94"/>
                <a:gd name="T42" fmla="*/ 6 w 92"/>
                <a:gd name="T43" fmla="*/ 22 h 94"/>
                <a:gd name="T44" fmla="*/ 3 w 92"/>
                <a:gd name="T45" fmla="*/ 30 h 94"/>
                <a:gd name="T46" fmla="*/ 0 w 92"/>
                <a:gd name="T47" fmla="*/ 39 h 94"/>
                <a:gd name="T48" fmla="*/ 0 w 92"/>
                <a:gd name="T49" fmla="*/ 49 h 94"/>
                <a:gd name="T50" fmla="*/ 1 w 92"/>
                <a:gd name="T51" fmla="*/ 58 h 94"/>
                <a:gd name="T52" fmla="*/ 3 w 92"/>
                <a:gd name="T53" fmla="*/ 67 h 94"/>
                <a:gd name="T54" fmla="*/ 8 w 92"/>
                <a:gd name="T55" fmla="*/ 74 h 94"/>
                <a:gd name="T56" fmla="*/ 13 w 92"/>
                <a:gd name="T57" fmla="*/ 81 h 94"/>
                <a:gd name="T58" fmla="*/ 20 w 92"/>
                <a:gd name="T59" fmla="*/ 87 h 94"/>
                <a:gd name="T60" fmla="*/ 28 w 92"/>
                <a:gd name="T61" fmla="*/ 90 h 94"/>
                <a:gd name="T62" fmla="*/ 38 w 92"/>
                <a:gd name="T63" fmla="*/ 94 h 94"/>
                <a:gd name="T64" fmla="*/ 47 w 92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94"/>
                <a:gd name="T101" fmla="*/ 92 w 92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94">
                  <a:moveTo>
                    <a:pt x="47" y="94"/>
                  </a:moveTo>
                  <a:lnTo>
                    <a:pt x="56" y="92"/>
                  </a:lnTo>
                  <a:lnTo>
                    <a:pt x="65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88" y="65"/>
                  </a:lnTo>
                  <a:lnTo>
                    <a:pt x="92" y="5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8"/>
                  </a:lnTo>
                  <a:lnTo>
                    <a:pt x="84" y="20"/>
                  </a:lnTo>
                  <a:lnTo>
                    <a:pt x="78" y="13"/>
                  </a:lnTo>
                  <a:lnTo>
                    <a:pt x="71" y="8"/>
                  </a:lnTo>
                  <a:lnTo>
                    <a:pt x="63" y="4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6" y="5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6" y="22"/>
                  </a:lnTo>
                  <a:lnTo>
                    <a:pt x="3" y="30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1" y="58"/>
                  </a:lnTo>
                  <a:lnTo>
                    <a:pt x="3" y="67"/>
                  </a:lnTo>
                  <a:lnTo>
                    <a:pt x="8" y="74"/>
                  </a:lnTo>
                  <a:lnTo>
                    <a:pt x="13" y="81"/>
                  </a:lnTo>
                  <a:lnTo>
                    <a:pt x="20" y="87"/>
                  </a:lnTo>
                  <a:lnTo>
                    <a:pt x="28" y="90"/>
                  </a:lnTo>
                  <a:lnTo>
                    <a:pt x="38" y="94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" name="Freeform 104">
              <a:extLst>
                <a:ext uri="{FF2B5EF4-FFF2-40B4-BE49-F238E27FC236}">
                  <a16:creationId xmlns:a16="http://schemas.microsoft.com/office/drawing/2014/main" id="{7575ECDA-8722-4DBC-B6E5-64112A5461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4" y="1545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4 h 156"/>
                <a:gd name="T4" fmla="*/ 110 w 156"/>
                <a:gd name="T5" fmla="*/ 149 h 156"/>
                <a:gd name="T6" fmla="*/ 124 w 156"/>
                <a:gd name="T7" fmla="*/ 141 h 156"/>
                <a:gd name="T8" fmla="*/ 135 w 156"/>
                <a:gd name="T9" fmla="*/ 132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3 h 156"/>
                <a:gd name="T16" fmla="*/ 156 w 156"/>
                <a:gd name="T17" fmla="*/ 77 h 156"/>
                <a:gd name="T18" fmla="*/ 154 w 156"/>
                <a:gd name="T19" fmla="*/ 61 h 156"/>
                <a:gd name="T20" fmla="*/ 149 w 156"/>
                <a:gd name="T21" fmla="*/ 46 h 156"/>
                <a:gd name="T22" fmla="*/ 141 w 156"/>
                <a:gd name="T23" fmla="*/ 33 h 156"/>
                <a:gd name="T24" fmla="*/ 132 w 156"/>
                <a:gd name="T25" fmla="*/ 22 h 156"/>
                <a:gd name="T26" fmla="*/ 120 w 156"/>
                <a:gd name="T27" fmla="*/ 12 h 156"/>
                <a:gd name="T28" fmla="*/ 106 w 156"/>
                <a:gd name="T29" fmla="*/ 5 h 156"/>
                <a:gd name="T30" fmla="*/ 93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7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5 h 156"/>
                <a:gd name="T44" fmla="*/ 6 w 156"/>
                <a:gd name="T45" fmla="*/ 49 h 156"/>
                <a:gd name="T46" fmla="*/ 2 w 156"/>
                <a:gd name="T47" fmla="*/ 64 h 156"/>
                <a:gd name="T48" fmla="*/ 0 w 156"/>
                <a:gd name="T49" fmla="*/ 80 h 156"/>
                <a:gd name="T50" fmla="*/ 3 w 156"/>
                <a:gd name="T51" fmla="*/ 95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4 h 156"/>
                <a:gd name="T58" fmla="*/ 36 w 156"/>
                <a:gd name="T59" fmla="*/ 144 h 156"/>
                <a:gd name="T60" fmla="*/ 50 w 156"/>
                <a:gd name="T61" fmla="*/ 151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4"/>
                  </a:lnTo>
                  <a:lnTo>
                    <a:pt x="110" y="149"/>
                  </a:lnTo>
                  <a:lnTo>
                    <a:pt x="124" y="141"/>
                  </a:lnTo>
                  <a:lnTo>
                    <a:pt x="135" y="132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3"/>
                  </a:lnTo>
                  <a:lnTo>
                    <a:pt x="156" y="77"/>
                  </a:lnTo>
                  <a:lnTo>
                    <a:pt x="154" y="61"/>
                  </a:lnTo>
                  <a:lnTo>
                    <a:pt x="149" y="46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3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7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3" y="95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4"/>
                  </a:lnTo>
                  <a:lnTo>
                    <a:pt x="36" y="144"/>
                  </a:lnTo>
                  <a:lnTo>
                    <a:pt x="50" y="151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5" name="Freeform 105">
              <a:extLst>
                <a:ext uri="{FF2B5EF4-FFF2-40B4-BE49-F238E27FC236}">
                  <a16:creationId xmlns:a16="http://schemas.microsoft.com/office/drawing/2014/main" id="{A13D2D0A-9A02-43F9-B930-B3A868C1BB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97" y="1517"/>
              <a:ext cx="15" cy="17"/>
            </a:xfrm>
            <a:custGeom>
              <a:avLst/>
              <a:gdLst>
                <a:gd name="T0" fmla="*/ 17 w 32"/>
                <a:gd name="T1" fmla="*/ 35 h 35"/>
                <a:gd name="T2" fmla="*/ 22 w 32"/>
                <a:gd name="T3" fmla="*/ 34 h 35"/>
                <a:gd name="T4" fmla="*/ 27 w 32"/>
                <a:gd name="T5" fmla="*/ 29 h 35"/>
                <a:gd name="T6" fmla="*/ 30 w 32"/>
                <a:gd name="T7" fmla="*/ 24 h 35"/>
                <a:gd name="T8" fmla="*/ 32 w 32"/>
                <a:gd name="T9" fmla="*/ 17 h 35"/>
                <a:gd name="T10" fmla="*/ 30 w 32"/>
                <a:gd name="T11" fmla="*/ 11 h 35"/>
                <a:gd name="T12" fmla="*/ 27 w 32"/>
                <a:gd name="T13" fmla="*/ 5 h 35"/>
                <a:gd name="T14" fmla="*/ 22 w 32"/>
                <a:gd name="T15" fmla="*/ 1 h 35"/>
                <a:gd name="T16" fmla="*/ 15 w 32"/>
                <a:gd name="T17" fmla="*/ 0 h 35"/>
                <a:gd name="T18" fmla="*/ 9 w 32"/>
                <a:gd name="T19" fmla="*/ 1 h 35"/>
                <a:gd name="T20" fmla="*/ 4 w 32"/>
                <a:gd name="T21" fmla="*/ 5 h 35"/>
                <a:gd name="T22" fmla="*/ 0 w 32"/>
                <a:gd name="T23" fmla="*/ 11 h 35"/>
                <a:gd name="T24" fmla="*/ 0 w 32"/>
                <a:gd name="T25" fmla="*/ 17 h 35"/>
                <a:gd name="T26" fmla="*/ 2 w 32"/>
                <a:gd name="T27" fmla="*/ 24 h 35"/>
                <a:gd name="T28" fmla="*/ 5 w 32"/>
                <a:gd name="T29" fmla="*/ 30 h 35"/>
                <a:gd name="T30" fmla="*/ 10 w 32"/>
                <a:gd name="T31" fmla="*/ 34 h 35"/>
                <a:gd name="T32" fmla="*/ 17 w 32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7" y="35"/>
                  </a:moveTo>
                  <a:lnTo>
                    <a:pt x="22" y="34"/>
                  </a:lnTo>
                  <a:lnTo>
                    <a:pt x="27" y="29"/>
                  </a:lnTo>
                  <a:lnTo>
                    <a:pt x="30" y="24"/>
                  </a:lnTo>
                  <a:lnTo>
                    <a:pt x="32" y="17"/>
                  </a:lnTo>
                  <a:lnTo>
                    <a:pt x="30" y="11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30"/>
                  </a:lnTo>
                  <a:lnTo>
                    <a:pt x="10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6" name="Freeform 106">
              <a:extLst>
                <a:ext uri="{FF2B5EF4-FFF2-40B4-BE49-F238E27FC236}">
                  <a16:creationId xmlns:a16="http://schemas.microsoft.com/office/drawing/2014/main" id="{B467CD0B-09AE-4A5B-A754-124E8B94B0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18" y="1531"/>
              <a:ext cx="15" cy="18"/>
            </a:xfrm>
            <a:custGeom>
              <a:avLst/>
              <a:gdLst>
                <a:gd name="T0" fmla="*/ 16 w 31"/>
                <a:gd name="T1" fmla="*/ 36 h 36"/>
                <a:gd name="T2" fmla="*/ 23 w 31"/>
                <a:gd name="T3" fmla="*/ 33 h 36"/>
                <a:gd name="T4" fmla="*/ 27 w 31"/>
                <a:gd name="T5" fmla="*/ 30 h 36"/>
                <a:gd name="T6" fmla="*/ 31 w 31"/>
                <a:gd name="T7" fmla="*/ 24 h 36"/>
                <a:gd name="T8" fmla="*/ 31 w 31"/>
                <a:gd name="T9" fmla="*/ 17 h 36"/>
                <a:gd name="T10" fmla="*/ 30 w 31"/>
                <a:gd name="T11" fmla="*/ 10 h 36"/>
                <a:gd name="T12" fmla="*/ 26 w 31"/>
                <a:gd name="T13" fmla="*/ 5 h 36"/>
                <a:gd name="T14" fmla="*/ 22 w 31"/>
                <a:gd name="T15" fmla="*/ 1 h 36"/>
                <a:gd name="T16" fmla="*/ 15 w 31"/>
                <a:gd name="T17" fmla="*/ 0 h 36"/>
                <a:gd name="T18" fmla="*/ 9 w 31"/>
                <a:gd name="T19" fmla="*/ 1 h 36"/>
                <a:gd name="T20" fmla="*/ 4 w 31"/>
                <a:gd name="T21" fmla="*/ 6 h 36"/>
                <a:gd name="T22" fmla="*/ 1 w 31"/>
                <a:gd name="T23" fmla="*/ 12 h 36"/>
                <a:gd name="T24" fmla="*/ 0 w 31"/>
                <a:gd name="T25" fmla="*/ 18 h 36"/>
                <a:gd name="T26" fmla="*/ 1 w 31"/>
                <a:gd name="T27" fmla="*/ 25 h 36"/>
                <a:gd name="T28" fmla="*/ 4 w 31"/>
                <a:gd name="T29" fmla="*/ 30 h 36"/>
                <a:gd name="T30" fmla="*/ 9 w 31"/>
                <a:gd name="T31" fmla="*/ 35 h 36"/>
                <a:gd name="T32" fmla="*/ 16 w 31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6"/>
                <a:gd name="T53" fmla="*/ 31 w 3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6">
                  <a:moveTo>
                    <a:pt x="16" y="36"/>
                  </a:moveTo>
                  <a:lnTo>
                    <a:pt x="23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1" y="17"/>
                  </a:lnTo>
                  <a:lnTo>
                    <a:pt x="30" y="10"/>
                  </a:lnTo>
                  <a:lnTo>
                    <a:pt x="26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6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" name="Freeform 107">
              <a:extLst>
                <a:ext uri="{FF2B5EF4-FFF2-40B4-BE49-F238E27FC236}">
                  <a16:creationId xmlns:a16="http://schemas.microsoft.com/office/drawing/2014/main" id="{B32DBAF2-F1D4-4606-BDE2-5F7BC07F3D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4" y="1532"/>
              <a:ext cx="16" cy="18"/>
            </a:xfrm>
            <a:custGeom>
              <a:avLst/>
              <a:gdLst>
                <a:gd name="T0" fmla="*/ 17 w 33"/>
                <a:gd name="T1" fmla="*/ 36 h 36"/>
                <a:gd name="T2" fmla="*/ 11 w 33"/>
                <a:gd name="T3" fmla="*/ 35 h 36"/>
                <a:gd name="T4" fmla="*/ 5 w 33"/>
                <a:gd name="T5" fmla="*/ 30 h 36"/>
                <a:gd name="T6" fmla="*/ 2 w 33"/>
                <a:gd name="T7" fmla="*/ 26 h 36"/>
                <a:gd name="T8" fmla="*/ 0 w 33"/>
                <a:gd name="T9" fmla="*/ 19 h 36"/>
                <a:gd name="T10" fmla="*/ 2 w 33"/>
                <a:gd name="T11" fmla="*/ 12 h 36"/>
                <a:gd name="T12" fmla="*/ 5 w 33"/>
                <a:gd name="T13" fmla="*/ 6 h 36"/>
                <a:gd name="T14" fmla="*/ 10 w 33"/>
                <a:gd name="T15" fmla="*/ 3 h 36"/>
                <a:gd name="T16" fmla="*/ 17 w 33"/>
                <a:gd name="T17" fmla="*/ 0 h 36"/>
                <a:gd name="T18" fmla="*/ 22 w 33"/>
                <a:gd name="T19" fmla="*/ 1 h 36"/>
                <a:gd name="T20" fmla="*/ 28 w 33"/>
                <a:gd name="T21" fmla="*/ 5 h 36"/>
                <a:gd name="T22" fmla="*/ 32 w 33"/>
                <a:gd name="T23" fmla="*/ 11 h 36"/>
                <a:gd name="T24" fmla="*/ 33 w 33"/>
                <a:gd name="T25" fmla="*/ 18 h 36"/>
                <a:gd name="T26" fmla="*/ 32 w 33"/>
                <a:gd name="T27" fmla="*/ 24 h 36"/>
                <a:gd name="T28" fmla="*/ 28 w 33"/>
                <a:gd name="T29" fmla="*/ 30 h 36"/>
                <a:gd name="T30" fmla="*/ 23 w 33"/>
                <a:gd name="T31" fmla="*/ 35 h 36"/>
                <a:gd name="T32" fmla="*/ 17 w 33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6"/>
                <a:gd name="T53" fmla="*/ 33 w 3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6">
                  <a:moveTo>
                    <a:pt x="17" y="36"/>
                  </a:moveTo>
                  <a:lnTo>
                    <a:pt x="11" y="35"/>
                  </a:lnTo>
                  <a:lnTo>
                    <a:pt x="5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8" y="5"/>
                  </a:lnTo>
                  <a:lnTo>
                    <a:pt x="32" y="11"/>
                  </a:lnTo>
                  <a:lnTo>
                    <a:pt x="33" y="18"/>
                  </a:lnTo>
                  <a:lnTo>
                    <a:pt x="32" y="24"/>
                  </a:lnTo>
                  <a:lnTo>
                    <a:pt x="28" y="30"/>
                  </a:lnTo>
                  <a:lnTo>
                    <a:pt x="23" y="35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8" name="Freeform 108">
              <a:extLst>
                <a:ext uri="{FF2B5EF4-FFF2-40B4-BE49-F238E27FC236}">
                  <a16:creationId xmlns:a16="http://schemas.microsoft.com/office/drawing/2014/main" id="{B511DB58-FF27-46F3-A07C-BEA1AA6141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54" y="1543"/>
              <a:ext cx="16" cy="17"/>
            </a:xfrm>
            <a:custGeom>
              <a:avLst/>
              <a:gdLst>
                <a:gd name="T0" fmla="*/ 17 w 33"/>
                <a:gd name="T1" fmla="*/ 35 h 35"/>
                <a:gd name="T2" fmla="*/ 10 w 33"/>
                <a:gd name="T3" fmla="*/ 34 h 35"/>
                <a:gd name="T4" fmla="*/ 5 w 33"/>
                <a:gd name="T5" fmla="*/ 30 h 35"/>
                <a:gd name="T6" fmla="*/ 2 w 33"/>
                <a:gd name="T7" fmla="*/ 24 h 35"/>
                <a:gd name="T8" fmla="*/ 0 w 33"/>
                <a:gd name="T9" fmla="*/ 17 h 35"/>
                <a:gd name="T10" fmla="*/ 2 w 33"/>
                <a:gd name="T11" fmla="*/ 11 h 35"/>
                <a:gd name="T12" fmla="*/ 5 w 33"/>
                <a:gd name="T13" fmla="*/ 5 h 35"/>
                <a:gd name="T14" fmla="*/ 10 w 33"/>
                <a:gd name="T15" fmla="*/ 1 h 35"/>
                <a:gd name="T16" fmla="*/ 15 w 33"/>
                <a:gd name="T17" fmla="*/ 0 h 35"/>
                <a:gd name="T18" fmla="*/ 22 w 33"/>
                <a:gd name="T19" fmla="*/ 1 h 35"/>
                <a:gd name="T20" fmla="*/ 27 w 33"/>
                <a:gd name="T21" fmla="*/ 5 h 35"/>
                <a:gd name="T22" fmla="*/ 30 w 33"/>
                <a:gd name="T23" fmla="*/ 9 h 35"/>
                <a:gd name="T24" fmla="*/ 33 w 33"/>
                <a:gd name="T25" fmla="*/ 16 h 35"/>
                <a:gd name="T26" fmla="*/ 31 w 33"/>
                <a:gd name="T27" fmla="*/ 23 h 35"/>
                <a:gd name="T28" fmla="*/ 28 w 33"/>
                <a:gd name="T29" fmla="*/ 29 h 35"/>
                <a:gd name="T30" fmla="*/ 23 w 33"/>
                <a:gd name="T31" fmla="*/ 34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10" y="34"/>
                  </a:lnTo>
                  <a:lnTo>
                    <a:pt x="5" y="30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3" y="16"/>
                  </a:lnTo>
                  <a:lnTo>
                    <a:pt x="31" y="23"/>
                  </a:lnTo>
                  <a:lnTo>
                    <a:pt x="28" y="29"/>
                  </a:lnTo>
                  <a:lnTo>
                    <a:pt x="23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9" name="Freeform 109">
              <a:extLst>
                <a:ext uri="{FF2B5EF4-FFF2-40B4-BE49-F238E27FC236}">
                  <a16:creationId xmlns:a16="http://schemas.microsoft.com/office/drawing/2014/main" id="{0348A2B1-EF1E-42B4-A2AA-C366555A65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3" y="1554"/>
              <a:ext cx="48" cy="86"/>
            </a:xfrm>
            <a:custGeom>
              <a:avLst/>
              <a:gdLst>
                <a:gd name="T0" fmla="*/ 79 w 96"/>
                <a:gd name="T1" fmla="*/ 90 h 173"/>
                <a:gd name="T2" fmla="*/ 73 w 96"/>
                <a:gd name="T3" fmla="*/ 91 h 173"/>
                <a:gd name="T4" fmla="*/ 68 w 96"/>
                <a:gd name="T5" fmla="*/ 95 h 173"/>
                <a:gd name="T6" fmla="*/ 65 w 96"/>
                <a:gd name="T7" fmla="*/ 99 h 173"/>
                <a:gd name="T8" fmla="*/ 65 w 96"/>
                <a:gd name="T9" fmla="*/ 106 h 173"/>
                <a:gd name="T10" fmla="*/ 65 w 96"/>
                <a:gd name="T11" fmla="*/ 115 h 173"/>
                <a:gd name="T12" fmla="*/ 57 w 96"/>
                <a:gd name="T13" fmla="*/ 111 h 173"/>
                <a:gd name="T14" fmla="*/ 56 w 96"/>
                <a:gd name="T15" fmla="*/ 62 h 173"/>
                <a:gd name="T16" fmla="*/ 73 w 96"/>
                <a:gd name="T17" fmla="*/ 0 h 173"/>
                <a:gd name="T18" fmla="*/ 33 w 96"/>
                <a:gd name="T19" fmla="*/ 16 h 173"/>
                <a:gd name="T20" fmla="*/ 37 w 96"/>
                <a:gd name="T21" fmla="*/ 58 h 173"/>
                <a:gd name="T22" fmla="*/ 14 w 96"/>
                <a:gd name="T23" fmla="*/ 24 h 173"/>
                <a:gd name="T24" fmla="*/ 3 w 96"/>
                <a:gd name="T25" fmla="*/ 33 h 173"/>
                <a:gd name="T26" fmla="*/ 37 w 96"/>
                <a:gd name="T27" fmla="*/ 63 h 173"/>
                <a:gd name="T28" fmla="*/ 42 w 96"/>
                <a:gd name="T29" fmla="*/ 112 h 173"/>
                <a:gd name="T30" fmla="*/ 30 w 96"/>
                <a:gd name="T31" fmla="*/ 118 h 173"/>
                <a:gd name="T32" fmla="*/ 30 w 96"/>
                <a:gd name="T33" fmla="*/ 107 h 173"/>
                <a:gd name="T34" fmla="*/ 29 w 96"/>
                <a:gd name="T35" fmla="*/ 100 h 173"/>
                <a:gd name="T36" fmla="*/ 26 w 96"/>
                <a:gd name="T37" fmla="*/ 96 h 173"/>
                <a:gd name="T38" fmla="*/ 21 w 96"/>
                <a:gd name="T39" fmla="*/ 92 h 173"/>
                <a:gd name="T40" fmla="*/ 15 w 96"/>
                <a:gd name="T41" fmla="*/ 91 h 173"/>
                <a:gd name="T42" fmla="*/ 10 w 96"/>
                <a:gd name="T43" fmla="*/ 92 h 173"/>
                <a:gd name="T44" fmla="*/ 5 w 96"/>
                <a:gd name="T45" fmla="*/ 96 h 173"/>
                <a:gd name="T46" fmla="*/ 2 w 96"/>
                <a:gd name="T47" fmla="*/ 101 h 173"/>
                <a:gd name="T48" fmla="*/ 0 w 96"/>
                <a:gd name="T49" fmla="*/ 108 h 173"/>
                <a:gd name="T50" fmla="*/ 2 w 96"/>
                <a:gd name="T51" fmla="*/ 157 h 173"/>
                <a:gd name="T52" fmla="*/ 3 w 96"/>
                <a:gd name="T53" fmla="*/ 164 h 173"/>
                <a:gd name="T54" fmla="*/ 6 w 96"/>
                <a:gd name="T55" fmla="*/ 168 h 173"/>
                <a:gd name="T56" fmla="*/ 11 w 96"/>
                <a:gd name="T57" fmla="*/ 172 h 173"/>
                <a:gd name="T58" fmla="*/ 17 w 96"/>
                <a:gd name="T59" fmla="*/ 173 h 173"/>
                <a:gd name="T60" fmla="*/ 22 w 96"/>
                <a:gd name="T61" fmla="*/ 172 h 173"/>
                <a:gd name="T62" fmla="*/ 28 w 96"/>
                <a:gd name="T63" fmla="*/ 167 h 173"/>
                <a:gd name="T64" fmla="*/ 30 w 96"/>
                <a:gd name="T65" fmla="*/ 162 h 173"/>
                <a:gd name="T66" fmla="*/ 32 w 96"/>
                <a:gd name="T67" fmla="*/ 156 h 173"/>
                <a:gd name="T68" fmla="*/ 32 w 96"/>
                <a:gd name="T69" fmla="*/ 136 h 173"/>
                <a:gd name="T70" fmla="*/ 65 w 96"/>
                <a:gd name="T71" fmla="*/ 136 h 173"/>
                <a:gd name="T72" fmla="*/ 66 w 96"/>
                <a:gd name="T73" fmla="*/ 156 h 173"/>
                <a:gd name="T74" fmla="*/ 67 w 96"/>
                <a:gd name="T75" fmla="*/ 162 h 173"/>
                <a:gd name="T76" fmla="*/ 71 w 96"/>
                <a:gd name="T77" fmla="*/ 167 h 173"/>
                <a:gd name="T78" fmla="*/ 75 w 96"/>
                <a:gd name="T79" fmla="*/ 171 h 173"/>
                <a:gd name="T80" fmla="*/ 81 w 96"/>
                <a:gd name="T81" fmla="*/ 172 h 173"/>
                <a:gd name="T82" fmla="*/ 87 w 96"/>
                <a:gd name="T83" fmla="*/ 171 h 173"/>
                <a:gd name="T84" fmla="*/ 91 w 96"/>
                <a:gd name="T85" fmla="*/ 166 h 173"/>
                <a:gd name="T86" fmla="*/ 95 w 96"/>
                <a:gd name="T87" fmla="*/ 161 h 173"/>
                <a:gd name="T88" fmla="*/ 96 w 96"/>
                <a:gd name="T89" fmla="*/ 154 h 173"/>
                <a:gd name="T90" fmla="*/ 95 w 96"/>
                <a:gd name="T91" fmla="*/ 106 h 173"/>
                <a:gd name="T92" fmla="*/ 94 w 96"/>
                <a:gd name="T93" fmla="*/ 99 h 173"/>
                <a:gd name="T94" fmla="*/ 90 w 96"/>
                <a:gd name="T95" fmla="*/ 95 h 173"/>
                <a:gd name="T96" fmla="*/ 86 w 96"/>
                <a:gd name="T97" fmla="*/ 91 h 173"/>
                <a:gd name="T98" fmla="*/ 79 w 96"/>
                <a:gd name="T99" fmla="*/ 90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73"/>
                <a:gd name="T152" fmla="*/ 96 w 96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73">
                  <a:moveTo>
                    <a:pt x="79" y="90"/>
                  </a:moveTo>
                  <a:lnTo>
                    <a:pt x="73" y="91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5" y="106"/>
                  </a:lnTo>
                  <a:lnTo>
                    <a:pt x="65" y="115"/>
                  </a:lnTo>
                  <a:lnTo>
                    <a:pt x="57" y="111"/>
                  </a:lnTo>
                  <a:lnTo>
                    <a:pt x="56" y="62"/>
                  </a:lnTo>
                  <a:lnTo>
                    <a:pt x="73" y="0"/>
                  </a:lnTo>
                  <a:lnTo>
                    <a:pt x="33" y="16"/>
                  </a:lnTo>
                  <a:lnTo>
                    <a:pt x="37" y="58"/>
                  </a:lnTo>
                  <a:lnTo>
                    <a:pt x="14" y="24"/>
                  </a:lnTo>
                  <a:lnTo>
                    <a:pt x="3" y="33"/>
                  </a:lnTo>
                  <a:lnTo>
                    <a:pt x="37" y="63"/>
                  </a:lnTo>
                  <a:lnTo>
                    <a:pt x="42" y="112"/>
                  </a:lnTo>
                  <a:lnTo>
                    <a:pt x="30" y="118"/>
                  </a:lnTo>
                  <a:lnTo>
                    <a:pt x="30" y="107"/>
                  </a:lnTo>
                  <a:lnTo>
                    <a:pt x="29" y="100"/>
                  </a:lnTo>
                  <a:lnTo>
                    <a:pt x="26" y="96"/>
                  </a:lnTo>
                  <a:lnTo>
                    <a:pt x="21" y="92"/>
                  </a:lnTo>
                  <a:lnTo>
                    <a:pt x="15" y="91"/>
                  </a:lnTo>
                  <a:lnTo>
                    <a:pt x="10" y="92"/>
                  </a:lnTo>
                  <a:lnTo>
                    <a:pt x="5" y="96"/>
                  </a:lnTo>
                  <a:lnTo>
                    <a:pt x="2" y="101"/>
                  </a:lnTo>
                  <a:lnTo>
                    <a:pt x="0" y="108"/>
                  </a:lnTo>
                  <a:lnTo>
                    <a:pt x="2" y="157"/>
                  </a:lnTo>
                  <a:lnTo>
                    <a:pt x="3" y="164"/>
                  </a:lnTo>
                  <a:lnTo>
                    <a:pt x="6" y="168"/>
                  </a:lnTo>
                  <a:lnTo>
                    <a:pt x="11" y="172"/>
                  </a:lnTo>
                  <a:lnTo>
                    <a:pt x="17" y="173"/>
                  </a:lnTo>
                  <a:lnTo>
                    <a:pt x="22" y="172"/>
                  </a:lnTo>
                  <a:lnTo>
                    <a:pt x="28" y="167"/>
                  </a:lnTo>
                  <a:lnTo>
                    <a:pt x="30" y="162"/>
                  </a:lnTo>
                  <a:lnTo>
                    <a:pt x="32" y="156"/>
                  </a:lnTo>
                  <a:lnTo>
                    <a:pt x="32" y="136"/>
                  </a:lnTo>
                  <a:lnTo>
                    <a:pt x="65" y="136"/>
                  </a:lnTo>
                  <a:lnTo>
                    <a:pt x="66" y="156"/>
                  </a:lnTo>
                  <a:lnTo>
                    <a:pt x="67" y="162"/>
                  </a:lnTo>
                  <a:lnTo>
                    <a:pt x="71" y="167"/>
                  </a:lnTo>
                  <a:lnTo>
                    <a:pt x="75" y="171"/>
                  </a:lnTo>
                  <a:lnTo>
                    <a:pt x="81" y="172"/>
                  </a:lnTo>
                  <a:lnTo>
                    <a:pt x="87" y="171"/>
                  </a:lnTo>
                  <a:lnTo>
                    <a:pt x="91" y="166"/>
                  </a:lnTo>
                  <a:lnTo>
                    <a:pt x="95" y="161"/>
                  </a:lnTo>
                  <a:lnTo>
                    <a:pt x="96" y="154"/>
                  </a:lnTo>
                  <a:lnTo>
                    <a:pt x="95" y="106"/>
                  </a:lnTo>
                  <a:lnTo>
                    <a:pt x="94" y="99"/>
                  </a:lnTo>
                  <a:lnTo>
                    <a:pt x="90" y="95"/>
                  </a:lnTo>
                  <a:lnTo>
                    <a:pt x="86" y="91"/>
                  </a:lnTo>
                  <a:lnTo>
                    <a:pt x="79" y="9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0" name="Freeform 110">
              <a:extLst>
                <a:ext uri="{FF2B5EF4-FFF2-40B4-BE49-F238E27FC236}">
                  <a16:creationId xmlns:a16="http://schemas.microsoft.com/office/drawing/2014/main" id="{C2FC2944-7520-4C99-974A-465DDDF333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583"/>
              <a:ext cx="30" cy="53"/>
            </a:xfrm>
            <a:custGeom>
              <a:avLst/>
              <a:gdLst>
                <a:gd name="T0" fmla="*/ 49 w 60"/>
                <a:gd name="T1" fmla="*/ 54 h 106"/>
                <a:gd name="T2" fmla="*/ 46 w 60"/>
                <a:gd name="T3" fmla="*/ 55 h 106"/>
                <a:gd name="T4" fmla="*/ 44 w 60"/>
                <a:gd name="T5" fmla="*/ 57 h 106"/>
                <a:gd name="T6" fmla="*/ 41 w 60"/>
                <a:gd name="T7" fmla="*/ 61 h 106"/>
                <a:gd name="T8" fmla="*/ 40 w 60"/>
                <a:gd name="T9" fmla="*/ 64 h 106"/>
                <a:gd name="T10" fmla="*/ 40 w 60"/>
                <a:gd name="T11" fmla="*/ 70 h 106"/>
                <a:gd name="T12" fmla="*/ 34 w 60"/>
                <a:gd name="T13" fmla="*/ 68 h 106"/>
                <a:gd name="T14" fmla="*/ 35 w 60"/>
                <a:gd name="T15" fmla="*/ 35 h 106"/>
                <a:gd name="T16" fmla="*/ 42 w 60"/>
                <a:gd name="T17" fmla="*/ 0 h 106"/>
                <a:gd name="T18" fmla="*/ 19 w 60"/>
                <a:gd name="T19" fmla="*/ 9 h 106"/>
                <a:gd name="T20" fmla="*/ 22 w 60"/>
                <a:gd name="T21" fmla="*/ 37 h 106"/>
                <a:gd name="T22" fmla="*/ 25 w 60"/>
                <a:gd name="T23" fmla="*/ 68 h 106"/>
                <a:gd name="T24" fmla="*/ 18 w 60"/>
                <a:gd name="T25" fmla="*/ 72 h 106"/>
                <a:gd name="T26" fmla="*/ 18 w 60"/>
                <a:gd name="T27" fmla="*/ 65 h 106"/>
                <a:gd name="T28" fmla="*/ 17 w 60"/>
                <a:gd name="T29" fmla="*/ 61 h 106"/>
                <a:gd name="T30" fmla="*/ 16 w 60"/>
                <a:gd name="T31" fmla="*/ 58 h 106"/>
                <a:gd name="T32" fmla="*/ 12 w 60"/>
                <a:gd name="T33" fmla="*/ 56 h 106"/>
                <a:gd name="T34" fmla="*/ 9 w 60"/>
                <a:gd name="T35" fmla="*/ 55 h 106"/>
                <a:gd name="T36" fmla="*/ 6 w 60"/>
                <a:gd name="T37" fmla="*/ 56 h 106"/>
                <a:gd name="T38" fmla="*/ 2 w 60"/>
                <a:gd name="T39" fmla="*/ 58 h 106"/>
                <a:gd name="T40" fmla="*/ 0 w 60"/>
                <a:gd name="T41" fmla="*/ 61 h 106"/>
                <a:gd name="T42" fmla="*/ 0 w 60"/>
                <a:gd name="T43" fmla="*/ 65 h 106"/>
                <a:gd name="T44" fmla="*/ 0 w 60"/>
                <a:gd name="T45" fmla="*/ 95 h 106"/>
                <a:gd name="T46" fmla="*/ 1 w 60"/>
                <a:gd name="T47" fmla="*/ 100 h 106"/>
                <a:gd name="T48" fmla="*/ 3 w 60"/>
                <a:gd name="T49" fmla="*/ 102 h 106"/>
                <a:gd name="T50" fmla="*/ 6 w 60"/>
                <a:gd name="T51" fmla="*/ 104 h 106"/>
                <a:gd name="T52" fmla="*/ 9 w 60"/>
                <a:gd name="T53" fmla="*/ 106 h 106"/>
                <a:gd name="T54" fmla="*/ 12 w 60"/>
                <a:gd name="T55" fmla="*/ 104 h 106"/>
                <a:gd name="T56" fmla="*/ 16 w 60"/>
                <a:gd name="T57" fmla="*/ 102 h 106"/>
                <a:gd name="T58" fmla="*/ 17 w 60"/>
                <a:gd name="T59" fmla="*/ 100 h 106"/>
                <a:gd name="T60" fmla="*/ 18 w 60"/>
                <a:gd name="T61" fmla="*/ 95 h 106"/>
                <a:gd name="T62" fmla="*/ 18 w 60"/>
                <a:gd name="T63" fmla="*/ 84 h 106"/>
                <a:gd name="T64" fmla="*/ 40 w 60"/>
                <a:gd name="T65" fmla="*/ 83 h 106"/>
                <a:gd name="T66" fmla="*/ 41 w 60"/>
                <a:gd name="T67" fmla="*/ 94 h 106"/>
                <a:gd name="T68" fmla="*/ 42 w 60"/>
                <a:gd name="T69" fmla="*/ 99 h 106"/>
                <a:gd name="T70" fmla="*/ 45 w 60"/>
                <a:gd name="T71" fmla="*/ 101 h 106"/>
                <a:gd name="T72" fmla="*/ 47 w 60"/>
                <a:gd name="T73" fmla="*/ 103 h 106"/>
                <a:gd name="T74" fmla="*/ 50 w 60"/>
                <a:gd name="T75" fmla="*/ 104 h 106"/>
                <a:gd name="T76" fmla="*/ 54 w 60"/>
                <a:gd name="T77" fmla="*/ 103 h 106"/>
                <a:gd name="T78" fmla="*/ 57 w 60"/>
                <a:gd name="T79" fmla="*/ 101 h 106"/>
                <a:gd name="T80" fmla="*/ 59 w 60"/>
                <a:gd name="T81" fmla="*/ 99 h 106"/>
                <a:gd name="T82" fmla="*/ 60 w 60"/>
                <a:gd name="T83" fmla="*/ 94 h 106"/>
                <a:gd name="T84" fmla="*/ 59 w 60"/>
                <a:gd name="T85" fmla="*/ 64 h 106"/>
                <a:gd name="T86" fmla="*/ 57 w 60"/>
                <a:gd name="T87" fmla="*/ 60 h 106"/>
                <a:gd name="T88" fmla="*/ 56 w 60"/>
                <a:gd name="T89" fmla="*/ 57 h 106"/>
                <a:gd name="T90" fmla="*/ 53 w 60"/>
                <a:gd name="T91" fmla="*/ 55 h 106"/>
                <a:gd name="T92" fmla="*/ 49 w 60"/>
                <a:gd name="T93" fmla="*/ 5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106"/>
                <a:gd name="T143" fmla="*/ 60 w 60"/>
                <a:gd name="T144" fmla="*/ 106 h 1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106">
                  <a:moveTo>
                    <a:pt x="49" y="54"/>
                  </a:moveTo>
                  <a:lnTo>
                    <a:pt x="46" y="55"/>
                  </a:lnTo>
                  <a:lnTo>
                    <a:pt x="44" y="57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0" y="70"/>
                  </a:lnTo>
                  <a:lnTo>
                    <a:pt x="34" y="68"/>
                  </a:lnTo>
                  <a:lnTo>
                    <a:pt x="35" y="35"/>
                  </a:lnTo>
                  <a:lnTo>
                    <a:pt x="42" y="0"/>
                  </a:lnTo>
                  <a:lnTo>
                    <a:pt x="19" y="9"/>
                  </a:lnTo>
                  <a:lnTo>
                    <a:pt x="22" y="37"/>
                  </a:lnTo>
                  <a:lnTo>
                    <a:pt x="25" y="68"/>
                  </a:lnTo>
                  <a:lnTo>
                    <a:pt x="18" y="72"/>
                  </a:lnTo>
                  <a:lnTo>
                    <a:pt x="18" y="65"/>
                  </a:lnTo>
                  <a:lnTo>
                    <a:pt x="17" y="61"/>
                  </a:lnTo>
                  <a:lnTo>
                    <a:pt x="16" y="58"/>
                  </a:lnTo>
                  <a:lnTo>
                    <a:pt x="12" y="56"/>
                  </a:lnTo>
                  <a:lnTo>
                    <a:pt x="9" y="55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3" y="102"/>
                  </a:lnTo>
                  <a:lnTo>
                    <a:pt x="6" y="104"/>
                  </a:lnTo>
                  <a:lnTo>
                    <a:pt x="9" y="106"/>
                  </a:lnTo>
                  <a:lnTo>
                    <a:pt x="12" y="104"/>
                  </a:lnTo>
                  <a:lnTo>
                    <a:pt x="16" y="102"/>
                  </a:lnTo>
                  <a:lnTo>
                    <a:pt x="17" y="100"/>
                  </a:lnTo>
                  <a:lnTo>
                    <a:pt x="18" y="95"/>
                  </a:lnTo>
                  <a:lnTo>
                    <a:pt x="18" y="84"/>
                  </a:lnTo>
                  <a:lnTo>
                    <a:pt x="40" y="83"/>
                  </a:lnTo>
                  <a:lnTo>
                    <a:pt x="41" y="94"/>
                  </a:lnTo>
                  <a:lnTo>
                    <a:pt x="42" y="99"/>
                  </a:lnTo>
                  <a:lnTo>
                    <a:pt x="45" y="101"/>
                  </a:lnTo>
                  <a:lnTo>
                    <a:pt x="47" y="103"/>
                  </a:lnTo>
                  <a:lnTo>
                    <a:pt x="50" y="104"/>
                  </a:lnTo>
                  <a:lnTo>
                    <a:pt x="54" y="103"/>
                  </a:lnTo>
                  <a:lnTo>
                    <a:pt x="57" y="101"/>
                  </a:lnTo>
                  <a:lnTo>
                    <a:pt x="59" y="99"/>
                  </a:lnTo>
                  <a:lnTo>
                    <a:pt x="60" y="94"/>
                  </a:lnTo>
                  <a:lnTo>
                    <a:pt x="59" y="64"/>
                  </a:lnTo>
                  <a:lnTo>
                    <a:pt x="57" y="60"/>
                  </a:lnTo>
                  <a:lnTo>
                    <a:pt x="56" y="57"/>
                  </a:lnTo>
                  <a:lnTo>
                    <a:pt x="53" y="55"/>
                  </a:lnTo>
                  <a:lnTo>
                    <a:pt x="49" y="5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1" name="Freeform 111">
              <a:extLst>
                <a:ext uri="{FF2B5EF4-FFF2-40B4-BE49-F238E27FC236}">
                  <a16:creationId xmlns:a16="http://schemas.microsoft.com/office/drawing/2014/main" id="{D2101B7D-F3CE-4175-8F9E-87C80BE2C9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2" y="1561"/>
              <a:ext cx="48" cy="85"/>
            </a:xfrm>
            <a:custGeom>
              <a:avLst/>
              <a:gdLst>
                <a:gd name="T0" fmla="*/ 80 w 96"/>
                <a:gd name="T1" fmla="*/ 86 h 169"/>
                <a:gd name="T2" fmla="*/ 74 w 96"/>
                <a:gd name="T3" fmla="*/ 87 h 169"/>
                <a:gd name="T4" fmla="*/ 70 w 96"/>
                <a:gd name="T5" fmla="*/ 91 h 169"/>
                <a:gd name="T6" fmla="*/ 66 w 96"/>
                <a:gd name="T7" fmla="*/ 95 h 169"/>
                <a:gd name="T8" fmla="*/ 65 w 96"/>
                <a:gd name="T9" fmla="*/ 102 h 169"/>
                <a:gd name="T10" fmla="*/ 65 w 96"/>
                <a:gd name="T11" fmla="*/ 113 h 169"/>
                <a:gd name="T12" fmla="*/ 53 w 96"/>
                <a:gd name="T13" fmla="*/ 107 h 169"/>
                <a:gd name="T14" fmla="*/ 57 w 96"/>
                <a:gd name="T15" fmla="*/ 59 h 169"/>
                <a:gd name="T16" fmla="*/ 90 w 96"/>
                <a:gd name="T17" fmla="*/ 28 h 169"/>
                <a:gd name="T18" fmla="*/ 79 w 96"/>
                <a:gd name="T19" fmla="*/ 19 h 169"/>
                <a:gd name="T20" fmla="*/ 57 w 96"/>
                <a:gd name="T21" fmla="*/ 54 h 169"/>
                <a:gd name="T22" fmla="*/ 59 w 96"/>
                <a:gd name="T23" fmla="*/ 11 h 169"/>
                <a:gd name="T24" fmla="*/ 21 w 96"/>
                <a:gd name="T25" fmla="*/ 0 h 169"/>
                <a:gd name="T26" fmla="*/ 37 w 96"/>
                <a:gd name="T27" fmla="*/ 61 h 169"/>
                <a:gd name="T28" fmla="*/ 39 w 96"/>
                <a:gd name="T29" fmla="*/ 108 h 169"/>
                <a:gd name="T30" fmla="*/ 32 w 96"/>
                <a:gd name="T31" fmla="*/ 112 h 169"/>
                <a:gd name="T32" fmla="*/ 32 w 96"/>
                <a:gd name="T33" fmla="*/ 104 h 169"/>
                <a:gd name="T34" fmla="*/ 29 w 96"/>
                <a:gd name="T35" fmla="*/ 97 h 169"/>
                <a:gd name="T36" fmla="*/ 26 w 96"/>
                <a:gd name="T37" fmla="*/ 92 h 169"/>
                <a:gd name="T38" fmla="*/ 21 w 96"/>
                <a:gd name="T39" fmla="*/ 89 h 169"/>
                <a:gd name="T40" fmla="*/ 15 w 96"/>
                <a:gd name="T41" fmla="*/ 87 h 169"/>
                <a:gd name="T42" fmla="*/ 10 w 96"/>
                <a:gd name="T43" fmla="*/ 89 h 169"/>
                <a:gd name="T44" fmla="*/ 5 w 96"/>
                <a:gd name="T45" fmla="*/ 92 h 169"/>
                <a:gd name="T46" fmla="*/ 2 w 96"/>
                <a:gd name="T47" fmla="*/ 98 h 169"/>
                <a:gd name="T48" fmla="*/ 0 w 96"/>
                <a:gd name="T49" fmla="*/ 105 h 169"/>
                <a:gd name="T50" fmla="*/ 2 w 96"/>
                <a:gd name="T51" fmla="*/ 153 h 169"/>
                <a:gd name="T52" fmla="*/ 4 w 96"/>
                <a:gd name="T53" fmla="*/ 160 h 169"/>
                <a:gd name="T54" fmla="*/ 7 w 96"/>
                <a:gd name="T55" fmla="*/ 165 h 169"/>
                <a:gd name="T56" fmla="*/ 12 w 96"/>
                <a:gd name="T57" fmla="*/ 168 h 169"/>
                <a:gd name="T58" fmla="*/ 18 w 96"/>
                <a:gd name="T59" fmla="*/ 169 h 169"/>
                <a:gd name="T60" fmla="*/ 24 w 96"/>
                <a:gd name="T61" fmla="*/ 168 h 169"/>
                <a:gd name="T62" fmla="*/ 28 w 96"/>
                <a:gd name="T63" fmla="*/ 163 h 169"/>
                <a:gd name="T64" fmla="*/ 32 w 96"/>
                <a:gd name="T65" fmla="*/ 159 h 169"/>
                <a:gd name="T66" fmla="*/ 33 w 96"/>
                <a:gd name="T67" fmla="*/ 152 h 169"/>
                <a:gd name="T68" fmla="*/ 32 w 96"/>
                <a:gd name="T69" fmla="*/ 132 h 169"/>
                <a:gd name="T70" fmla="*/ 66 w 96"/>
                <a:gd name="T71" fmla="*/ 132 h 169"/>
                <a:gd name="T72" fmla="*/ 66 w 96"/>
                <a:gd name="T73" fmla="*/ 152 h 169"/>
                <a:gd name="T74" fmla="*/ 67 w 96"/>
                <a:gd name="T75" fmla="*/ 159 h 169"/>
                <a:gd name="T76" fmla="*/ 71 w 96"/>
                <a:gd name="T77" fmla="*/ 163 h 169"/>
                <a:gd name="T78" fmla="*/ 75 w 96"/>
                <a:gd name="T79" fmla="*/ 167 h 169"/>
                <a:gd name="T80" fmla="*/ 81 w 96"/>
                <a:gd name="T81" fmla="*/ 168 h 169"/>
                <a:gd name="T82" fmla="*/ 87 w 96"/>
                <a:gd name="T83" fmla="*/ 167 h 169"/>
                <a:gd name="T84" fmla="*/ 93 w 96"/>
                <a:gd name="T85" fmla="*/ 162 h 169"/>
                <a:gd name="T86" fmla="*/ 95 w 96"/>
                <a:gd name="T87" fmla="*/ 158 h 169"/>
                <a:gd name="T88" fmla="*/ 96 w 96"/>
                <a:gd name="T89" fmla="*/ 151 h 169"/>
                <a:gd name="T90" fmla="*/ 95 w 96"/>
                <a:gd name="T91" fmla="*/ 102 h 169"/>
                <a:gd name="T92" fmla="*/ 94 w 96"/>
                <a:gd name="T93" fmla="*/ 95 h 169"/>
                <a:gd name="T94" fmla="*/ 90 w 96"/>
                <a:gd name="T95" fmla="*/ 91 h 169"/>
                <a:gd name="T96" fmla="*/ 86 w 96"/>
                <a:gd name="T97" fmla="*/ 87 h 169"/>
                <a:gd name="T98" fmla="*/ 80 w 96"/>
                <a:gd name="T99" fmla="*/ 86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69"/>
                <a:gd name="T152" fmla="*/ 96 w 96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69">
                  <a:moveTo>
                    <a:pt x="80" y="86"/>
                  </a:moveTo>
                  <a:lnTo>
                    <a:pt x="74" y="87"/>
                  </a:lnTo>
                  <a:lnTo>
                    <a:pt x="70" y="91"/>
                  </a:lnTo>
                  <a:lnTo>
                    <a:pt x="66" y="95"/>
                  </a:lnTo>
                  <a:lnTo>
                    <a:pt x="65" y="102"/>
                  </a:lnTo>
                  <a:lnTo>
                    <a:pt x="65" y="113"/>
                  </a:lnTo>
                  <a:lnTo>
                    <a:pt x="53" y="107"/>
                  </a:lnTo>
                  <a:lnTo>
                    <a:pt x="57" y="59"/>
                  </a:lnTo>
                  <a:lnTo>
                    <a:pt x="90" y="28"/>
                  </a:lnTo>
                  <a:lnTo>
                    <a:pt x="79" y="19"/>
                  </a:lnTo>
                  <a:lnTo>
                    <a:pt x="57" y="54"/>
                  </a:lnTo>
                  <a:lnTo>
                    <a:pt x="59" y="11"/>
                  </a:lnTo>
                  <a:lnTo>
                    <a:pt x="21" y="0"/>
                  </a:lnTo>
                  <a:lnTo>
                    <a:pt x="37" y="61"/>
                  </a:lnTo>
                  <a:lnTo>
                    <a:pt x="39" y="108"/>
                  </a:lnTo>
                  <a:lnTo>
                    <a:pt x="32" y="112"/>
                  </a:lnTo>
                  <a:lnTo>
                    <a:pt x="32" y="104"/>
                  </a:lnTo>
                  <a:lnTo>
                    <a:pt x="29" y="97"/>
                  </a:lnTo>
                  <a:lnTo>
                    <a:pt x="26" y="92"/>
                  </a:lnTo>
                  <a:lnTo>
                    <a:pt x="21" y="89"/>
                  </a:lnTo>
                  <a:lnTo>
                    <a:pt x="15" y="87"/>
                  </a:lnTo>
                  <a:lnTo>
                    <a:pt x="10" y="89"/>
                  </a:lnTo>
                  <a:lnTo>
                    <a:pt x="5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2" y="153"/>
                  </a:lnTo>
                  <a:lnTo>
                    <a:pt x="4" y="160"/>
                  </a:lnTo>
                  <a:lnTo>
                    <a:pt x="7" y="165"/>
                  </a:lnTo>
                  <a:lnTo>
                    <a:pt x="12" y="168"/>
                  </a:lnTo>
                  <a:lnTo>
                    <a:pt x="18" y="169"/>
                  </a:lnTo>
                  <a:lnTo>
                    <a:pt x="24" y="168"/>
                  </a:lnTo>
                  <a:lnTo>
                    <a:pt x="28" y="163"/>
                  </a:lnTo>
                  <a:lnTo>
                    <a:pt x="32" y="159"/>
                  </a:lnTo>
                  <a:lnTo>
                    <a:pt x="33" y="152"/>
                  </a:lnTo>
                  <a:lnTo>
                    <a:pt x="32" y="132"/>
                  </a:lnTo>
                  <a:lnTo>
                    <a:pt x="66" y="132"/>
                  </a:lnTo>
                  <a:lnTo>
                    <a:pt x="66" y="152"/>
                  </a:lnTo>
                  <a:lnTo>
                    <a:pt x="67" y="159"/>
                  </a:lnTo>
                  <a:lnTo>
                    <a:pt x="71" y="163"/>
                  </a:lnTo>
                  <a:lnTo>
                    <a:pt x="75" y="167"/>
                  </a:lnTo>
                  <a:lnTo>
                    <a:pt x="81" y="168"/>
                  </a:lnTo>
                  <a:lnTo>
                    <a:pt x="87" y="167"/>
                  </a:lnTo>
                  <a:lnTo>
                    <a:pt x="93" y="162"/>
                  </a:lnTo>
                  <a:lnTo>
                    <a:pt x="95" y="158"/>
                  </a:lnTo>
                  <a:lnTo>
                    <a:pt x="96" y="151"/>
                  </a:lnTo>
                  <a:lnTo>
                    <a:pt x="95" y="102"/>
                  </a:lnTo>
                  <a:lnTo>
                    <a:pt x="94" y="95"/>
                  </a:lnTo>
                  <a:lnTo>
                    <a:pt x="90" y="91"/>
                  </a:lnTo>
                  <a:lnTo>
                    <a:pt x="86" y="87"/>
                  </a:lnTo>
                  <a:lnTo>
                    <a:pt x="80" y="8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2" name="Freeform 112">
              <a:extLst>
                <a:ext uri="{FF2B5EF4-FFF2-40B4-BE49-F238E27FC236}">
                  <a16:creationId xmlns:a16="http://schemas.microsoft.com/office/drawing/2014/main" id="{2CBB0FCA-C271-4582-9237-83B1BF2512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76" y="1477"/>
              <a:ext cx="196" cy="37"/>
            </a:xfrm>
            <a:custGeom>
              <a:avLst/>
              <a:gdLst>
                <a:gd name="T0" fmla="*/ 393 w 393"/>
                <a:gd name="T1" fmla="*/ 12 h 73"/>
                <a:gd name="T2" fmla="*/ 393 w 393"/>
                <a:gd name="T3" fmla="*/ 0 h 73"/>
                <a:gd name="T4" fmla="*/ 0 w 393"/>
                <a:gd name="T5" fmla="*/ 38 h 73"/>
                <a:gd name="T6" fmla="*/ 4 w 393"/>
                <a:gd name="T7" fmla="*/ 47 h 73"/>
                <a:gd name="T8" fmla="*/ 6 w 393"/>
                <a:gd name="T9" fmla="*/ 56 h 73"/>
                <a:gd name="T10" fmla="*/ 8 w 393"/>
                <a:gd name="T11" fmla="*/ 64 h 73"/>
                <a:gd name="T12" fmla="*/ 11 w 393"/>
                <a:gd name="T13" fmla="*/ 73 h 73"/>
                <a:gd name="T14" fmla="*/ 49 w 393"/>
                <a:gd name="T15" fmla="*/ 68 h 73"/>
                <a:gd name="T16" fmla="*/ 87 w 393"/>
                <a:gd name="T17" fmla="*/ 62 h 73"/>
                <a:gd name="T18" fmla="*/ 122 w 393"/>
                <a:gd name="T19" fmla="*/ 56 h 73"/>
                <a:gd name="T20" fmla="*/ 158 w 393"/>
                <a:gd name="T21" fmla="*/ 50 h 73"/>
                <a:gd name="T22" fmla="*/ 191 w 393"/>
                <a:gd name="T23" fmla="*/ 46 h 73"/>
                <a:gd name="T24" fmla="*/ 223 w 393"/>
                <a:gd name="T25" fmla="*/ 40 h 73"/>
                <a:gd name="T26" fmla="*/ 252 w 393"/>
                <a:gd name="T27" fmla="*/ 35 h 73"/>
                <a:gd name="T28" fmla="*/ 280 w 393"/>
                <a:gd name="T29" fmla="*/ 31 h 73"/>
                <a:gd name="T30" fmla="*/ 304 w 393"/>
                <a:gd name="T31" fmla="*/ 27 h 73"/>
                <a:gd name="T32" fmla="*/ 326 w 393"/>
                <a:gd name="T33" fmla="*/ 24 h 73"/>
                <a:gd name="T34" fmla="*/ 346 w 393"/>
                <a:gd name="T35" fmla="*/ 20 h 73"/>
                <a:gd name="T36" fmla="*/ 362 w 393"/>
                <a:gd name="T37" fmla="*/ 17 h 73"/>
                <a:gd name="T38" fmla="*/ 376 w 393"/>
                <a:gd name="T39" fmla="*/ 16 h 73"/>
                <a:gd name="T40" fmla="*/ 385 w 393"/>
                <a:gd name="T41" fmla="*/ 14 h 73"/>
                <a:gd name="T42" fmla="*/ 391 w 393"/>
                <a:gd name="T43" fmla="*/ 12 h 73"/>
                <a:gd name="T44" fmla="*/ 393 w 393"/>
                <a:gd name="T45" fmla="*/ 12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3"/>
                <a:gd name="T70" fmla="*/ 0 h 73"/>
                <a:gd name="T71" fmla="*/ 393 w 393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3" h="73">
                  <a:moveTo>
                    <a:pt x="393" y="12"/>
                  </a:moveTo>
                  <a:lnTo>
                    <a:pt x="393" y="0"/>
                  </a:lnTo>
                  <a:lnTo>
                    <a:pt x="0" y="38"/>
                  </a:lnTo>
                  <a:lnTo>
                    <a:pt x="4" y="47"/>
                  </a:lnTo>
                  <a:lnTo>
                    <a:pt x="6" y="56"/>
                  </a:lnTo>
                  <a:lnTo>
                    <a:pt x="8" y="64"/>
                  </a:lnTo>
                  <a:lnTo>
                    <a:pt x="11" y="73"/>
                  </a:lnTo>
                  <a:lnTo>
                    <a:pt x="49" y="68"/>
                  </a:lnTo>
                  <a:lnTo>
                    <a:pt x="87" y="62"/>
                  </a:lnTo>
                  <a:lnTo>
                    <a:pt x="122" y="56"/>
                  </a:lnTo>
                  <a:lnTo>
                    <a:pt x="158" y="50"/>
                  </a:lnTo>
                  <a:lnTo>
                    <a:pt x="191" y="46"/>
                  </a:lnTo>
                  <a:lnTo>
                    <a:pt x="223" y="40"/>
                  </a:lnTo>
                  <a:lnTo>
                    <a:pt x="252" y="35"/>
                  </a:lnTo>
                  <a:lnTo>
                    <a:pt x="280" y="31"/>
                  </a:lnTo>
                  <a:lnTo>
                    <a:pt x="304" y="27"/>
                  </a:lnTo>
                  <a:lnTo>
                    <a:pt x="326" y="24"/>
                  </a:lnTo>
                  <a:lnTo>
                    <a:pt x="346" y="20"/>
                  </a:lnTo>
                  <a:lnTo>
                    <a:pt x="362" y="17"/>
                  </a:lnTo>
                  <a:lnTo>
                    <a:pt x="376" y="16"/>
                  </a:lnTo>
                  <a:lnTo>
                    <a:pt x="385" y="14"/>
                  </a:lnTo>
                  <a:lnTo>
                    <a:pt x="391" y="12"/>
                  </a:lnTo>
                  <a:lnTo>
                    <a:pt x="393" y="1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3" name="Freeform 113">
              <a:extLst>
                <a:ext uri="{FF2B5EF4-FFF2-40B4-BE49-F238E27FC236}">
                  <a16:creationId xmlns:a16="http://schemas.microsoft.com/office/drawing/2014/main" id="{E81779E8-930F-43DF-B787-261A5F1749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22" y="1507"/>
              <a:ext cx="191" cy="25"/>
            </a:xfrm>
            <a:custGeom>
              <a:avLst/>
              <a:gdLst>
                <a:gd name="T0" fmla="*/ 0 w 382"/>
                <a:gd name="T1" fmla="*/ 0 h 49"/>
                <a:gd name="T2" fmla="*/ 0 w 382"/>
                <a:gd name="T3" fmla="*/ 13 h 49"/>
                <a:gd name="T4" fmla="*/ 2 w 382"/>
                <a:gd name="T5" fmla="*/ 13 h 49"/>
                <a:gd name="T6" fmla="*/ 7 w 382"/>
                <a:gd name="T7" fmla="*/ 15 h 49"/>
                <a:gd name="T8" fmla="*/ 16 w 382"/>
                <a:gd name="T9" fmla="*/ 15 h 49"/>
                <a:gd name="T10" fmla="*/ 29 w 382"/>
                <a:gd name="T11" fmla="*/ 17 h 49"/>
                <a:gd name="T12" fmla="*/ 44 w 382"/>
                <a:gd name="T13" fmla="*/ 18 h 49"/>
                <a:gd name="T14" fmla="*/ 62 w 382"/>
                <a:gd name="T15" fmla="*/ 20 h 49"/>
                <a:gd name="T16" fmla="*/ 83 w 382"/>
                <a:gd name="T17" fmla="*/ 21 h 49"/>
                <a:gd name="T18" fmla="*/ 107 w 382"/>
                <a:gd name="T19" fmla="*/ 24 h 49"/>
                <a:gd name="T20" fmla="*/ 134 w 382"/>
                <a:gd name="T21" fmla="*/ 27 h 49"/>
                <a:gd name="T22" fmla="*/ 162 w 382"/>
                <a:gd name="T23" fmla="*/ 30 h 49"/>
                <a:gd name="T24" fmla="*/ 193 w 382"/>
                <a:gd name="T25" fmla="*/ 33 h 49"/>
                <a:gd name="T26" fmla="*/ 227 w 382"/>
                <a:gd name="T27" fmla="*/ 35 h 49"/>
                <a:gd name="T28" fmla="*/ 261 w 382"/>
                <a:gd name="T29" fmla="*/ 39 h 49"/>
                <a:gd name="T30" fmla="*/ 298 w 382"/>
                <a:gd name="T31" fmla="*/ 42 h 49"/>
                <a:gd name="T32" fmla="*/ 336 w 382"/>
                <a:gd name="T33" fmla="*/ 46 h 49"/>
                <a:gd name="T34" fmla="*/ 377 w 382"/>
                <a:gd name="T35" fmla="*/ 49 h 49"/>
                <a:gd name="T36" fmla="*/ 378 w 382"/>
                <a:gd name="T37" fmla="*/ 42 h 49"/>
                <a:gd name="T38" fmla="*/ 380 w 382"/>
                <a:gd name="T39" fmla="*/ 35 h 49"/>
                <a:gd name="T40" fmla="*/ 381 w 382"/>
                <a:gd name="T41" fmla="*/ 28 h 49"/>
                <a:gd name="T42" fmla="*/ 382 w 382"/>
                <a:gd name="T43" fmla="*/ 21 h 49"/>
                <a:gd name="T44" fmla="*/ 0 w 382"/>
                <a:gd name="T45" fmla="*/ 0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2"/>
                <a:gd name="T70" fmla="*/ 0 h 49"/>
                <a:gd name="T71" fmla="*/ 382 w 382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2" h="49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6" y="15"/>
                  </a:lnTo>
                  <a:lnTo>
                    <a:pt x="29" y="17"/>
                  </a:lnTo>
                  <a:lnTo>
                    <a:pt x="44" y="18"/>
                  </a:lnTo>
                  <a:lnTo>
                    <a:pt x="62" y="20"/>
                  </a:lnTo>
                  <a:lnTo>
                    <a:pt x="83" y="21"/>
                  </a:lnTo>
                  <a:lnTo>
                    <a:pt x="107" y="24"/>
                  </a:lnTo>
                  <a:lnTo>
                    <a:pt x="134" y="27"/>
                  </a:lnTo>
                  <a:lnTo>
                    <a:pt x="162" y="30"/>
                  </a:lnTo>
                  <a:lnTo>
                    <a:pt x="193" y="33"/>
                  </a:lnTo>
                  <a:lnTo>
                    <a:pt x="227" y="35"/>
                  </a:lnTo>
                  <a:lnTo>
                    <a:pt x="261" y="39"/>
                  </a:lnTo>
                  <a:lnTo>
                    <a:pt x="298" y="42"/>
                  </a:lnTo>
                  <a:lnTo>
                    <a:pt x="336" y="46"/>
                  </a:lnTo>
                  <a:lnTo>
                    <a:pt x="377" y="49"/>
                  </a:lnTo>
                  <a:lnTo>
                    <a:pt x="378" y="42"/>
                  </a:lnTo>
                  <a:lnTo>
                    <a:pt x="380" y="35"/>
                  </a:lnTo>
                  <a:lnTo>
                    <a:pt x="381" y="28"/>
                  </a:lnTo>
                  <a:lnTo>
                    <a:pt x="38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4" name="Freeform 114">
              <a:extLst>
                <a:ext uri="{FF2B5EF4-FFF2-40B4-BE49-F238E27FC236}">
                  <a16:creationId xmlns:a16="http://schemas.microsoft.com/office/drawing/2014/main" id="{2289F609-676C-4B49-BAA1-D32EDCD6F6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185"/>
              <a:ext cx="19" cy="82"/>
            </a:xfrm>
            <a:custGeom>
              <a:avLst/>
              <a:gdLst>
                <a:gd name="T0" fmla="*/ 37 w 37"/>
                <a:gd name="T1" fmla="*/ 163 h 163"/>
                <a:gd name="T2" fmla="*/ 33 w 37"/>
                <a:gd name="T3" fmla="*/ 105 h 163"/>
                <a:gd name="T4" fmla="*/ 30 w 37"/>
                <a:gd name="T5" fmla="*/ 55 h 163"/>
                <a:gd name="T6" fmla="*/ 28 w 37"/>
                <a:gd name="T7" fmla="*/ 22 h 163"/>
                <a:gd name="T8" fmla="*/ 26 w 37"/>
                <a:gd name="T9" fmla="*/ 7 h 163"/>
                <a:gd name="T10" fmla="*/ 22 w 37"/>
                <a:gd name="T11" fmla="*/ 1 h 163"/>
                <a:gd name="T12" fmla="*/ 14 w 37"/>
                <a:gd name="T13" fmla="*/ 0 h 163"/>
                <a:gd name="T14" fmla="*/ 8 w 37"/>
                <a:gd name="T15" fmla="*/ 2 h 163"/>
                <a:gd name="T16" fmla="*/ 5 w 37"/>
                <a:gd name="T17" fmla="*/ 3 h 163"/>
                <a:gd name="T18" fmla="*/ 0 w 37"/>
                <a:gd name="T19" fmla="*/ 163 h 163"/>
                <a:gd name="T20" fmla="*/ 7 w 37"/>
                <a:gd name="T21" fmla="*/ 163 h 163"/>
                <a:gd name="T22" fmla="*/ 15 w 37"/>
                <a:gd name="T23" fmla="*/ 163 h 163"/>
                <a:gd name="T24" fmla="*/ 22 w 37"/>
                <a:gd name="T25" fmla="*/ 163 h 163"/>
                <a:gd name="T26" fmla="*/ 29 w 37"/>
                <a:gd name="T27" fmla="*/ 163 h 163"/>
                <a:gd name="T28" fmla="*/ 31 w 37"/>
                <a:gd name="T29" fmla="*/ 163 h 163"/>
                <a:gd name="T30" fmla="*/ 32 w 37"/>
                <a:gd name="T31" fmla="*/ 163 h 163"/>
                <a:gd name="T32" fmla="*/ 34 w 37"/>
                <a:gd name="T33" fmla="*/ 163 h 163"/>
                <a:gd name="T34" fmla="*/ 37 w 37"/>
                <a:gd name="T35" fmla="*/ 163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163"/>
                <a:gd name="T56" fmla="*/ 37 w 37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163">
                  <a:moveTo>
                    <a:pt x="37" y="163"/>
                  </a:moveTo>
                  <a:lnTo>
                    <a:pt x="33" y="105"/>
                  </a:lnTo>
                  <a:lnTo>
                    <a:pt x="30" y="55"/>
                  </a:lnTo>
                  <a:lnTo>
                    <a:pt x="28" y="22"/>
                  </a:lnTo>
                  <a:lnTo>
                    <a:pt x="26" y="7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0" y="163"/>
                  </a:lnTo>
                  <a:lnTo>
                    <a:pt x="7" y="163"/>
                  </a:lnTo>
                  <a:lnTo>
                    <a:pt x="15" y="163"/>
                  </a:lnTo>
                  <a:lnTo>
                    <a:pt x="22" y="163"/>
                  </a:lnTo>
                  <a:lnTo>
                    <a:pt x="29" y="163"/>
                  </a:lnTo>
                  <a:lnTo>
                    <a:pt x="31" y="163"/>
                  </a:lnTo>
                  <a:lnTo>
                    <a:pt x="32" y="163"/>
                  </a:lnTo>
                  <a:lnTo>
                    <a:pt x="34" y="163"/>
                  </a:lnTo>
                  <a:lnTo>
                    <a:pt x="37" y="16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5" name="Freeform 115">
              <a:extLst>
                <a:ext uri="{FF2B5EF4-FFF2-40B4-BE49-F238E27FC236}">
                  <a16:creationId xmlns:a16="http://schemas.microsoft.com/office/drawing/2014/main" id="{FB95695D-AC32-4108-B458-5247F21906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0" y="1267"/>
              <a:ext cx="771" cy="338"/>
            </a:xfrm>
            <a:custGeom>
              <a:avLst/>
              <a:gdLst>
                <a:gd name="T0" fmla="*/ 666 w 1541"/>
                <a:gd name="T1" fmla="*/ 650 h 678"/>
                <a:gd name="T2" fmla="*/ 713 w 1541"/>
                <a:gd name="T3" fmla="*/ 671 h 678"/>
                <a:gd name="T4" fmla="*/ 771 w 1541"/>
                <a:gd name="T5" fmla="*/ 678 h 678"/>
                <a:gd name="T6" fmla="*/ 820 w 1541"/>
                <a:gd name="T7" fmla="*/ 668 h 678"/>
                <a:gd name="T8" fmla="*/ 866 w 1541"/>
                <a:gd name="T9" fmla="*/ 650 h 678"/>
                <a:gd name="T10" fmla="*/ 909 w 1541"/>
                <a:gd name="T11" fmla="*/ 625 h 678"/>
                <a:gd name="T12" fmla="*/ 976 w 1541"/>
                <a:gd name="T13" fmla="*/ 598 h 678"/>
                <a:gd name="T14" fmla="*/ 1055 w 1541"/>
                <a:gd name="T15" fmla="*/ 575 h 678"/>
                <a:gd name="T16" fmla="*/ 1132 w 1541"/>
                <a:gd name="T17" fmla="*/ 558 h 678"/>
                <a:gd name="T18" fmla="*/ 1188 w 1541"/>
                <a:gd name="T19" fmla="*/ 546 h 678"/>
                <a:gd name="T20" fmla="*/ 1211 w 1541"/>
                <a:gd name="T21" fmla="*/ 543 h 678"/>
                <a:gd name="T22" fmla="*/ 1243 w 1541"/>
                <a:gd name="T23" fmla="*/ 538 h 678"/>
                <a:gd name="T24" fmla="*/ 1293 w 1541"/>
                <a:gd name="T25" fmla="*/ 531 h 678"/>
                <a:gd name="T26" fmla="*/ 1358 w 1541"/>
                <a:gd name="T27" fmla="*/ 522 h 678"/>
                <a:gd name="T28" fmla="*/ 1431 w 1541"/>
                <a:gd name="T29" fmla="*/ 511 h 678"/>
                <a:gd name="T30" fmla="*/ 1513 w 1541"/>
                <a:gd name="T31" fmla="*/ 499 h 678"/>
                <a:gd name="T32" fmla="*/ 1536 w 1541"/>
                <a:gd name="T33" fmla="*/ 477 h 678"/>
                <a:gd name="T34" fmla="*/ 933 w 1541"/>
                <a:gd name="T35" fmla="*/ 522 h 678"/>
                <a:gd name="T36" fmla="*/ 913 w 1541"/>
                <a:gd name="T37" fmla="*/ 422 h 678"/>
                <a:gd name="T38" fmla="*/ 1226 w 1541"/>
                <a:gd name="T39" fmla="*/ 334 h 678"/>
                <a:gd name="T40" fmla="*/ 859 w 1541"/>
                <a:gd name="T41" fmla="*/ 354 h 678"/>
                <a:gd name="T42" fmla="*/ 821 w 1541"/>
                <a:gd name="T43" fmla="*/ 334 h 678"/>
                <a:gd name="T44" fmla="*/ 801 w 1541"/>
                <a:gd name="T45" fmla="*/ 329 h 678"/>
                <a:gd name="T46" fmla="*/ 789 w 1541"/>
                <a:gd name="T47" fmla="*/ 111 h 678"/>
                <a:gd name="T48" fmla="*/ 778 w 1541"/>
                <a:gd name="T49" fmla="*/ 0 h 678"/>
                <a:gd name="T50" fmla="*/ 768 w 1541"/>
                <a:gd name="T51" fmla="*/ 0 h 678"/>
                <a:gd name="T52" fmla="*/ 746 w 1541"/>
                <a:gd name="T53" fmla="*/ 0 h 678"/>
                <a:gd name="T54" fmla="*/ 701 w 1541"/>
                <a:gd name="T55" fmla="*/ 344 h 678"/>
                <a:gd name="T56" fmla="*/ 664 w 1541"/>
                <a:gd name="T57" fmla="*/ 368 h 678"/>
                <a:gd name="T58" fmla="*/ 650 w 1541"/>
                <a:gd name="T59" fmla="*/ 379 h 678"/>
                <a:gd name="T60" fmla="*/ 625 w 1541"/>
                <a:gd name="T61" fmla="*/ 418 h 678"/>
                <a:gd name="T62" fmla="*/ 607 w 1541"/>
                <a:gd name="T63" fmla="*/ 523 h 678"/>
                <a:gd name="T64" fmla="*/ 4 w 1541"/>
                <a:gd name="T65" fmla="*/ 509 h 678"/>
                <a:gd name="T66" fmla="*/ 0 w 1541"/>
                <a:gd name="T67" fmla="*/ 530 h 678"/>
                <a:gd name="T68" fmla="*/ 106 w 1541"/>
                <a:gd name="T69" fmla="*/ 539 h 678"/>
                <a:gd name="T70" fmla="*/ 206 w 1541"/>
                <a:gd name="T71" fmla="*/ 547 h 678"/>
                <a:gd name="T72" fmla="*/ 293 w 1541"/>
                <a:gd name="T73" fmla="*/ 555 h 678"/>
                <a:gd name="T74" fmla="*/ 362 w 1541"/>
                <a:gd name="T75" fmla="*/ 561 h 678"/>
                <a:gd name="T76" fmla="*/ 407 w 1541"/>
                <a:gd name="T77" fmla="*/ 566 h 678"/>
                <a:gd name="T78" fmla="*/ 445 w 1541"/>
                <a:gd name="T79" fmla="*/ 572 h 678"/>
                <a:gd name="T80" fmla="*/ 495 w 1541"/>
                <a:gd name="T81" fmla="*/ 582 h 678"/>
                <a:gd name="T82" fmla="*/ 544 w 1541"/>
                <a:gd name="T83" fmla="*/ 595 h 678"/>
                <a:gd name="T84" fmla="*/ 590 w 1541"/>
                <a:gd name="T85" fmla="*/ 610 h 678"/>
                <a:gd name="T86" fmla="*/ 628 w 1541"/>
                <a:gd name="T87" fmla="*/ 626 h 6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41"/>
                <a:gd name="T133" fmla="*/ 0 h 678"/>
                <a:gd name="T134" fmla="*/ 1541 w 1541"/>
                <a:gd name="T135" fmla="*/ 678 h 6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41" h="678">
                  <a:moveTo>
                    <a:pt x="646" y="636"/>
                  </a:moveTo>
                  <a:lnTo>
                    <a:pt x="655" y="643"/>
                  </a:lnTo>
                  <a:lnTo>
                    <a:pt x="666" y="650"/>
                  </a:lnTo>
                  <a:lnTo>
                    <a:pt x="680" y="658"/>
                  </a:lnTo>
                  <a:lnTo>
                    <a:pt x="695" y="665"/>
                  </a:lnTo>
                  <a:lnTo>
                    <a:pt x="713" y="671"/>
                  </a:lnTo>
                  <a:lnTo>
                    <a:pt x="731" y="675"/>
                  </a:lnTo>
                  <a:lnTo>
                    <a:pt x="751" y="678"/>
                  </a:lnTo>
                  <a:lnTo>
                    <a:pt x="771" y="678"/>
                  </a:lnTo>
                  <a:lnTo>
                    <a:pt x="787" y="676"/>
                  </a:lnTo>
                  <a:lnTo>
                    <a:pt x="804" y="673"/>
                  </a:lnTo>
                  <a:lnTo>
                    <a:pt x="820" y="668"/>
                  </a:lnTo>
                  <a:lnTo>
                    <a:pt x="836" y="664"/>
                  </a:lnTo>
                  <a:lnTo>
                    <a:pt x="851" y="657"/>
                  </a:lnTo>
                  <a:lnTo>
                    <a:pt x="866" y="650"/>
                  </a:lnTo>
                  <a:lnTo>
                    <a:pt x="880" y="642"/>
                  </a:lnTo>
                  <a:lnTo>
                    <a:pt x="893" y="634"/>
                  </a:lnTo>
                  <a:lnTo>
                    <a:pt x="909" y="625"/>
                  </a:lnTo>
                  <a:lnTo>
                    <a:pt x="929" y="615"/>
                  </a:lnTo>
                  <a:lnTo>
                    <a:pt x="952" y="606"/>
                  </a:lnTo>
                  <a:lnTo>
                    <a:pt x="976" y="598"/>
                  </a:lnTo>
                  <a:lnTo>
                    <a:pt x="1002" y="590"/>
                  </a:lnTo>
                  <a:lnTo>
                    <a:pt x="1028" y="582"/>
                  </a:lnTo>
                  <a:lnTo>
                    <a:pt x="1055" y="575"/>
                  </a:lnTo>
                  <a:lnTo>
                    <a:pt x="1082" y="569"/>
                  </a:lnTo>
                  <a:lnTo>
                    <a:pt x="1108" y="564"/>
                  </a:lnTo>
                  <a:lnTo>
                    <a:pt x="1132" y="558"/>
                  </a:lnTo>
                  <a:lnTo>
                    <a:pt x="1154" y="553"/>
                  </a:lnTo>
                  <a:lnTo>
                    <a:pt x="1172" y="550"/>
                  </a:lnTo>
                  <a:lnTo>
                    <a:pt x="1188" y="546"/>
                  </a:lnTo>
                  <a:lnTo>
                    <a:pt x="1201" y="545"/>
                  </a:lnTo>
                  <a:lnTo>
                    <a:pt x="1209" y="543"/>
                  </a:lnTo>
                  <a:lnTo>
                    <a:pt x="1211" y="543"/>
                  </a:lnTo>
                  <a:lnTo>
                    <a:pt x="1219" y="542"/>
                  </a:lnTo>
                  <a:lnTo>
                    <a:pt x="1231" y="541"/>
                  </a:lnTo>
                  <a:lnTo>
                    <a:pt x="1243" y="538"/>
                  </a:lnTo>
                  <a:lnTo>
                    <a:pt x="1258" y="537"/>
                  </a:lnTo>
                  <a:lnTo>
                    <a:pt x="1275" y="535"/>
                  </a:lnTo>
                  <a:lnTo>
                    <a:pt x="1293" y="531"/>
                  </a:lnTo>
                  <a:lnTo>
                    <a:pt x="1313" y="529"/>
                  </a:lnTo>
                  <a:lnTo>
                    <a:pt x="1334" y="526"/>
                  </a:lnTo>
                  <a:lnTo>
                    <a:pt x="1358" y="522"/>
                  </a:lnTo>
                  <a:lnTo>
                    <a:pt x="1381" y="519"/>
                  </a:lnTo>
                  <a:lnTo>
                    <a:pt x="1406" y="515"/>
                  </a:lnTo>
                  <a:lnTo>
                    <a:pt x="1431" y="511"/>
                  </a:lnTo>
                  <a:lnTo>
                    <a:pt x="1458" y="507"/>
                  </a:lnTo>
                  <a:lnTo>
                    <a:pt x="1485" y="502"/>
                  </a:lnTo>
                  <a:lnTo>
                    <a:pt x="1513" y="499"/>
                  </a:lnTo>
                  <a:lnTo>
                    <a:pt x="1541" y="494"/>
                  </a:lnTo>
                  <a:lnTo>
                    <a:pt x="1538" y="485"/>
                  </a:lnTo>
                  <a:lnTo>
                    <a:pt x="1536" y="477"/>
                  </a:lnTo>
                  <a:lnTo>
                    <a:pt x="1534" y="468"/>
                  </a:lnTo>
                  <a:lnTo>
                    <a:pt x="1530" y="459"/>
                  </a:lnTo>
                  <a:lnTo>
                    <a:pt x="933" y="522"/>
                  </a:lnTo>
                  <a:lnTo>
                    <a:pt x="933" y="478"/>
                  </a:lnTo>
                  <a:lnTo>
                    <a:pt x="923" y="444"/>
                  </a:lnTo>
                  <a:lnTo>
                    <a:pt x="913" y="422"/>
                  </a:lnTo>
                  <a:lnTo>
                    <a:pt x="908" y="414"/>
                  </a:lnTo>
                  <a:lnTo>
                    <a:pt x="1230" y="347"/>
                  </a:lnTo>
                  <a:lnTo>
                    <a:pt x="1226" y="334"/>
                  </a:lnTo>
                  <a:lnTo>
                    <a:pt x="881" y="375"/>
                  </a:lnTo>
                  <a:lnTo>
                    <a:pt x="870" y="363"/>
                  </a:lnTo>
                  <a:lnTo>
                    <a:pt x="859" y="354"/>
                  </a:lnTo>
                  <a:lnTo>
                    <a:pt x="845" y="346"/>
                  </a:lnTo>
                  <a:lnTo>
                    <a:pt x="832" y="339"/>
                  </a:lnTo>
                  <a:lnTo>
                    <a:pt x="821" y="334"/>
                  </a:lnTo>
                  <a:lnTo>
                    <a:pt x="810" y="331"/>
                  </a:lnTo>
                  <a:lnTo>
                    <a:pt x="804" y="330"/>
                  </a:lnTo>
                  <a:lnTo>
                    <a:pt x="801" y="329"/>
                  </a:lnTo>
                  <a:lnTo>
                    <a:pt x="799" y="297"/>
                  </a:lnTo>
                  <a:lnTo>
                    <a:pt x="794" y="218"/>
                  </a:lnTo>
                  <a:lnTo>
                    <a:pt x="789" y="111"/>
                  </a:lnTo>
                  <a:lnTo>
                    <a:pt x="783" y="0"/>
                  </a:lnTo>
                  <a:lnTo>
                    <a:pt x="780" y="0"/>
                  </a:lnTo>
                  <a:lnTo>
                    <a:pt x="778" y="0"/>
                  </a:lnTo>
                  <a:lnTo>
                    <a:pt x="777" y="0"/>
                  </a:lnTo>
                  <a:lnTo>
                    <a:pt x="775" y="0"/>
                  </a:lnTo>
                  <a:lnTo>
                    <a:pt x="768" y="0"/>
                  </a:lnTo>
                  <a:lnTo>
                    <a:pt x="761" y="0"/>
                  </a:lnTo>
                  <a:lnTo>
                    <a:pt x="753" y="0"/>
                  </a:lnTo>
                  <a:lnTo>
                    <a:pt x="746" y="0"/>
                  </a:lnTo>
                  <a:lnTo>
                    <a:pt x="733" y="331"/>
                  </a:lnTo>
                  <a:lnTo>
                    <a:pt x="717" y="337"/>
                  </a:lnTo>
                  <a:lnTo>
                    <a:pt x="701" y="344"/>
                  </a:lnTo>
                  <a:lnTo>
                    <a:pt x="687" y="352"/>
                  </a:lnTo>
                  <a:lnTo>
                    <a:pt x="675" y="360"/>
                  </a:lnTo>
                  <a:lnTo>
                    <a:pt x="664" y="368"/>
                  </a:lnTo>
                  <a:lnTo>
                    <a:pt x="657" y="373"/>
                  </a:lnTo>
                  <a:lnTo>
                    <a:pt x="651" y="378"/>
                  </a:lnTo>
                  <a:lnTo>
                    <a:pt x="650" y="379"/>
                  </a:lnTo>
                  <a:lnTo>
                    <a:pt x="320" y="357"/>
                  </a:lnTo>
                  <a:lnTo>
                    <a:pt x="313" y="370"/>
                  </a:lnTo>
                  <a:lnTo>
                    <a:pt x="625" y="418"/>
                  </a:lnTo>
                  <a:lnTo>
                    <a:pt x="609" y="456"/>
                  </a:lnTo>
                  <a:lnTo>
                    <a:pt x="605" y="494"/>
                  </a:lnTo>
                  <a:lnTo>
                    <a:pt x="607" y="523"/>
                  </a:lnTo>
                  <a:lnTo>
                    <a:pt x="609" y="535"/>
                  </a:lnTo>
                  <a:lnTo>
                    <a:pt x="5" y="502"/>
                  </a:lnTo>
                  <a:lnTo>
                    <a:pt x="4" y="509"/>
                  </a:lnTo>
                  <a:lnTo>
                    <a:pt x="3" y="516"/>
                  </a:lnTo>
                  <a:lnTo>
                    <a:pt x="1" y="523"/>
                  </a:lnTo>
                  <a:lnTo>
                    <a:pt x="0" y="530"/>
                  </a:lnTo>
                  <a:lnTo>
                    <a:pt x="35" y="534"/>
                  </a:lnTo>
                  <a:lnTo>
                    <a:pt x="71" y="536"/>
                  </a:lnTo>
                  <a:lnTo>
                    <a:pt x="106" y="539"/>
                  </a:lnTo>
                  <a:lnTo>
                    <a:pt x="140" y="542"/>
                  </a:lnTo>
                  <a:lnTo>
                    <a:pt x="174" y="545"/>
                  </a:lnTo>
                  <a:lnTo>
                    <a:pt x="206" y="547"/>
                  </a:lnTo>
                  <a:lnTo>
                    <a:pt x="237" y="551"/>
                  </a:lnTo>
                  <a:lnTo>
                    <a:pt x="266" y="553"/>
                  </a:lnTo>
                  <a:lnTo>
                    <a:pt x="293" y="555"/>
                  </a:lnTo>
                  <a:lnTo>
                    <a:pt x="319" y="558"/>
                  </a:lnTo>
                  <a:lnTo>
                    <a:pt x="342" y="560"/>
                  </a:lnTo>
                  <a:lnTo>
                    <a:pt x="362" y="561"/>
                  </a:lnTo>
                  <a:lnTo>
                    <a:pt x="380" y="564"/>
                  </a:lnTo>
                  <a:lnTo>
                    <a:pt x="395" y="565"/>
                  </a:lnTo>
                  <a:lnTo>
                    <a:pt x="407" y="566"/>
                  </a:lnTo>
                  <a:lnTo>
                    <a:pt x="415" y="567"/>
                  </a:lnTo>
                  <a:lnTo>
                    <a:pt x="430" y="569"/>
                  </a:lnTo>
                  <a:lnTo>
                    <a:pt x="445" y="572"/>
                  </a:lnTo>
                  <a:lnTo>
                    <a:pt x="461" y="575"/>
                  </a:lnTo>
                  <a:lnTo>
                    <a:pt x="478" y="579"/>
                  </a:lnTo>
                  <a:lnTo>
                    <a:pt x="495" y="582"/>
                  </a:lnTo>
                  <a:lnTo>
                    <a:pt x="511" y="587"/>
                  </a:lnTo>
                  <a:lnTo>
                    <a:pt x="528" y="590"/>
                  </a:lnTo>
                  <a:lnTo>
                    <a:pt x="544" y="595"/>
                  </a:lnTo>
                  <a:lnTo>
                    <a:pt x="561" y="600"/>
                  </a:lnTo>
                  <a:lnTo>
                    <a:pt x="575" y="605"/>
                  </a:lnTo>
                  <a:lnTo>
                    <a:pt x="590" y="610"/>
                  </a:lnTo>
                  <a:lnTo>
                    <a:pt x="604" y="615"/>
                  </a:lnTo>
                  <a:lnTo>
                    <a:pt x="617" y="620"/>
                  </a:lnTo>
                  <a:lnTo>
                    <a:pt x="628" y="626"/>
                  </a:lnTo>
                  <a:lnTo>
                    <a:pt x="638" y="630"/>
                  </a:lnTo>
                  <a:lnTo>
                    <a:pt x="646" y="6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6" name="Freeform 116">
              <a:extLst>
                <a:ext uri="{FF2B5EF4-FFF2-40B4-BE49-F238E27FC236}">
                  <a16:creationId xmlns:a16="http://schemas.microsoft.com/office/drawing/2014/main" id="{AF5DD47E-CBF4-4731-BA72-18E834ABA0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28" y="1444"/>
              <a:ext cx="134" cy="130"/>
            </a:xfrm>
            <a:custGeom>
              <a:avLst/>
              <a:gdLst>
                <a:gd name="T0" fmla="*/ 132 w 269"/>
                <a:gd name="T1" fmla="*/ 0 h 259"/>
                <a:gd name="T2" fmla="*/ 127 w 269"/>
                <a:gd name="T3" fmla="*/ 0 h 259"/>
                <a:gd name="T4" fmla="*/ 116 w 269"/>
                <a:gd name="T5" fmla="*/ 2 h 259"/>
                <a:gd name="T6" fmla="*/ 99 w 269"/>
                <a:gd name="T7" fmla="*/ 6 h 259"/>
                <a:gd name="T8" fmla="*/ 80 w 269"/>
                <a:gd name="T9" fmla="*/ 13 h 259"/>
                <a:gd name="T10" fmla="*/ 58 w 269"/>
                <a:gd name="T11" fmla="*/ 24 h 259"/>
                <a:gd name="T12" fmla="*/ 38 w 269"/>
                <a:gd name="T13" fmla="*/ 40 h 259"/>
                <a:gd name="T14" fmla="*/ 20 w 269"/>
                <a:gd name="T15" fmla="*/ 62 h 259"/>
                <a:gd name="T16" fmla="*/ 6 w 269"/>
                <a:gd name="T17" fmla="*/ 92 h 259"/>
                <a:gd name="T18" fmla="*/ 0 w 269"/>
                <a:gd name="T19" fmla="*/ 122 h 259"/>
                <a:gd name="T20" fmla="*/ 0 w 269"/>
                <a:gd name="T21" fmla="*/ 151 h 259"/>
                <a:gd name="T22" fmla="*/ 6 w 269"/>
                <a:gd name="T23" fmla="*/ 177 h 259"/>
                <a:gd name="T24" fmla="*/ 14 w 269"/>
                <a:gd name="T25" fmla="*/ 200 h 259"/>
                <a:gd name="T26" fmla="*/ 25 w 269"/>
                <a:gd name="T27" fmla="*/ 221 h 259"/>
                <a:gd name="T28" fmla="*/ 35 w 269"/>
                <a:gd name="T29" fmla="*/ 238 h 259"/>
                <a:gd name="T30" fmla="*/ 44 w 269"/>
                <a:gd name="T31" fmla="*/ 251 h 259"/>
                <a:gd name="T32" fmla="*/ 50 w 269"/>
                <a:gd name="T33" fmla="*/ 259 h 259"/>
                <a:gd name="T34" fmla="*/ 54 w 269"/>
                <a:gd name="T35" fmla="*/ 258 h 259"/>
                <a:gd name="T36" fmla="*/ 66 w 269"/>
                <a:gd name="T37" fmla="*/ 255 h 259"/>
                <a:gd name="T38" fmla="*/ 83 w 269"/>
                <a:gd name="T39" fmla="*/ 250 h 259"/>
                <a:gd name="T40" fmla="*/ 106 w 269"/>
                <a:gd name="T41" fmla="*/ 245 h 259"/>
                <a:gd name="T42" fmla="*/ 133 w 269"/>
                <a:gd name="T43" fmla="*/ 242 h 259"/>
                <a:gd name="T44" fmla="*/ 163 w 269"/>
                <a:gd name="T45" fmla="*/ 242 h 259"/>
                <a:gd name="T46" fmla="*/ 195 w 269"/>
                <a:gd name="T47" fmla="*/ 245 h 259"/>
                <a:gd name="T48" fmla="*/ 227 w 269"/>
                <a:gd name="T49" fmla="*/ 255 h 259"/>
                <a:gd name="T50" fmla="*/ 230 w 269"/>
                <a:gd name="T51" fmla="*/ 251 h 259"/>
                <a:gd name="T52" fmla="*/ 234 w 269"/>
                <a:gd name="T53" fmla="*/ 242 h 259"/>
                <a:gd name="T54" fmla="*/ 242 w 269"/>
                <a:gd name="T55" fmla="*/ 227 h 259"/>
                <a:gd name="T56" fmla="*/ 250 w 269"/>
                <a:gd name="T57" fmla="*/ 209 h 259"/>
                <a:gd name="T58" fmla="*/ 258 w 269"/>
                <a:gd name="T59" fmla="*/ 188 h 259"/>
                <a:gd name="T60" fmla="*/ 265 w 269"/>
                <a:gd name="T61" fmla="*/ 165 h 259"/>
                <a:gd name="T62" fmla="*/ 269 w 269"/>
                <a:gd name="T63" fmla="*/ 142 h 259"/>
                <a:gd name="T64" fmla="*/ 269 w 269"/>
                <a:gd name="T65" fmla="*/ 120 h 259"/>
                <a:gd name="T66" fmla="*/ 264 w 269"/>
                <a:gd name="T67" fmla="*/ 98 h 259"/>
                <a:gd name="T68" fmla="*/ 255 w 269"/>
                <a:gd name="T69" fmla="*/ 76 h 259"/>
                <a:gd name="T70" fmla="*/ 242 w 269"/>
                <a:gd name="T71" fmla="*/ 55 h 259"/>
                <a:gd name="T72" fmla="*/ 226 w 269"/>
                <a:gd name="T73" fmla="*/ 37 h 259"/>
                <a:gd name="T74" fmla="*/ 207 w 269"/>
                <a:gd name="T75" fmla="*/ 21 h 259"/>
                <a:gd name="T76" fmla="*/ 183 w 269"/>
                <a:gd name="T77" fmla="*/ 9 h 259"/>
                <a:gd name="T78" fmla="*/ 159 w 269"/>
                <a:gd name="T79" fmla="*/ 2 h 259"/>
                <a:gd name="T80" fmla="*/ 132 w 269"/>
                <a:gd name="T81" fmla="*/ 0 h 2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259"/>
                <a:gd name="T125" fmla="*/ 269 w 269"/>
                <a:gd name="T126" fmla="*/ 259 h 2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259">
                  <a:moveTo>
                    <a:pt x="132" y="0"/>
                  </a:moveTo>
                  <a:lnTo>
                    <a:pt x="127" y="0"/>
                  </a:lnTo>
                  <a:lnTo>
                    <a:pt x="116" y="2"/>
                  </a:lnTo>
                  <a:lnTo>
                    <a:pt x="99" y="6"/>
                  </a:lnTo>
                  <a:lnTo>
                    <a:pt x="80" y="13"/>
                  </a:lnTo>
                  <a:lnTo>
                    <a:pt x="58" y="24"/>
                  </a:lnTo>
                  <a:lnTo>
                    <a:pt x="38" y="40"/>
                  </a:lnTo>
                  <a:lnTo>
                    <a:pt x="20" y="62"/>
                  </a:lnTo>
                  <a:lnTo>
                    <a:pt x="6" y="92"/>
                  </a:lnTo>
                  <a:lnTo>
                    <a:pt x="0" y="122"/>
                  </a:lnTo>
                  <a:lnTo>
                    <a:pt x="0" y="151"/>
                  </a:lnTo>
                  <a:lnTo>
                    <a:pt x="6" y="177"/>
                  </a:lnTo>
                  <a:lnTo>
                    <a:pt x="14" y="200"/>
                  </a:lnTo>
                  <a:lnTo>
                    <a:pt x="25" y="221"/>
                  </a:lnTo>
                  <a:lnTo>
                    <a:pt x="35" y="238"/>
                  </a:lnTo>
                  <a:lnTo>
                    <a:pt x="44" y="251"/>
                  </a:lnTo>
                  <a:lnTo>
                    <a:pt x="50" y="259"/>
                  </a:lnTo>
                  <a:lnTo>
                    <a:pt x="54" y="258"/>
                  </a:lnTo>
                  <a:lnTo>
                    <a:pt x="66" y="255"/>
                  </a:lnTo>
                  <a:lnTo>
                    <a:pt x="83" y="250"/>
                  </a:lnTo>
                  <a:lnTo>
                    <a:pt x="106" y="245"/>
                  </a:lnTo>
                  <a:lnTo>
                    <a:pt x="133" y="242"/>
                  </a:lnTo>
                  <a:lnTo>
                    <a:pt x="163" y="242"/>
                  </a:lnTo>
                  <a:lnTo>
                    <a:pt x="195" y="245"/>
                  </a:lnTo>
                  <a:lnTo>
                    <a:pt x="227" y="255"/>
                  </a:lnTo>
                  <a:lnTo>
                    <a:pt x="230" y="251"/>
                  </a:lnTo>
                  <a:lnTo>
                    <a:pt x="234" y="242"/>
                  </a:lnTo>
                  <a:lnTo>
                    <a:pt x="242" y="227"/>
                  </a:lnTo>
                  <a:lnTo>
                    <a:pt x="250" y="209"/>
                  </a:lnTo>
                  <a:lnTo>
                    <a:pt x="258" y="188"/>
                  </a:lnTo>
                  <a:lnTo>
                    <a:pt x="265" y="165"/>
                  </a:lnTo>
                  <a:lnTo>
                    <a:pt x="269" y="142"/>
                  </a:lnTo>
                  <a:lnTo>
                    <a:pt x="269" y="120"/>
                  </a:lnTo>
                  <a:lnTo>
                    <a:pt x="264" y="98"/>
                  </a:lnTo>
                  <a:lnTo>
                    <a:pt x="255" y="76"/>
                  </a:lnTo>
                  <a:lnTo>
                    <a:pt x="242" y="55"/>
                  </a:lnTo>
                  <a:lnTo>
                    <a:pt x="226" y="37"/>
                  </a:lnTo>
                  <a:lnTo>
                    <a:pt x="207" y="21"/>
                  </a:lnTo>
                  <a:lnTo>
                    <a:pt x="183" y="9"/>
                  </a:lnTo>
                  <a:lnTo>
                    <a:pt x="159" y="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7" name="Freeform 117">
              <a:extLst>
                <a:ext uri="{FF2B5EF4-FFF2-40B4-BE49-F238E27FC236}">
                  <a16:creationId xmlns:a16="http://schemas.microsoft.com/office/drawing/2014/main" id="{538493E6-DA8A-4852-B17E-DFCE9B24BE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0" y="1561"/>
              <a:ext cx="46" cy="47"/>
            </a:xfrm>
            <a:custGeom>
              <a:avLst/>
              <a:gdLst>
                <a:gd name="T0" fmla="*/ 48 w 93"/>
                <a:gd name="T1" fmla="*/ 93 h 93"/>
                <a:gd name="T2" fmla="*/ 57 w 93"/>
                <a:gd name="T3" fmla="*/ 92 h 93"/>
                <a:gd name="T4" fmla="*/ 66 w 93"/>
                <a:gd name="T5" fmla="*/ 89 h 93"/>
                <a:gd name="T6" fmla="*/ 73 w 93"/>
                <a:gd name="T7" fmla="*/ 84 h 93"/>
                <a:gd name="T8" fmla="*/ 80 w 93"/>
                <a:gd name="T9" fmla="*/ 78 h 93"/>
                <a:gd name="T10" fmla="*/ 86 w 93"/>
                <a:gd name="T11" fmla="*/ 71 h 93"/>
                <a:gd name="T12" fmla="*/ 89 w 93"/>
                <a:gd name="T13" fmla="*/ 63 h 93"/>
                <a:gd name="T14" fmla="*/ 93 w 93"/>
                <a:gd name="T15" fmla="*/ 54 h 93"/>
                <a:gd name="T16" fmla="*/ 93 w 93"/>
                <a:gd name="T17" fmla="*/ 45 h 93"/>
                <a:gd name="T18" fmla="*/ 92 w 93"/>
                <a:gd name="T19" fmla="*/ 36 h 93"/>
                <a:gd name="T20" fmla="*/ 89 w 93"/>
                <a:gd name="T21" fmla="*/ 26 h 93"/>
                <a:gd name="T22" fmla="*/ 85 w 93"/>
                <a:gd name="T23" fmla="*/ 19 h 93"/>
                <a:gd name="T24" fmla="*/ 79 w 93"/>
                <a:gd name="T25" fmla="*/ 13 h 93"/>
                <a:gd name="T26" fmla="*/ 72 w 93"/>
                <a:gd name="T27" fmla="*/ 7 h 93"/>
                <a:gd name="T28" fmla="*/ 64 w 93"/>
                <a:gd name="T29" fmla="*/ 3 h 93"/>
                <a:gd name="T30" fmla="*/ 55 w 93"/>
                <a:gd name="T31" fmla="*/ 0 h 93"/>
                <a:gd name="T32" fmla="*/ 46 w 93"/>
                <a:gd name="T33" fmla="*/ 0 h 93"/>
                <a:gd name="T34" fmla="*/ 36 w 93"/>
                <a:gd name="T35" fmla="*/ 1 h 93"/>
                <a:gd name="T36" fmla="*/ 27 w 93"/>
                <a:gd name="T37" fmla="*/ 3 h 93"/>
                <a:gd name="T38" fmla="*/ 20 w 93"/>
                <a:gd name="T39" fmla="*/ 8 h 93"/>
                <a:gd name="T40" fmla="*/ 13 w 93"/>
                <a:gd name="T41" fmla="*/ 14 h 93"/>
                <a:gd name="T42" fmla="*/ 8 w 93"/>
                <a:gd name="T43" fmla="*/ 21 h 93"/>
                <a:gd name="T44" fmla="*/ 3 w 93"/>
                <a:gd name="T45" fmla="*/ 29 h 93"/>
                <a:gd name="T46" fmla="*/ 1 w 93"/>
                <a:gd name="T47" fmla="*/ 38 h 93"/>
                <a:gd name="T48" fmla="*/ 0 w 93"/>
                <a:gd name="T49" fmla="*/ 47 h 93"/>
                <a:gd name="T50" fmla="*/ 1 w 93"/>
                <a:gd name="T51" fmla="*/ 56 h 93"/>
                <a:gd name="T52" fmla="*/ 4 w 93"/>
                <a:gd name="T53" fmla="*/ 66 h 93"/>
                <a:gd name="T54" fmla="*/ 9 w 93"/>
                <a:gd name="T55" fmla="*/ 74 h 93"/>
                <a:gd name="T56" fmla="*/ 15 w 93"/>
                <a:gd name="T57" fmla="*/ 81 h 93"/>
                <a:gd name="T58" fmla="*/ 21 w 93"/>
                <a:gd name="T59" fmla="*/ 85 h 93"/>
                <a:gd name="T60" fmla="*/ 29 w 93"/>
                <a:gd name="T61" fmla="*/ 90 h 93"/>
                <a:gd name="T62" fmla="*/ 39 w 93"/>
                <a:gd name="T63" fmla="*/ 92 h 93"/>
                <a:gd name="T64" fmla="*/ 48 w 93"/>
                <a:gd name="T65" fmla="*/ 93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93"/>
                <a:gd name="T101" fmla="*/ 93 w 93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93">
                  <a:moveTo>
                    <a:pt x="48" y="93"/>
                  </a:moveTo>
                  <a:lnTo>
                    <a:pt x="57" y="92"/>
                  </a:lnTo>
                  <a:lnTo>
                    <a:pt x="66" y="89"/>
                  </a:lnTo>
                  <a:lnTo>
                    <a:pt x="73" y="84"/>
                  </a:lnTo>
                  <a:lnTo>
                    <a:pt x="80" y="78"/>
                  </a:lnTo>
                  <a:lnTo>
                    <a:pt x="86" y="71"/>
                  </a:lnTo>
                  <a:lnTo>
                    <a:pt x="89" y="63"/>
                  </a:lnTo>
                  <a:lnTo>
                    <a:pt x="93" y="54"/>
                  </a:lnTo>
                  <a:lnTo>
                    <a:pt x="93" y="45"/>
                  </a:lnTo>
                  <a:lnTo>
                    <a:pt x="92" y="36"/>
                  </a:lnTo>
                  <a:lnTo>
                    <a:pt x="89" y="26"/>
                  </a:lnTo>
                  <a:lnTo>
                    <a:pt x="85" y="19"/>
                  </a:lnTo>
                  <a:lnTo>
                    <a:pt x="79" y="13"/>
                  </a:lnTo>
                  <a:lnTo>
                    <a:pt x="72" y="7"/>
                  </a:lnTo>
                  <a:lnTo>
                    <a:pt x="64" y="3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4" y="66"/>
                  </a:lnTo>
                  <a:lnTo>
                    <a:pt x="9" y="74"/>
                  </a:lnTo>
                  <a:lnTo>
                    <a:pt x="15" y="81"/>
                  </a:lnTo>
                  <a:lnTo>
                    <a:pt x="21" y="85"/>
                  </a:lnTo>
                  <a:lnTo>
                    <a:pt x="29" y="90"/>
                  </a:lnTo>
                  <a:lnTo>
                    <a:pt x="39" y="92"/>
                  </a:lnTo>
                  <a:lnTo>
                    <a:pt x="48" y="9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8" name="Freeform 118">
              <a:extLst>
                <a:ext uri="{FF2B5EF4-FFF2-40B4-BE49-F238E27FC236}">
                  <a16:creationId xmlns:a16="http://schemas.microsoft.com/office/drawing/2014/main" id="{08676066-1F57-4977-9150-16CD5A51EA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358"/>
              <a:ext cx="8" cy="72"/>
            </a:xfrm>
            <a:custGeom>
              <a:avLst/>
              <a:gdLst>
                <a:gd name="T0" fmla="*/ 16 w 16"/>
                <a:gd name="T1" fmla="*/ 142 h 143"/>
                <a:gd name="T2" fmla="*/ 6 w 16"/>
                <a:gd name="T3" fmla="*/ 0 h 143"/>
                <a:gd name="T4" fmla="*/ 0 w 16"/>
                <a:gd name="T5" fmla="*/ 143 h 143"/>
                <a:gd name="T6" fmla="*/ 16 w 16"/>
                <a:gd name="T7" fmla="*/ 142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43"/>
                <a:gd name="T14" fmla="*/ 16 w 16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43">
                  <a:moveTo>
                    <a:pt x="16" y="142"/>
                  </a:moveTo>
                  <a:lnTo>
                    <a:pt x="6" y="0"/>
                  </a:lnTo>
                  <a:lnTo>
                    <a:pt x="0" y="143"/>
                  </a:lnTo>
                  <a:lnTo>
                    <a:pt x="16" y="14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9" name="Freeform 119">
              <a:extLst>
                <a:ext uri="{FF2B5EF4-FFF2-40B4-BE49-F238E27FC236}">
                  <a16:creationId xmlns:a16="http://schemas.microsoft.com/office/drawing/2014/main" id="{D2CE1207-148B-4E09-876C-F61A3DC794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59" y="1455"/>
              <a:ext cx="47" cy="9"/>
            </a:xfrm>
            <a:custGeom>
              <a:avLst/>
              <a:gdLst>
                <a:gd name="T0" fmla="*/ 0 w 94"/>
                <a:gd name="T1" fmla="*/ 10 h 18"/>
                <a:gd name="T2" fmla="*/ 94 w 94"/>
                <a:gd name="T3" fmla="*/ 0 h 18"/>
                <a:gd name="T4" fmla="*/ 4 w 94"/>
                <a:gd name="T5" fmla="*/ 18 h 18"/>
                <a:gd name="T6" fmla="*/ 0 w 94"/>
                <a:gd name="T7" fmla="*/ 1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8"/>
                <a:gd name="T14" fmla="*/ 94 w 9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8">
                  <a:moveTo>
                    <a:pt x="0" y="10"/>
                  </a:moveTo>
                  <a:lnTo>
                    <a:pt x="94" y="0"/>
                  </a:lnTo>
                  <a:lnTo>
                    <a:pt x="4" y="1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0" name="Freeform 120">
              <a:extLst>
                <a:ext uri="{FF2B5EF4-FFF2-40B4-BE49-F238E27FC236}">
                  <a16:creationId xmlns:a16="http://schemas.microsoft.com/office/drawing/2014/main" id="{7EE8C493-D985-4C08-AB51-B0FD12ADE3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6" y="1458"/>
              <a:ext cx="48" cy="7"/>
            </a:xfrm>
            <a:custGeom>
              <a:avLst/>
              <a:gdLst>
                <a:gd name="T0" fmla="*/ 95 w 95"/>
                <a:gd name="T1" fmla="*/ 6 h 14"/>
                <a:gd name="T2" fmla="*/ 0 w 95"/>
                <a:gd name="T3" fmla="*/ 0 h 14"/>
                <a:gd name="T4" fmla="*/ 91 w 95"/>
                <a:gd name="T5" fmla="*/ 14 h 14"/>
                <a:gd name="T6" fmla="*/ 95 w 95"/>
                <a:gd name="T7" fmla="*/ 6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4"/>
                <a:gd name="T14" fmla="*/ 95 w 9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4">
                  <a:moveTo>
                    <a:pt x="95" y="6"/>
                  </a:moveTo>
                  <a:lnTo>
                    <a:pt x="0" y="0"/>
                  </a:lnTo>
                  <a:lnTo>
                    <a:pt x="91" y="14"/>
                  </a:lnTo>
                  <a:lnTo>
                    <a:pt x="95" y="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1" name="Freeform 121">
              <a:extLst>
                <a:ext uri="{FF2B5EF4-FFF2-40B4-BE49-F238E27FC236}">
                  <a16:creationId xmlns:a16="http://schemas.microsoft.com/office/drawing/2014/main" id="{83C91A2A-3A3A-446E-A935-7EC348AF15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0" y="1525"/>
              <a:ext cx="134" cy="30"/>
            </a:xfrm>
            <a:custGeom>
              <a:avLst/>
              <a:gdLst>
                <a:gd name="T0" fmla="*/ 0 w 267"/>
                <a:gd name="T1" fmla="*/ 60 h 60"/>
                <a:gd name="T2" fmla="*/ 2 w 267"/>
                <a:gd name="T3" fmla="*/ 60 h 60"/>
                <a:gd name="T4" fmla="*/ 7 w 267"/>
                <a:gd name="T5" fmla="*/ 58 h 60"/>
                <a:gd name="T6" fmla="*/ 15 w 267"/>
                <a:gd name="T7" fmla="*/ 57 h 60"/>
                <a:gd name="T8" fmla="*/ 25 w 267"/>
                <a:gd name="T9" fmla="*/ 53 h 60"/>
                <a:gd name="T10" fmla="*/ 39 w 267"/>
                <a:gd name="T11" fmla="*/ 50 h 60"/>
                <a:gd name="T12" fmla="*/ 54 w 267"/>
                <a:gd name="T13" fmla="*/ 47 h 60"/>
                <a:gd name="T14" fmla="*/ 71 w 267"/>
                <a:gd name="T15" fmla="*/ 42 h 60"/>
                <a:gd name="T16" fmla="*/ 91 w 267"/>
                <a:gd name="T17" fmla="*/ 37 h 60"/>
                <a:gd name="T18" fmla="*/ 110 w 267"/>
                <a:gd name="T19" fmla="*/ 33 h 60"/>
                <a:gd name="T20" fmla="*/ 132 w 267"/>
                <a:gd name="T21" fmla="*/ 28 h 60"/>
                <a:gd name="T22" fmla="*/ 154 w 267"/>
                <a:gd name="T23" fmla="*/ 24 h 60"/>
                <a:gd name="T24" fmla="*/ 177 w 267"/>
                <a:gd name="T25" fmla="*/ 18 h 60"/>
                <a:gd name="T26" fmla="*/ 199 w 267"/>
                <a:gd name="T27" fmla="*/ 13 h 60"/>
                <a:gd name="T28" fmla="*/ 222 w 267"/>
                <a:gd name="T29" fmla="*/ 9 h 60"/>
                <a:gd name="T30" fmla="*/ 245 w 267"/>
                <a:gd name="T31" fmla="*/ 4 h 60"/>
                <a:gd name="T32" fmla="*/ 267 w 267"/>
                <a:gd name="T33" fmla="*/ 0 h 60"/>
                <a:gd name="T34" fmla="*/ 11 w 267"/>
                <a:gd name="T35" fmla="*/ 24 h 60"/>
                <a:gd name="T36" fmla="*/ 0 w 267"/>
                <a:gd name="T37" fmla="*/ 60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7"/>
                <a:gd name="T58" fmla="*/ 0 h 60"/>
                <a:gd name="T59" fmla="*/ 267 w 267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7" h="60">
                  <a:moveTo>
                    <a:pt x="0" y="60"/>
                  </a:moveTo>
                  <a:lnTo>
                    <a:pt x="2" y="60"/>
                  </a:lnTo>
                  <a:lnTo>
                    <a:pt x="7" y="58"/>
                  </a:lnTo>
                  <a:lnTo>
                    <a:pt x="15" y="57"/>
                  </a:lnTo>
                  <a:lnTo>
                    <a:pt x="25" y="53"/>
                  </a:lnTo>
                  <a:lnTo>
                    <a:pt x="39" y="50"/>
                  </a:lnTo>
                  <a:lnTo>
                    <a:pt x="54" y="47"/>
                  </a:lnTo>
                  <a:lnTo>
                    <a:pt x="71" y="42"/>
                  </a:lnTo>
                  <a:lnTo>
                    <a:pt x="91" y="37"/>
                  </a:lnTo>
                  <a:lnTo>
                    <a:pt x="110" y="33"/>
                  </a:lnTo>
                  <a:lnTo>
                    <a:pt x="132" y="28"/>
                  </a:lnTo>
                  <a:lnTo>
                    <a:pt x="154" y="24"/>
                  </a:lnTo>
                  <a:lnTo>
                    <a:pt x="177" y="18"/>
                  </a:lnTo>
                  <a:lnTo>
                    <a:pt x="199" y="13"/>
                  </a:lnTo>
                  <a:lnTo>
                    <a:pt x="222" y="9"/>
                  </a:lnTo>
                  <a:lnTo>
                    <a:pt x="245" y="4"/>
                  </a:lnTo>
                  <a:lnTo>
                    <a:pt x="267" y="0"/>
                  </a:lnTo>
                  <a:lnTo>
                    <a:pt x="11" y="2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2" name="Freeform 122">
              <a:extLst>
                <a:ext uri="{FF2B5EF4-FFF2-40B4-BE49-F238E27FC236}">
                  <a16:creationId xmlns:a16="http://schemas.microsoft.com/office/drawing/2014/main" id="{EBCE7FAD-6521-4A2B-9794-8E196EC651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7" y="1536"/>
              <a:ext cx="135" cy="23"/>
            </a:xfrm>
            <a:custGeom>
              <a:avLst/>
              <a:gdLst>
                <a:gd name="T0" fmla="*/ 270 w 270"/>
                <a:gd name="T1" fmla="*/ 46 h 46"/>
                <a:gd name="T2" fmla="*/ 267 w 270"/>
                <a:gd name="T3" fmla="*/ 46 h 46"/>
                <a:gd name="T4" fmla="*/ 263 w 270"/>
                <a:gd name="T5" fmla="*/ 45 h 46"/>
                <a:gd name="T6" fmla="*/ 255 w 270"/>
                <a:gd name="T7" fmla="*/ 43 h 46"/>
                <a:gd name="T8" fmla="*/ 244 w 270"/>
                <a:gd name="T9" fmla="*/ 41 h 46"/>
                <a:gd name="T10" fmla="*/ 231 w 270"/>
                <a:gd name="T11" fmla="*/ 38 h 46"/>
                <a:gd name="T12" fmla="*/ 216 w 270"/>
                <a:gd name="T13" fmla="*/ 36 h 46"/>
                <a:gd name="T14" fmla="*/ 197 w 270"/>
                <a:gd name="T15" fmla="*/ 32 h 46"/>
                <a:gd name="T16" fmla="*/ 179 w 270"/>
                <a:gd name="T17" fmla="*/ 28 h 46"/>
                <a:gd name="T18" fmla="*/ 158 w 270"/>
                <a:gd name="T19" fmla="*/ 24 h 46"/>
                <a:gd name="T20" fmla="*/ 136 w 270"/>
                <a:gd name="T21" fmla="*/ 21 h 46"/>
                <a:gd name="T22" fmla="*/ 114 w 270"/>
                <a:gd name="T23" fmla="*/ 17 h 46"/>
                <a:gd name="T24" fmla="*/ 91 w 270"/>
                <a:gd name="T25" fmla="*/ 13 h 46"/>
                <a:gd name="T26" fmla="*/ 68 w 270"/>
                <a:gd name="T27" fmla="*/ 9 h 46"/>
                <a:gd name="T28" fmla="*/ 45 w 270"/>
                <a:gd name="T29" fmla="*/ 6 h 46"/>
                <a:gd name="T30" fmla="*/ 22 w 270"/>
                <a:gd name="T31" fmla="*/ 3 h 46"/>
                <a:gd name="T32" fmla="*/ 0 w 270"/>
                <a:gd name="T33" fmla="*/ 0 h 46"/>
                <a:gd name="T34" fmla="*/ 256 w 270"/>
                <a:gd name="T35" fmla="*/ 11 h 46"/>
                <a:gd name="T36" fmla="*/ 270 w 270"/>
                <a:gd name="T37" fmla="*/ 46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0"/>
                <a:gd name="T58" fmla="*/ 0 h 46"/>
                <a:gd name="T59" fmla="*/ 270 w 270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0" h="46">
                  <a:moveTo>
                    <a:pt x="270" y="46"/>
                  </a:moveTo>
                  <a:lnTo>
                    <a:pt x="267" y="46"/>
                  </a:lnTo>
                  <a:lnTo>
                    <a:pt x="263" y="45"/>
                  </a:lnTo>
                  <a:lnTo>
                    <a:pt x="255" y="43"/>
                  </a:lnTo>
                  <a:lnTo>
                    <a:pt x="244" y="41"/>
                  </a:lnTo>
                  <a:lnTo>
                    <a:pt x="231" y="38"/>
                  </a:lnTo>
                  <a:lnTo>
                    <a:pt x="216" y="36"/>
                  </a:lnTo>
                  <a:lnTo>
                    <a:pt x="197" y="32"/>
                  </a:lnTo>
                  <a:lnTo>
                    <a:pt x="179" y="28"/>
                  </a:lnTo>
                  <a:lnTo>
                    <a:pt x="158" y="24"/>
                  </a:lnTo>
                  <a:lnTo>
                    <a:pt x="136" y="21"/>
                  </a:lnTo>
                  <a:lnTo>
                    <a:pt x="114" y="17"/>
                  </a:lnTo>
                  <a:lnTo>
                    <a:pt x="91" y="13"/>
                  </a:lnTo>
                  <a:lnTo>
                    <a:pt x="68" y="9"/>
                  </a:lnTo>
                  <a:lnTo>
                    <a:pt x="45" y="6"/>
                  </a:lnTo>
                  <a:lnTo>
                    <a:pt x="22" y="3"/>
                  </a:lnTo>
                  <a:lnTo>
                    <a:pt x="0" y="0"/>
                  </a:lnTo>
                  <a:lnTo>
                    <a:pt x="256" y="11"/>
                  </a:lnTo>
                  <a:lnTo>
                    <a:pt x="270" y="4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3" name="Freeform 123">
              <a:extLst>
                <a:ext uri="{FF2B5EF4-FFF2-40B4-BE49-F238E27FC236}">
                  <a16:creationId xmlns:a16="http://schemas.microsoft.com/office/drawing/2014/main" id="{FB98AD37-7888-4CCB-9A29-702B4441C2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51" y="1481"/>
              <a:ext cx="86" cy="26"/>
            </a:xfrm>
            <a:custGeom>
              <a:avLst/>
              <a:gdLst>
                <a:gd name="T0" fmla="*/ 173 w 173"/>
                <a:gd name="T1" fmla="*/ 14 h 51"/>
                <a:gd name="T2" fmla="*/ 163 w 173"/>
                <a:gd name="T3" fmla="*/ 44 h 51"/>
                <a:gd name="T4" fmla="*/ 159 w 173"/>
                <a:gd name="T5" fmla="*/ 43 h 51"/>
                <a:gd name="T6" fmla="*/ 148 w 173"/>
                <a:gd name="T7" fmla="*/ 39 h 51"/>
                <a:gd name="T8" fmla="*/ 132 w 173"/>
                <a:gd name="T9" fmla="*/ 36 h 51"/>
                <a:gd name="T10" fmla="*/ 111 w 173"/>
                <a:gd name="T11" fmla="*/ 33 h 51"/>
                <a:gd name="T12" fmla="*/ 88 w 173"/>
                <a:gd name="T13" fmla="*/ 32 h 51"/>
                <a:gd name="T14" fmla="*/ 64 w 173"/>
                <a:gd name="T15" fmla="*/ 33 h 51"/>
                <a:gd name="T16" fmla="*/ 41 w 173"/>
                <a:gd name="T17" fmla="*/ 39 h 51"/>
                <a:gd name="T18" fmla="*/ 20 w 173"/>
                <a:gd name="T19" fmla="*/ 51 h 51"/>
                <a:gd name="T20" fmla="*/ 0 w 173"/>
                <a:gd name="T21" fmla="*/ 31 h 51"/>
                <a:gd name="T22" fmla="*/ 1 w 173"/>
                <a:gd name="T23" fmla="*/ 30 h 51"/>
                <a:gd name="T24" fmla="*/ 5 w 173"/>
                <a:gd name="T25" fmla="*/ 26 h 51"/>
                <a:gd name="T26" fmla="*/ 11 w 173"/>
                <a:gd name="T27" fmla="*/ 22 h 51"/>
                <a:gd name="T28" fmla="*/ 20 w 173"/>
                <a:gd name="T29" fmla="*/ 16 h 51"/>
                <a:gd name="T30" fmla="*/ 31 w 173"/>
                <a:gd name="T31" fmla="*/ 10 h 51"/>
                <a:gd name="T32" fmla="*/ 48 w 173"/>
                <a:gd name="T33" fmla="*/ 6 h 51"/>
                <a:gd name="T34" fmla="*/ 67 w 173"/>
                <a:gd name="T35" fmla="*/ 1 h 51"/>
                <a:gd name="T36" fmla="*/ 90 w 173"/>
                <a:gd name="T37" fmla="*/ 0 h 51"/>
                <a:gd name="T38" fmla="*/ 106 w 173"/>
                <a:gd name="T39" fmla="*/ 0 h 51"/>
                <a:gd name="T40" fmla="*/ 122 w 173"/>
                <a:gd name="T41" fmla="*/ 1 h 51"/>
                <a:gd name="T42" fmla="*/ 136 w 173"/>
                <a:gd name="T43" fmla="*/ 3 h 51"/>
                <a:gd name="T44" fmla="*/ 149 w 173"/>
                <a:gd name="T45" fmla="*/ 7 h 51"/>
                <a:gd name="T46" fmla="*/ 159 w 173"/>
                <a:gd name="T47" fmla="*/ 9 h 51"/>
                <a:gd name="T48" fmla="*/ 166 w 173"/>
                <a:gd name="T49" fmla="*/ 11 h 51"/>
                <a:gd name="T50" fmla="*/ 172 w 173"/>
                <a:gd name="T51" fmla="*/ 13 h 51"/>
                <a:gd name="T52" fmla="*/ 173 w 173"/>
                <a:gd name="T53" fmla="*/ 14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3"/>
                <a:gd name="T82" fmla="*/ 0 h 51"/>
                <a:gd name="T83" fmla="*/ 173 w 173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3" h="51">
                  <a:moveTo>
                    <a:pt x="173" y="14"/>
                  </a:moveTo>
                  <a:lnTo>
                    <a:pt x="163" y="44"/>
                  </a:lnTo>
                  <a:lnTo>
                    <a:pt x="159" y="43"/>
                  </a:lnTo>
                  <a:lnTo>
                    <a:pt x="148" y="39"/>
                  </a:lnTo>
                  <a:lnTo>
                    <a:pt x="132" y="36"/>
                  </a:lnTo>
                  <a:lnTo>
                    <a:pt x="111" y="33"/>
                  </a:lnTo>
                  <a:lnTo>
                    <a:pt x="88" y="32"/>
                  </a:lnTo>
                  <a:lnTo>
                    <a:pt x="64" y="33"/>
                  </a:lnTo>
                  <a:lnTo>
                    <a:pt x="41" y="39"/>
                  </a:lnTo>
                  <a:lnTo>
                    <a:pt x="20" y="51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5" y="26"/>
                  </a:lnTo>
                  <a:lnTo>
                    <a:pt x="11" y="22"/>
                  </a:lnTo>
                  <a:lnTo>
                    <a:pt x="20" y="16"/>
                  </a:lnTo>
                  <a:lnTo>
                    <a:pt x="31" y="10"/>
                  </a:lnTo>
                  <a:lnTo>
                    <a:pt x="48" y="6"/>
                  </a:lnTo>
                  <a:lnTo>
                    <a:pt x="67" y="1"/>
                  </a:lnTo>
                  <a:lnTo>
                    <a:pt x="90" y="0"/>
                  </a:lnTo>
                  <a:lnTo>
                    <a:pt x="106" y="0"/>
                  </a:lnTo>
                  <a:lnTo>
                    <a:pt x="122" y="1"/>
                  </a:lnTo>
                  <a:lnTo>
                    <a:pt x="136" y="3"/>
                  </a:lnTo>
                  <a:lnTo>
                    <a:pt x="149" y="7"/>
                  </a:lnTo>
                  <a:lnTo>
                    <a:pt x="159" y="9"/>
                  </a:lnTo>
                  <a:lnTo>
                    <a:pt x="166" y="11"/>
                  </a:lnTo>
                  <a:lnTo>
                    <a:pt x="172" y="13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4" name="Freeform 124">
              <a:extLst>
                <a:ext uri="{FF2B5EF4-FFF2-40B4-BE49-F238E27FC236}">
                  <a16:creationId xmlns:a16="http://schemas.microsoft.com/office/drawing/2014/main" id="{881D195A-4325-4280-9F45-5A3575D04B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0" y="1514"/>
              <a:ext cx="57" cy="13"/>
            </a:xfrm>
            <a:custGeom>
              <a:avLst/>
              <a:gdLst>
                <a:gd name="T0" fmla="*/ 114 w 114"/>
                <a:gd name="T1" fmla="*/ 0 h 25"/>
                <a:gd name="T2" fmla="*/ 113 w 114"/>
                <a:gd name="T3" fmla="*/ 0 h 25"/>
                <a:gd name="T4" fmla="*/ 110 w 114"/>
                <a:gd name="T5" fmla="*/ 2 h 25"/>
                <a:gd name="T6" fmla="*/ 103 w 114"/>
                <a:gd name="T7" fmla="*/ 3 h 25"/>
                <a:gd name="T8" fmla="*/ 94 w 114"/>
                <a:gd name="T9" fmla="*/ 5 h 25"/>
                <a:gd name="T10" fmla="*/ 81 w 114"/>
                <a:gd name="T11" fmla="*/ 8 h 25"/>
                <a:gd name="T12" fmla="*/ 64 w 114"/>
                <a:gd name="T13" fmla="*/ 10 h 25"/>
                <a:gd name="T14" fmla="*/ 43 w 114"/>
                <a:gd name="T15" fmla="*/ 12 h 25"/>
                <a:gd name="T16" fmla="*/ 19 w 114"/>
                <a:gd name="T17" fmla="*/ 13 h 25"/>
                <a:gd name="T18" fmla="*/ 18 w 114"/>
                <a:gd name="T19" fmla="*/ 13 h 25"/>
                <a:gd name="T20" fmla="*/ 13 w 114"/>
                <a:gd name="T21" fmla="*/ 15 h 25"/>
                <a:gd name="T22" fmla="*/ 8 w 114"/>
                <a:gd name="T23" fmla="*/ 16 h 25"/>
                <a:gd name="T24" fmla="*/ 4 w 114"/>
                <a:gd name="T25" fmla="*/ 17 h 25"/>
                <a:gd name="T26" fmla="*/ 0 w 114"/>
                <a:gd name="T27" fmla="*/ 19 h 25"/>
                <a:gd name="T28" fmla="*/ 0 w 114"/>
                <a:gd name="T29" fmla="*/ 21 h 25"/>
                <a:gd name="T30" fmla="*/ 4 w 114"/>
                <a:gd name="T31" fmla="*/ 23 h 25"/>
                <a:gd name="T32" fmla="*/ 12 w 114"/>
                <a:gd name="T33" fmla="*/ 25 h 25"/>
                <a:gd name="T34" fmla="*/ 21 w 114"/>
                <a:gd name="T35" fmla="*/ 25 h 25"/>
                <a:gd name="T36" fmla="*/ 35 w 114"/>
                <a:gd name="T37" fmla="*/ 25 h 25"/>
                <a:gd name="T38" fmla="*/ 51 w 114"/>
                <a:gd name="T39" fmla="*/ 25 h 25"/>
                <a:gd name="T40" fmla="*/ 67 w 114"/>
                <a:gd name="T41" fmla="*/ 23 h 25"/>
                <a:gd name="T42" fmla="*/ 83 w 114"/>
                <a:gd name="T43" fmla="*/ 21 h 25"/>
                <a:gd name="T44" fmla="*/ 97 w 114"/>
                <a:gd name="T45" fmla="*/ 18 h 25"/>
                <a:gd name="T46" fmla="*/ 107 w 114"/>
                <a:gd name="T47" fmla="*/ 16 h 25"/>
                <a:gd name="T48" fmla="*/ 113 w 114"/>
                <a:gd name="T49" fmla="*/ 12 h 25"/>
                <a:gd name="T50" fmla="*/ 114 w 114"/>
                <a:gd name="T51" fmla="*/ 0 h 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4"/>
                <a:gd name="T79" fmla="*/ 0 h 25"/>
                <a:gd name="T80" fmla="*/ 114 w 114"/>
                <a:gd name="T81" fmla="*/ 25 h 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4" h="25">
                  <a:moveTo>
                    <a:pt x="114" y="0"/>
                  </a:moveTo>
                  <a:lnTo>
                    <a:pt x="113" y="0"/>
                  </a:lnTo>
                  <a:lnTo>
                    <a:pt x="110" y="2"/>
                  </a:lnTo>
                  <a:lnTo>
                    <a:pt x="103" y="3"/>
                  </a:lnTo>
                  <a:lnTo>
                    <a:pt x="94" y="5"/>
                  </a:lnTo>
                  <a:lnTo>
                    <a:pt x="81" y="8"/>
                  </a:lnTo>
                  <a:lnTo>
                    <a:pt x="64" y="10"/>
                  </a:lnTo>
                  <a:lnTo>
                    <a:pt x="43" y="12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3" y="15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4" y="23"/>
                  </a:lnTo>
                  <a:lnTo>
                    <a:pt x="12" y="25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51" y="25"/>
                  </a:lnTo>
                  <a:lnTo>
                    <a:pt x="67" y="23"/>
                  </a:lnTo>
                  <a:lnTo>
                    <a:pt x="83" y="21"/>
                  </a:lnTo>
                  <a:lnTo>
                    <a:pt x="97" y="18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5" name="Freeform 125">
              <a:extLst>
                <a:ext uri="{FF2B5EF4-FFF2-40B4-BE49-F238E27FC236}">
                  <a16:creationId xmlns:a16="http://schemas.microsoft.com/office/drawing/2014/main" id="{2408E4D9-52A9-48CC-9A13-BC6A625EF6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2" y="1511"/>
              <a:ext cx="30" cy="33"/>
            </a:xfrm>
            <a:custGeom>
              <a:avLst/>
              <a:gdLst>
                <a:gd name="T0" fmla="*/ 31 w 60"/>
                <a:gd name="T1" fmla="*/ 65 h 65"/>
                <a:gd name="T2" fmla="*/ 42 w 60"/>
                <a:gd name="T3" fmla="*/ 63 h 65"/>
                <a:gd name="T4" fmla="*/ 51 w 60"/>
                <a:gd name="T5" fmla="*/ 55 h 65"/>
                <a:gd name="T6" fmla="*/ 57 w 60"/>
                <a:gd name="T7" fmla="*/ 45 h 65"/>
                <a:gd name="T8" fmla="*/ 60 w 60"/>
                <a:gd name="T9" fmla="*/ 32 h 65"/>
                <a:gd name="T10" fmla="*/ 56 w 60"/>
                <a:gd name="T11" fmla="*/ 19 h 65"/>
                <a:gd name="T12" fmla="*/ 50 w 60"/>
                <a:gd name="T13" fmla="*/ 9 h 65"/>
                <a:gd name="T14" fmla="*/ 40 w 60"/>
                <a:gd name="T15" fmla="*/ 2 h 65"/>
                <a:gd name="T16" fmla="*/ 28 w 60"/>
                <a:gd name="T17" fmla="*/ 0 h 65"/>
                <a:gd name="T18" fmla="*/ 17 w 60"/>
                <a:gd name="T19" fmla="*/ 3 h 65"/>
                <a:gd name="T20" fmla="*/ 8 w 60"/>
                <a:gd name="T21" fmla="*/ 10 h 65"/>
                <a:gd name="T22" fmla="*/ 2 w 60"/>
                <a:gd name="T23" fmla="*/ 21 h 65"/>
                <a:gd name="T24" fmla="*/ 0 w 60"/>
                <a:gd name="T25" fmla="*/ 33 h 65"/>
                <a:gd name="T26" fmla="*/ 3 w 60"/>
                <a:gd name="T27" fmla="*/ 46 h 65"/>
                <a:gd name="T28" fmla="*/ 9 w 60"/>
                <a:gd name="T29" fmla="*/ 56 h 65"/>
                <a:gd name="T30" fmla="*/ 19 w 60"/>
                <a:gd name="T31" fmla="*/ 63 h 65"/>
                <a:gd name="T32" fmla="*/ 31 w 60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5"/>
                <a:gd name="T53" fmla="*/ 60 w 60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5">
                  <a:moveTo>
                    <a:pt x="31" y="65"/>
                  </a:moveTo>
                  <a:lnTo>
                    <a:pt x="42" y="63"/>
                  </a:lnTo>
                  <a:lnTo>
                    <a:pt x="51" y="55"/>
                  </a:lnTo>
                  <a:lnTo>
                    <a:pt x="57" y="45"/>
                  </a:lnTo>
                  <a:lnTo>
                    <a:pt x="60" y="32"/>
                  </a:lnTo>
                  <a:lnTo>
                    <a:pt x="56" y="19"/>
                  </a:lnTo>
                  <a:lnTo>
                    <a:pt x="50" y="9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9" y="56"/>
                  </a:lnTo>
                  <a:lnTo>
                    <a:pt x="19" y="63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6" name="Freeform 126">
              <a:extLst>
                <a:ext uri="{FF2B5EF4-FFF2-40B4-BE49-F238E27FC236}">
                  <a16:creationId xmlns:a16="http://schemas.microsoft.com/office/drawing/2014/main" id="{F433752F-0B10-4F24-A385-12DAA1E809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7" y="1525"/>
              <a:ext cx="51" cy="11"/>
            </a:xfrm>
            <a:custGeom>
              <a:avLst/>
              <a:gdLst>
                <a:gd name="T0" fmla="*/ 2 w 103"/>
                <a:gd name="T1" fmla="*/ 14 h 22"/>
                <a:gd name="T2" fmla="*/ 5 w 103"/>
                <a:gd name="T3" fmla="*/ 14 h 22"/>
                <a:gd name="T4" fmla="*/ 13 w 103"/>
                <a:gd name="T5" fmla="*/ 14 h 22"/>
                <a:gd name="T6" fmla="*/ 24 w 103"/>
                <a:gd name="T7" fmla="*/ 14 h 22"/>
                <a:gd name="T8" fmla="*/ 38 w 103"/>
                <a:gd name="T9" fmla="*/ 14 h 22"/>
                <a:gd name="T10" fmla="*/ 54 w 103"/>
                <a:gd name="T11" fmla="*/ 13 h 22"/>
                <a:gd name="T12" fmla="*/ 70 w 103"/>
                <a:gd name="T13" fmla="*/ 11 h 22"/>
                <a:gd name="T14" fmla="*/ 88 w 103"/>
                <a:gd name="T15" fmla="*/ 6 h 22"/>
                <a:gd name="T16" fmla="*/ 103 w 103"/>
                <a:gd name="T17" fmla="*/ 0 h 22"/>
                <a:gd name="T18" fmla="*/ 99 w 103"/>
                <a:gd name="T19" fmla="*/ 10 h 22"/>
                <a:gd name="T20" fmla="*/ 97 w 103"/>
                <a:gd name="T21" fmla="*/ 11 h 22"/>
                <a:gd name="T22" fmla="*/ 92 w 103"/>
                <a:gd name="T23" fmla="*/ 13 h 22"/>
                <a:gd name="T24" fmla="*/ 84 w 103"/>
                <a:gd name="T25" fmla="*/ 15 h 22"/>
                <a:gd name="T26" fmla="*/ 73 w 103"/>
                <a:gd name="T27" fmla="*/ 18 h 22"/>
                <a:gd name="T28" fmla="*/ 59 w 103"/>
                <a:gd name="T29" fmla="*/ 21 h 22"/>
                <a:gd name="T30" fmla="*/ 42 w 103"/>
                <a:gd name="T31" fmla="*/ 22 h 22"/>
                <a:gd name="T32" fmla="*/ 22 w 103"/>
                <a:gd name="T33" fmla="*/ 22 h 22"/>
                <a:gd name="T34" fmla="*/ 0 w 103"/>
                <a:gd name="T35" fmla="*/ 20 h 22"/>
                <a:gd name="T36" fmla="*/ 2 w 103"/>
                <a:gd name="T37" fmla="*/ 14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22"/>
                <a:gd name="T59" fmla="*/ 103 w 10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22">
                  <a:moveTo>
                    <a:pt x="2" y="14"/>
                  </a:moveTo>
                  <a:lnTo>
                    <a:pt x="5" y="14"/>
                  </a:lnTo>
                  <a:lnTo>
                    <a:pt x="13" y="14"/>
                  </a:lnTo>
                  <a:lnTo>
                    <a:pt x="24" y="14"/>
                  </a:lnTo>
                  <a:lnTo>
                    <a:pt x="38" y="14"/>
                  </a:lnTo>
                  <a:lnTo>
                    <a:pt x="54" y="13"/>
                  </a:lnTo>
                  <a:lnTo>
                    <a:pt x="70" y="11"/>
                  </a:lnTo>
                  <a:lnTo>
                    <a:pt x="88" y="6"/>
                  </a:lnTo>
                  <a:lnTo>
                    <a:pt x="103" y="0"/>
                  </a:lnTo>
                  <a:lnTo>
                    <a:pt x="99" y="10"/>
                  </a:lnTo>
                  <a:lnTo>
                    <a:pt x="97" y="11"/>
                  </a:lnTo>
                  <a:lnTo>
                    <a:pt x="92" y="13"/>
                  </a:lnTo>
                  <a:lnTo>
                    <a:pt x="84" y="15"/>
                  </a:lnTo>
                  <a:lnTo>
                    <a:pt x="73" y="18"/>
                  </a:lnTo>
                  <a:lnTo>
                    <a:pt x="59" y="21"/>
                  </a:lnTo>
                  <a:lnTo>
                    <a:pt x="42" y="22"/>
                  </a:lnTo>
                  <a:lnTo>
                    <a:pt x="22" y="22"/>
                  </a:lnTo>
                  <a:lnTo>
                    <a:pt x="0" y="2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7" name="Freeform 127">
              <a:extLst>
                <a:ext uri="{FF2B5EF4-FFF2-40B4-BE49-F238E27FC236}">
                  <a16:creationId xmlns:a16="http://schemas.microsoft.com/office/drawing/2014/main" id="{4B066542-0A04-45E6-B66E-B3B1FBDC5C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4" y="1517"/>
              <a:ext cx="58" cy="11"/>
            </a:xfrm>
            <a:custGeom>
              <a:avLst/>
              <a:gdLst>
                <a:gd name="T0" fmla="*/ 0 w 115"/>
                <a:gd name="T1" fmla="*/ 0 h 22"/>
                <a:gd name="T2" fmla="*/ 1 w 115"/>
                <a:gd name="T3" fmla="*/ 0 h 22"/>
                <a:gd name="T4" fmla="*/ 4 w 115"/>
                <a:gd name="T5" fmla="*/ 3 h 22"/>
                <a:gd name="T6" fmla="*/ 11 w 115"/>
                <a:gd name="T7" fmla="*/ 4 h 22"/>
                <a:gd name="T8" fmla="*/ 21 w 115"/>
                <a:gd name="T9" fmla="*/ 6 h 22"/>
                <a:gd name="T10" fmla="*/ 34 w 115"/>
                <a:gd name="T11" fmla="*/ 7 h 22"/>
                <a:gd name="T12" fmla="*/ 51 w 115"/>
                <a:gd name="T13" fmla="*/ 10 h 22"/>
                <a:gd name="T14" fmla="*/ 71 w 115"/>
                <a:gd name="T15" fmla="*/ 10 h 22"/>
                <a:gd name="T16" fmla="*/ 97 w 115"/>
                <a:gd name="T17" fmla="*/ 10 h 22"/>
                <a:gd name="T18" fmla="*/ 98 w 115"/>
                <a:gd name="T19" fmla="*/ 10 h 22"/>
                <a:gd name="T20" fmla="*/ 102 w 115"/>
                <a:gd name="T21" fmla="*/ 11 h 22"/>
                <a:gd name="T22" fmla="*/ 107 w 115"/>
                <a:gd name="T23" fmla="*/ 12 h 22"/>
                <a:gd name="T24" fmla="*/ 112 w 115"/>
                <a:gd name="T25" fmla="*/ 13 h 22"/>
                <a:gd name="T26" fmla="*/ 115 w 115"/>
                <a:gd name="T27" fmla="*/ 15 h 22"/>
                <a:gd name="T28" fmla="*/ 115 w 115"/>
                <a:gd name="T29" fmla="*/ 16 h 22"/>
                <a:gd name="T30" fmla="*/ 112 w 115"/>
                <a:gd name="T31" fmla="*/ 19 h 22"/>
                <a:gd name="T32" fmla="*/ 104 w 115"/>
                <a:gd name="T33" fmla="*/ 21 h 22"/>
                <a:gd name="T34" fmla="*/ 94 w 115"/>
                <a:gd name="T35" fmla="*/ 22 h 22"/>
                <a:gd name="T36" fmla="*/ 81 w 115"/>
                <a:gd name="T37" fmla="*/ 22 h 22"/>
                <a:gd name="T38" fmla="*/ 64 w 115"/>
                <a:gd name="T39" fmla="*/ 22 h 22"/>
                <a:gd name="T40" fmla="*/ 47 w 115"/>
                <a:gd name="T41" fmla="*/ 22 h 22"/>
                <a:gd name="T42" fmla="*/ 31 w 115"/>
                <a:gd name="T43" fmla="*/ 21 h 22"/>
                <a:gd name="T44" fmla="*/ 17 w 115"/>
                <a:gd name="T45" fmla="*/ 19 h 22"/>
                <a:gd name="T46" fmla="*/ 7 w 115"/>
                <a:gd name="T47" fmla="*/ 16 h 22"/>
                <a:gd name="T48" fmla="*/ 1 w 115"/>
                <a:gd name="T49" fmla="*/ 13 h 22"/>
                <a:gd name="T50" fmla="*/ 0 w 115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"/>
                <a:gd name="T79" fmla="*/ 0 h 22"/>
                <a:gd name="T80" fmla="*/ 115 w 115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" h="22">
                  <a:moveTo>
                    <a:pt x="0" y="0"/>
                  </a:moveTo>
                  <a:lnTo>
                    <a:pt x="1" y="0"/>
                  </a:lnTo>
                  <a:lnTo>
                    <a:pt x="4" y="3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4" y="7"/>
                  </a:lnTo>
                  <a:lnTo>
                    <a:pt x="51" y="10"/>
                  </a:lnTo>
                  <a:lnTo>
                    <a:pt x="71" y="10"/>
                  </a:lnTo>
                  <a:lnTo>
                    <a:pt x="97" y="10"/>
                  </a:lnTo>
                  <a:lnTo>
                    <a:pt x="98" y="10"/>
                  </a:lnTo>
                  <a:lnTo>
                    <a:pt x="102" y="11"/>
                  </a:lnTo>
                  <a:lnTo>
                    <a:pt x="107" y="12"/>
                  </a:lnTo>
                  <a:lnTo>
                    <a:pt x="112" y="13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2" y="19"/>
                  </a:lnTo>
                  <a:lnTo>
                    <a:pt x="104" y="21"/>
                  </a:lnTo>
                  <a:lnTo>
                    <a:pt x="94" y="22"/>
                  </a:lnTo>
                  <a:lnTo>
                    <a:pt x="81" y="22"/>
                  </a:lnTo>
                  <a:lnTo>
                    <a:pt x="64" y="22"/>
                  </a:lnTo>
                  <a:lnTo>
                    <a:pt x="47" y="22"/>
                  </a:lnTo>
                  <a:lnTo>
                    <a:pt x="31" y="21"/>
                  </a:lnTo>
                  <a:lnTo>
                    <a:pt x="17" y="19"/>
                  </a:lnTo>
                  <a:lnTo>
                    <a:pt x="7" y="16"/>
                  </a:lnTo>
                  <a:lnTo>
                    <a:pt x="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8" name="Freeform 128">
              <a:extLst>
                <a:ext uri="{FF2B5EF4-FFF2-40B4-BE49-F238E27FC236}">
                  <a16:creationId xmlns:a16="http://schemas.microsoft.com/office/drawing/2014/main" id="{AF82B407-67E2-4E5E-8694-B0136FDAAB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3" y="1528"/>
              <a:ext cx="52" cy="9"/>
            </a:xfrm>
            <a:custGeom>
              <a:avLst/>
              <a:gdLst>
                <a:gd name="T0" fmla="*/ 101 w 104"/>
                <a:gd name="T1" fmla="*/ 8 h 19"/>
                <a:gd name="T2" fmla="*/ 99 w 104"/>
                <a:gd name="T3" fmla="*/ 8 h 19"/>
                <a:gd name="T4" fmla="*/ 91 w 104"/>
                <a:gd name="T5" fmla="*/ 9 h 19"/>
                <a:gd name="T6" fmla="*/ 79 w 104"/>
                <a:gd name="T7" fmla="*/ 9 h 19"/>
                <a:gd name="T8" fmla="*/ 65 w 104"/>
                <a:gd name="T9" fmla="*/ 11 h 19"/>
                <a:gd name="T10" fmla="*/ 49 w 104"/>
                <a:gd name="T11" fmla="*/ 9 h 19"/>
                <a:gd name="T12" fmla="*/ 33 w 104"/>
                <a:gd name="T13" fmla="*/ 8 h 19"/>
                <a:gd name="T14" fmla="*/ 16 w 104"/>
                <a:gd name="T15" fmla="*/ 5 h 19"/>
                <a:gd name="T16" fmla="*/ 0 w 104"/>
                <a:gd name="T17" fmla="*/ 0 h 19"/>
                <a:gd name="T18" fmla="*/ 3 w 104"/>
                <a:gd name="T19" fmla="*/ 9 h 19"/>
                <a:gd name="T20" fmla="*/ 5 w 104"/>
                <a:gd name="T21" fmla="*/ 11 h 19"/>
                <a:gd name="T22" fmla="*/ 10 w 104"/>
                <a:gd name="T23" fmla="*/ 12 h 19"/>
                <a:gd name="T24" fmla="*/ 19 w 104"/>
                <a:gd name="T25" fmla="*/ 14 h 19"/>
                <a:gd name="T26" fmla="*/ 31 w 104"/>
                <a:gd name="T27" fmla="*/ 16 h 19"/>
                <a:gd name="T28" fmla="*/ 44 w 104"/>
                <a:gd name="T29" fmla="*/ 19 h 19"/>
                <a:gd name="T30" fmla="*/ 62 w 104"/>
                <a:gd name="T31" fmla="*/ 19 h 19"/>
                <a:gd name="T32" fmla="*/ 83 w 104"/>
                <a:gd name="T33" fmla="*/ 18 h 19"/>
                <a:gd name="T34" fmla="*/ 104 w 104"/>
                <a:gd name="T35" fmla="*/ 14 h 19"/>
                <a:gd name="T36" fmla="*/ 101 w 104"/>
                <a:gd name="T37" fmla="*/ 8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19"/>
                <a:gd name="T59" fmla="*/ 104 w 104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19">
                  <a:moveTo>
                    <a:pt x="101" y="8"/>
                  </a:moveTo>
                  <a:lnTo>
                    <a:pt x="99" y="8"/>
                  </a:lnTo>
                  <a:lnTo>
                    <a:pt x="91" y="9"/>
                  </a:lnTo>
                  <a:lnTo>
                    <a:pt x="79" y="9"/>
                  </a:lnTo>
                  <a:lnTo>
                    <a:pt x="65" y="11"/>
                  </a:lnTo>
                  <a:lnTo>
                    <a:pt x="49" y="9"/>
                  </a:lnTo>
                  <a:lnTo>
                    <a:pt x="33" y="8"/>
                  </a:lnTo>
                  <a:lnTo>
                    <a:pt x="16" y="5"/>
                  </a:lnTo>
                  <a:lnTo>
                    <a:pt x="0" y="0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0" y="12"/>
                  </a:lnTo>
                  <a:lnTo>
                    <a:pt x="19" y="14"/>
                  </a:lnTo>
                  <a:lnTo>
                    <a:pt x="31" y="16"/>
                  </a:lnTo>
                  <a:lnTo>
                    <a:pt x="44" y="19"/>
                  </a:lnTo>
                  <a:lnTo>
                    <a:pt x="62" y="19"/>
                  </a:lnTo>
                  <a:lnTo>
                    <a:pt x="83" y="18"/>
                  </a:lnTo>
                  <a:lnTo>
                    <a:pt x="104" y="14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9" name="Freeform 129">
              <a:extLst>
                <a:ext uri="{FF2B5EF4-FFF2-40B4-BE49-F238E27FC236}">
                  <a16:creationId xmlns:a16="http://schemas.microsoft.com/office/drawing/2014/main" id="{3D544DDC-B40C-4DB9-8C84-27CC24F7F3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2" y="1479"/>
              <a:ext cx="11" cy="24"/>
            </a:xfrm>
            <a:custGeom>
              <a:avLst/>
              <a:gdLst>
                <a:gd name="T0" fmla="*/ 20 w 20"/>
                <a:gd name="T1" fmla="*/ 2 h 49"/>
                <a:gd name="T2" fmla="*/ 5 w 20"/>
                <a:gd name="T3" fmla="*/ 49 h 49"/>
                <a:gd name="T4" fmla="*/ 0 w 20"/>
                <a:gd name="T5" fmla="*/ 46 h 49"/>
                <a:gd name="T6" fmla="*/ 9 w 20"/>
                <a:gd name="T7" fmla="*/ 0 h 49"/>
                <a:gd name="T8" fmla="*/ 20 w 20"/>
                <a:gd name="T9" fmla="*/ 2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9"/>
                <a:gd name="T17" fmla="*/ 20 w 2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9">
                  <a:moveTo>
                    <a:pt x="20" y="2"/>
                  </a:moveTo>
                  <a:lnTo>
                    <a:pt x="5" y="49"/>
                  </a:lnTo>
                  <a:lnTo>
                    <a:pt x="0" y="46"/>
                  </a:lnTo>
                  <a:lnTo>
                    <a:pt x="9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0" name="Freeform 130">
              <a:extLst>
                <a:ext uri="{FF2B5EF4-FFF2-40B4-BE49-F238E27FC236}">
                  <a16:creationId xmlns:a16="http://schemas.microsoft.com/office/drawing/2014/main" id="{3A3FCA68-64DE-4842-AB2A-3BE5AC50AB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7" y="1480"/>
              <a:ext cx="11" cy="24"/>
            </a:xfrm>
            <a:custGeom>
              <a:avLst/>
              <a:gdLst>
                <a:gd name="T0" fmla="*/ 0 w 22"/>
                <a:gd name="T1" fmla="*/ 4 h 49"/>
                <a:gd name="T2" fmla="*/ 16 w 22"/>
                <a:gd name="T3" fmla="*/ 49 h 49"/>
                <a:gd name="T4" fmla="*/ 22 w 22"/>
                <a:gd name="T5" fmla="*/ 45 h 49"/>
                <a:gd name="T6" fmla="*/ 10 w 22"/>
                <a:gd name="T7" fmla="*/ 0 h 49"/>
                <a:gd name="T8" fmla="*/ 0 w 22"/>
                <a:gd name="T9" fmla="*/ 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9"/>
                <a:gd name="T17" fmla="*/ 22 w 2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9">
                  <a:moveTo>
                    <a:pt x="0" y="4"/>
                  </a:moveTo>
                  <a:lnTo>
                    <a:pt x="16" y="49"/>
                  </a:lnTo>
                  <a:lnTo>
                    <a:pt x="22" y="45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1" name="Freeform 131">
              <a:extLst>
                <a:ext uri="{FF2B5EF4-FFF2-40B4-BE49-F238E27FC236}">
                  <a16:creationId xmlns:a16="http://schemas.microsoft.com/office/drawing/2014/main" id="{DD988A95-7F39-4A1E-95B9-59136D1611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518"/>
              <a:ext cx="6" cy="7"/>
            </a:xfrm>
            <a:custGeom>
              <a:avLst/>
              <a:gdLst>
                <a:gd name="T0" fmla="*/ 7 w 13"/>
                <a:gd name="T1" fmla="*/ 13 h 13"/>
                <a:gd name="T2" fmla="*/ 9 w 13"/>
                <a:gd name="T3" fmla="*/ 12 h 13"/>
                <a:gd name="T4" fmla="*/ 12 w 13"/>
                <a:gd name="T5" fmla="*/ 11 h 13"/>
                <a:gd name="T6" fmla="*/ 13 w 13"/>
                <a:gd name="T7" fmla="*/ 9 h 13"/>
                <a:gd name="T8" fmla="*/ 13 w 13"/>
                <a:gd name="T9" fmla="*/ 7 h 13"/>
                <a:gd name="T10" fmla="*/ 12 w 13"/>
                <a:gd name="T11" fmla="*/ 4 h 13"/>
                <a:gd name="T12" fmla="*/ 10 w 13"/>
                <a:gd name="T13" fmla="*/ 2 h 13"/>
                <a:gd name="T14" fmla="*/ 8 w 13"/>
                <a:gd name="T15" fmla="*/ 1 h 13"/>
                <a:gd name="T16" fmla="*/ 6 w 13"/>
                <a:gd name="T17" fmla="*/ 0 h 13"/>
                <a:gd name="T18" fmla="*/ 4 w 13"/>
                <a:gd name="T19" fmla="*/ 1 h 13"/>
                <a:gd name="T20" fmla="*/ 1 w 13"/>
                <a:gd name="T21" fmla="*/ 2 h 13"/>
                <a:gd name="T22" fmla="*/ 0 w 13"/>
                <a:gd name="T23" fmla="*/ 4 h 13"/>
                <a:gd name="T24" fmla="*/ 0 w 13"/>
                <a:gd name="T25" fmla="*/ 7 h 13"/>
                <a:gd name="T26" fmla="*/ 1 w 13"/>
                <a:gd name="T27" fmla="*/ 9 h 13"/>
                <a:gd name="T28" fmla="*/ 2 w 13"/>
                <a:gd name="T29" fmla="*/ 11 h 13"/>
                <a:gd name="T30" fmla="*/ 5 w 13"/>
                <a:gd name="T31" fmla="*/ 12 h 13"/>
                <a:gd name="T32" fmla="*/ 7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02" name="Rectangle 132">
            <a:extLst>
              <a:ext uri="{FF2B5EF4-FFF2-40B4-BE49-F238E27FC236}">
                <a16:creationId xmlns:a16="http://schemas.microsoft.com/office/drawing/2014/main" id="{CFF3C1C0-0504-4328-A6E4-5951248F0F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323" y="5804123"/>
            <a:ext cx="740461" cy="23395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114FFB"/>
              </a:buClr>
            </a:pPr>
            <a:r>
              <a:rPr lang="en-US" b="0" u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azimuth</a:t>
            </a:r>
          </a:p>
        </p:txBody>
      </p:sp>
      <p:grpSp>
        <p:nvGrpSpPr>
          <p:cNvPr id="103" name="Group 133">
            <a:extLst>
              <a:ext uri="{FF2B5EF4-FFF2-40B4-BE49-F238E27FC236}">
                <a16:creationId xmlns:a16="http://schemas.microsoft.com/office/drawing/2014/main" id="{31C6DB17-519F-465E-A486-74B8B74859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4635" y="5661732"/>
            <a:ext cx="217480" cy="174973"/>
            <a:chOff x="1856" y="1629"/>
            <a:chExt cx="194" cy="150"/>
          </a:xfrm>
        </p:grpSpPr>
        <p:sp>
          <p:nvSpPr>
            <p:cNvPr id="104" name="Oval 134">
              <a:extLst>
                <a:ext uri="{FF2B5EF4-FFF2-40B4-BE49-F238E27FC236}">
                  <a16:creationId xmlns:a16="http://schemas.microsoft.com/office/drawing/2014/main" id="{524416A2-09C6-474E-8A0E-A3FC8112D3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56" y="1629"/>
              <a:ext cx="194" cy="15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114FFB"/>
                </a:buClr>
                <a:buFontTx/>
                <a:buChar char="•"/>
              </a:pPr>
              <a:endParaRPr lang="it-IT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5" name="Oval 135">
              <a:extLst>
                <a:ext uri="{FF2B5EF4-FFF2-40B4-BE49-F238E27FC236}">
                  <a16:creationId xmlns:a16="http://schemas.microsoft.com/office/drawing/2014/main" id="{FEF449B3-A957-48C0-B791-4E32B075A4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8" y="1685"/>
              <a:ext cx="59" cy="45"/>
            </a:xfrm>
            <a:prstGeom prst="ellipse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114FFB"/>
                </a:buClr>
                <a:buFontTx/>
                <a:buChar char="•"/>
              </a:pPr>
              <a:endParaRPr lang="it-IT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06" name="Line 139">
            <a:extLst>
              <a:ext uri="{FF2B5EF4-FFF2-40B4-BE49-F238E27FC236}">
                <a16:creationId xmlns:a16="http://schemas.microsoft.com/office/drawing/2014/main" id="{1D6B79F3-BA44-4147-AB5B-EE93FE956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767" y="4204017"/>
            <a:ext cx="1256555" cy="830217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0">
              <a:solidFill>
                <a:srgbClr val="0066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7" name="Line 140">
            <a:extLst>
              <a:ext uri="{FF2B5EF4-FFF2-40B4-BE49-F238E27FC236}">
                <a16:creationId xmlns:a16="http://schemas.microsoft.com/office/drawing/2014/main" id="{39F4FAAA-B435-4171-9739-12C4240B4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6276" y="3429308"/>
            <a:ext cx="842916" cy="1543383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0">
              <a:solidFill>
                <a:srgbClr val="0066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8" name="Line 141">
            <a:extLst>
              <a:ext uri="{FF2B5EF4-FFF2-40B4-BE49-F238E27FC236}">
                <a16:creationId xmlns:a16="http://schemas.microsoft.com/office/drawing/2014/main" id="{3FE2387D-1A45-4131-9C23-277B892FB8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7350" y="2938177"/>
            <a:ext cx="241645" cy="1959698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0">
              <a:solidFill>
                <a:srgbClr val="0066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9" name="Text Box 19">
            <a:extLst>
              <a:ext uri="{FF2B5EF4-FFF2-40B4-BE49-F238E27FC236}">
                <a16:creationId xmlns:a16="http://schemas.microsoft.com/office/drawing/2014/main" id="{FE307030-B663-4418-AB77-7CA120D9BD6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595301" y="3442807"/>
            <a:ext cx="1194458" cy="553998"/>
          </a:xfrm>
          <a:prstGeom prst="rect">
            <a:avLst/>
          </a:prstGeom>
          <a:solidFill>
            <a:srgbClr val="FFFFFF">
              <a:alpha val="41960"/>
            </a:srgbClr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0" u="none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Slant range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b="0" u="none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resolution cell</a:t>
            </a:r>
            <a:endParaRPr lang="en-US" sz="1200" b="0" u="none" baseline="-250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cxnSp>
        <p:nvCxnSpPr>
          <p:cNvPr id="110" name="Connettore 2 207">
            <a:extLst>
              <a:ext uri="{FF2B5EF4-FFF2-40B4-BE49-F238E27FC236}">
                <a16:creationId xmlns:a16="http://schemas.microsoft.com/office/drawing/2014/main" id="{5C0DFF0C-BD84-460B-BBD8-4098667473EE}"/>
              </a:ext>
            </a:extLst>
          </p:cNvPr>
          <p:cNvCxnSpPr/>
          <p:nvPr/>
        </p:nvCxnSpPr>
        <p:spPr bwMode="auto">
          <a:xfrm flipH="1">
            <a:off x="2935447" y="3959054"/>
            <a:ext cx="64675" cy="4054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1" name="Line 21">
            <a:extLst>
              <a:ext uri="{FF2B5EF4-FFF2-40B4-BE49-F238E27FC236}">
                <a16:creationId xmlns:a16="http://schemas.microsoft.com/office/drawing/2014/main" id="{59ED746A-3AC2-4C8A-BE02-C1504245C3AA}"/>
              </a:ext>
            </a:extLst>
          </p:cNvPr>
          <p:cNvSpPr>
            <a:spLocks noChangeAspect="1" noChangeShapeType="1"/>
          </p:cNvSpPr>
          <p:nvPr/>
        </p:nvSpPr>
        <p:spPr bwMode="auto">
          <a:xfrm rot="1031575" flipV="1">
            <a:off x="5490376" y="4036582"/>
            <a:ext cx="1794451" cy="1753345"/>
          </a:xfrm>
          <a:prstGeom prst="line">
            <a:avLst/>
          </a:prstGeom>
          <a:noFill/>
          <a:ln w="2540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0">
              <a:solidFill>
                <a:srgbClr val="0066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2" name="Line 55">
            <a:extLst>
              <a:ext uri="{FF2B5EF4-FFF2-40B4-BE49-F238E27FC236}">
                <a16:creationId xmlns:a16="http://schemas.microsoft.com/office/drawing/2014/main" id="{D8989199-5EB3-49C2-9074-00E541BE53F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859374" y="5767914"/>
            <a:ext cx="306463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algn="l" eaLnBrk="1" hangingPunct="1"/>
            <a:endParaRPr lang="en-US" sz="2400" b="0">
              <a:solidFill>
                <a:srgbClr val="0066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3" name="Line 56">
            <a:extLst>
              <a:ext uri="{FF2B5EF4-FFF2-40B4-BE49-F238E27FC236}">
                <a16:creationId xmlns:a16="http://schemas.microsoft.com/office/drawing/2014/main" id="{9461B886-5867-42F4-9914-FEEEB99CD49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859369" y="4574477"/>
            <a:ext cx="0" cy="119343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algn="l" eaLnBrk="1" hangingPunct="1"/>
            <a:endParaRPr lang="en-US" sz="2400" b="0">
              <a:solidFill>
                <a:srgbClr val="0066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4" name="Rectangle 68">
            <a:extLst>
              <a:ext uri="{FF2B5EF4-FFF2-40B4-BE49-F238E27FC236}">
                <a16:creationId xmlns:a16="http://schemas.microsoft.com/office/drawing/2014/main" id="{9D8853D3-F8F1-470A-9B82-B9815368B7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8568" y="5743788"/>
            <a:ext cx="1102760" cy="23395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114FFB"/>
              </a:buClr>
            </a:pPr>
            <a:r>
              <a:rPr lang="en-US" b="0" u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ground</a:t>
            </a:r>
            <a:r>
              <a:rPr lang="it-IT" b="0" u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u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range</a:t>
            </a:r>
            <a:endParaRPr lang="el-GR" b="0" u="non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69">
            <a:extLst>
              <a:ext uri="{FF2B5EF4-FFF2-40B4-BE49-F238E27FC236}">
                <a16:creationId xmlns:a16="http://schemas.microsoft.com/office/drawing/2014/main" id="{15EA3BF0-A3CE-4EDE-8AD5-3A4AB02C661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487825" y="4567602"/>
            <a:ext cx="481549" cy="29854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114FFB"/>
              </a:buClr>
            </a:pPr>
            <a:r>
              <a:rPr lang="en-US" b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height</a:t>
            </a:r>
          </a:p>
        </p:txBody>
      </p:sp>
      <p:sp>
        <p:nvSpPr>
          <p:cNvPr id="116" name="Rectangle 132">
            <a:extLst>
              <a:ext uri="{FF2B5EF4-FFF2-40B4-BE49-F238E27FC236}">
                <a16:creationId xmlns:a16="http://schemas.microsoft.com/office/drawing/2014/main" id="{BFE2EA98-6767-4531-B549-B48F543944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45718" y="5818604"/>
            <a:ext cx="740461" cy="23395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114FFB"/>
              </a:buClr>
            </a:pPr>
            <a:r>
              <a:rPr lang="en-US" b="0" u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azimuth</a:t>
            </a:r>
          </a:p>
        </p:txBody>
      </p:sp>
      <p:grpSp>
        <p:nvGrpSpPr>
          <p:cNvPr id="117" name="Group 133">
            <a:extLst>
              <a:ext uri="{FF2B5EF4-FFF2-40B4-BE49-F238E27FC236}">
                <a16:creationId xmlns:a16="http://schemas.microsoft.com/office/drawing/2014/main" id="{EE26D1B9-5B02-40CE-80FE-5FE7DC1CD6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57031" y="5676212"/>
            <a:ext cx="217480" cy="174973"/>
            <a:chOff x="1856" y="1629"/>
            <a:chExt cx="194" cy="150"/>
          </a:xfrm>
        </p:grpSpPr>
        <p:sp>
          <p:nvSpPr>
            <p:cNvPr id="118" name="Oval 134">
              <a:extLst>
                <a:ext uri="{FF2B5EF4-FFF2-40B4-BE49-F238E27FC236}">
                  <a16:creationId xmlns:a16="http://schemas.microsoft.com/office/drawing/2014/main" id="{95022C15-5D1F-4E15-B5A2-574FBAAE49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56" y="1629"/>
              <a:ext cx="194" cy="15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114FFB"/>
                </a:buClr>
                <a:buFontTx/>
                <a:buChar char="•"/>
              </a:pPr>
              <a:endParaRPr lang="it-IT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9" name="Oval 135">
              <a:extLst>
                <a:ext uri="{FF2B5EF4-FFF2-40B4-BE49-F238E27FC236}">
                  <a16:creationId xmlns:a16="http://schemas.microsoft.com/office/drawing/2014/main" id="{9510A02D-FFA2-4E51-A78E-74A9E1089E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8" y="1685"/>
              <a:ext cx="59" cy="45"/>
            </a:xfrm>
            <a:prstGeom prst="ellipse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114FFB"/>
                </a:buClr>
                <a:buFontTx/>
                <a:buChar char="•"/>
              </a:pPr>
              <a:endParaRPr lang="it-IT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20" name="Line 139">
            <a:extLst>
              <a:ext uri="{FF2B5EF4-FFF2-40B4-BE49-F238E27FC236}">
                <a16:creationId xmlns:a16="http://schemas.microsoft.com/office/drawing/2014/main" id="{A94F32E4-6BC3-44B3-A593-B8296D695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1163" y="4218497"/>
            <a:ext cx="1256555" cy="830217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0">
              <a:solidFill>
                <a:srgbClr val="0066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1" name="Line 140">
            <a:extLst>
              <a:ext uri="{FF2B5EF4-FFF2-40B4-BE49-F238E27FC236}">
                <a16:creationId xmlns:a16="http://schemas.microsoft.com/office/drawing/2014/main" id="{5A0D8D9D-7644-4789-9C54-0A6F04125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8673" y="3443789"/>
            <a:ext cx="842916" cy="1543383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0">
              <a:solidFill>
                <a:srgbClr val="0066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2" name="Line 141">
            <a:extLst>
              <a:ext uri="{FF2B5EF4-FFF2-40B4-BE49-F238E27FC236}">
                <a16:creationId xmlns:a16="http://schemas.microsoft.com/office/drawing/2014/main" id="{EC2E59D0-7CA5-47E7-97FA-A8AB1709A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9745" y="2952657"/>
            <a:ext cx="241645" cy="1959698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0">
              <a:solidFill>
                <a:srgbClr val="0066FF"/>
              </a:solidFill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123" name="Group 22">
            <a:extLst>
              <a:ext uri="{FF2B5EF4-FFF2-40B4-BE49-F238E27FC236}">
                <a16:creationId xmlns:a16="http://schemas.microsoft.com/office/drawing/2014/main" id="{A6B3715A-5856-4A31-B6F2-AA8A8188AC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41181" y="3912000"/>
            <a:ext cx="679450" cy="316158"/>
            <a:chOff x="4122" y="1185"/>
            <a:chExt cx="1150" cy="461"/>
          </a:xfrm>
        </p:grpSpPr>
        <p:sp>
          <p:nvSpPr>
            <p:cNvPr id="124" name="Freeform 23">
              <a:extLst>
                <a:ext uri="{FF2B5EF4-FFF2-40B4-BE49-F238E27FC236}">
                  <a16:creationId xmlns:a16="http://schemas.microsoft.com/office/drawing/2014/main" id="{78AADC1B-B40A-49F8-9B4E-BC2511CB78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9" y="1543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5 h 156"/>
                <a:gd name="T4" fmla="*/ 110 w 156"/>
                <a:gd name="T5" fmla="*/ 150 h 156"/>
                <a:gd name="T6" fmla="*/ 124 w 156"/>
                <a:gd name="T7" fmla="*/ 142 h 156"/>
                <a:gd name="T8" fmla="*/ 135 w 156"/>
                <a:gd name="T9" fmla="*/ 133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2 h 156"/>
                <a:gd name="T16" fmla="*/ 156 w 156"/>
                <a:gd name="T17" fmla="*/ 76 h 156"/>
                <a:gd name="T18" fmla="*/ 155 w 156"/>
                <a:gd name="T19" fmla="*/ 60 h 156"/>
                <a:gd name="T20" fmla="*/ 150 w 156"/>
                <a:gd name="T21" fmla="*/ 46 h 156"/>
                <a:gd name="T22" fmla="*/ 142 w 156"/>
                <a:gd name="T23" fmla="*/ 34 h 156"/>
                <a:gd name="T24" fmla="*/ 133 w 156"/>
                <a:gd name="T25" fmla="*/ 22 h 156"/>
                <a:gd name="T26" fmla="*/ 121 w 156"/>
                <a:gd name="T27" fmla="*/ 13 h 156"/>
                <a:gd name="T28" fmla="*/ 107 w 156"/>
                <a:gd name="T29" fmla="*/ 6 h 156"/>
                <a:gd name="T30" fmla="*/ 92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6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6 h 156"/>
                <a:gd name="T44" fmla="*/ 6 w 156"/>
                <a:gd name="T45" fmla="*/ 50 h 156"/>
                <a:gd name="T46" fmla="*/ 1 w 156"/>
                <a:gd name="T47" fmla="*/ 64 h 156"/>
                <a:gd name="T48" fmla="*/ 0 w 156"/>
                <a:gd name="T49" fmla="*/ 80 h 156"/>
                <a:gd name="T50" fmla="*/ 3 w 156"/>
                <a:gd name="T51" fmla="*/ 96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5 h 156"/>
                <a:gd name="T58" fmla="*/ 36 w 156"/>
                <a:gd name="T59" fmla="*/ 144 h 156"/>
                <a:gd name="T60" fmla="*/ 50 w 156"/>
                <a:gd name="T61" fmla="*/ 150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5"/>
                  </a:lnTo>
                  <a:lnTo>
                    <a:pt x="110" y="150"/>
                  </a:lnTo>
                  <a:lnTo>
                    <a:pt x="124" y="142"/>
                  </a:lnTo>
                  <a:lnTo>
                    <a:pt x="135" y="133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2"/>
                  </a:lnTo>
                  <a:lnTo>
                    <a:pt x="156" y="76"/>
                  </a:lnTo>
                  <a:lnTo>
                    <a:pt x="155" y="60"/>
                  </a:lnTo>
                  <a:lnTo>
                    <a:pt x="150" y="46"/>
                  </a:lnTo>
                  <a:lnTo>
                    <a:pt x="142" y="34"/>
                  </a:lnTo>
                  <a:lnTo>
                    <a:pt x="133" y="22"/>
                  </a:lnTo>
                  <a:lnTo>
                    <a:pt x="121" y="13"/>
                  </a:lnTo>
                  <a:lnTo>
                    <a:pt x="107" y="6"/>
                  </a:lnTo>
                  <a:lnTo>
                    <a:pt x="92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6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6"/>
                  </a:lnTo>
                  <a:lnTo>
                    <a:pt x="6" y="50"/>
                  </a:lnTo>
                  <a:lnTo>
                    <a:pt x="1" y="64"/>
                  </a:lnTo>
                  <a:lnTo>
                    <a:pt x="0" y="80"/>
                  </a:lnTo>
                  <a:lnTo>
                    <a:pt x="3" y="96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5"/>
                  </a:lnTo>
                  <a:lnTo>
                    <a:pt x="36" y="144"/>
                  </a:lnTo>
                  <a:lnTo>
                    <a:pt x="50" y="150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" name="Freeform 24">
              <a:extLst>
                <a:ext uri="{FF2B5EF4-FFF2-40B4-BE49-F238E27FC236}">
                  <a16:creationId xmlns:a16="http://schemas.microsoft.com/office/drawing/2014/main" id="{3DA918D2-FB1E-4570-BC00-8C312078A6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45" y="1559"/>
              <a:ext cx="46" cy="46"/>
            </a:xfrm>
            <a:custGeom>
              <a:avLst/>
              <a:gdLst>
                <a:gd name="T0" fmla="*/ 47 w 92"/>
                <a:gd name="T1" fmla="*/ 94 h 94"/>
                <a:gd name="T2" fmla="*/ 56 w 92"/>
                <a:gd name="T3" fmla="*/ 92 h 94"/>
                <a:gd name="T4" fmla="*/ 65 w 92"/>
                <a:gd name="T5" fmla="*/ 90 h 94"/>
                <a:gd name="T6" fmla="*/ 72 w 92"/>
                <a:gd name="T7" fmla="*/ 86 h 94"/>
                <a:gd name="T8" fmla="*/ 79 w 92"/>
                <a:gd name="T9" fmla="*/ 80 h 94"/>
                <a:gd name="T10" fmla="*/ 85 w 92"/>
                <a:gd name="T11" fmla="*/ 73 h 94"/>
                <a:gd name="T12" fmla="*/ 88 w 92"/>
                <a:gd name="T13" fmla="*/ 65 h 94"/>
                <a:gd name="T14" fmla="*/ 92 w 92"/>
                <a:gd name="T15" fmla="*/ 56 h 94"/>
                <a:gd name="T16" fmla="*/ 92 w 92"/>
                <a:gd name="T17" fmla="*/ 46 h 94"/>
                <a:gd name="T18" fmla="*/ 91 w 92"/>
                <a:gd name="T19" fmla="*/ 37 h 94"/>
                <a:gd name="T20" fmla="*/ 88 w 92"/>
                <a:gd name="T21" fmla="*/ 28 h 94"/>
                <a:gd name="T22" fmla="*/ 84 w 92"/>
                <a:gd name="T23" fmla="*/ 20 h 94"/>
                <a:gd name="T24" fmla="*/ 78 w 92"/>
                <a:gd name="T25" fmla="*/ 13 h 94"/>
                <a:gd name="T26" fmla="*/ 71 w 92"/>
                <a:gd name="T27" fmla="*/ 8 h 94"/>
                <a:gd name="T28" fmla="*/ 63 w 92"/>
                <a:gd name="T29" fmla="*/ 4 h 94"/>
                <a:gd name="T30" fmla="*/ 54 w 92"/>
                <a:gd name="T31" fmla="*/ 1 h 94"/>
                <a:gd name="T32" fmla="*/ 44 w 92"/>
                <a:gd name="T33" fmla="*/ 0 h 94"/>
                <a:gd name="T34" fmla="*/ 35 w 92"/>
                <a:gd name="T35" fmla="*/ 1 h 94"/>
                <a:gd name="T36" fmla="*/ 26 w 92"/>
                <a:gd name="T37" fmla="*/ 5 h 94"/>
                <a:gd name="T38" fmla="*/ 19 w 92"/>
                <a:gd name="T39" fmla="*/ 9 h 94"/>
                <a:gd name="T40" fmla="*/ 12 w 92"/>
                <a:gd name="T41" fmla="*/ 15 h 94"/>
                <a:gd name="T42" fmla="*/ 6 w 92"/>
                <a:gd name="T43" fmla="*/ 22 h 94"/>
                <a:gd name="T44" fmla="*/ 3 w 92"/>
                <a:gd name="T45" fmla="*/ 30 h 94"/>
                <a:gd name="T46" fmla="*/ 0 w 92"/>
                <a:gd name="T47" fmla="*/ 39 h 94"/>
                <a:gd name="T48" fmla="*/ 0 w 92"/>
                <a:gd name="T49" fmla="*/ 49 h 94"/>
                <a:gd name="T50" fmla="*/ 1 w 92"/>
                <a:gd name="T51" fmla="*/ 58 h 94"/>
                <a:gd name="T52" fmla="*/ 3 w 92"/>
                <a:gd name="T53" fmla="*/ 67 h 94"/>
                <a:gd name="T54" fmla="*/ 8 w 92"/>
                <a:gd name="T55" fmla="*/ 74 h 94"/>
                <a:gd name="T56" fmla="*/ 13 w 92"/>
                <a:gd name="T57" fmla="*/ 81 h 94"/>
                <a:gd name="T58" fmla="*/ 20 w 92"/>
                <a:gd name="T59" fmla="*/ 87 h 94"/>
                <a:gd name="T60" fmla="*/ 28 w 92"/>
                <a:gd name="T61" fmla="*/ 90 h 94"/>
                <a:gd name="T62" fmla="*/ 38 w 92"/>
                <a:gd name="T63" fmla="*/ 94 h 94"/>
                <a:gd name="T64" fmla="*/ 47 w 92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94"/>
                <a:gd name="T101" fmla="*/ 92 w 92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94">
                  <a:moveTo>
                    <a:pt x="47" y="94"/>
                  </a:moveTo>
                  <a:lnTo>
                    <a:pt x="56" y="92"/>
                  </a:lnTo>
                  <a:lnTo>
                    <a:pt x="65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88" y="65"/>
                  </a:lnTo>
                  <a:lnTo>
                    <a:pt x="92" y="5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8"/>
                  </a:lnTo>
                  <a:lnTo>
                    <a:pt x="84" y="20"/>
                  </a:lnTo>
                  <a:lnTo>
                    <a:pt x="78" y="13"/>
                  </a:lnTo>
                  <a:lnTo>
                    <a:pt x="71" y="8"/>
                  </a:lnTo>
                  <a:lnTo>
                    <a:pt x="63" y="4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6" y="5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6" y="22"/>
                  </a:lnTo>
                  <a:lnTo>
                    <a:pt x="3" y="30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1" y="58"/>
                  </a:lnTo>
                  <a:lnTo>
                    <a:pt x="3" y="67"/>
                  </a:lnTo>
                  <a:lnTo>
                    <a:pt x="8" y="74"/>
                  </a:lnTo>
                  <a:lnTo>
                    <a:pt x="13" y="81"/>
                  </a:lnTo>
                  <a:lnTo>
                    <a:pt x="20" y="87"/>
                  </a:lnTo>
                  <a:lnTo>
                    <a:pt x="28" y="90"/>
                  </a:lnTo>
                  <a:lnTo>
                    <a:pt x="38" y="94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6" name="Freeform 25">
              <a:extLst>
                <a:ext uri="{FF2B5EF4-FFF2-40B4-BE49-F238E27FC236}">
                  <a16:creationId xmlns:a16="http://schemas.microsoft.com/office/drawing/2014/main" id="{56D6A536-C71C-4411-8360-1895811EE8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4" y="1545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4 h 156"/>
                <a:gd name="T4" fmla="*/ 110 w 156"/>
                <a:gd name="T5" fmla="*/ 149 h 156"/>
                <a:gd name="T6" fmla="*/ 124 w 156"/>
                <a:gd name="T7" fmla="*/ 141 h 156"/>
                <a:gd name="T8" fmla="*/ 135 w 156"/>
                <a:gd name="T9" fmla="*/ 132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3 h 156"/>
                <a:gd name="T16" fmla="*/ 156 w 156"/>
                <a:gd name="T17" fmla="*/ 77 h 156"/>
                <a:gd name="T18" fmla="*/ 154 w 156"/>
                <a:gd name="T19" fmla="*/ 61 h 156"/>
                <a:gd name="T20" fmla="*/ 149 w 156"/>
                <a:gd name="T21" fmla="*/ 46 h 156"/>
                <a:gd name="T22" fmla="*/ 141 w 156"/>
                <a:gd name="T23" fmla="*/ 33 h 156"/>
                <a:gd name="T24" fmla="*/ 132 w 156"/>
                <a:gd name="T25" fmla="*/ 22 h 156"/>
                <a:gd name="T26" fmla="*/ 120 w 156"/>
                <a:gd name="T27" fmla="*/ 12 h 156"/>
                <a:gd name="T28" fmla="*/ 106 w 156"/>
                <a:gd name="T29" fmla="*/ 5 h 156"/>
                <a:gd name="T30" fmla="*/ 93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7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5 h 156"/>
                <a:gd name="T44" fmla="*/ 6 w 156"/>
                <a:gd name="T45" fmla="*/ 49 h 156"/>
                <a:gd name="T46" fmla="*/ 2 w 156"/>
                <a:gd name="T47" fmla="*/ 64 h 156"/>
                <a:gd name="T48" fmla="*/ 0 w 156"/>
                <a:gd name="T49" fmla="*/ 80 h 156"/>
                <a:gd name="T50" fmla="*/ 3 w 156"/>
                <a:gd name="T51" fmla="*/ 95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4 h 156"/>
                <a:gd name="T58" fmla="*/ 36 w 156"/>
                <a:gd name="T59" fmla="*/ 144 h 156"/>
                <a:gd name="T60" fmla="*/ 50 w 156"/>
                <a:gd name="T61" fmla="*/ 151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4"/>
                  </a:lnTo>
                  <a:lnTo>
                    <a:pt x="110" y="149"/>
                  </a:lnTo>
                  <a:lnTo>
                    <a:pt x="124" y="141"/>
                  </a:lnTo>
                  <a:lnTo>
                    <a:pt x="135" y="132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3"/>
                  </a:lnTo>
                  <a:lnTo>
                    <a:pt x="156" y="77"/>
                  </a:lnTo>
                  <a:lnTo>
                    <a:pt x="154" y="61"/>
                  </a:lnTo>
                  <a:lnTo>
                    <a:pt x="149" y="46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3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7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3" y="95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4"/>
                  </a:lnTo>
                  <a:lnTo>
                    <a:pt x="36" y="144"/>
                  </a:lnTo>
                  <a:lnTo>
                    <a:pt x="50" y="151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7" name="Freeform 26">
              <a:extLst>
                <a:ext uri="{FF2B5EF4-FFF2-40B4-BE49-F238E27FC236}">
                  <a16:creationId xmlns:a16="http://schemas.microsoft.com/office/drawing/2014/main" id="{D49DEF41-016F-426E-9C10-9922BCD2ED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97" y="1517"/>
              <a:ext cx="15" cy="17"/>
            </a:xfrm>
            <a:custGeom>
              <a:avLst/>
              <a:gdLst>
                <a:gd name="T0" fmla="*/ 17 w 32"/>
                <a:gd name="T1" fmla="*/ 35 h 35"/>
                <a:gd name="T2" fmla="*/ 22 w 32"/>
                <a:gd name="T3" fmla="*/ 34 h 35"/>
                <a:gd name="T4" fmla="*/ 27 w 32"/>
                <a:gd name="T5" fmla="*/ 29 h 35"/>
                <a:gd name="T6" fmla="*/ 30 w 32"/>
                <a:gd name="T7" fmla="*/ 24 h 35"/>
                <a:gd name="T8" fmla="*/ 32 w 32"/>
                <a:gd name="T9" fmla="*/ 17 h 35"/>
                <a:gd name="T10" fmla="*/ 30 w 32"/>
                <a:gd name="T11" fmla="*/ 11 h 35"/>
                <a:gd name="T12" fmla="*/ 27 w 32"/>
                <a:gd name="T13" fmla="*/ 5 h 35"/>
                <a:gd name="T14" fmla="*/ 22 w 32"/>
                <a:gd name="T15" fmla="*/ 1 h 35"/>
                <a:gd name="T16" fmla="*/ 15 w 32"/>
                <a:gd name="T17" fmla="*/ 0 h 35"/>
                <a:gd name="T18" fmla="*/ 9 w 32"/>
                <a:gd name="T19" fmla="*/ 1 h 35"/>
                <a:gd name="T20" fmla="*/ 4 w 32"/>
                <a:gd name="T21" fmla="*/ 5 h 35"/>
                <a:gd name="T22" fmla="*/ 0 w 32"/>
                <a:gd name="T23" fmla="*/ 11 h 35"/>
                <a:gd name="T24" fmla="*/ 0 w 32"/>
                <a:gd name="T25" fmla="*/ 17 h 35"/>
                <a:gd name="T26" fmla="*/ 2 w 32"/>
                <a:gd name="T27" fmla="*/ 24 h 35"/>
                <a:gd name="T28" fmla="*/ 5 w 32"/>
                <a:gd name="T29" fmla="*/ 30 h 35"/>
                <a:gd name="T30" fmla="*/ 10 w 32"/>
                <a:gd name="T31" fmla="*/ 34 h 35"/>
                <a:gd name="T32" fmla="*/ 17 w 32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7" y="35"/>
                  </a:moveTo>
                  <a:lnTo>
                    <a:pt x="22" y="34"/>
                  </a:lnTo>
                  <a:lnTo>
                    <a:pt x="27" y="29"/>
                  </a:lnTo>
                  <a:lnTo>
                    <a:pt x="30" y="24"/>
                  </a:lnTo>
                  <a:lnTo>
                    <a:pt x="32" y="17"/>
                  </a:lnTo>
                  <a:lnTo>
                    <a:pt x="30" y="11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30"/>
                  </a:lnTo>
                  <a:lnTo>
                    <a:pt x="10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69E11C36-987E-4518-8EC1-7DB9CFCF7E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18" y="1531"/>
              <a:ext cx="15" cy="18"/>
            </a:xfrm>
            <a:custGeom>
              <a:avLst/>
              <a:gdLst>
                <a:gd name="T0" fmla="*/ 16 w 31"/>
                <a:gd name="T1" fmla="*/ 36 h 36"/>
                <a:gd name="T2" fmla="*/ 23 w 31"/>
                <a:gd name="T3" fmla="*/ 33 h 36"/>
                <a:gd name="T4" fmla="*/ 27 w 31"/>
                <a:gd name="T5" fmla="*/ 30 h 36"/>
                <a:gd name="T6" fmla="*/ 31 w 31"/>
                <a:gd name="T7" fmla="*/ 24 h 36"/>
                <a:gd name="T8" fmla="*/ 31 w 31"/>
                <a:gd name="T9" fmla="*/ 17 h 36"/>
                <a:gd name="T10" fmla="*/ 30 w 31"/>
                <a:gd name="T11" fmla="*/ 10 h 36"/>
                <a:gd name="T12" fmla="*/ 26 w 31"/>
                <a:gd name="T13" fmla="*/ 5 h 36"/>
                <a:gd name="T14" fmla="*/ 22 w 31"/>
                <a:gd name="T15" fmla="*/ 1 h 36"/>
                <a:gd name="T16" fmla="*/ 15 w 31"/>
                <a:gd name="T17" fmla="*/ 0 h 36"/>
                <a:gd name="T18" fmla="*/ 9 w 31"/>
                <a:gd name="T19" fmla="*/ 1 h 36"/>
                <a:gd name="T20" fmla="*/ 4 w 31"/>
                <a:gd name="T21" fmla="*/ 6 h 36"/>
                <a:gd name="T22" fmla="*/ 1 w 31"/>
                <a:gd name="T23" fmla="*/ 12 h 36"/>
                <a:gd name="T24" fmla="*/ 0 w 31"/>
                <a:gd name="T25" fmla="*/ 18 h 36"/>
                <a:gd name="T26" fmla="*/ 1 w 31"/>
                <a:gd name="T27" fmla="*/ 25 h 36"/>
                <a:gd name="T28" fmla="*/ 4 w 31"/>
                <a:gd name="T29" fmla="*/ 30 h 36"/>
                <a:gd name="T30" fmla="*/ 9 w 31"/>
                <a:gd name="T31" fmla="*/ 35 h 36"/>
                <a:gd name="T32" fmla="*/ 16 w 31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6"/>
                <a:gd name="T53" fmla="*/ 31 w 3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6">
                  <a:moveTo>
                    <a:pt x="16" y="36"/>
                  </a:moveTo>
                  <a:lnTo>
                    <a:pt x="23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1" y="17"/>
                  </a:lnTo>
                  <a:lnTo>
                    <a:pt x="30" y="10"/>
                  </a:lnTo>
                  <a:lnTo>
                    <a:pt x="26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6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9" name="Freeform 28">
              <a:extLst>
                <a:ext uri="{FF2B5EF4-FFF2-40B4-BE49-F238E27FC236}">
                  <a16:creationId xmlns:a16="http://schemas.microsoft.com/office/drawing/2014/main" id="{DAD5A950-C90F-4CCB-832E-9BE5F877A1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4" y="1532"/>
              <a:ext cx="16" cy="18"/>
            </a:xfrm>
            <a:custGeom>
              <a:avLst/>
              <a:gdLst>
                <a:gd name="T0" fmla="*/ 17 w 33"/>
                <a:gd name="T1" fmla="*/ 36 h 36"/>
                <a:gd name="T2" fmla="*/ 11 w 33"/>
                <a:gd name="T3" fmla="*/ 35 h 36"/>
                <a:gd name="T4" fmla="*/ 5 w 33"/>
                <a:gd name="T5" fmla="*/ 30 h 36"/>
                <a:gd name="T6" fmla="*/ 2 w 33"/>
                <a:gd name="T7" fmla="*/ 26 h 36"/>
                <a:gd name="T8" fmla="*/ 0 w 33"/>
                <a:gd name="T9" fmla="*/ 19 h 36"/>
                <a:gd name="T10" fmla="*/ 2 w 33"/>
                <a:gd name="T11" fmla="*/ 12 h 36"/>
                <a:gd name="T12" fmla="*/ 5 w 33"/>
                <a:gd name="T13" fmla="*/ 6 h 36"/>
                <a:gd name="T14" fmla="*/ 10 w 33"/>
                <a:gd name="T15" fmla="*/ 3 h 36"/>
                <a:gd name="T16" fmla="*/ 17 w 33"/>
                <a:gd name="T17" fmla="*/ 0 h 36"/>
                <a:gd name="T18" fmla="*/ 22 w 33"/>
                <a:gd name="T19" fmla="*/ 1 h 36"/>
                <a:gd name="T20" fmla="*/ 28 w 33"/>
                <a:gd name="T21" fmla="*/ 5 h 36"/>
                <a:gd name="T22" fmla="*/ 32 w 33"/>
                <a:gd name="T23" fmla="*/ 11 h 36"/>
                <a:gd name="T24" fmla="*/ 33 w 33"/>
                <a:gd name="T25" fmla="*/ 18 h 36"/>
                <a:gd name="T26" fmla="*/ 32 w 33"/>
                <a:gd name="T27" fmla="*/ 24 h 36"/>
                <a:gd name="T28" fmla="*/ 28 w 33"/>
                <a:gd name="T29" fmla="*/ 30 h 36"/>
                <a:gd name="T30" fmla="*/ 23 w 33"/>
                <a:gd name="T31" fmla="*/ 35 h 36"/>
                <a:gd name="T32" fmla="*/ 17 w 33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6"/>
                <a:gd name="T53" fmla="*/ 33 w 3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6">
                  <a:moveTo>
                    <a:pt x="17" y="36"/>
                  </a:moveTo>
                  <a:lnTo>
                    <a:pt x="11" y="35"/>
                  </a:lnTo>
                  <a:lnTo>
                    <a:pt x="5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8" y="5"/>
                  </a:lnTo>
                  <a:lnTo>
                    <a:pt x="32" y="11"/>
                  </a:lnTo>
                  <a:lnTo>
                    <a:pt x="33" y="18"/>
                  </a:lnTo>
                  <a:lnTo>
                    <a:pt x="32" y="24"/>
                  </a:lnTo>
                  <a:lnTo>
                    <a:pt x="28" y="30"/>
                  </a:lnTo>
                  <a:lnTo>
                    <a:pt x="23" y="35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66F391E3-9DC2-4E8A-B47F-6FB6A62C54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54" y="1543"/>
              <a:ext cx="16" cy="17"/>
            </a:xfrm>
            <a:custGeom>
              <a:avLst/>
              <a:gdLst>
                <a:gd name="T0" fmla="*/ 17 w 33"/>
                <a:gd name="T1" fmla="*/ 35 h 35"/>
                <a:gd name="T2" fmla="*/ 10 w 33"/>
                <a:gd name="T3" fmla="*/ 34 h 35"/>
                <a:gd name="T4" fmla="*/ 5 w 33"/>
                <a:gd name="T5" fmla="*/ 30 h 35"/>
                <a:gd name="T6" fmla="*/ 2 w 33"/>
                <a:gd name="T7" fmla="*/ 24 h 35"/>
                <a:gd name="T8" fmla="*/ 0 w 33"/>
                <a:gd name="T9" fmla="*/ 17 h 35"/>
                <a:gd name="T10" fmla="*/ 2 w 33"/>
                <a:gd name="T11" fmla="*/ 11 h 35"/>
                <a:gd name="T12" fmla="*/ 5 w 33"/>
                <a:gd name="T13" fmla="*/ 5 h 35"/>
                <a:gd name="T14" fmla="*/ 10 w 33"/>
                <a:gd name="T15" fmla="*/ 1 h 35"/>
                <a:gd name="T16" fmla="*/ 15 w 33"/>
                <a:gd name="T17" fmla="*/ 0 h 35"/>
                <a:gd name="T18" fmla="*/ 22 w 33"/>
                <a:gd name="T19" fmla="*/ 1 h 35"/>
                <a:gd name="T20" fmla="*/ 27 w 33"/>
                <a:gd name="T21" fmla="*/ 5 h 35"/>
                <a:gd name="T22" fmla="*/ 30 w 33"/>
                <a:gd name="T23" fmla="*/ 9 h 35"/>
                <a:gd name="T24" fmla="*/ 33 w 33"/>
                <a:gd name="T25" fmla="*/ 16 h 35"/>
                <a:gd name="T26" fmla="*/ 31 w 33"/>
                <a:gd name="T27" fmla="*/ 23 h 35"/>
                <a:gd name="T28" fmla="*/ 28 w 33"/>
                <a:gd name="T29" fmla="*/ 29 h 35"/>
                <a:gd name="T30" fmla="*/ 23 w 33"/>
                <a:gd name="T31" fmla="*/ 34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10" y="34"/>
                  </a:lnTo>
                  <a:lnTo>
                    <a:pt x="5" y="30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3" y="16"/>
                  </a:lnTo>
                  <a:lnTo>
                    <a:pt x="31" y="23"/>
                  </a:lnTo>
                  <a:lnTo>
                    <a:pt x="28" y="29"/>
                  </a:lnTo>
                  <a:lnTo>
                    <a:pt x="23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17C77DD8-B1F6-4F4A-8928-CD66763019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3" y="1554"/>
              <a:ext cx="48" cy="86"/>
            </a:xfrm>
            <a:custGeom>
              <a:avLst/>
              <a:gdLst>
                <a:gd name="T0" fmla="*/ 79 w 96"/>
                <a:gd name="T1" fmla="*/ 90 h 173"/>
                <a:gd name="T2" fmla="*/ 73 w 96"/>
                <a:gd name="T3" fmla="*/ 91 h 173"/>
                <a:gd name="T4" fmla="*/ 68 w 96"/>
                <a:gd name="T5" fmla="*/ 95 h 173"/>
                <a:gd name="T6" fmla="*/ 65 w 96"/>
                <a:gd name="T7" fmla="*/ 99 h 173"/>
                <a:gd name="T8" fmla="*/ 65 w 96"/>
                <a:gd name="T9" fmla="*/ 106 h 173"/>
                <a:gd name="T10" fmla="*/ 65 w 96"/>
                <a:gd name="T11" fmla="*/ 115 h 173"/>
                <a:gd name="T12" fmla="*/ 57 w 96"/>
                <a:gd name="T13" fmla="*/ 111 h 173"/>
                <a:gd name="T14" fmla="*/ 56 w 96"/>
                <a:gd name="T15" fmla="*/ 62 h 173"/>
                <a:gd name="T16" fmla="*/ 73 w 96"/>
                <a:gd name="T17" fmla="*/ 0 h 173"/>
                <a:gd name="T18" fmla="*/ 33 w 96"/>
                <a:gd name="T19" fmla="*/ 16 h 173"/>
                <a:gd name="T20" fmla="*/ 37 w 96"/>
                <a:gd name="T21" fmla="*/ 58 h 173"/>
                <a:gd name="T22" fmla="*/ 14 w 96"/>
                <a:gd name="T23" fmla="*/ 24 h 173"/>
                <a:gd name="T24" fmla="*/ 3 w 96"/>
                <a:gd name="T25" fmla="*/ 33 h 173"/>
                <a:gd name="T26" fmla="*/ 37 w 96"/>
                <a:gd name="T27" fmla="*/ 63 h 173"/>
                <a:gd name="T28" fmla="*/ 42 w 96"/>
                <a:gd name="T29" fmla="*/ 112 h 173"/>
                <a:gd name="T30" fmla="*/ 30 w 96"/>
                <a:gd name="T31" fmla="*/ 118 h 173"/>
                <a:gd name="T32" fmla="*/ 30 w 96"/>
                <a:gd name="T33" fmla="*/ 107 h 173"/>
                <a:gd name="T34" fmla="*/ 29 w 96"/>
                <a:gd name="T35" fmla="*/ 100 h 173"/>
                <a:gd name="T36" fmla="*/ 26 w 96"/>
                <a:gd name="T37" fmla="*/ 96 h 173"/>
                <a:gd name="T38" fmla="*/ 21 w 96"/>
                <a:gd name="T39" fmla="*/ 92 h 173"/>
                <a:gd name="T40" fmla="*/ 15 w 96"/>
                <a:gd name="T41" fmla="*/ 91 h 173"/>
                <a:gd name="T42" fmla="*/ 10 w 96"/>
                <a:gd name="T43" fmla="*/ 92 h 173"/>
                <a:gd name="T44" fmla="*/ 5 w 96"/>
                <a:gd name="T45" fmla="*/ 96 h 173"/>
                <a:gd name="T46" fmla="*/ 2 w 96"/>
                <a:gd name="T47" fmla="*/ 101 h 173"/>
                <a:gd name="T48" fmla="*/ 0 w 96"/>
                <a:gd name="T49" fmla="*/ 108 h 173"/>
                <a:gd name="T50" fmla="*/ 2 w 96"/>
                <a:gd name="T51" fmla="*/ 157 h 173"/>
                <a:gd name="T52" fmla="*/ 3 w 96"/>
                <a:gd name="T53" fmla="*/ 164 h 173"/>
                <a:gd name="T54" fmla="*/ 6 w 96"/>
                <a:gd name="T55" fmla="*/ 168 h 173"/>
                <a:gd name="T56" fmla="*/ 11 w 96"/>
                <a:gd name="T57" fmla="*/ 172 h 173"/>
                <a:gd name="T58" fmla="*/ 17 w 96"/>
                <a:gd name="T59" fmla="*/ 173 h 173"/>
                <a:gd name="T60" fmla="*/ 22 w 96"/>
                <a:gd name="T61" fmla="*/ 172 h 173"/>
                <a:gd name="T62" fmla="*/ 28 w 96"/>
                <a:gd name="T63" fmla="*/ 167 h 173"/>
                <a:gd name="T64" fmla="*/ 30 w 96"/>
                <a:gd name="T65" fmla="*/ 162 h 173"/>
                <a:gd name="T66" fmla="*/ 32 w 96"/>
                <a:gd name="T67" fmla="*/ 156 h 173"/>
                <a:gd name="T68" fmla="*/ 32 w 96"/>
                <a:gd name="T69" fmla="*/ 136 h 173"/>
                <a:gd name="T70" fmla="*/ 65 w 96"/>
                <a:gd name="T71" fmla="*/ 136 h 173"/>
                <a:gd name="T72" fmla="*/ 66 w 96"/>
                <a:gd name="T73" fmla="*/ 156 h 173"/>
                <a:gd name="T74" fmla="*/ 67 w 96"/>
                <a:gd name="T75" fmla="*/ 162 h 173"/>
                <a:gd name="T76" fmla="*/ 71 w 96"/>
                <a:gd name="T77" fmla="*/ 167 h 173"/>
                <a:gd name="T78" fmla="*/ 75 w 96"/>
                <a:gd name="T79" fmla="*/ 171 h 173"/>
                <a:gd name="T80" fmla="*/ 81 w 96"/>
                <a:gd name="T81" fmla="*/ 172 h 173"/>
                <a:gd name="T82" fmla="*/ 87 w 96"/>
                <a:gd name="T83" fmla="*/ 171 h 173"/>
                <a:gd name="T84" fmla="*/ 91 w 96"/>
                <a:gd name="T85" fmla="*/ 166 h 173"/>
                <a:gd name="T86" fmla="*/ 95 w 96"/>
                <a:gd name="T87" fmla="*/ 161 h 173"/>
                <a:gd name="T88" fmla="*/ 96 w 96"/>
                <a:gd name="T89" fmla="*/ 154 h 173"/>
                <a:gd name="T90" fmla="*/ 95 w 96"/>
                <a:gd name="T91" fmla="*/ 106 h 173"/>
                <a:gd name="T92" fmla="*/ 94 w 96"/>
                <a:gd name="T93" fmla="*/ 99 h 173"/>
                <a:gd name="T94" fmla="*/ 90 w 96"/>
                <a:gd name="T95" fmla="*/ 95 h 173"/>
                <a:gd name="T96" fmla="*/ 86 w 96"/>
                <a:gd name="T97" fmla="*/ 91 h 173"/>
                <a:gd name="T98" fmla="*/ 79 w 96"/>
                <a:gd name="T99" fmla="*/ 90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73"/>
                <a:gd name="T152" fmla="*/ 96 w 96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73">
                  <a:moveTo>
                    <a:pt x="79" y="90"/>
                  </a:moveTo>
                  <a:lnTo>
                    <a:pt x="73" y="91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5" y="106"/>
                  </a:lnTo>
                  <a:lnTo>
                    <a:pt x="65" y="115"/>
                  </a:lnTo>
                  <a:lnTo>
                    <a:pt x="57" y="111"/>
                  </a:lnTo>
                  <a:lnTo>
                    <a:pt x="56" y="62"/>
                  </a:lnTo>
                  <a:lnTo>
                    <a:pt x="73" y="0"/>
                  </a:lnTo>
                  <a:lnTo>
                    <a:pt x="33" y="16"/>
                  </a:lnTo>
                  <a:lnTo>
                    <a:pt x="37" y="58"/>
                  </a:lnTo>
                  <a:lnTo>
                    <a:pt x="14" y="24"/>
                  </a:lnTo>
                  <a:lnTo>
                    <a:pt x="3" y="33"/>
                  </a:lnTo>
                  <a:lnTo>
                    <a:pt x="37" y="63"/>
                  </a:lnTo>
                  <a:lnTo>
                    <a:pt x="42" y="112"/>
                  </a:lnTo>
                  <a:lnTo>
                    <a:pt x="30" y="118"/>
                  </a:lnTo>
                  <a:lnTo>
                    <a:pt x="30" y="107"/>
                  </a:lnTo>
                  <a:lnTo>
                    <a:pt x="29" y="100"/>
                  </a:lnTo>
                  <a:lnTo>
                    <a:pt x="26" y="96"/>
                  </a:lnTo>
                  <a:lnTo>
                    <a:pt x="21" y="92"/>
                  </a:lnTo>
                  <a:lnTo>
                    <a:pt x="15" y="91"/>
                  </a:lnTo>
                  <a:lnTo>
                    <a:pt x="10" y="92"/>
                  </a:lnTo>
                  <a:lnTo>
                    <a:pt x="5" y="96"/>
                  </a:lnTo>
                  <a:lnTo>
                    <a:pt x="2" y="101"/>
                  </a:lnTo>
                  <a:lnTo>
                    <a:pt x="0" y="108"/>
                  </a:lnTo>
                  <a:lnTo>
                    <a:pt x="2" y="157"/>
                  </a:lnTo>
                  <a:lnTo>
                    <a:pt x="3" y="164"/>
                  </a:lnTo>
                  <a:lnTo>
                    <a:pt x="6" y="168"/>
                  </a:lnTo>
                  <a:lnTo>
                    <a:pt x="11" y="172"/>
                  </a:lnTo>
                  <a:lnTo>
                    <a:pt x="17" y="173"/>
                  </a:lnTo>
                  <a:lnTo>
                    <a:pt x="22" y="172"/>
                  </a:lnTo>
                  <a:lnTo>
                    <a:pt x="28" y="167"/>
                  </a:lnTo>
                  <a:lnTo>
                    <a:pt x="30" y="162"/>
                  </a:lnTo>
                  <a:lnTo>
                    <a:pt x="32" y="156"/>
                  </a:lnTo>
                  <a:lnTo>
                    <a:pt x="32" y="136"/>
                  </a:lnTo>
                  <a:lnTo>
                    <a:pt x="65" y="136"/>
                  </a:lnTo>
                  <a:lnTo>
                    <a:pt x="66" y="156"/>
                  </a:lnTo>
                  <a:lnTo>
                    <a:pt x="67" y="162"/>
                  </a:lnTo>
                  <a:lnTo>
                    <a:pt x="71" y="167"/>
                  </a:lnTo>
                  <a:lnTo>
                    <a:pt x="75" y="171"/>
                  </a:lnTo>
                  <a:lnTo>
                    <a:pt x="81" y="172"/>
                  </a:lnTo>
                  <a:lnTo>
                    <a:pt x="87" y="171"/>
                  </a:lnTo>
                  <a:lnTo>
                    <a:pt x="91" y="166"/>
                  </a:lnTo>
                  <a:lnTo>
                    <a:pt x="95" y="161"/>
                  </a:lnTo>
                  <a:lnTo>
                    <a:pt x="96" y="154"/>
                  </a:lnTo>
                  <a:lnTo>
                    <a:pt x="95" y="106"/>
                  </a:lnTo>
                  <a:lnTo>
                    <a:pt x="94" y="99"/>
                  </a:lnTo>
                  <a:lnTo>
                    <a:pt x="90" y="95"/>
                  </a:lnTo>
                  <a:lnTo>
                    <a:pt x="86" y="91"/>
                  </a:lnTo>
                  <a:lnTo>
                    <a:pt x="79" y="9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63A37AB0-5B99-4CB9-834D-4A8B1E6C50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583"/>
              <a:ext cx="30" cy="53"/>
            </a:xfrm>
            <a:custGeom>
              <a:avLst/>
              <a:gdLst>
                <a:gd name="T0" fmla="*/ 49 w 60"/>
                <a:gd name="T1" fmla="*/ 54 h 106"/>
                <a:gd name="T2" fmla="*/ 46 w 60"/>
                <a:gd name="T3" fmla="*/ 55 h 106"/>
                <a:gd name="T4" fmla="*/ 44 w 60"/>
                <a:gd name="T5" fmla="*/ 57 h 106"/>
                <a:gd name="T6" fmla="*/ 41 w 60"/>
                <a:gd name="T7" fmla="*/ 61 h 106"/>
                <a:gd name="T8" fmla="*/ 40 w 60"/>
                <a:gd name="T9" fmla="*/ 64 h 106"/>
                <a:gd name="T10" fmla="*/ 40 w 60"/>
                <a:gd name="T11" fmla="*/ 70 h 106"/>
                <a:gd name="T12" fmla="*/ 34 w 60"/>
                <a:gd name="T13" fmla="*/ 68 h 106"/>
                <a:gd name="T14" fmla="*/ 35 w 60"/>
                <a:gd name="T15" fmla="*/ 35 h 106"/>
                <a:gd name="T16" fmla="*/ 42 w 60"/>
                <a:gd name="T17" fmla="*/ 0 h 106"/>
                <a:gd name="T18" fmla="*/ 19 w 60"/>
                <a:gd name="T19" fmla="*/ 9 h 106"/>
                <a:gd name="T20" fmla="*/ 22 w 60"/>
                <a:gd name="T21" fmla="*/ 37 h 106"/>
                <a:gd name="T22" fmla="*/ 25 w 60"/>
                <a:gd name="T23" fmla="*/ 68 h 106"/>
                <a:gd name="T24" fmla="*/ 18 w 60"/>
                <a:gd name="T25" fmla="*/ 72 h 106"/>
                <a:gd name="T26" fmla="*/ 18 w 60"/>
                <a:gd name="T27" fmla="*/ 65 h 106"/>
                <a:gd name="T28" fmla="*/ 17 w 60"/>
                <a:gd name="T29" fmla="*/ 61 h 106"/>
                <a:gd name="T30" fmla="*/ 16 w 60"/>
                <a:gd name="T31" fmla="*/ 58 h 106"/>
                <a:gd name="T32" fmla="*/ 12 w 60"/>
                <a:gd name="T33" fmla="*/ 56 h 106"/>
                <a:gd name="T34" fmla="*/ 9 w 60"/>
                <a:gd name="T35" fmla="*/ 55 h 106"/>
                <a:gd name="T36" fmla="*/ 6 w 60"/>
                <a:gd name="T37" fmla="*/ 56 h 106"/>
                <a:gd name="T38" fmla="*/ 2 w 60"/>
                <a:gd name="T39" fmla="*/ 58 h 106"/>
                <a:gd name="T40" fmla="*/ 0 w 60"/>
                <a:gd name="T41" fmla="*/ 61 h 106"/>
                <a:gd name="T42" fmla="*/ 0 w 60"/>
                <a:gd name="T43" fmla="*/ 65 h 106"/>
                <a:gd name="T44" fmla="*/ 0 w 60"/>
                <a:gd name="T45" fmla="*/ 95 h 106"/>
                <a:gd name="T46" fmla="*/ 1 w 60"/>
                <a:gd name="T47" fmla="*/ 100 h 106"/>
                <a:gd name="T48" fmla="*/ 3 w 60"/>
                <a:gd name="T49" fmla="*/ 102 h 106"/>
                <a:gd name="T50" fmla="*/ 6 w 60"/>
                <a:gd name="T51" fmla="*/ 104 h 106"/>
                <a:gd name="T52" fmla="*/ 9 w 60"/>
                <a:gd name="T53" fmla="*/ 106 h 106"/>
                <a:gd name="T54" fmla="*/ 12 w 60"/>
                <a:gd name="T55" fmla="*/ 104 h 106"/>
                <a:gd name="T56" fmla="*/ 16 w 60"/>
                <a:gd name="T57" fmla="*/ 102 h 106"/>
                <a:gd name="T58" fmla="*/ 17 w 60"/>
                <a:gd name="T59" fmla="*/ 100 h 106"/>
                <a:gd name="T60" fmla="*/ 18 w 60"/>
                <a:gd name="T61" fmla="*/ 95 h 106"/>
                <a:gd name="T62" fmla="*/ 18 w 60"/>
                <a:gd name="T63" fmla="*/ 84 h 106"/>
                <a:gd name="T64" fmla="*/ 40 w 60"/>
                <a:gd name="T65" fmla="*/ 83 h 106"/>
                <a:gd name="T66" fmla="*/ 41 w 60"/>
                <a:gd name="T67" fmla="*/ 94 h 106"/>
                <a:gd name="T68" fmla="*/ 42 w 60"/>
                <a:gd name="T69" fmla="*/ 99 h 106"/>
                <a:gd name="T70" fmla="*/ 45 w 60"/>
                <a:gd name="T71" fmla="*/ 101 h 106"/>
                <a:gd name="T72" fmla="*/ 47 w 60"/>
                <a:gd name="T73" fmla="*/ 103 h 106"/>
                <a:gd name="T74" fmla="*/ 50 w 60"/>
                <a:gd name="T75" fmla="*/ 104 h 106"/>
                <a:gd name="T76" fmla="*/ 54 w 60"/>
                <a:gd name="T77" fmla="*/ 103 h 106"/>
                <a:gd name="T78" fmla="*/ 57 w 60"/>
                <a:gd name="T79" fmla="*/ 101 h 106"/>
                <a:gd name="T80" fmla="*/ 59 w 60"/>
                <a:gd name="T81" fmla="*/ 99 h 106"/>
                <a:gd name="T82" fmla="*/ 60 w 60"/>
                <a:gd name="T83" fmla="*/ 94 h 106"/>
                <a:gd name="T84" fmla="*/ 59 w 60"/>
                <a:gd name="T85" fmla="*/ 64 h 106"/>
                <a:gd name="T86" fmla="*/ 57 w 60"/>
                <a:gd name="T87" fmla="*/ 60 h 106"/>
                <a:gd name="T88" fmla="*/ 56 w 60"/>
                <a:gd name="T89" fmla="*/ 57 h 106"/>
                <a:gd name="T90" fmla="*/ 53 w 60"/>
                <a:gd name="T91" fmla="*/ 55 h 106"/>
                <a:gd name="T92" fmla="*/ 49 w 60"/>
                <a:gd name="T93" fmla="*/ 5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106"/>
                <a:gd name="T143" fmla="*/ 60 w 60"/>
                <a:gd name="T144" fmla="*/ 106 h 1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106">
                  <a:moveTo>
                    <a:pt x="49" y="54"/>
                  </a:moveTo>
                  <a:lnTo>
                    <a:pt x="46" y="55"/>
                  </a:lnTo>
                  <a:lnTo>
                    <a:pt x="44" y="57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0" y="70"/>
                  </a:lnTo>
                  <a:lnTo>
                    <a:pt x="34" y="68"/>
                  </a:lnTo>
                  <a:lnTo>
                    <a:pt x="35" y="35"/>
                  </a:lnTo>
                  <a:lnTo>
                    <a:pt x="42" y="0"/>
                  </a:lnTo>
                  <a:lnTo>
                    <a:pt x="19" y="9"/>
                  </a:lnTo>
                  <a:lnTo>
                    <a:pt x="22" y="37"/>
                  </a:lnTo>
                  <a:lnTo>
                    <a:pt x="25" y="68"/>
                  </a:lnTo>
                  <a:lnTo>
                    <a:pt x="18" y="72"/>
                  </a:lnTo>
                  <a:lnTo>
                    <a:pt x="18" y="65"/>
                  </a:lnTo>
                  <a:lnTo>
                    <a:pt x="17" y="61"/>
                  </a:lnTo>
                  <a:lnTo>
                    <a:pt x="16" y="58"/>
                  </a:lnTo>
                  <a:lnTo>
                    <a:pt x="12" y="56"/>
                  </a:lnTo>
                  <a:lnTo>
                    <a:pt x="9" y="55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3" y="102"/>
                  </a:lnTo>
                  <a:lnTo>
                    <a:pt x="6" y="104"/>
                  </a:lnTo>
                  <a:lnTo>
                    <a:pt x="9" y="106"/>
                  </a:lnTo>
                  <a:lnTo>
                    <a:pt x="12" y="104"/>
                  </a:lnTo>
                  <a:lnTo>
                    <a:pt x="16" y="102"/>
                  </a:lnTo>
                  <a:lnTo>
                    <a:pt x="17" y="100"/>
                  </a:lnTo>
                  <a:lnTo>
                    <a:pt x="18" y="95"/>
                  </a:lnTo>
                  <a:lnTo>
                    <a:pt x="18" y="84"/>
                  </a:lnTo>
                  <a:lnTo>
                    <a:pt x="40" y="83"/>
                  </a:lnTo>
                  <a:lnTo>
                    <a:pt x="41" y="94"/>
                  </a:lnTo>
                  <a:lnTo>
                    <a:pt x="42" y="99"/>
                  </a:lnTo>
                  <a:lnTo>
                    <a:pt x="45" y="101"/>
                  </a:lnTo>
                  <a:lnTo>
                    <a:pt x="47" y="103"/>
                  </a:lnTo>
                  <a:lnTo>
                    <a:pt x="50" y="104"/>
                  </a:lnTo>
                  <a:lnTo>
                    <a:pt x="54" y="103"/>
                  </a:lnTo>
                  <a:lnTo>
                    <a:pt x="57" y="101"/>
                  </a:lnTo>
                  <a:lnTo>
                    <a:pt x="59" y="99"/>
                  </a:lnTo>
                  <a:lnTo>
                    <a:pt x="60" y="94"/>
                  </a:lnTo>
                  <a:lnTo>
                    <a:pt x="59" y="64"/>
                  </a:lnTo>
                  <a:lnTo>
                    <a:pt x="57" y="60"/>
                  </a:lnTo>
                  <a:lnTo>
                    <a:pt x="56" y="57"/>
                  </a:lnTo>
                  <a:lnTo>
                    <a:pt x="53" y="55"/>
                  </a:lnTo>
                  <a:lnTo>
                    <a:pt x="49" y="5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C368A77F-FE8D-4DBB-ACFB-129E4E8318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2" y="1561"/>
              <a:ext cx="48" cy="85"/>
            </a:xfrm>
            <a:custGeom>
              <a:avLst/>
              <a:gdLst>
                <a:gd name="T0" fmla="*/ 80 w 96"/>
                <a:gd name="T1" fmla="*/ 86 h 169"/>
                <a:gd name="T2" fmla="*/ 74 w 96"/>
                <a:gd name="T3" fmla="*/ 87 h 169"/>
                <a:gd name="T4" fmla="*/ 70 w 96"/>
                <a:gd name="T5" fmla="*/ 91 h 169"/>
                <a:gd name="T6" fmla="*/ 66 w 96"/>
                <a:gd name="T7" fmla="*/ 95 h 169"/>
                <a:gd name="T8" fmla="*/ 65 w 96"/>
                <a:gd name="T9" fmla="*/ 102 h 169"/>
                <a:gd name="T10" fmla="*/ 65 w 96"/>
                <a:gd name="T11" fmla="*/ 113 h 169"/>
                <a:gd name="T12" fmla="*/ 53 w 96"/>
                <a:gd name="T13" fmla="*/ 107 h 169"/>
                <a:gd name="T14" fmla="*/ 57 w 96"/>
                <a:gd name="T15" fmla="*/ 59 h 169"/>
                <a:gd name="T16" fmla="*/ 90 w 96"/>
                <a:gd name="T17" fmla="*/ 28 h 169"/>
                <a:gd name="T18" fmla="*/ 79 w 96"/>
                <a:gd name="T19" fmla="*/ 19 h 169"/>
                <a:gd name="T20" fmla="*/ 57 w 96"/>
                <a:gd name="T21" fmla="*/ 54 h 169"/>
                <a:gd name="T22" fmla="*/ 59 w 96"/>
                <a:gd name="T23" fmla="*/ 11 h 169"/>
                <a:gd name="T24" fmla="*/ 21 w 96"/>
                <a:gd name="T25" fmla="*/ 0 h 169"/>
                <a:gd name="T26" fmla="*/ 37 w 96"/>
                <a:gd name="T27" fmla="*/ 61 h 169"/>
                <a:gd name="T28" fmla="*/ 39 w 96"/>
                <a:gd name="T29" fmla="*/ 108 h 169"/>
                <a:gd name="T30" fmla="*/ 32 w 96"/>
                <a:gd name="T31" fmla="*/ 112 h 169"/>
                <a:gd name="T32" fmla="*/ 32 w 96"/>
                <a:gd name="T33" fmla="*/ 104 h 169"/>
                <a:gd name="T34" fmla="*/ 29 w 96"/>
                <a:gd name="T35" fmla="*/ 97 h 169"/>
                <a:gd name="T36" fmla="*/ 26 w 96"/>
                <a:gd name="T37" fmla="*/ 92 h 169"/>
                <a:gd name="T38" fmla="*/ 21 w 96"/>
                <a:gd name="T39" fmla="*/ 89 h 169"/>
                <a:gd name="T40" fmla="*/ 15 w 96"/>
                <a:gd name="T41" fmla="*/ 87 h 169"/>
                <a:gd name="T42" fmla="*/ 10 w 96"/>
                <a:gd name="T43" fmla="*/ 89 h 169"/>
                <a:gd name="T44" fmla="*/ 5 w 96"/>
                <a:gd name="T45" fmla="*/ 92 h 169"/>
                <a:gd name="T46" fmla="*/ 2 w 96"/>
                <a:gd name="T47" fmla="*/ 98 h 169"/>
                <a:gd name="T48" fmla="*/ 0 w 96"/>
                <a:gd name="T49" fmla="*/ 105 h 169"/>
                <a:gd name="T50" fmla="*/ 2 w 96"/>
                <a:gd name="T51" fmla="*/ 153 h 169"/>
                <a:gd name="T52" fmla="*/ 4 w 96"/>
                <a:gd name="T53" fmla="*/ 160 h 169"/>
                <a:gd name="T54" fmla="*/ 7 w 96"/>
                <a:gd name="T55" fmla="*/ 165 h 169"/>
                <a:gd name="T56" fmla="*/ 12 w 96"/>
                <a:gd name="T57" fmla="*/ 168 h 169"/>
                <a:gd name="T58" fmla="*/ 18 w 96"/>
                <a:gd name="T59" fmla="*/ 169 h 169"/>
                <a:gd name="T60" fmla="*/ 24 w 96"/>
                <a:gd name="T61" fmla="*/ 168 h 169"/>
                <a:gd name="T62" fmla="*/ 28 w 96"/>
                <a:gd name="T63" fmla="*/ 163 h 169"/>
                <a:gd name="T64" fmla="*/ 32 w 96"/>
                <a:gd name="T65" fmla="*/ 159 h 169"/>
                <a:gd name="T66" fmla="*/ 33 w 96"/>
                <a:gd name="T67" fmla="*/ 152 h 169"/>
                <a:gd name="T68" fmla="*/ 32 w 96"/>
                <a:gd name="T69" fmla="*/ 132 h 169"/>
                <a:gd name="T70" fmla="*/ 66 w 96"/>
                <a:gd name="T71" fmla="*/ 132 h 169"/>
                <a:gd name="T72" fmla="*/ 66 w 96"/>
                <a:gd name="T73" fmla="*/ 152 h 169"/>
                <a:gd name="T74" fmla="*/ 67 w 96"/>
                <a:gd name="T75" fmla="*/ 159 h 169"/>
                <a:gd name="T76" fmla="*/ 71 w 96"/>
                <a:gd name="T77" fmla="*/ 163 h 169"/>
                <a:gd name="T78" fmla="*/ 75 w 96"/>
                <a:gd name="T79" fmla="*/ 167 h 169"/>
                <a:gd name="T80" fmla="*/ 81 w 96"/>
                <a:gd name="T81" fmla="*/ 168 h 169"/>
                <a:gd name="T82" fmla="*/ 87 w 96"/>
                <a:gd name="T83" fmla="*/ 167 h 169"/>
                <a:gd name="T84" fmla="*/ 93 w 96"/>
                <a:gd name="T85" fmla="*/ 162 h 169"/>
                <a:gd name="T86" fmla="*/ 95 w 96"/>
                <a:gd name="T87" fmla="*/ 158 h 169"/>
                <a:gd name="T88" fmla="*/ 96 w 96"/>
                <a:gd name="T89" fmla="*/ 151 h 169"/>
                <a:gd name="T90" fmla="*/ 95 w 96"/>
                <a:gd name="T91" fmla="*/ 102 h 169"/>
                <a:gd name="T92" fmla="*/ 94 w 96"/>
                <a:gd name="T93" fmla="*/ 95 h 169"/>
                <a:gd name="T94" fmla="*/ 90 w 96"/>
                <a:gd name="T95" fmla="*/ 91 h 169"/>
                <a:gd name="T96" fmla="*/ 86 w 96"/>
                <a:gd name="T97" fmla="*/ 87 h 169"/>
                <a:gd name="T98" fmla="*/ 80 w 96"/>
                <a:gd name="T99" fmla="*/ 86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69"/>
                <a:gd name="T152" fmla="*/ 96 w 96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69">
                  <a:moveTo>
                    <a:pt x="80" y="86"/>
                  </a:moveTo>
                  <a:lnTo>
                    <a:pt x="74" y="87"/>
                  </a:lnTo>
                  <a:lnTo>
                    <a:pt x="70" y="91"/>
                  </a:lnTo>
                  <a:lnTo>
                    <a:pt x="66" y="95"/>
                  </a:lnTo>
                  <a:lnTo>
                    <a:pt x="65" y="102"/>
                  </a:lnTo>
                  <a:lnTo>
                    <a:pt x="65" y="113"/>
                  </a:lnTo>
                  <a:lnTo>
                    <a:pt x="53" y="107"/>
                  </a:lnTo>
                  <a:lnTo>
                    <a:pt x="57" y="59"/>
                  </a:lnTo>
                  <a:lnTo>
                    <a:pt x="90" y="28"/>
                  </a:lnTo>
                  <a:lnTo>
                    <a:pt x="79" y="19"/>
                  </a:lnTo>
                  <a:lnTo>
                    <a:pt x="57" y="54"/>
                  </a:lnTo>
                  <a:lnTo>
                    <a:pt x="59" y="11"/>
                  </a:lnTo>
                  <a:lnTo>
                    <a:pt x="21" y="0"/>
                  </a:lnTo>
                  <a:lnTo>
                    <a:pt x="37" y="61"/>
                  </a:lnTo>
                  <a:lnTo>
                    <a:pt x="39" y="108"/>
                  </a:lnTo>
                  <a:lnTo>
                    <a:pt x="32" y="112"/>
                  </a:lnTo>
                  <a:lnTo>
                    <a:pt x="32" y="104"/>
                  </a:lnTo>
                  <a:lnTo>
                    <a:pt x="29" y="97"/>
                  </a:lnTo>
                  <a:lnTo>
                    <a:pt x="26" y="92"/>
                  </a:lnTo>
                  <a:lnTo>
                    <a:pt x="21" y="89"/>
                  </a:lnTo>
                  <a:lnTo>
                    <a:pt x="15" y="87"/>
                  </a:lnTo>
                  <a:lnTo>
                    <a:pt x="10" y="89"/>
                  </a:lnTo>
                  <a:lnTo>
                    <a:pt x="5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2" y="153"/>
                  </a:lnTo>
                  <a:lnTo>
                    <a:pt x="4" y="160"/>
                  </a:lnTo>
                  <a:lnTo>
                    <a:pt x="7" y="165"/>
                  </a:lnTo>
                  <a:lnTo>
                    <a:pt x="12" y="168"/>
                  </a:lnTo>
                  <a:lnTo>
                    <a:pt x="18" y="169"/>
                  </a:lnTo>
                  <a:lnTo>
                    <a:pt x="24" y="168"/>
                  </a:lnTo>
                  <a:lnTo>
                    <a:pt x="28" y="163"/>
                  </a:lnTo>
                  <a:lnTo>
                    <a:pt x="32" y="159"/>
                  </a:lnTo>
                  <a:lnTo>
                    <a:pt x="33" y="152"/>
                  </a:lnTo>
                  <a:lnTo>
                    <a:pt x="32" y="132"/>
                  </a:lnTo>
                  <a:lnTo>
                    <a:pt x="66" y="132"/>
                  </a:lnTo>
                  <a:lnTo>
                    <a:pt x="66" y="152"/>
                  </a:lnTo>
                  <a:lnTo>
                    <a:pt x="67" y="159"/>
                  </a:lnTo>
                  <a:lnTo>
                    <a:pt x="71" y="163"/>
                  </a:lnTo>
                  <a:lnTo>
                    <a:pt x="75" y="167"/>
                  </a:lnTo>
                  <a:lnTo>
                    <a:pt x="81" y="168"/>
                  </a:lnTo>
                  <a:lnTo>
                    <a:pt x="87" y="167"/>
                  </a:lnTo>
                  <a:lnTo>
                    <a:pt x="93" y="162"/>
                  </a:lnTo>
                  <a:lnTo>
                    <a:pt x="95" y="158"/>
                  </a:lnTo>
                  <a:lnTo>
                    <a:pt x="96" y="151"/>
                  </a:lnTo>
                  <a:lnTo>
                    <a:pt x="95" y="102"/>
                  </a:lnTo>
                  <a:lnTo>
                    <a:pt x="94" y="95"/>
                  </a:lnTo>
                  <a:lnTo>
                    <a:pt x="90" y="91"/>
                  </a:lnTo>
                  <a:lnTo>
                    <a:pt x="86" y="87"/>
                  </a:lnTo>
                  <a:lnTo>
                    <a:pt x="80" y="8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51A6DF0B-E7FD-4386-90FB-E989631403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76" y="1477"/>
              <a:ext cx="196" cy="37"/>
            </a:xfrm>
            <a:custGeom>
              <a:avLst/>
              <a:gdLst>
                <a:gd name="T0" fmla="*/ 393 w 393"/>
                <a:gd name="T1" fmla="*/ 12 h 73"/>
                <a:gd name="T2" fmla="*/ 393 w 393"/>
                <a:gd name="T3" fmla="*/ 0 h 73"/>
                <a:gd name="T4" fmla="*/ 0 w 393"/>
                <a:gd name="T5" fmla="*/ 38 h 73"/>
                <a:gd name="T6" fmla="*/ 4 w 393"/>
                <a:gd name="T7" fmla="*/ 47 h 73"/>
                <a:gd name="T8" fmla="*/ 6 w 393"/>
                <a:gd name="T9" fmla="*/ 56 h 73"/>
                <a:gd name="T10" fmla="*/ 8 w 393"/>
                <a:gd name="T11" fmla="*/ 64 h 73"/>
                <a:gd name="T12" fmla="*/ 11 w 393"/>
                <a:gd name="T13" fmla="*/ 73 h 73"/>
                <a:gd name="T14" fmla="*/ 49 w 393"/>
                <a:gd name="T15" fmla="*/ 68 h 73"/>
                <a:gd name="T16" fmla="*/ 87 w 393"/>
                <a:gd name="T17" fmla="*/ 62 h 73"/>
                <a:gd name="T18" fmla="*/ 122 w 393"/>
                <a:gd name="T19" fmla="*/ 56 h 73"/>
                <a:gd name="T20" fmla="*/ 158 w 393"/>
                <a:gd name="T21" fmla="*/ 50 h 73"/>
                <a:gd name="T22" fmla="*/ 191 w 393"/>
                <a:gd name="T23" fmla="*/ 46 h 73"/>
                <a:gd name="T24" fmla="*/ 223 w 393"/>
                <a:gd name="T25" fmla="*/ 40 h 73"/>
                <a:gd name="T26" fmla="*/ 252 w 393"/>
                <a:gd name="T27" fmla="*/ 35 h 73"/>
                <a:gd name="T28" fmla="*/ 280 w 393"/>
                <a:gd name="T29" fmla="*/ 31 h 73"/>
                <a:gd name="T30" fmla="*/ 304 w 393"/>
                <a:gd name="T31" fmla="*/ 27 h 73"/>
                <a:gd name="T32" fmla="*/ 326 w 393"/>
                <a:gd name="T33" fmla="*/ 24 h 73"/>
                <a:gd name="T34" fmla="*/ 346 w 393"/>
                <a:gd name="T35" fmla="*/ 20 h 73"/>
                <a:gd name="T36" fmla="*/ 362 w 393"/>
                <a:gd name="T37" fmla="*/ 17 h 73"/>
                <a:gd name="T38" fmla="*/ 376 w 393"/>
                <a:gd name="T39" fmla="*/ 16 h 73"/>
                <a:gd name="T40" fmla="*/ 385 w 393"/>
                <a:gd name="T41" fmla="*/ 14 h 73"/>
                <a:gd name="T42" fmla="*/ 391 w 393"/>
                <a:gd name="T43" fmla="*/ 12 h 73"/>
                <a:gd name="T44" fmla="*/ 393 w 393"/>
                <a:gd name="T45" fmla="*/ 12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3"/>
                <a:gd name="T70" fmla="*/ 0 h 73"/>
                <a:gd name="T71" fmla="*/ 393 w 393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3" h="73">
                  <a:moveTo>
                    <a:pt x="393" y="12"/>
                  </a:moveTo>
                  <a:lnTo>
                    <a:pt x="393" y="0"/>
                  </a:lnTo>
                  <a:lnTo>
                    <a:pt x="0" y="38"/>
                  </a:lnTo>
                  <a:lnTo>
                    <a:pt x="4" y="47"/>
                  </a:lnTo>
                  <a:lnTo>
                    <a:pt x="6" y="56"/>
                  </a:lnTo>
                  <a:lnTo>
                    <a:pt x="8" y="64"/>
                  </a:lnTo>
                  <a:lnTo>
                    <a:pt x="11" y="73"/>
                  </a:lnTo>
                  <a:lnTo>
                    <a:pt x="49" y="68"/>
                  </a:lnTo>
                  <a:lnTo>
                    <a:pt x="87" y="62"/>
                  </a:lnTo>
                  <a:lnTo>
                    <a:pt x="122" y="56"/>
                  </a:lnTo>
                  <a:lnTo>
                    <a:pt x="158" y="50"/>
                  </a:lnTo>
                  <a:lnTo>
                    <a:pt x="191" y="46"/>
                  </a:lnTo>
                  <a:lnTo>
                    <a:pt x="223" y="40"/>
                  </a:lnTo>
                  <a:lnTo>
                    <a:pt x="252" y="35"/>
                  </a:lnTo>
                  <a:lnTo>
                    <a:pt x="280" y="31"/>
                  </a:lnTo>
                  <a:lnTo>
                    <a:pt x="304" y="27"/>
                  </a:lnTo>
                  <a:lnTo>
                    <a:pt x="326" y="24"/>
                  </a:lnTo>
                  <a:lnTo>
                    <a:pt x="346" y="20"/>
                  </a:lnTo>
                  <a:lnTo>
                    <a:pt x="362" y="17"/>
                  </a:lnTo>
                  <a:lnTo>
                    <a:pt x="376" y="16"/>
                  </a:lnTo>
                  <a:lnTo>
                    <a:pt x="385" y="14"/>
                  </a:lnTo>
                  <a:lnTo>
                    <a:pt x="391" y="12"/>
                  </a:lnTo>
                  <a:lnTo>
                    <a:pt x="393" y="1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00EDB00F-EA3F-444C-8BC3-7FFD9E1E48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22" y="1507"/>
              <a:ext cx="191" cy="25"/>
            </a:xfrm>
            <a:custGeom>
              <a:avLst/>
              <a:gdLst>
                <a:gd name="T0" fmla="*/ 0 w 382"/>
                <a:gd name="T1" fmla="*/ 0 h 49"/>
                <a:gd name="T2" fmla="*/ 0 w 382"/>
                <a:gd name="T3" fmla="*/ 13 h 49"/>
                <a:gd name="T4" fmla="*/ 2 w 382"/>
                <a:gd name="T5" fmla="*/ 13 h 49"/>
                <a:gd name="T6" fmla="*/ 7 w 382"/>
                <a:gd name="T7" fmla="*/ 15 h 49"/>
                <a:gd name="T8" fmla="*/ 16 w 382"/>
                <a:gd name="T9" fmla="*/ 15 h 49"/>
                <a:gd name="T10" fmla="*/ 29 w 382"/>
                <a:gd name="T11" fmla="*/ 17 h 49"/>
                <a:gd name="T12" fmla="*/ 44 w 382"/>
                <a:gd name="T13" fmla="*/ 18 h 49"/>
                <a:gd name="T14" fmla="*/ 62 w 382"/>
                <a:gd name="T15" fmla="*/ 20 h 49"/>
                <a:gd name="T16" fmla="*/ 83 w 382"/>
                <a:gd name="T17" fmla="*/ 21 h 49"/>
                <a:gd name="T18" fmla="*/ 107 w 382"/>
                <a:gd name="T19" fmla="*/ 24 h 49"/>
                <a:gd name="T20" fmla="*/ 134 w 382"/>
                <a:gd name="T21" fmla="*/ 27 h 49"/>
                <a:gd name="T22" fmla="*/ 162 w 382"/>
                <a:gd name="T23" fmla="*/ 30 h 49"/>
                <a:gd name="T24" fmla="*/ 193 w 382"/>
                <a:gd name="T25" fmla="*/ 33 h 49"/>
                <a:gd name="T26" fmla="*/ 227 w 382"/>
                <a:gd name="T27" fmla="*/ 35 h 49"/>
                <a:gd name="T28" fmla="*/ 261 w 382"/>
                <a:gd name="T29" fmla="*/ 39 h 49"/>
                <a:gd name="T30" fmla="*/ 298 w 382"/>
                <a:gd name="T31" fmla="*/ 42 h 49"/>
                <a:gd name="T32" fmla="*/ 336 w 382"/>
                <a:gd name="T33" fmla="*/ 46 h 49"/>
                <a:gd name="T34" fmla="*/ 377 w 382"/>
                <a:gd name="T35" fmla="*/ 49 h 49"/>
                <a:gd name="T36" fmla="*/ 378 w 382"/>
                <a:gd name="T37" fmla="*/ 42 h 49"/>
                <a:gd name="T38" fmla="*/ 380 w 382"/>
                <a:gd name="T39" fmla="*/ 35 h 49"/>
                <a:gd name="T40" fmla="*/ 381 w 382"/>
                <a:gd name="T41" fmla="*/ 28 h 49"/>
                <a:gd name="T42" fmla="*/ 382 w 382"/>
                <a:gd name="T43" fmla="*/ 21 h 49"/>
                <a:gd name="T44" fmla="*/ 0 w 382"/>
                <a:gd name="T45" fmla="*/ 0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2"/>
                <a:gd name="T70" fmla="*/ 0 h 49"/>
                <a:gd name="T71" fmla="*/ 382 w 382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2" h="49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6" y="15"/>
                  </a:lnTo>
                  <a:lnTo>
                    <a:pt x="29" y="17"/>
                  </a:lnTo>
                  <a:lnTo>
                    <a:pt x="44" y="18"/>
                  </a:lnTo>
                  <a:lnTo>
                    <a:pt x="62" y="20"/>
                  </a:lnTo>
                  <a:lnTo>
                    <a:pt x="83" y="21"/>
                  </a:lnTo>
                  <a:lnTo>
                    <a:pt x="107" y="24"/>
                  </a:lnTo>
                  <a:lnTo>
                    <a:pt x="134" y="27"/>
                  </a:lnTo>
                  <a:lnTo>
                    <a:pt x="162" y="30"/>
                  </a:lnTo>
                  <a:lnTo>
                    <a:pt x="193" y="33"/>
                  </a:lnTo>
                  <a:lnTo>
                    <a:pt x="227" y="35"/>
                  </a:lnTo>
                  <a:lnTo>
                    <a:pt x="261" y="39"/>
                  </a:lnTo>
                  <a:lnTo>
                    <a:pt x="298" y="42"/>
                  </a:lnTo>
                  <a:lnTo>
                    <a:pt x="336" y="46"/>
                  </a:lnTo>
                  <a:lnTo>
                    <a:pt x="377" y="49"/>
                  </a:lnTo>
                  <a:lnTo>
                    <a:pt x="378" y="42"/>
                  </a:lnTo>
                  <a:lnTo>
                    <a:pt x="380" y="35"/>
                  </a:lnTo>
                  <a:lnTo>
                    <a:pt x="381" y="28"/>
                  </a:lnTo>
                  <a:lnTo>
                    <a:pt x="38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6D575F42-7468-44E4-811F-FCEF083116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185"/>
              <a:ext cx="19" cy="82"/>
            </a:xfrm>
            <a:custGeom>
              <a:avLst/>
              <a:gdLst>
                <a:gd name="T0" fmla="*/ 37 w 37"/>
                <a:gd name="T1" fmla="*/ 163 h 163"/>
                <a:gd name="T2" fmla="*/ 33 w 37"/>
                <a:gd name="T3" fmla="*/ 105 h 163"/>
                <a:gd name="T4" fmla="*/ 30 w 37"/>
                <a:gd name="T5" fmla="*/ 55 h 163"/>
                <a:gd name="T6" fmla="*/ 28 w 37"/>
                <a:gd name="T7" fmla="*/ 22 h 163"/>
                <a:gd name="T8" fmla="*/ 26 w 37"/>
                <a:gd name="T9" fmla="*/ 7 h 163"/>
                <a:gd name="T10" fmla="*/ 22 w 37"/>
                <a:gd name="T11" fmla="*/ 1 h 163"/>
                <a:gd name="T12" fmla="*/ 14 w 37"/>
                <a:gd name="T13" fmla="*/ 0 h 163"/>
                <a:gd name="T14" fmla="*/ 8 w 37"/>
                <a:gd name="T15" fmla="*/ 2 h 163"/>
                <a:gd name="T16" fmla="*/ 5 w 37"/>
                <a:gd name="T17" fmla="*/ 3 h 163"/>
                <a:gd name="T18" fmla="*/ 0 w 37"/>
                <a:gd name="T19" fmla="*/ 163 h 163"/>
                <a:gd name="T20" fmla="*/ 7 w 37"/>
                <a:gd name="T21" fmla="*/ 163 h 163"/>
                <a:gd name="T22" fmla="*/ 15 w 37"/>
                <a:gd name="T23" fmla="*/ 163 h 163"/>
                <a:gd name="T24" fmla="*/ 22 w 37"/>
                <a:gd name="T25" fmla="*/ 163 h 163"/>
                <a:gd name="T26" fmla="*/ 29 w 37"/>
                <a:gd name="T27" fmla="*/ 163 h 163"/>
                <a:gd name="T28" fmla="*/ 31 w 37"/>
                <a:gd name="T29" fmla="*/ 163 h 163"/>
                <a:gd name="T30" fmla="*/ 32 w 37"/>
                <a:gd name="T31" fmla="*/ 163 h 163"/>
                <a:gd name="T32" fmla="*/ 34 w 37"/>
                <a:gd name="T33" fmla="*/ 163 h 163"/>
                <a:gd name="T34" fmla="*/ 37 w 37"/>
                <a:gd name="T35" fmla="*/ 163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163"/>
                <a:gd name="T56" fmla="*/ 37 w 37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163">
                  <a:moveTo>
                    <a:pt x="37" y="163"/>
                  </a:moveTo>
                  <a:lnTo>
                    <a:pt x="33" y="105"/>
                  </a:lnTo>
                  <a:lnTo>
                    <a:pt x="30" y="55"/>
                  </a:lnTo>
                  <a:lnTo>
                    <a:pt x="28" y="22"/>
                  </a:lnTo>
                  <a:lnTo>
                    <a:pt x="26" y="7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0" y="163"/>
                  </a:lnTo>
                  <a:lnTo>
                    <a:pt x="7" y="163"/>
                  </a:lnTo>
                  <a:lnTo>
                    <a:pt x="15" y="163"/>
                  </a:lnTo>
                  <a:lnTo>
                    <a:pt x="22" y="163"/>
                  </a:lnTo>
                  <a:lnTo>
                    <a:pt x="29" y="163"/>
                  </a:lnTo>
                  <a:lnTo>
                    <a:pt x="31" y="163"/>
                  </a:lnTo>
                  <a:lnTo>
                    <a:pt x="32" y="163"/>
                  </a:lnTo>
                  <a:lnTo>
                    <a:pt x="34" y="163"/>
                  </a:lnTo>
                  <a:lnTo>
                    <a:pt x="37" y="16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485B649D-03AA-46B4-A5B7-CEEEF5358C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0" y="1267"/>
              <a:ext cx="771" cy="338"/>
            </a:xfrm>
            <a:custGeom>
              <a:avLst/>
              <a:gdLst>
                <a:gd name="T0" fmla="*/ 666 w 1541"/>
                <a:gd name="T1" fmla="*/ 650 h 678"/>
                <a:gd name="T2" fmla="*/ 713 w 1541"/>
                <a:gd name="T3" fmla="*/ 671 h 678"/>
                <a:gd name="T4" fmla="*/ 771 w 1541"/>
                <a:gd name="T5" fmla="*/ 678 h 678"/>
                <a:gd name="T6" fmla="*/ 820 w 1541"/>
                <a:gd name="T7" fmla="*/ 668 h 678"/>
                <a:gd name="T8" fmla="*/ 866 w 1541"/>
                <a:gd name="T9" fmla="*/ 650 h 678"/>
                <a:gd name="T10" fmla="*/ 909 w 1541"/>
                <a:gd name="T11" fmla="*/ 625 h 678"/>
                <a:gd name="T12" fmla="*/ 976 w 1541"/>
                <a:gd name="T13" fmla="*/ 598 h 678"/>
                <a:gd name="T14" fmla="*/ 1055 w 1541"/>
                <a:gd name="T15" fmla="*/ 575 h 678"/>
                <a:gd name="T16" fmla="*/ 1132 w 1541"/>
                <a:gd name="T17" fmla="*/ 558 h 678"/>
                <a:gd name="T18" fmla="*/ 1188 w 1541"/>
                <a:gd name="T19" fmla="*/ 546 h 678"/>
                <a:gd name="T20" fmla="*/ 1211 w 1541"/>
                <a:gd name="T21" fmla="*/ 543 h 678"/>
                <a:gd name="T22" fmla="*/ 1243 w 1541"/>
                <a:gd name="T23" fmla="*/ 538 h 678"/>
                <a:gd name="T24" fmla="*/ 1293 w 1541"/>
                <a:gd name="T25" fmla="*/ 531 h 678"/>
                <a:gd name="T26" fmla="*/ 1358 w 1541"/>
                <a:gd name="T27" fmla="*/ 522 h 678"/>
                <a:gd name="T28" fmla="*/ 1431 w 1541"/>
                <a:gd name="T29" fmla="*/ 511 h 678"/>
                <a:gd name="T30" fmla="*/ 1513 w 1541"/>
                <a:gd name="T31" fmla="*/ 499 h 678"/>
                <a:gd name="T32" fmla="*/ 1536 w 1541"/>
                <a:gd name="T33" fmla="*/ 477 h 678"/>
                <a:gd name="T34" fmla="*/ 933 w 1541"/>
                <a:gd name="T35" fmla="*/ 522 h 678"/>
                <a:gd name="T36" fmla="*/ 913 w 1541"/>
                <a:gd name="T37" fmla="*/ 422 h 678"/>
                <a:gd name="T38" fmla="*/ 1226 w 1541"/>
                <a:gd name="T39" fmla="*/ 334 h 678"/>
                <a:gd name="T40" fmla="*/ 859 w 1541"/>
                <a:gd name="T41" fmla="*/ 354 h 678"/>
                <a:gd name="T42" fmla="*/ 821 w 1541"/>
                <a:gd name="T43" fmla="*/ 334 h 678"/>
                <a:gd name="T44" fmla="*/ 801 w 1541"/>
                <a:gd name="T45" fmla="*/ 329 h 678"/>
                <a:gd name="T46" fmla="*/ 789 w 1541"/>
                <a:gd name="T47" fmla="*/ 111 h 678"/>
                <a:gd name="T48" fmla="*/ 778 w 1541"/>
                <a:gd name="T49" fmla="*/ 0 h 678"/>
                <a:gd name="T50" fmla="*/ 768 w 1541"/>
                <a:gd name="T51" fmla="*/ 0 h 678"/>
                <a:gd name="T52" fmla="*/ 746 w 1541"/>
                <a:gd name="T53" fmla="*/ 0 h 678"/>
                <a:gd name="T54" fmla="*/ 701 w 1541"/>
                <a:gd name="T55" fmla="*/ 344 h 678"/>
                <a:gd name="T56" fmla="*/ 664 w 1541"/>
                <a:gd name="T57" fmla="*/ 368 h 678"/>
                <a:gd name="T58" fmla="*/ 650 w 1541"/>
                <a:gd name="T59" fmla="*/ 379 h 678"/>
                <a:gd name="T60" fmla="*/ 625 w 1541"/>
                <a:gd name="T61" fmla="*/ 418 h 678"/>
                <a:gd name="T62" fmla="*/ 607 w 1541"/>
                <a:gd name="T63" fmla="*/ 523 h 678"/>
                <a:gd name="T64" fmla="*/ 4 w 1541"/>
                <a:gd name="T65" fmla="*/ 509 h 678"/>
                <a:gd name="T66" fmla="*/ 0 w 1541"/>
                <a:gd name="T67" fmla="*/ 530 h 678"/>
                <a:gd name="T68" fmla="*/ 106 w 1541"/>
                <a:gd name="T69" fmla="*/ 539 h 678"/>
                <a:gd name="T70" fmla="*/ 206 w 1541"/>
                <a:gd name="T71" fmla="*/ 547 h 678"/>
                <a:gd name="T72" fmla="*/ 293 w 1541"/>
                <a:gd name="T73" fmla="*/ 555 h 678"/>
                <a:gd name="T74" fmla="*/ 362 w 1541"/>
                <a:gd name="T75" fmla="*/ 561 h 678"/>
                <a:gd name="T76" fmla="*/ 407 w 1541"/>
                <a:gd name="T77" fmla="*/ 566 h 678"/>
                <a:gd name="T78" fmla="*/ 445 w 1541"/>
                <a:gd name="T79" fmla="*/ 572 h 678"/>
                <a:gd name="T80" fmla="*/ 495 w 1541"/>
                <a:gd name="T81" fmla="*/ 582 h 678"/>
                <a:gd name="T82" fmla="*/ 544 w 1541"/>
                <a:gd name="T83" fmla="*/ 595 h 678"/>
                <a:gd name="T84" fmla="*/ 590 w 1541"/>
                <a:gd name="T85" fmla="*/ 610 h 678"/>
                <a:gd name="T86" fmla="*/ 628 w 1541"/>
                <a:gd name="T87" fmla="*/ 626 h 6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41"/>
                <a:gd name="T133" fmla="*/ 0 h 678"/>
                <a:gd name="T134" fmla="*/ 1541 w 1541"/>
                <a:gd name="T135" fmla="*/ 678 h 6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41" h="678">
                  <a:moveTo>
                    <a:pt x="646" y="636"/>
                  </a:moveTo>
                  <a:lnTo>
                    <a:pt x="655" y="643"/>
                  </a:lnTo>
                  <a:lnTo>
                    <a:pt x="666" y="650"/>
                  </a:lnTo>
                  <a:lnTo>
                    <a:pt x="680" y="658"/>
                  </a:lnTo>
                  <a:lnTo>
                    <a:pt x="695" y="665"/>
                  </a:lnTo>
                  <a:lnTo>
                    <a:pt x="713" y="671"/>
                  </a:lnTo>
                  <a:lnTo>
                    <a:pt x="731" y="675"/>
                  </a:lnTo>
                  <a:lnTo>
                    <a:pt x="751" y="678"/>
                  </a:lnTo>
                  <a:lnTo>
                    <a:pt x="771" y="678"/>
                  </a:lnTo>
                  <a:lnTo>
                    <a:pt x="787" y="676"/>
                  </a:lnTo>
                  <a:lnTo>
                    <a:pt x="804" y="673"/>
                  </a:lnTo>
                  <a:lnTo>
                    <a:pt x="820" y="668"/>
                  </a:lnTo>
                  <a:lnTo>
                    <a:pt x="836" y="664"/>
                  </a:lnTo>
                  <a:lnTo>
                    <a:pt x="851" y="657"/>
                  </a:lnTo>
                  <a:lnTo>
                    <a:pt x="866" y="650"/>
                  </a:lnTo>
                  <a:lnTo>
                    <a:pt x="880" y="642"/>
                  </a:lnTo>
                  <a:lnTo>
                    <a:pt x="893" y="634"/>
                  </a:lnTo>
                  <a:lnTo>
                    <a:pt x="909" y="625"/>
                  </a:lnTo>
                  <a:lnTo>
                    <a:pt x="929" y="615"/>
                  </a:lnTo>
                  <a:lnTo>
                    <a:pt x="952" y="606"/>
                  </a:lnTo>
                  <a:lnTo>
                    <a:pt x="976" y="598"/>
                  </a:lnTo>
                  <a:lnTo>
                    <a:pt x="1002" y="590"/>
                  </a:lnTo>
                  <a:lnTo>
                    <a:pt x="1028" y="582"/>
                  </a:lnTo>
                  <a:lnTo>
                    <a:pt x="1055" y="575"/>
                  </a:lnTo>
                  <a:lnTo>
                    <a:pt x="1082" y="569"/>
                  </a:lnTo>
                  <a:lnTo>
                    <a:pt x="1108" y="564"/>
                  </a:lnTo>
                  <a:lnTo>
                    <a:pt x="1132" y="558"/>
                  </a:lnTo>
                  <a:lnTo>
                    <a:pt x="1154" y="553"/>
                  </a:lnTo>
                  <a:lnTo>
                    <a:pt x="1172" y="550"/>
                  </a:lnTo>
                  <a:lnTo>
                    <a:pt x="1188" y="546"/>
                  </a:lnTo>
                  <a:lnTo>
                    <a:pt x="1201" y="545"/>
                  </a:lnTo>
                  <a:lnTo>
                    <a:pt x="1209" y="543"/>
                  </a:lnTo>
                  <a:lnTo>
                    <a:pt x="1211" y="543"/>
                  </a:lnTo>
                  <a:lnTo>
                    <a:pt x="1219" y="542"/>
                  </a:lnTo>
                  <a:lnTo>
                    <a:pt x="1231" y="541"/>
                  </a:lnTo>
                  <a:lnTo>
                    <a:pt x="1243" y="538"/>
                  </a:lnTo>
                  <a:lnTo>
                    <a:pt x="1258" y="537"/>
                  </a:lnTo>
                  <a:lnTo>
                    <a:pt x="1275" y="535"/>
                  </a:lnTo>
                  <a:lnTo>
                    <a:pt x="1293" y="531"/>
                  </a:lnTo>
                  <a:lnTo>
                    <a:pt x="1313" y="529"/>
                  </a:lnTo>
                  <a:lnTo>
                    <a:pt x="1334" y="526"/>
                  </a:lnTo>
                  <a:lnTo>
                    <a:pt x="1358" y="522"/>
                  </a:lnTo>
                  <a:lnTo>
                    <a:pt x="1381" y="519"/>
                  </a:lnTo>
                  <a:lnTo>
                    <a:pt x="1406" y="515"/>
                  </a:lnTo>
                  <a:lnTo>
                    <a:pt x="1431" y="511"/>
                  </a:lnTo>
                  <a:lnTo>
                    <a:pt x="1458" y="507"/>
                  </a:lnTo>
                  <a:lnTo>
                    <a:pt x="1485" y="502"/>
                  </a:lnTo>
                  <a:lnTo>
                    <a:pt x="1513" y="499"/>
                  </a:lnTo>
                  <a:lnTo>
                    <a:pt x="1541" y="494"/>
                  </a:lnTo>
                  <a:lnTo>
                    <a:pt x="1538" y="485"/>
                  </a:lnTo>
                  <a:lnTo>
                    <a:pt x="1536" y="477"/>
                  </a:lnTo>
                  <a:lnTo>
                    <a:pt x="1534" y="468"/>
                  </a:lnTo>
                  <a:lnTo>
                    <a:pt x="1530" y="459"/>
                  </a:lnTo>
                  <a:lnTo>
                    <a:pt x="933" y="522"/>
                  </a:lnTo>
                  <a:lnTo>
                    <a:pt x="933" y="478"/>
                  </a:lnTo>
                  <a:lnTo>
                    <a:pt x="923" y="444"/>
                  </a:lnTo>
                  <a:lnTo>
                    <a:pt x="913" y="422"/>
                  </a:lnTo>
                  <a:lnTo>
                    <a:pt x="908" y="414"/>
                  </a:lnTo>
                  <a:lnTo>
                    <a:pt x="1230" y="347"/>
                  </a:lnTo>
                  <a:lnTo>
                    <a:pt x="1226" y="334"/>
                  </a:lnTo>
                  <a:lnTo>
                    <a:pt x="881" y="375"/>
                  </a:lnTo>
                  <a:lnTo>
                    <a:pt x="870" y="363"/>
                  </a:lnTo>
                  <a:lnTo>
                    <a:pt x="859" y="354"/>
                  </a:lnTo>
                  <a:lnTo>
                    <a:pt x="845" y="346"/>
                  </a:lnTo>
                  <a:lnTo>
                    <a:pt x="832" y="339"/>
                  </a:lnTo>
                  <a:lnTo>
                    <a:pt x="821" y="334"/>
                  </a:lnTo>
                  <a:lnTo>
                    <a:pt x="810" y="331"/>
                  </a:lnTo>
                  <a:lnTo>
                    <a:pt x="804" y="330"/>
                  </a:lnTo>
                  <a:lnTo>
                    <a:pt x="801" y="329"/>
                  </a:lnTo>
                  <a:lnTo>
                    <a:pt x="799" y="297"/>
                  </a:lnTo>
                  <a:lnTo>
                    <a:pt x="794" y="218"/>
                  </a:lnTo>
                  <a:lnTo>
                    <a:pt x="789" y="111"/>
                  </a:lnTo>
                  <a:lnTo>
                    <a:pt x="783" y="0"/>
                  </a:lnTo>
                  <a:lnTo>
                    <a:pt x="780" y="0"/>
                  </a:lnTo>
                  <a:lnTo>
                    <a:pt x="778" y="0"/>
                  </a:lnTo>
                  <a:lnTo>
                    <a:pt x="777" y="0"/>
                  </a:lnTo>
                  <a:lnTo>
                    <a:pt x="775" y="0"/>
                  </a:lnTo>
                  <a:lnTo>
                    <a:pt x="768" y="0"/>
                  </a:lnTo>
                  <a:lnTo>
                    <a:pt x="761" y="0"/>
                  </a:lnTo>
                  <a:lnTo>
                    <a:pt x="753" y="0"/>
                  </a:lnTo>
                  <a:lnTo>
                    <a:pt x="746" y="0"/>
                  </a:lnTo>
                  <a:lnTo>
                    <a:pt x="733" y="331"/>
                  </a:lnTo>
                  <a:lnTo>
                    <a:pt x="717" y="337"/>
                  </a:lnTo>
                  <a:lnTo>
                    <a:pt x="701" y="344"/>
                  </a:lnTo>
                  <a:lnTo>
                    <a:pt x="687" y="352"/>
                  </a:lnTo>
                  <a:lnTo>
                    <a:pt x="675" y="360"/>
                  </a:lnTo>
                  <a:lnTo>
                    <a:pt x="664" y="368"/>
                  </a:lnTo>
                  <a:lnTo>
                    <a:pt x="657" y="373"/>
                  </a:lnTo>
                  <a:lnTo>
                    <a:pt x="651" y="378"/>
                  </a:lnTo>
                  <a:lnTo>
                    <a:pt x="650" y="379"/>
                  </a:lnTo>
                  <a:lnTo>
                    <a:pt x="320" y="357"/>
                  </a:lnTo>
                  <a:lnTo>
                    <a:pt x="313" y="370"/>
                  </a:lnTo>
                  <a:lnTo>
                    <a:pt x="625" y="418"/>
                  </a:lnTo>
                  <a:lnTo>
                    <a:pt x="609" y="456"/>
                  </a:lnTo>
                  <a:lnTo>
                    <a:pt x="605" y="494"/>
                  </a:lnTo>
                  <a:lnTo>
                    <a:pt x="607" y="523"/>
                  </a:lnTo>
                  <a:lnTo>
                    <a:pt x="609" y="535"/>
                  </a:lnTo>
                  <a:lnTo>
                    <a:pt x="5" y="502"/>
                  </a:lnTo>
                  <a:lnTo>
                    <a:pt x="4" y="509"/>
                  </a:lnTo>
                  <a:lnTo>
                    <a:pt x="3" y="516"/>
                  </a:lnTo>
                  <a:lnTo>
                    <a:pt x="1" y="523"/>
                  </a:lnTo>
                  <a:lnTo>
                    <a:pt x="0" y="530"/>
                  </a:lnTo>
                  <a:lnTo>
                    <a:pt x="35" y="534"/>
                  </a:lnTo>
                  <a:lnTo>
                    <a:pt x="71" y="536"/>
                  </a:lnTo>
                  <a:lnTo>
                    <a:pt x="106" y="539"/>
                  </a:lnTo>
                  <a:lnTo>
                    <a:pt x="140" y="542"/>
                  </a:lnTo>
                  <a:lnTo>
                    <a:pt x="174" y="545"/>
                  </a:lnTo>
                  <a:lnTo>
                    <a:pt x="206" y="547"/>
                  </a:lnTo>
                  <a:lnTo>
                    <a:pt x="237" y="551"/>
                  </a:lnTo>
                  <a:lnTo>
                    <a:pt x="266" y="553"/>
                  </a:lnTo>
                  <a:lnTo>
                    <a:pt x="293" y="555"/>
                  </a:lnTo>
                  <a:lnTo>
                    <a:pt x="319" y="558"/>
                  </a:lnTo>
                  <a:lnTo>
                    <a:pt x="342" y="560"/>
                  </a:lnTo>
                  <a:lnTo>
                    <a:pt x="362" y="561"/>
                  </a:lnTo>
                  <a:lnTo>
                    <a:pt x="380" y="564"/>
                  </a:lnTo>
                  <a:lnTo>
                    <a:pt x="395" y="565"/>
                  </a:lnTo>
                  <a:lnTo>
                    <a:pt x="407" y="566"/>
                  </a:lnTo>
                  <a:lnTo>
                    <a:pt x="415" y="567"/>
                  </a:lnTo>
                  <a:lnTo>
                    <a:pt x="430" y="569"/>
                  </a:lnTo>
                  <a:lnTo>
                    <a:pt x="445" y="572"/>
                  </a:lnTo>
                  <a:lnTo>
                    <a:pt x="461" y="575"/>
                  </a:lnTo>
                  <a:lnTo>
                    <a:pt x="478" y="579"/>
                  </a:lnTo>
                  <a:lnTo>
                    <a:pt x="495" y="582"/>
                  </a:lnTo>
                  <a:lnTo>
                    <a:pt x="511" y="587"/>
                  </a:lnTo>
                  <a:lnTo>
                    <a:pt x="528" y="590"/>
                  </a:lnTo>
                  <a:lnTo>
                    <a:pt x="544" y="595"/>
                  </a:lnTo>
                  <a:lnTo>
                    <a:pt x="561" y="600"/>
                  </a:lnTo>
                  <a:lnTo>
                    <a:pt x="575" y="605"/>
                  </a:lnTo>
                  <a:lnTo>
                    <a:pt x="590" y="610"/>
                  </a:lnTo>
                  <a:lnTo>
                    <a:pt x="604" y="615"/>
                  </a:lnTo>
                  <a:lnTo>
                    <a:pt x="617" y="620"/>
                  </a:lnTo>
                  <a:lnTo>
                    <a:pt x="628" y="626"/>
                  </a:lnTo>
                  <a:lnTo>
                    <a:pt x="638" y="630"/>
                  </a:lnTo>
                  <a:lnTo>
                    <a:pt x="646" y="6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E2AF0C81-BE9C-4D3D-ADC1-0553B0C820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28" y="1444"/>
              <a:ext cx="134" cy="130"/>
            </a:xfrm>
            <a:custGeom>
              <a:avLst/>
              <a:gdLst>
                <a:gd name="T0" fmla="*/ 132 w 269"/>
                <a:gd name="T1" fmla="*/ 0 h 259"/>
                <a:gd name="T2" fmla="*/ 127 w 269"/>
                <a:gd name="T3" fmla="*/ 0 h 259"/>
                <a:gd name="T4" fmla="*/ 116 w 269"/>
                <a:gd name="T5" fmla="*/ 2 h 259"/>
                <a:gd name="T6" fmla="*/ 99 w 269"/>
                <a:gd name="T7" fmla="*/ 6 h 259"/>
                <a:gd name="T8" fmla="*/ 80 w 269"/>
                <a:gd name="T9" fmla="*/ 13 h 259"/>
                <a:gd name="T10" fmla="*/ 58 w 269"/>
                <a:gd name="T11" fmla="*/ 24 h 259"/>
                <a:gd name="T12" fmla="*/ 38 w 269"/>
                <a:gd name="T13" fmla="*/ 40 h 259"/>
                <a:gd name="T14" fmla="*/ 20 w 269"/>
                <a:gd name="T15" fmla="*/ 62 h 259"/>
                <a:gd name="T16" fmla="*/ 6 w 269"/>
                <a:gd name="T17" fmla="*/ 92 h 259"/>
                <a:gd name="T18" fmla="*/ 0 w 269"/>
                <a:gd name="T19" fmla="*/ 122 h 259"/>
                <a:gd name="T20" fmla="*/ 0 w 269"/>
                <a:gd name="T21" fmla="*/ 151 h 259"/>
                <a:gd name="T22" fmla="*/ 6 w 269"/>
                <a:gd name="T23" fmla="*/ 177 h 259"/>
                <a:gd name="T24" fmla="*/ 14 w 269"/>
                <a:gd name="T25" fmla="*/ 200 h 259"/>
                <a:gd name="T26" fmla="*/ 25 w 269"/>
                <a:gd name="T27" fmla="*/ 221 h 259"/>
                <a:gd name="T28" fmla="*/ 35 w 269"/>
                <a:gd name="T29" fmla="*/ 238 h 259"/>
                <a:gd name="T30" fmla="*/ 44 w 269"/>
                <a:gd name="T31" fmla="*/ 251 h 259"/>
                <a:gd name="T32" fmla="*/ 50 w 269"/>
                <a:gd name="T33" fmla="*/ 259 h 259"/>
                <a:gd name="T34" fmla="*/ 54 w 269"/>
                <a:gd name="T35" fmla="*/ 258 h 259"/>
                <a:gd name="T36" fmla="*/ 66 w 269"/>
                <a:gd name="T37" fmla="*/ 255 h 259"/>
                <a:gd name="T38" fmla="*/ 83 w 269"/>
                <a:gd name="T39" fmla="*/ 250 h 259"/>
                <a:gd name="T40" fmla="*/ 106 w 269"/>
                <a:gd name="T41" fmla="*/ 245 h 259"/>
                <a:gd name="T42" fmla="*/ 133 w 269"/>
                <a:gd name="T43" fmla="*/ 242 h 259"/>
                <a:gd name="T44" fmla="*/ 163 w 269"/>
                <a:gd name="T45" fmla="*/ 242 h 259"/>
                <a:gd name="T46" fmla="*/ 195 w 269"/>
                <a:gd name="T47" fmla="*/ 245 h 259"/>
                <a:gd name="T48" fmla="*/ 227 w 269"/>
                <a:gd name="T49" fmla="*/ 255 h 259"/>
                <a:gd name="T50" fmla="*/ 230 w 269"/>
                <a:gd name="T51" fmla="*/ 251 h 259"/>
                <a:gd name="T52" fmla="*/ 234 w 269"/>
                <a:gd name="T53" fmla="*/ 242 h 259"/>
                <a:gd name="T54" fmla="*/ 242 w 269"/>
                <a:gd name="T55" fmla="*/ 227 h 259"/>
                <a:gd name="T56" fmla="*/ 250 w 269"/>
                <a:gd name="T57" fmla="*/ 209 h 259"/>
                <a:gd name="T58" fmla="*/ 258 w 269"/>
                <a:gd name="T59" fmla="*/ 188 h 259"/>
                <a:gd name="T60" fmla="*/ 265 w 269"/>
                <a:gd name="T61" fmla="*/ 165 h 259"/>
                <a:gd name="T62" fmla="*/ 269 w 269"/>
                <a:gd name="T63" fmla="*/ 142 h 259"/>
                <a:gd name="T64" fmla="*/ 269 w 269"/>
                <a:gd name="T65" fmla="*/ 120 h 259"/>
                <a:gd name="T66" fmla="*/ 264 w 269"/>
                <a:gd name="T67" fmla="*/ 98 h 259"/>
                <a:gd name="T68" fmla="*/ 255 w 269"/>
                <a:gd name="T69" fmla="*/ 76 h 259"/>
                <a:gd name="T70" fmla="*/ 242 w 269"/>
                <a:gd name="T71" fmla="*/ 55 h 259"/>
                <a:gd name="T72" fmla="*/ 226 w 269"/>
                <a:gd name="T73" fmla="*/ 37 h 259"/>
                <a:gd name="T74" fmla="*/ 207 w 269"/>
                <a:gd name="T75" fmla="*/ 21 h 259"/>
                <a:gd name="T76" fmla="*/ 183 w 269"/>
                <a:gd name="T77" fmla="*/ 9 h 259"/>
                <a:gd name="T78" fmla="*/ 159 w 269"/>
                <a:gd name="T79" fmla="*/ 2 h 259"/>
                <a:gd name="T80" fmla="*/ 132 w 269"/>
                <a:gd name="T81" fmla="*/ 0 h 2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259"/>
                <a:gd name="T125" fmla="*/ 269 w 269"/>
                <a:gd name="T126" fmla="*/ 259 h 2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259">
                  <a:moveTo>
                    <a:pt x="132" y="0"/>
                  </a:moveTo>
                  <a:lnTo>
                    <a:pt x="127" y="0"/>
                  </a:lnTo>
                  <a:lnTo>
                    <a:pt x="116" y="2"/>
                  </a:lnTo>
                  <a:lnTo>
                    <a:pt x="99" y="6"/>
                  </a:lnTo>
                  <a:lnTo>
                    <a:pt x="80" y="13"/>
                  </a:lnTo>
                  <a:lnTo>
                    <a:pt x="58" y="24"/>
                  </a:lnTo>
                  <a:lnTo>
                    <a:pt x="38" y="40"/>
                  </a:lnTo>
                  <a:lnTo>
                    <a:pt x="20" y="62"/>
                  </a:lnTo>
                  <a:lnTo>
                    <a:pt x="6" y="92"/>
                  </a:lnTo>
                  <a:lnTo>
                    <a:pt x="0" y="122"/>
                  </a:lnTo>
                  <a:lnTo>
                    <a:pt x="0" y="151"/>
                  </a:lnTo>
                  <a:lnTo>
                    <a:pt x="6" y="177"/>
                  </a:lnTo>
                  <a:lnTo>
                    <a:pt x="14" y="200"/>
                  </a:lnTo>
                  <a:lnTo>
                    <a:pt x="25" y="221"/>
                  </a:lnTo>
                  <a:lnTo>
                    <a:pt x="35" y="238"/>
                  </a:lnTo>
                  <a:lnTo>
                    <a:pt x="44" y="251"/>
                  </a:lnTo>
                  <a:lnTo>
                    <a:pt x="50" y="259"/>
                  </a:lnTo>
                  <a:lnTo>
                    <a:pt x="54" y="258"/>
                  </a:lnTo>
                  <a:lnTo>
                    <a:pt x="66" y="255"/>
                  </a:lnTo>
                  <a:lnTo>
                    <a:pt x="83" y="250"/>
                  </a:lnTo>
                  <a:lnTo>
                    <a:pt x="106" y="245"/>
                  </a:lnTo>
                  <a:lnTo>
                    <a:pt x="133" y="242"/>
                  </a:lnTo>
                  <a:lnTo>
                    <a:pt x="163" y="242"/>
                  </a:lnTo>
                  <a:lnTo>
                    <a:pt x="195" y="245"/>
                  </a:lnTo>
                  <a:lnTo>
                    <a:pt x="227" y="255"/>
                  </a:lnTo>
                  <a:lnTo>
                    <a:pt x="230" y="251"/>
                  </a:lnTo>
                  <a:lnTo>
                    <a:pt x="234" y="242"/>
                  </a:lnTo>
                  <a:lnTo>
                    <a:pt x="242" y="227"/>
                  </a:lnTo>
                  <a:lnTo>
                    <a:pt x="250" y="209"/>
                  </a:lnTo>
                  <a:lnTo>
                    <a:pt x="258" y="188"/>
                  </a:lnTo>
                  <a:lnTo>
                    <a:pt x="265" y="165"/>
                  </a:lnTo>
                  <a:lnTo>
                    <a:pt x="269" y="142"/>
                  </a:lnTo>
                  <a:lnTo>
                    <a:pt x="269" y="120"/>
                  </a:lnTo>
                  <a:lnTo>
                    <a:pt x="264" y="98"/>
                  </a:lnTo>
                  <a:lnTo>
                    <a:pt x="255" y="76"/>
                  </a:lnTo>
                  <a:lnTo>
                    <a:pt x="242" y="55"/>
                  </a:lnTo>
                  <a:lnTo>
                    <a:pt x="226" y="37"/>
                  </a:lnTo>
                  <a:lnTo>
                    <a:pt x="207" y="21"/>
                  </a:lnTo>
                  <a:lnTo>
                    <a:pt x="183" y="9"/>
                  </a:lnTo>
                  <a:lnTo>
                    <a:pt x="159" y="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2C524ACE-009C-4379-8660-F5683E87D9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0" y="1561"/>
              <a:ext cx="46" cy="47"/>
            </a:xfrm>
            <a:custGeom>
              <a:avLst/>
              <a:gdLst>
                <a:gd name="T0" fmla="*/ 48 w 93"/>
                <a:gd name="T1" fmla="*/ 93 h 93"/>
                <a:gd name="T2" fmla="*/ 57 w 93"/>
                <a:gd name="T3" fmla="*/ 92 h 93"/>
                <a:gd name="T4" fmla="*/ 66 w 93"/>
                <a:gd name="T5" fmla="*/ 89 h 93"/>
                <a:gd name="T6" fmla="*/ 73 w 93"/>
                <a:gd name="T7" fmla="*/ 84 h 93"/>
                <a:gd name="T8" fmla="*/ 80 w 93"/>
                <a:gd name="T9" fmla="*/ 78 h 93"/>
                <a:gd name="T10" fmla="*/ 86 w 93"/>
                <a:gd name="T11" fmla="*/ 71 h 93"/>
                <a:gd name="T12" fmla="*/ 89 w 93"/>
                <a:gd name="T13" fmla="*/ 63 h 93"/>
                <a:gd name="T14" fmla="*/ 93 w 93"/>
                <a:gd name="T15" fmla="*/ 54 h 93"/>
                <a:gd name="T16" fmla="*/ 93 w 93"/>
                <a:gd name="T17" fmla="*/ 45 h 93"/>
                <a:gd name="T18" fmla="*/ 92 w 93"/>
                <a:gd name="T19" fmla="*/ 36 h 93"/>
                <a:gd name="T20" fmla="*/ 89 w 93"/>
                <a:gd name="T21" fmla="*/ 26 h 93"/>
                <a:gd name="T22" fmla="*/ 85 w 93"/>
                <a:gd name="T23" fmla="*/ 19 h 93"/>
                <a:gd name="T24" fmla="*/ 79 w 93"/>
                <a:gd name="T25" fmla="*/ 13 h 93"/>
                <a:gd name="T26" fmla="*/ 72 w 93"/>
                <a:gd name="T27" fmla="*/ 7 h 93"/>
                <a:gd name="T28" fmla="*/ 64 w 93"/>
                <a:gd name="T29" fmla="*/ 3 h 93"/>
                <a:gd name="T30" fmla="*/ 55 w 93"/>
                <a:gd name="T31" fmla="*/ 0 h 93"/>
                <a:gd name="T32" fmla="*/ 46 w 93"/>
                <a:gd name="T33" fmla="*/ 0 h 93"/>
                <a:gd name="T34" fmla="*/ 36 w 93"/>
                <a:gd name="T35" fmla="*/ 1 h 93"/>
                <a:gd name="T36" fmla="*/ 27 w 93"/>
                <a:gd name="T37" fmla="*/ 3 h 93"/>
                <a:gd name="T38" fmla="*/ 20 w 93"/>
                <a:gd name="T39" fmla="*/ 8 h 93"/>
                <a:gd name="T40" fmla="*/ 13 w 93"/>
                <a:gd name="T41" fmla="*/ 14 h 93"/>
                <a:gd name="T42" fmla="*/ 8 w 93"/>
                <a:gd name="T43" fmla="*/ 21 h 93"/>
                <a:gd name="T44" fmla="*/ 3 w 93"/>
                <a:gd name="T45" fmla="*/ 29 h 93"/>
                <a:gd name="T46" fmla="*/ 1 w 93"/>
                <a:gd name="T47" fmla="*/ 38 h 93"/>
                <a:gd name="T48" fmla="*/ 0 w 93"/>
                <a:gd name="T49" fmla="*/ 47 h 93"/>
                <a:gd name="T50" fmla="*/ 1 w 93"/>
                <a:gd name="T51" fmla="*/ 56 h 93"/>
                <a:gd name="T52" fmla="*/ 4 w 93"/>
                <a:gd name="T53" fmla="*/ 66 h 93"/>
                <a:gd name="T54" fmla="*/ 9 w 93"/>
                <a:gd name="T55" fmla="*/ 74 h 93"/>
                <a:gd name="T56" fmla="*/ 15 w 93"/>
                <a:gd name="T57" fmla="*/ 81 h 93"/>
                <a:gd name="T58" fmla="*/ 21 w 93"/>
                <a:gd name="T59" fmla="*/ 85 h 93"/>
                <a:gd name="T60" fmla="*/ 29 w 93"/>
                <a:gd name="T61" fmla="*/ 90 h 93"/>
                <a:gd name="T62" fmla="*/ 39 w 93"/>
                <a:gd name="T63" fmla="*/ 92 h 93"/>
                <a:gd name="T64" fmla="*/ 48 w 93"/>
                <a:gd name="T65" fmla="*/ 93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93"/>
                <a:gd name="T101" fmla="*/ 93 w 93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93">
                  <a:moveTo>
                    <a:pt x="48" y="93"/>
                  </a:moveTo>
                  <a:lnTo>
                    <a:pt x="57" y="92"/>
                  </a:lnTo>
                  <a:lnTo>
                    <a:pt x="66" y="89"/>
                  </a:lnTo>
                  <a:lnTo>
                    <a:pt x="73" y="84"/>
                  </a:lnTo>
                  <a:lnTo>
                    <a:pt x="80" y="78"/>
                  </a:lnTo>
                  <a:lnTo>
                    <a:pt x="86" y="71"/>
                  </a:lnTo>
                  <a:lnTo>
                    <a:pt x="89" y="63"/>
                  </a:lnTo>
                  <a:lnTo>
                    <a:pt x="93" y="54"/>
                  </a:lnTo>
                  <a:lnTo>
                    <a:pt x="93" y="45"/>
                  </a:lnTo>
                  <a:lnTo>
                    <a:pt x="92" y="36"/>
                  </a:lnTo>
                  <a:lnTo>
                    <a:pt x="89" y="26"/>
                  </a:lnTo>
                  <a:lnTo>
                    <a:pt x="85" y="19"/>
                  </a:lnTo>
                  <a:lnTo>
                    <a:pt x="79" y="13"/>
                  </a:lnTo>
                  <a:lnTo>
                    <a:pt x="72" y="7"/>
                  </a:lnTo>
                  <a:lnTo>
                    <a:pt x="64" y="3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4" y="66"/>
                  </a:lnTo>
                  <a:lnTo>
                    <a:pt x="9" y="74"/>
                  </a:lnTo>
                  <a:lnTo>
                    <a:pt x="15" y="81"/>
                  </a:lnTo>
                  <a:lnTo>
                    <a:pt x="21" y="85"/>
                  </a:lnTo>
                  <a:lnTo>
                    <a:pt x="29" y="90"/>
                  </a:lnTo>
                  <a:lnTo>
                    <a:pt x="39" y="92"/>
                  </a:lnTo>
                  <a:lnTo>
                    <a:pt x="48" y="9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0" name="Freeform 39">
              <a:extLst>
                <a:ext uri="{FF2B5EF4-FFF2-40B4-BE49-F238E27FC236}">
                  <a16:creationId xmlns:a16="http://schemas.microsoft.com/office/drawing/2014/main" id="{1986411C-BF06-448F-B6D1-8CC02DA2B7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358"/>
              <a:ext cx="8" cy="72"/>
            </a:xfrm>
            <a:custGeom>
              <a:avLst/>
              <a:gdLst>
                <a:gd name="T0" fmla="*/ 16 w 16"/>
                <a:gd name="T1" fmla="*/ 142 h 143"/>
                <a:gd name="T2" fmla="*/ 6 w 16"/>
                <a:gd name="T3" fmla="*/ 0 h 143"/>
                <a:gd name="T4" fmla="*/ 0 w 16"/>
                <a:gd name="T5" fmla="*/ 143 h 143"/>
                <a:gd name="T6" fmla="*/ 16 w 16"/>
                <a:gd name="T7" fmla="*/ 142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43"/>
                <a:gd name="T14" fmla="*/ 16 w 16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43">
                  <a:moveTo>
                    <a:pt x="16" y="142"/>
                  </a:moveTo>
                  <a:lnTo>
                    <a:pt x="6" y="0"/>
                  </a:lnTo>
                  <a:lnTo>
                    <a:pt x="0" y="143"/>
                  </a:lnTo>
                  <a:lnTo>
                    <a:pt x="16" y="14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1" name="Freeform 40">
              <a:extLst>
                <a:ext uri="{FF2B5EF4-FFF2-40B4-BE49-F238E27FC236}">
                  <a16:creationId xmlns:a16="http://schemas.microsoft.com/office/drawing/2014/main" id="{D54E9793-989F-419C-B117-EC2D1B55DE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59" y="1455"/>
              <a:ext cx="47" cy="9"/>
            </a:xfrm>
            <a:custGeom>
              <a:avLst/>
              <a:gdLst>
                <a:gd name="T0" fmla="*/ 0 w 94"/>
                <a:gd name="T1" fmla="*/ 10 h 18"/>
                <a:gd name="T2" fmla="*/ 94 w 94"/>
                <a:gd name="T3" fmla="*/ 0 h 18"/>
                <a:gd name="T4" fmla="*/ 4 w 94"/>
                <a:gd name="T5" fmla="*/ 18 h 18"/>
                <a:gd name="T6" fmla="*/ 0 w 94"/>
                <a:gd name="T7" fmla="*/ 1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8"/>
                <a:gd name="T14" fmla="*/ 94 w 9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8">
                  <a:moveTo>
                    <a:pt x="0" y="10"/>
                  </a:moveTo>
                  <a:lnTo>
                    <a:pt x="94" y="0"/>
                  </a:lnTo>
                  <a:lnTo>
                    <a:pt x="4" y="1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2" name="Freeform 41">
              <a:extLst>
                <a:ext uri="{FF2B5EF4-FFF2-40B4-BE49-F238E27FC236}">
                  <a16:creationId xmlns:a16="http://schemas.microsoft.com/office/drawing/2014/main" id="{FD12B698-25F0-45D8-9231-01685E64C7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6" y="1458"/>
              <a:ext cx="48" cy="7"/>
            </a:xfrm>
            <a:custGeom>
              <a:avLst/>
              <a:gdLst>
                <a:gd name="T0" fmla="*/ 95 w 95"/>
                <a:gd name="T1" fmla="*/ 6 h 14"/>
                <a:gd name="T2" fmla="*/ 0 w 95"/>
                <a:gd name="T3" fmla="*/ 0 h 14"/>
                <a:gd name="T4" fmla="*/ 91 w 95"/>
                <a:gd name="T5" fmla="*/ 14 h 14"/>
                <a:gd name="T6" fmla="*/ 95 w 95"/>
                <a:gd name="T7" fmla="*/ 6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4"/>
                <a:gd name="T14" fmla="*/ 95 w 9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4">
                  <a:moveTo>
                    <a:pt x="95" y="6"/>
                  </a:moveTo>
                  <a:lnTo>
                    <a:pt x="0" y="0"/>
                  </a:lnTo>
                  <a:lnTo>
                    <a:pt x="91" y="14"/>
                  </a:lnTo>
                  <a:lnTo>
                    <a:pt x="95" y="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3" name="Freeform 42">
              <a:extLst>
                <a:ext uri="{FF2B5EF4-FFF2-40B4-BE49-F238E27FC236}">
                  <a16:creationId xmlns:a16="http://schemas.microsoft.com/office/drawing/2014/main" id="{64886319-D3C5-4FF9-A71F-4B1BE6A23F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0" y="1525"/>
              <a:ext cx="134" cy="30"/>
            </a:xfrm>
            <a:custGeom>
              <a:avLst/>
              <a:gdLst>
                <a:gd name="T0" fmla="*/ 0 w 267"/>
                <a:gd name="T1" fmla="*/ 60 h 60"/>
                <a:gd name="T2" fmla="*/ 2 w 267"/>
                <a:gd name="T3" fmla="*/ 60 h 60"/>
                <a:gd name="T4" fmla="*/ 7 w 267"/>
                <a:gd name="T5" fmla="*/ 58 h 60"/>
                <a:gd name="T6" fmla="*/ 15 w 267"/>
                <a:gd name="T7" fmla="*/ 57 h 60"/>
                <a:gd name="T8" fmla="*/ 25 w 267"/>
                <a:gd name="T9" fmla="*/ 53 h 60"/>
                <a:gd name="T10" fmla="*/ 39 w 267"/>
                <a:gd name="T11" fmla="*/ 50 h 60"/>
                <a:gd name="T12" fmla="*/ 54 w 267"/>
                <a:gd name="T13" fmla="*/ 47 h 60"/>
                <a:gd name="T14" fmla="*/ 71 w 267"/>
                <a:gd name="T15" fmla="*/ 42 h 60"/>
                <a:gd name="T16" fmla="*/ 91 w 267"/>
                <a:gd name="T17" fmla="*/ 37 h 60"/>
                <a:gd name="T18" fmla="*/ 110 w 267"/>
                <a:gd name="T19" fmla="*/ 33 h 60"/>
                <a:gd name="T20" fmla="*/ 132 w 267"/>
                <a:gd name="T21" fmla="*/ 28 h 60"/>
                <a:gd name="T22" fmla="*/ 154 w 267"/>
                <a:gd name="T23" fmla="*/ 24 h 60"/>
                <a:gd name="T24" fmla="*/ 177 w 267"/>
                <a:gd name="T25" fmla="*/ 18 h 60"/>
                <a:gd name="T26" fmla="*/ 199 w 267"/>
                <a:gd name="T27" fmla="*/ 13 h 60"/>
                <a:gd name="T28" fmla="*/ 222 w 267"/>
                <a:gd name="T29" fmla="*/ 9 h 60"/>
                <a:gd name="T30" fmla="*/ 245 w 267"/>
                <a:gd name="T31" fmla="*/ 4 h 60"/>
                <a:gd name="T32" fmla="*/ 267 w 267"/>
                <a:gd name="T33" fmla="*/ 0 h 60"/>
                <a:gd name="T34" fmla="*/ 11 w 267"/>
                <a:gd name="T35" fmla="*/ 24 h 60"/>
                <a:gd name="T36" fmla="*/ 0 w 267"/>
                <a:gd name="T37" fmla="*/ 60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7"/>
                <a:gd name="T58" fmla="*/ 0 h 60"/>
                <a:gd name="T59" fmla="*/ 267 w 267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7" h="60">
                  <a:moveTo>
                    <a:pt x="0" y="60"/>
                  </a:moveTo>
                  <a:lnTo>
                    <a:pt x="2" y="60"/>
                  </a:lnTo>
                  <a:lnTo>
                    <a:pt x="7" y="58"/>
                  </a:lnTo>
                  <a:lnTo>
                    <a:pt x="15" y="57"/>
                  </a:lnTo>
                  <a:lnTo>
                    <a:pt x="25" y="53"/>
                  </a:lnTo>
                  <a:lnTo>
                    <a:pt x="39" y="50"/>
                  </a:lnTo>
                  <a:lnTo>
                    <a:pt x="54" y="47"/>
                  </a:lnTo>
                  <a:lnTo>
                    <a:pt x="71" y="42"/>
                  </a:lnTo>
                  <a:lnTo>
                    <a:pt x="91" y="37"/>
                  </a:lnTo>
                  <a:lnTo>
                    <a:pt x="110" y="33"/>
                  </a:lnTo>
                  <a:lnTo>
                    <a:pt x="132" y="28"/>
                  </a:lnTo>
                  <a:lnTo>
                    <a:pt x="154" y="24"/>
                  </a:lnTo>
                  <a:lnTo>
                    <a:pt x="177" y="18"/>
                  </a:lnTo>
                  <a:lnTo>
                    <a:pt x="199" y="13"/>
                  </a:lnTo>
                  <a:lnTo>
                    <a:pt x="222" y="9"/>
                  </a:lnTo>
                  <a:lnTo>
                    <a:pt x="245" y="4"/>
                  </a:lnTo>
                  <a:lnTo>
                    <a:pt x="267" y="0"/>
                  </a:lnTo>
                  <a:lnTo>
                    <a:pt x="11" y="2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4" name="Freeform 43">
              <a:extLst>
                <a:ext uri="{FF2B5EF4-FFF2-40B4-BE49-F238E27FC236}">
                  <a16:creationId xmlns:a16="http://schemas.microsoft.com/office/drawing/2014/main" id="{B334D61E-A48C-44B6-BB82-8F1A5A95F3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7" y="1536"/>
              <a:ext cx="135" cy="23"/>
            </a:xfrm>
            <a:custGeom>
              <a:avLst/>
              <a:gdLst>
                <a:gd name="T0" fmla="*/ 270 w 270"/>
                <a:gd name="T1" fmla="*/ 46 h 46"/>
                <a:gd name="T2" fmla="*/ 267 w 270"/>
                <a:gd name="T3" fmla="*/ 46 h 46"/>
                <a:gd name="T4" fmla="*/ 263 w 270"/>
                <a:gd name="T5" fmla="*/ 45 h 46"/>
                <a:gd name="T6" fmla="*/ 255 w 270"/>
                <a:gd name="T7" fmla="*/ 43 h 46"/>
                <a:gd name="T8" fmla="*/ 244 w 270"/>
                <a:gd name="T9" fmla="*/ 41 h 46"/>
                <a:gd name="T10" fmla="*/ 231 w 270"/>
                <a:gd name="T11" fmla="*/ 38 h 46"/>
                <a:gd name="T12" fmla="*/ 216 w 270"/>
                <a:gd name="T13" fmla="*/ 36 h 46"/>
                <a:gd name="T14" fmla="*/ 197 w 270"/>
                <a:gd name="T15" fmla="*/ 32 h 46"/>
                <a:gd name="T16" fmla="*/ 179 w 270"/>
                <a:gd name="T17" fmla="*/ 28 h 46"/>
                <a:gd name="T18" fmla="*/ 158 w 270"/>
                <a:gd name="T19" fmla="*/ 24 h 46"/>
                <a:gd name="T20" fmla="*/ 136 w 270"/>
                <a:gd name="T21" fmla="*/ 21 h 46"/>
                <a:gd name="T22" fmla="*/ 114 w 270"/>
                <a:gd name="T23" fmla="*/ 17 h 46"/>
                <a:gd name="T24" fmla="*/ 91 w 270"/>
                <a:gd name="T25" fmla="*/ 13 h 46"/>
                <a:gd name="T26" fmla="*/ 68 w 270"/>
                <a:gd name="T27" fmla="*/ 9 h 46"/>
                <a:gd name="T28" fmla="*/ 45 w 270"/>
                <a:gd name="T29" fmla="*/ 6 h 46"/>
                <a:gd name="T30" fmla="*/ 22 w 270"/>
                <a:gd name="T31" fmla="*/ 3 h 46"/>
                <a:gd name="T32" fmla="*/ 0 w 270"/>
                <a:gd name="T33" fmla="*/ 0 h 46"/>
                <a:gd name="T34" fmla="*/ 256 w 270"/>
                <a:gd name="T35" fmla="*/ 11 h 46"/>
                <a:gd name="T36" fmla="*/ 270 w 270"/>
                <a:gd name="T37" fmla="*/ 46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0"/>
                <a:gd name="T58" fmla="*/ 0 h 46"/>
                <a:gd name="T59" fmla="*/ 270 w 270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0" h="46">
                  <a:moveTo>
                    <a:pt x="270" y="46"/>
                  </a:moveTo>
                  <a:lnTo>
                    <a:pt x="267" y="46"/>
                  </a:lnTo>
                  <a:lnTo>
                    <a:pt x="263" y="45"/>
                  </a:lnTo>
                  <a:lnTo>
                    <a:pt x="255" y="43"/>
                  </a:lnTo>
                  <a:lnTo>
                    <a:pt x="244" y="41"/>
                  </a:lnTo>
                  <a:lnTo>
                    <a:pt x="231" y="38"/>
                  </a:lnTo>
                  <a:lnTo>
                    <a:pt x="216" y="36"/>
                  </a:lnTo>
                  <a:lnTo>
                    <a:pt x="197" y="32"/>
                  </a:lnTo>
                  <a:lnTo>
                    <a:pt x="179" y="28"/>
                  </a:lnTo>
                  <a:lnTo>
                    <a:pt x="158" y="24"/>
                  </a:lnTo>
                  <a:lnTo>
                    <a:pt x="136" y="21"/>
                  </a:lnTo>
                  <a:lnTo>
                    <a:pt x="114" y="17"/>
                  </a:lnTo>
                  <a:lnTo>
                    <a:pt x="91" y="13"/>
                  </a:lnTo>
                  <a:lnTo>
                    <a:pt x="68" y="9"/>
                  </a:lnTo>
                  <a:lnTo>
                    <a:pt x="45" y="6"/>
                  </a:lnTo>
                  <a:lnTo>
                    <a:pt x="22" y="3"/>
                  </a:lnTo>
                  <a:lnTo>
                    <a:pt x="0" y="0"/>
                  </a:lnTo>
                  <a:lnTo>
                    <a:pt x="256" y="11"/>
                  </a:lnTo>
                  <a:lnTo>
                    <a:pt x="270" y="4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5" name="Freeform 44">
              <a:extLst>
                <a:ext uri="{FF2B5EF4-FFF2-40B4-BE49-F238E27FC236}">
                  <a16:creationId xmlns:a16="http://schemas.microsoft.com/office/drawing/2014/main" id="{CC376014-482E-421C-BDA8-0CAE8B0D2E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51" y="1481"/>
              <a:ext cx="86" cy="26"/>
            </a:xfrm>
            <a:custGeom>
              <a:avLst/>
              <a:gdLst>
                <a:gd name="T0" fmla="*/ 173 w 173"/>
                <a:gd name="T1" fmla="*/ 14 h 51"/>
                <a:gd name="T2" fmla="*/ 163 w 173"/>
                <a:gd name="T3" fmla="*/ 44 h 51"/>
                <a:gd name="T4" fmla="*/ 159 w 173"/>
                <a:gd name="T5" fmla="*/ 43 h 51"/>
                <a:gd name="T6" fmla="*/ 148 w 173"/>
                <a:gd name="T7" fmla="*/ 39 h 51"/>
                <a:gd name="T8" fmla="*/ 132 w 173"/>
                <a:gd name="T9" fmla="*/ 36 h 51"/>
                <a:gd name="T10" fmla="*/ 111 w 173"/>
                <a:gd name="T11" fmla="*/ 33 h 51"/>
                <a:gd name="T12" fmla="*/ 88 w 173"/>
                <a:gd name="T13" fmla="*/ 32 h 51"/>
                <a:gd name="T14" fmla="*/ 64 w 173"/>
                <a:gd name="T15" fmla="*/ 33 h 51"/>
                <a:gd name="T16" fmla="*/ 41 w 173"/>
                <a:gd name="T17" fmla="*/ 39 h 51"/>
                <a:gd name="T18" fmla="*/ 20 w 173"/>
                <a:gd name="T19" fmla="*/ 51 h 51"/>
                <a:gd name="T20" fmla="*/ 0 w 173"/>
                <a:gd name="T21" fmla="*/ 31 h 51"/>
                <a:gd name="T22" fmla="*/ 1 w 173"/>
                <a:gd name="T23" fmla="*/ 30 h 51"/>
                <a:gd name="T24" fmla="*/ 5 w 173"/>
                <a:gd name="T25" fmla="*/ 26 h 51"/>
                <a:gd name="T26" fmla="*/ 11 w 173"/>
                <a:gd name="T27" fmla="*/ 22 h 51"/>
                <a:gd name="T28" fmla="*/ 20 w 173"/>
                <a:gd name="T29" fmla="*/ 16 h 51"/>
                <a:gd name="T30" fmla="*/ 31 w 173"/>
                <a:gd name="T31" fmla="*/ 10 h 51"/>
                <a:gd name="T32" fmla="*/ 48 w 173"/>
                <a:gd name="T33" fmla="*/ 6 h 51"/>
                <a:gd name="T34" fmla="*/ 67 w 173"/>
                <a:gd name="T35" fmla="*/ 1 h 51"/>
                <a:gd name="T36" fmla="*/ 90 w 173"/>
                <a:gd name="T37" fmla="*/ 0 h 51"/>
                <a:gd name="T38" fmla="*/ 106 w 173"/>
                <a:gd name="T39" fmla="*/ 0 h 51"/>
                <a:gd name="T40" fmla="*/ 122 w 173"/>
                <a:gd name="T41" fmla="*/ 1 h 51"/>
                <a:gd name="T42" fmla="*/ 136 w 173"/>
                <a:gd name="T43" fmla="*/ 3 h 51"/>
                <a:gd name="T44" fmla="*/ 149 w 173"/>
                <a:gd name="T45" fmla="*/ 7 h 51"/>
                <a:gd name="T46" fmla="*/ 159 w 173"/>
                <a:gd name="T47" fmla="*/ 9 h 51"/>
                <a:gd name="T48" fmla="*/ 166 w 173"/>
                <a:gd name="T49" fmla="*/ 11 h 51"/>
                <a:gd name="T50" fmla="*/ 172 w 173"/>
                <a:gd name="T51" fmla="*/ 13 h 51"/>
                <a:gd name="T52" fmla="*/ 173 w 173"/>
                <a:gd name="T53" fmla="*/ 14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3"/>
                <a:gd name="T82" fmla="*/ 0 h 51"/>
                <a:gd name="T83" fmla="*/ 173 w 173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3" h="51">
                  <a:moveTo>
                    <a:pt x="173" y="14"/>
                  </a:moveTo>
                  <a:lnTo>
                    <a:pt x="163" y="44"/>
                  </a:lnTo>
                  <a:lnTo>
                    <a:pt x="159" y="43"/>
                  </a:lnTo>
                  <a:lnTo>
                    <a:pt x="148" y="39"/>
                  </a:lnTo>
                  <a:lnTo>
                    <a:pt x="132" y="36"/>
                  </a:lnTo>
                  <a:lnTo>
                    <a:pt x="111" y="33"/>
                  </a:lnTo>
                  <a:lnTo>
                    <a:pt x="88" y="32"/>
                  </a:lnTo>
                  <a:lnTo>
                    <a:pt x="64" y="33"/>
                  </a:lnTo>
                  <a:lnTo>
                    <a:pt x="41" y="39"/>
                  </a:lnTo>
                  <a:lnTo>
                    <a:pt x="20" y="51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5" y="26"/>
                  </a:lnTo>
                  <a:lnTo>
                    <a:pt x="11" y="22"/>
                  </a:lnTo>
                  <a:lnTo>
                    <a:pt x="20" y="16"/>
                  </a:lnTo>
                  <a:lnTo>
                    <a:pt x="31" y="10"/>
                  </a:lnTo>
                  <a:lnTo>
                    <a:pt x="48" y="6"/>
                  </a:lnTo>
                  <a:lnTo>
                    <a:pt x="67" y="1"/>
                  </a:lnTo>
                  <a:lnTo>
                    <a:pt x="90" y="0"/>
                  </a:lnTo>
                  <a:lnTo>
                    <a:pt x="106" y="0"/>
                  </a:lnTo>
                  <a:lnTo>
                    <a:pt x="122" y="1"/>
                  </a:lnTo>
                  <a:lnTo>
                    <a:pt x="136" y="3"/>
                  </a:lnTo>
                  <a:lnTo>
                    <a:pt x="149" y="7"/>
                  </a:lnTo>
                  <a:lnTo>
                    <a:pt x="159" y="9"/>
                  </a:lnTo>
                  <a:lnTo>
                    <a:pt x="166" y="11"/>
                  </a:lnTo>
                  <a:lnTo>
                    <a:pt x="172" y="13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6" name="Freeform 45">
              <a:extLst>
                <a:ext uri="{FF2B5EF4-FFF2-40B4-BE49-F238E27FC236}">
                  <a16:creationId xmlns:a16="http://schemas.microsoft.com/office/drawing/2014/main" id="{8D31D20F-58F4-477E-A954-5736C53703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0" y="1514"/>
              <a:ext cx="57" cy="13"/>
            </a:xfrm>
            <a:custGeom>
              <a:avLst/>
              <a:gdLst>
                <a:gd name="T0" fmla="*/ 114 w 114"/>
                <a:gd name="T1" fmla="*/ 0 h 25"/>
                <a:gd name="T2" fmla="*/ 113 w 114"/>
                <a:gd name="T3" fmla="*/ 0 h 25"/>
                <a:gd name="T4" fmla="*/ 110 w 114"/>
                <a:gd name="T5" fmla="*/ 2 h 25"/>
                <a:gd name="T6" fmla="*/ 103 w 114"/>
                <a:gd name="T7" fmla="*/ 3 h 25"/>
                <a:gd name="T8" fmla="*/ 94 w 114"/>
                <a:gd name="T9" fmla="*/ 5 h 25"/>
                <a:gd name="T10" fmla="*/ 81 w 114"/>
                <a:gd name="T11" fmla="*/ 8 h 25"/>
                <a:gd name="T12" fmla="*/ 64 w 114"/>
                <a:gd name="T13" fmla="*/ 10 h 25"/>
                <a:gd name="T14" fmla="*/ 43 w 114"/>
                <a:gd name="T15" fmla="*/ 12 h 25"/>
                <a:gd name="T16" fmla="*/ 19 w 114"/>
                <a:gd name="T17" fmla="*/ 13 h 25"/>
                <a:gd name="T18" fmla="*/ 18 w 114"/>
                <a:gd name="T19" fmla="*/ 13 h 25"/>
                <a:gd name="T20" fmla="*/ 13 w 114"/>
                <a:gd name="T21" fmla="*/ 15 h 25"/>
                <a:gd name="T22" fmla="*/ 8 w 114"/>
                <a:gd name="T23" fmla="*/ 16 h 25"/>
                <a:gd name="T24" fmla="*/ 4 w 114"/>
                <a:gd name="T25" fmla="*/ 17 h 25"/>
                <a:gd name="T26" fmla="*/ 0 w 114"/>
                <a:gd name="T27" fmla="*/ 19 h 25"/>
                <a:gd name="T28" fmla="*/ 0 w 114"/>
                <a:gd name="T29" fmla="*/ 21 h 25"/>
                <a:gd name="T30" fmla="*/ 4 w 114"/>
                <a:gd name="T31" fmla="*/ 23 h 25"/>
                <a:gd name="T32" fmla="*/ 12 w 114"/>
                <a:gd name="T33" fmla="*/ 25 h 25"/>
                <a:gd name="T34" fmla="*/ 21 w 114"/>
                <a:gd name="T35" fmla="*/ 25 h 25"/>
                <a:gd name="T36" fmla="*/ 35 w 114"/>
                <a:gd name="T37" fmla="*/ 25 h 25"/>
                <a:gd name="T38" fmla="*/ 51 w 114"/>
                <a:gd name="T39" fmla="*/ 25 h 25"/>
                <a:gd name="T40" fmla="*/ 67 w 114"/>
                <a:gd name="T41" fmla="*/ 23 h 25"/>
                <a:gd name="T42" fmla="*/ 83 w 114"/>
                <a:gd name="T43" fmla="*/ 21 h 25"/>
                <a:gd name="T44" fmla="*/ 97 w 114"/>
                <a:gd name="T45" fmla="*/ 18 h 25"/>
                <a:gd name="T46" fmla="*/ 107 w 114"/>
                <a:gd name="T47" fmla="*/ 16 h 25"/>
                <a:gd name="T48" fmla="*/ 113 w 114"/>
                <a:gd name="T49" fmla="*/ 12 h 25"/>
                <a:gd name="T50" fmla="*/ 114 w 114"/>
                <a:gd name="T51" fmla="*/ 0 h 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4"/>
                <a:gd name="T79" fmla="*/ 0 h 25"/>
                <a:gd name="T80" fmla="*/ 114 w 114"/>
                <a:gd name="T81" fmla="*/ 25 h 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4" h="25">
                  <a:moveTo>
                    <a:pt x="114" y="0"/>
                  </a:moveTo>
                  <a:lnTo>
                    <a:pt x="113" y="0"/>
                  </a:lnTo>
                  <a:lnTo>
                    <a:pt x="110" y="2"/>
                  </a:lnTo>
                  <a:lnTo>
                    <a:pt x="103" y="3"/>
                  </a:lnTo>
                  <a:lnTo>
                    <a:pt x="94" y="5"/>
                  </a:lnTo>
                  <a:lnTo>
                    <a:pt x="81" y="8"/>
                  </a:lnTo>
                  <a:lnTo>
                    <a:pt x="64" y="10"/>
                  </a:lnTo>
                  <a:lnTo>
                    <a:pt x="43" y="12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3" y="15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4" y="23"/>
                  </a:lnTo>
                  <a:lnTo>
                    <a:pt x="12" y="25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51" y="25"/>
                  </a:lnTo>
                  <a:lnTo>
                    <a:pt x="67" y="23"/>
                  </a:lnTo>
                  <a:lnTo>
                    <a:pt x="83" y="21"/>
                  </a:lnTo>
                  <a:lnTo>
                    <a:pt x="97" y="18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7" name="Freeform 46">
              <a:extLst>
                <a:ext uri="{FF2B5EF4-FFF2-40B4-BE49-F238E27FC236}">
                  <a16:creationId xmlns:a16="http://schemas.microsoft.com/office/drawing/2014/main" id="{607162C3-63A9-4CBF-8522-D6247333B7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2" y="1511"/>
              <a:ext cx="30" cy="33"/>
            </a:xfrm>
            <a:custGeom>
              <a:avLst/>
              <a:gdLst>
                <a:gd name="T0" fmla="*/ 31 w 60"/>
                <a:gd name="T1" fmla="*/ 65 h 65"/>
                <a:gd name="T2" fmla="*/ 42 w 60"/>
                <a:gd name="T3" fmla="*/ 63 h 65"/>
                <a:gd name="T4" fmla="*/ 51 w 60"/>
                <a:gd name="T5" fmla="*/ 55 h 65"/>
                <a:gd name="T6" fmla="*/ 57 w 60"/>
                <a:gd name="T7" fmla="*/ 45 h 65"/>
                <a:gd name="T8" fmla="*/ 60 w 60"/>
                <a:gd name="T9" fmla="*/ 32 h 65"/>
                <a:gd name="T10" fmla="*/ 56 w 60"/>
                <a:gd name="T11" fmla="*/ 19 h 65"/>
                <a:gd name="T12" fmla="*/ 50 w 60"/>
                <a:gd name="T13" fmla="*/ 9 h 65"/>
                <a:gd name="T14" fmla="*/ 40 w 60"/>
                <a:gd name="T15" fmla="*/ 2 h 65"/>
                <a:gd name="T16" fmla="*/ 28 w 60"/>
                <a:gd name="T17" fmla="*/ 0 h 65"/>
                <a:gd name="T18" fmla="*/ 17 w 60"/>
                <a:gd name="T19" fmla="*/ 3 h 65"/>
                <a:gd name="T20" fmla="*/ 8 w 60"/>
                <a:gd name="T21" fmla="*/ 10 h 65"/>
                <a:gd name="T22" fmla="*/ 2 w 60"/>
                <a:gd name="T23" fmla="*/ 21 h 65"/>
                <a:gd name="T24" fmla="*/ 0 w 60"/>
                <a:gd name="T25" fmla="*/ 33 h 65"/>
                <a:gd name="T26" fmla="*/ 3 w 60"/>
                <a:gd name="T27" fmla="*/ 46 h 65"/>
                <a:gd name="T28" fmla="*/ 9 w 60"/>
                <a:gd name="T29" fmla="*/ 56 h 65"/>
                <a:gd name="T30" fmla="*/ 19 w 60"/>
                <a:gd name="T31" fmla="*/ 63 h 65"/>
                <a:gd name="T32" fmla="*/ 31 w 60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5"/>
                <a:gd name="T53" fmla="*/ 60 w 60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5">
                  <a:moveTo>
                    <a:pt x="31" y="65"/>
                  </a:moveTo>
                  <a:lnTo>
                    <a:pt x="42" y="63"/>
                  </a:lnTo>
                  <a:lnTo>
                    <a:pt x="51" y="55"/>
                  </a:lnTo>
                  <a:lnTo>
                    <a:pt x="57" y="45"/>
                  </a:lnTo>
                  <a:lnTo>
                    <a:pt x="60" y="32"/>
                  </a:lnTo>
                  <a:lnTo>
                    <a:pt x="56" y="19"/>
                  </a:lnTo>
                  <a:lnTo>
                    <a:pt x="50" y="9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9" y="56"/>
                  </a:lnTo>
                  <a:lnTo>
                    <a:pt x="19" y="63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8" name="Freeform 47">
              <a:extLst>
                <a:ext uri="{FF2B5EF4-FFF2-40B4-BE49-F238E27FC236}">
                  <a16:creationId xmlns:a16="http://schemas.microsoft.com/office/drawing/2014/main" id="{43348736-409F-4DEF-B3FC-3DAADF932C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7" y="1525"/>
              <a:ext cx="51" cy="11"/>
            </a:xfrm>
            <a:custGeom>
              <a:avLst/>
              <a:gdLst>
                <a:gd name="T0" fmla="*/ 2 w 103"/>
                <a:gd name="T1" fmla="*/ 14 h 22"/>
                <a:gd name="T2" fmla="*/ 5 w 103"/>
                <a:gd name="T3" fmla="*/ 14 h 22"/>
                <a:gd name="T4" fmla="*/ 13 w 103"/>
                <a:gd name="T5" fmla="*/ 14 h 22"/>
                <a:gd name="T6" fmla="*/ 24 w 103"/>
                <a:gd name="T7" fmla="*/ 14 h 22"/>
                <a:gd name="T8" fmla="*/ 38 w 103"/>
                <a:gd name="T9" fmla="*/ 14 h 22"/>
                <a:gd name="T10" fmla="*/ 54 w 103"/>
                <a:gd name="T11" fmla="*/ 13 h 22"/>
                <a:gd name="T12" fmla="*/ 70 w 103"/>
                <a:gd name="T13" fmla="*/ 11 h 22"/>
                <a:gd name="T14" fmla="*/ 88 w 103"/>
                <a:gd name="T15" fmla="*/ 6 h 22"/>
                <a:gd name="T16" fmla="*/ 103 w 103"/>
                <a:gd name="T17" fmla="*/ 0 h 22"/>
                <a:gd name="T18" fmla="*/ 99 w 103"/>
                <a:gd name="T19" fmla="*/ 10 h 22"/>
                <a:gd name="T20" fmla="*/ 97 w 103"/>
                <a:gd name="T21" fmla="*/ 11 h 22"/>
                <a:gd name="T22" fmla="*/ 92 w 103"/>
                <a:gd name="T23" fmla="*/ 13 h 22"/>
                <a:gd name="T24" fmla="*/ 84 w 103"/>
                <a:gd name="T25" fmla="*/ 15 h 22"/>
                <a:gd name="T26" fmla="*/ 73 w 103"/>
                <a:gd name="T27" fmla="*/ 18 h 22"/>
                <a:gd name="T28" fmla="*/ 59 w 103"/>
                <a:gd name="T29" fmla="*/ 21 h 22"/>
                <a:gd name="T30" fmla="*/ 42 w 103"/>
                <a:gd name="T31" fmla="*/ 22 h 22"/>
                <a:gd name="T32" fmla="*/ 22 w 103"/>
                <a:gd name="T33" fmla="*/ 22 h 22"/>
                <a:gd name="T34" fmla="*/ 0 w 103"/>
                <a:gd name="T35" fmla="*/ 20 h 22"/>
                <a:gd name="T36" fmla="*/ 2 w 103"/>
                <a:gd name="T37" fmla="*/ 14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22"/>
                <a:gd name="T59" fmla="*/ 103 w 10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22">
                  <a:moveTo>
                    <a:pt x="2" y="14"/>
                  </a:moveTo>
                  <a:lnTo>
                    <a:pt x="5" y="14"/>
                  </a:lnTo>
                  <a:lnTo>
                    <a:pt x="13" y="14"/>
                  </a:lnTo>
                  <a:lnTo>
                    <a:pt x="24" y="14"/>
                  </a:lnTo>
                  <a:lnTo>
                    <a:pt x="38" y="14"/>
                  </a:lnTo>
                  <a:lnTo>
                    <a:pt x="54" y="13"/>
                  </a:lnTo>
                  <a:lnTo>
                    <a:pt x="70" y="11"/>
                  </a:lnTo>
                  <a:lnTo>
                    <a:pt x="88" y="6"/>
                  </a:lnTo>
                  <a:lnTo>
                    <a:pt x="103" y="0"/>
                  </a:lnTo>
                  <a:lnTo>
                    <a:pt x="99" y="10"/>
                  </a:lnTo>
                  <a:lnTo>
                    <a:pt x="97" y="11"/>
                  </a:lnTo>
                  <a:lnTo>
                    <a:pt x="92" y="13"/>
                  </a:lnTo>
                  <a:lnTo>
                    <a:pt x="84" y="15"/>
                  </a:lnTo>
                  <a:lnTo>
                    <a:pt x="73" y="18"/>
                  </a:lnTo>
                  <a:lnTo>
                    <a:pt x="59" y="21"/>
                  </a:lnTo>
                  <a:lnTo>
                    <a:pt x="42" y="22"/>
                  </a:lnTo>
                  <a:lnTo>
                    <a:pt x="22" y="22"/>
                  </a:lnTo>
                  <a:lnTo>
                    <a:pt x="0" y="2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9" name="Freeform 48">
              <a:extLst>
                <a:ext uri="{FF2B5EF4-FFF2-40B4-BE49-F238E27FC236}">
                  <a16:creationId xmlns:a16="http://schemas.microsoft.com/office/drawing/2014/main" id="{BD6C3729-E097-47D2-973C-602EE6FFD7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4" y="1517"/>
              <a:ext cx="58" cy="11"/>
            </a:xfrm>
            <a:custGeom>
              <a:avLst/>
              <a:gdLst>
                <a:gd name="T0" fmla="*/ 0 w 115"/>
                <a:gd name="T1" fmla="*/ 0 h 22"/>
                <a:gd name="T2" fmla="*/ 1 w 115"/>
                <a:gd name="T3" fmla="*/ 0 h 22"/>
                <a:gd name="T4" fmla="*/ 4 w 115"/>
                <a:gd name="T5" fmla="*/ 3 h 22"/>
                <a:gd name="T6" fmla="*/ 11 w 115"/>
                <a:gd name="T7" fmla="*/ 4 h 22"/>
                <a:gd name="T8" fmla="*/ 21 w 115"/>
                <a:gd name="T9" fmla="*/ 6 h 22"/>
                <a:gd name="T10" fmla="*/ 34 w 115"/>
                <a:gd name="T11" fmla="*/ 7 h 22"/>
                <a:gd name="T12" fmla="*/ 51 w 115"/>
                <a:gd name="T13" fmla="*/ 10 h 22"/>
                <a:gd name="T14" fmla="*/ 71 w 115"/>
                <a:gd name="T15" fmla="*/ 10 h 22"/>
                <a:gd name="T16" fmla="*/ 97 w 115"/>
                <a:gd name="T17" fmla="*/ 10 h 22"/>
                <a:gd name="T18" fmla="*/ 98 w 115"/>
                <a:gd name="T19" fmla="*/ 10 h 22"/>
                <a:gd name="T20" fmla="*/ 102 w 115"/>
                <a:gd name="T21" fmla="*/ 11 h 22"/>
                <a:gd name="T22" fmla="*/ 107 w 115"/>
                <a:gd name="T23" fmla="*/ 12 h 22"/>
                <a:gd name="T24" fmla="*/ 112 w 115"/>
                <a:gd name="T25" fmla="*/ 13 h 22"/>
                <a:gd name="T26" fmla="*/ 115 w 115"/>
                <a:gd name="T27" fmla="*/ 15 h 22"/>
                <a:gd name="T28" fmla="*/ 115 w 115"/>
                <a:gd name="T29" fmla="*/ 16 h 22"/>
                <a:gd name="T30" fmla="*/ 112 w 115"/>
                <a:gd name="T31" fmla="*/ 19 h 22"/>
                <a:gd name="T32" fmla="*/ 104 w 115"/>
                <a:gd name="T33" fmla="*/ 21 h 22"/>
                <a:gd name="T34" fmla="*/ 94 w 115"/>
                <a:gd name="T35" fmla="*/ 22 h 22"/>
                <a:gd name="T36" fmla="*/ 81 w 115"/>
                <a:gd name="T37" fmla="*/ 22 h 22"/>
                <a:gd name="T38" fmla="*/ 64 w 115"/>
                <a:gd name="T39" fmla="*/ 22 h 22"/>
                <a:gd name="T40" fmla="*/ 47 w 115"/>
                <a:gd name="T41" fmla="*/ 22 h 22"/>
                <a:gd name="T42" fmla="*/ 31 w 115"/>
                <a:gd name="T43" fmla="*/ 21 h 22"/>
                <a:gd name="T44" fmla="*/ 17 w 115"/>
                <a:gd name="T45" fmla="*/ 19 h 22"/>
                <a:gd name="T46" fmla="*/ 7 w 115"/>
                <a:gd name="T47" fmla="*/ 16 h 22"/>
                <a:gd name="T48" fmla="*/ 1 w 115"/>
                <a:gd name="T49" fmla="*/ 13 h 22"/>
                <a:gd name="T50" fmla="*/ 0 w 115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"/>
                <a:gd name="T79" fmla="*/ 0 h 22"/>
                <a:gd name="T80" fmla="*/ 115 w 115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" h="22">
                  <a:moveTo>
                    <a:pt x="0" y="0"/>
                  </a:moveTo>
                  <a:lnTo>
                    <a:pt x="1" y="0"/>
                  </a:lnTo>
                  <a:lnTo>
                    <a:pt x="4" y="3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4" y="7"/>
                  </a:lnTo>
                  <a:lnTo>
                    <a:pt x="51" y="10"/>
                  </a:lnTo>
                  <a:lnTo>
                    <a:pt x="71" y="10"/>
                  </a:lnTo>
                  <a:lnTo>
                    <a:pt x="97" y="10"/>
                  </a:lnTo>
                  <a:lnTo>
                    <a:pt x="98" y="10"/>
                  </a:lnTo>
                  <a:lnTo>
                    <a:pt x="102" y="11"/>
                  </a:lnTo>
                  <a:lnTo>
                    <a:pt x="107" y="12"/>
                  </a:lnTo>
                  <a:lnTo>
                    <a:pt x="112" y="13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2" y="19"/>
                  </a:lnTo>
                  <a:lnTo>
                    <a:pt x="104" y="21"/>
                  </a:lnTo>
                  <a:lnTo>
                    <a:pt x="94" y="22"/>
                  </a:lnTo>
                  <a:lnTo>
                    <a:pt x="81" y="22"/>
                  </a:lnTo>
                  <a:lnTo>
                    <a:pt x="64" y="22"/>
                  </a:lnTo>
                  <a:lnTo>
                    <a:pt x="47" y="22"/>
                  </a:lnTo>
                  <a:lnTo>
                    <a:pt x="31" y="21"/>
                  </a:lnTo>
                  <a:lnTo>
                    <a:pt x="17" y="19"/>
                  </a:lnTo>
                  <a:lnTo>
                    <a:pt x="7" y="16"/>
                  </a:lnTo>
                  <a:lnTo>
                    <a:pt x="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0" name="Freeform 49">
              <a:extLst>
                <a:ext uri="{FF2B5EF4-FFF2-40B4-BE49-F238E27FC236}">
                  <a16:creationId xmlns:a16="http://schemas.microsoft.com/office/drawing/2014/main" id="{2F75BA70-927C-4853-B0AC-16E26B24D4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3" y="1528"/>
              <a:ext cx="52" cy="9"/>
            </a:xfrm>
            <a:custGeom>
              <a:avLst/>
              <a:gdLst>
                <a:gd name="T0" fmla="*/ 101 w 104"/>
                <a:gd name="T1" fmla="*/ 8 h 19"/>
                <a:gd name="T2" fmla="*/ 99 w 104"/>
                <a:gd name="T3" fmla="*/ 8 h 19"/>
                <a:gd name="T4" fmla="*/ 91 w 104"/>
                <a:gd name="T5" fmla="*/ 9 h 19"/>
                <a:gd name="T6" fmla="*/ 79 w 104"/>
                <a:gd name="T7" fmla="*/ 9 h 19"/>
                <a:gd name="T8" fmla="*/ 65 w 104"/>
                <a:gd name="T9" fmla="*/ 11 h 19"/>
                <a:gd name="T10" fmla="*/ 49 w 104"/>
                <a:gd name="T11" fmla="*/ 9 h 19"/>
                <a:gd name="T12" fmla="*/ 33 w 104"/>
                <a:gd name="T13" fmla="*/ 8 h 19"/>
                <a:gd name="T14" fmla="*/ 16 w 104"/>
                <a:gd name="T15" fmla="*/ 5 h 19"/>
                <a:gd name="T16" fmla="*/ 0 w 104"/>
                <a:gd name="T17" fmla="*/ 0 h 19"/>
                <a:gd name="T18" fmla="*/ 3 w 104"/>
                <a:gd name="T19" fmla="*/ 9 h 19"/>
                <a:gd name="T20" fmla="*/ 5 w 104"/>
                <a:gd name="T21" fmla="*/ 11 h 19"/>
                <a:gd name="T22" fmla="*/ 10 w 104"/>
                <a:gd name="T23" fmla="*/ 12 h 19"/>
                <a:gd name="T24" fmla="*/ 19 w 104"/>
                <a:gd name="T25" fmla="*/ 14 h 19"/>
                <a:gd name="T26" fmla="*/ 31 w 104"/>
                <a:gd name="T27" fmla="*/ 16 h 19"/>
                <a:gd name="T28" fmla="*/ 44 w 104"/>
                <a:gd name="T29" fmla="*/ 19 h 19"/>
                <a:gd name="T30" fmla="*/ 62 w 104"/>
                <a:gd name="T31" fmla="*/ 19 h 19"/>
                <a:gd name="T32" fmla="*/ 83 w 104"/>
                <a:gd name="T33" fmla="*/ 18 h 19"/>
                <a:gd name="T34" fmla="*/ 104 w 104"/>
                <a:gd name="T35" fmla="*/ 14 h 19"/>
                <a:gd name="T36" fmla="*/ 101 w 104"/>
                <a:gd name="T37" fmla="*/ 8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19"/>
                <a:gd name="T59" fmla="*/ 104 w 104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19">
                  <a:moveTo>
                    <a:pt x="101" y="8"/>
                  </a:moveTo>
                  <a:lnTo>
                    <a:pt x="99" y="8"/>
                  </a:lnTo>
                  <a:lnTo>
                    <a:pt x="91" y="9"/>
                  </a:lnTo>
                  <a:lnTo>
                    <a:pt x="79" y="9"/>
                  </a:lnTo>
                  <a:lnTo>
                    <a:pt x="65" y="11"/>
                  </a:lnTo>
                  <a:lnTo>
                    <a:pt x="49" y="9"/>
                  </a:lnTo>
                  <a:lnTo>
                    <a:pt x="33" y="8"/>
                  </a:lnTo>
                  <a:lnTo>
                    <a:pt x="16" y="5"/>
                  </a:lnTo>
                  <a:lnTo>
                    <a:pt x="0" y="0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0" y="12"/>
                  </a:lnTo>
                  <a:lnTo>
                    <a:pt x="19" y="14"/>
                  </a:lnTo>
                  <a:lnTo>
                    <a:pt x="31" y="16"/>
                  </a:lnTo>
                  <a:lnTo>
                    <a:pt x="44" y="19"/>
                  </a:lnTo>
                  <a:lnTo>
                    <a:pt x="62" y="19"/>
                  </a:lnTo>
                  <a:lnTo>
                    <a:pt x="83" y="18"/>
                  </a:lnTo>
                  <a:lnTo>
                    <a:pt x="104" y="14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1" name="Freeform 50">
              <a:extLst>
                <a:ext uri="{FF2B5EF4-FFF2-40B4-BE49-F238E27FC236}">
                  <a16:creationId xmlns:a16="http://schemas.microsoft.com/office/drawing/2014/main" id="{DD2379BA-AF84-47AF-A9E1-9202E0A915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2" y="1479"/>
              <a:ext cx="11" cy="24"/>
            </a:xfrm>
            <a:custGeom>
              <a:avLst/>
              <a:gdLst>
                <a:gd name="T0" fmla="*/ 20 w 20"/>
                <a:gd name="T1" fmla="*/ 2 h 49"/>
                <a:gd name="T2" fmla="*/ 5 w 20"/>
                <a:gd name="T3" fmla="*/ 49 h 49"/>
                <a:gd name="T4" fmla="*/ 0 w 20"/>
                <a:gd name="T5" fmla="*/ 46 h 49"/>
                <a:gd name="T6" fmla="*/ 9 w 20"/>
                <a:gd name="T7" fmla="*/ 0 h 49"/>
                <a:gd name="T8" fmla="*/ 20 w 20"/>
                <a:gd name="T9" fmla="*/ 2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9"/>
                <a:gd name="T17" fmla="*/ 20 w 2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9">
                  <a:moveTo>
                    <a:pt x="20" y="2"/>
                  </a:moveTo>
                  <a:lnTo>
                    <a:pt x="5" y="49"/>
                  </a:lnTo>
                  <a:lnTo>
                    <a:pt x="0" y="46"/>
                  </a:lnTo>
                  <a:lnTo>
                    <a:pt x="9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2" name="Freeform 51">
              <a:extLst>
                <a:ext uri="{FF2B5EF4-FFF2-40B4-BE49-F238E27FC236}">
                  <a16:creationId xmlns:a16="http://schemas.microsoft.com/office/drawing/2014/main" id="{EB52C7FC-F8B9-4B44-A596-5E7432085B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7" y="1480"/>
              <a:ext cx="11" cy="24"/>
            </a:xfrm>
            <a:custGeom>
              <a:avLst/>
              <a:gdLst>
                <a:gd name="T0" fmla="*/ 0 w 22"/>
                <a:gd name="T1" fmla="*/ 4 h 49"/>
                <a:gd name="T2" fmla="*/ 16 w 22"/>
                <a:gd name="T3" fmla="*/ 49 h 49"/>
                <a:gd name="T4" fmla="*/ 22 w 22"/>
                <a:gd name="T5" fmla="*/ 45 h 49"/>
                <a:gd name="T6" fmla="*/ 10 w 22"/>
                <a:gd name="T7" fmla="*/ 0 h 49"/>
                <a:gd name="T8" fmla="*/ 0 w 22"/>
                <a:gd name="T9" fmla="*/ 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9"/>
                <a:gd name="T17" fmla="*/ 22 w 2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9">
                  <a:moveTo>
                    <a:pt x="0" y="4"/>
                  </a:moveTo>
                  <a:lnTo>
                    <a:pt x="16" y="49"/>
                  </a:lnTo>
                  <a:lnTo>
                    <a:pt x="22" y="45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3" name="Freeform 52">
              <a:extLst>
                <a:ext uri="{FF2B5EF4-FFF2-40B4-BE49-F238E27FC236}">
                  <a16:creationId xmlns:a16="http://schemas.microsoft.com/office/drawing/2014/main" id="{71F71994-B06D-41B3-9CB1-08CBF77089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518"/>
              <a:ext cx="6" cy="7"/>
            </a:xfrm>
            <a:custGeom>
              <a:avLst/>
              <a:gdLst>
                <a:gd name="T0" fmla="*/ 7 w 13"/>
                <a:gd name="T1" fmla="*/ 13 h 13"/>
                <a:gd name="T2" fmla="*/ 9 w 13"/>
                <a:gd name="T3" fmla="*/ 12 h 13"/>
                <a:gd name="T4" fmla="*/ 12 w 13"/>
                <a:gd name="T5" fmla="*/ 11 h 13"/>
                <a:gd name="T6" fmla="*/ 13 w 13"/>
                <a:gd name="T7" fmla="*/ 9 h 13"/>
                <a:gd name="T8" fmla="*/ 13 w 13"/>
                <a:gd name="T9" fmla="*/ 7 h 13"/>
                <a:gd name="T10" fmla="*/ 12 w 13"/>
                <a:gd name="T11" fmla="*/ 4 h 13"/>
                <a:gd name="T12" fmla="*/ 10 w 13"/>
                <a:gd name="T13" fmla="*/ 2 h 13"/>
                <a:gd name="T14" fmla="*/ 8 w 13"/>
                <a:gd name="T15" fmla="*/ 1 h 13"/>
                <a:gd name="T16" fmla="*/ 6 w 13"/>
                <a:gd name="T17" fmla="*/ 0 h 13"/>
                <a:gd name="T18" fmla="*/ 4 w 13"/>
                <a:gd name="T19" fmla="*/ 1 h 13"/>
                <a:gd name="T20" fmla="*/ 1 w 13"/>
                <a:gd name="T21" fmla="*/ 2 h 13"/>
                <a:gd name="T22" fmla="*/ 0 w 13"/>
                <a:gd name="T23" fmla="*/ 4 h 13"/>
                <a:gd name="T24" fmla="*/ 0 w 13"/>
                <a:gd name="T25" fmla="*/ 7 h 13"/>
                <a:gd name="T26" fmla="*/ 1 w 13"/>
                <a:gd name="T27" fmla="*/ 9 h 13"/>
                <a:gd name="T28" fmla="*/ 2 w 13"/>
                <a:gd name="T29" fmla="*/ 11 h 13"/>
                <a:gd name="T30" fmla="*/ 5 w 13"/>
                <a:gd name="T31" fmla="*/ 12 h 13"/>
                <a:gd name="T32" fmla="*/ 7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154" name="Group 70">
            <a:extLst>
              <a:ext uri="{FF2B5EF4-FFF2-40B4-BE49-F238E27FC236}">
                <a16:creationId xmlns:a16="http://schemas.microsoft.com/office/drawing/2014/main" id="{D7809B97-3EE9-4362-854D-64EF182087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61426" y="3105910"/>
            <a:ext cx="676607" cy="317365"/>
            <a:chOff x="4122" y="1185"/>
            <a:chExt cx="1150" cy="461"/>
          </a:xfrm>
        </p:grpSpPr>
        <p:sp>
          <p:nvSpPr>
            <p:cNvPr id="155" name="Freeform 71">
              <a:extLst>
                <a:ext uri="{FF2B5EF4-FFF2-40B4-BE49-F238E27FC236}">
                  <a16:creationId xmlns:a16="http://schemas.microsoft.com/office/drawing/2014/main" id="{3D33D8D1-4A20-484A-8A70-A55D2ECF22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9" y="1543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5 h 156"/>
                <a:gd name="T4" fmla="*/ 110 w 156"/>
                <a:gd name="T5" fmla="*/ 150 h 156"/>
                <a:gd name="T6" fmla="*/ 124 w 156"/>
                <a:gd name="T7" fmla="*/ 142 h 156"/>
                <a:gd name="T8" fmla="*/ 135 w 156"/>
                <a:gd name="T9" fmla="*/ 133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2 h 156"/>
                <a:gd name="T16" fmla="*/ 156 w 156"/>
                <a:gd name="T17" fmla="*/ 76 h 156"/>
                <a:gd name="T18" fmla="*/ 155 w 156"/>
                <a:gd name="T19" fmla="*/ 60 h 156"/>
                <a:gd name="T20" fmla="*/ 150 w 156"/>
                <a:gd name="T21" fmla="*/ 46 h 156"/>
                <a:gd name="T22" fmla="*/ 142 w 156"/>
                <a:gd name="T23" fmla="*/ 34 h 156"/>
                <a:gd name="T24" fmla="*/ 133 w 156"/>
                <a:gd name="T25" fmla="*/ 22 h 156"/>
                <a:gd name="T26" fmla="*/ 121 w 156"/>
                <a:gd name="T27" fmla="*/ 13 h 156"/>
                <a:gd name="T28" fmla="*/ 107 w 156"/>
                <a:gd name="T29" fmla="*/ 6 h 156"/>
                <a:gd name="T30" fmla="*/ 92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6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6 h 156"/>
                <a:gd name="T44" fmla="*/ 6 w 156"/>
                <a:gd name="T45" fmla="*/ 50 h 156"/>
                <a:gd name="T46" fmla="*/ 1 w 156"/>
                <a:gd name="T47" fmla="*/ 64 h 156"/>
                <a:gd name="T48" fmla="*/ 0 w 156"/>
                <a:gd name="T49" fmla="*/ 80 h 156"/>
                <a:gd name="T50" fmla="*/ 3 w 156"/>
                <a:gd name="T51" fmla="*/ 96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5 h 156"/>
                <a:gd name="T58" fmla="*/ 36 w 156"/>
                <a:gd name="T59" fmla="*/ 144 h 156"/>
                <a:gd name="T60" fmla="*/ 50 w 156"/>
                <a:gd name="T61" fmla="*/ 150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5"/>
                  </a:lnTo>
                  <a:lnTo>
                    <a:pt x="110" y="150"/>
                  </a:lnTo>
                  <a:lnTo>
                    <a:pt x="124" y="142"/>
                  </a:lnTo>
                  <a:lnTo>
                    <a:pt x="135" y="133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2"/>
                  </a:lnTo>
                  <a:lnTo>
                    <a:pt x="156" y="76"/>
                  </a:lnTo>
                  <a:lnTo>
                    <a:pt x="155" y="60"/>
                  </a:lnTo>
                  <a:lnTo>
                    <a:pt x="150" y="46"/>
                  </a:lnTo>
                  <a:lnTo>
                    <a:pt x="142" y="34"/>
                  </a:lnTo>
                  <a:lnTo>
                    <a:pt x="133" y="22"/>
                  </a:lnTo>
                  <a:lnTo>
                    <a:pt x="121" y="13"/>
                  </a:lnTo>
                  <a:lnTo>
                    <a:pt x="107" y="6"/>
                  </a:lnTo>
                  <a:lnTo>
                    <a:pt x="92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6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6"/>
                  </a:lnTo>
                  <a:lnTo>
                    <a:pt x="6" y="50"/>
                  </a:lnTo>
                  <a:lnTo>
                    <a:pt x="1" y="64"/>
                  </a:lnTo>
                  <a:lnTo>
                    <a:pt x="0" y="80"/>
                  </a:lnTo>
                  <a:lnTo>
                    <a:pt x="3" y="96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5"/>
                  </a:lnTo>
                  <a:lnTo>
                    <a:pt x="36" y="144"/>
                  </a:lnTo>
                  <a:lnTo>
                    <a:pt x="50" y="150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6" name="Freeform 72">
              <a:extLst>
                <a:ext uri="{FF2B5EF4-FFF2-40B4-BE49-F238E27FC236}">
                  <a16:creationId xmlns:a16="http://schemas.microsoft.com/office/drawing/2014/main" id="{FCBF6961-0B6F-45E7-A7C8-1AC4678AD5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45" y="1559"/>
              <a:ext cx="46" cy="46"/>
            </a:xfrm>
            <a:custGeom>
              <a:avLst/>
              <a:gdLst>
                <a:gd name="T0" fmla="*/ 47 w 92"/>
                <a:gd name="T1" fmla="*/ 94 h 94"/>
                <a:gd name="T2" fmla="*/ 56 w 92"/>
                <a:gd name="T3" fmla="*/ 92 h 94"/>
                <a:gd name="T4" fmla="*/ 65 w 92"/>
                <a:gd name="T5" fmla="*/ 90 h 94"/>
                <a:gd name="T6" fmla="*/ 72 w 92"/>
                <a:gd name="T7" fmla="*/ 86 h 94"/>
                <a:gd name="T8" fmla="*/ 79 w 92"/>
                <a:gd name="T9" fmla="*/ 80 h 94"/>
                <a:gd name="T10" fmla="*/ 85 w 92"/>
                <a:gd name="T11" fmla="*/ 73 h 94"/>
                <a:gd name="T12" fmla="*/ 88 w 92"/>
                <a:gd name="T13" fmla="*/ 65 h 94"/>
                <a:gd name="T14" fmla="*/ 92 w 92"/>
                <a:gd name="T15" fmla="*/ 56 h 94"/>
                <a:gd name="T16" fmla="*/ 92 w 92"/>
                <a:gd name="T17" fmla="*/ 46 h 94"/>
                <a:gd name="T18" fmla="*/ 91 w 92"/>
                <a:gd name="T19" fmla="*/ 37 h 94"/>
                <a:gd name="T20" fmla="*/ 88 w 92"/>
                <a:gd name="T21" fmla="*/ 28 h 94"/>
                <a:gd name="T22" fmla="*/ 84 w 92"/>
                <a:gd name="T23" fmla="*/ 20 h 94"/>
                <a:gd name="T24" fmla="*/ 78 w 92"/>
                <a:gd name="T25" fmla="*/ 13 h 94"/>
                <a:gd name="T26" fmla="*/ 71 w 92"/>
                <a:gd name="T27" fmla="*/ 8 h 94"/>
                <a:gd name="T28" fmla="*/ 63 w 92"/>
                <a:gd name="T29" fmla="*/ 4 h 94"/>
                <a:gd name="T30" fmla="*/ 54 w 92"/>
                <a:gd name="T31" fmla="*/ 1 h 94"/>
                <a:gd name="T32" fmla="*/ 44 w 92"/>
                <a:gd name="T33" fmla="*/ 0 h 94"/>
                <a:gd name="T34" fmla="*/ 35 w 92"/>
                <a:gd name="T35" fmla="*/ 1 h 94"/>
                <a:gd name="T36" fmla="*/ 26 w 92"/>
                <a:gd name="T37" fmla="*/ 5 h 94"/>
                <a:gd name="T38" fmla="*/ 19 w 92"/>
                <a:gd name="T39" fmla="*/ 9 h 94"/>
                <a:gd name="T40" fmla="*/ 12 w 92"/>
                <a:gd name="T41" fmla="*/ 15 h 94"/>
                <a:gd name="T42" fmla="*/ 6 w 92"/>
                <a:gd name="T43" fmla="*/ 22 h 94"/>
                <a:gd name="T44" fmla="*/ 3 w 92"/>
                <a:gd name="T45" fmla="*/ 30 h 94"/>
                <a:gd name="T46" fmla="*/ 0 w 92"/>
                <a:gd name="T47" fmla="*/ 39 h 94"/>
                <a:gd name="T48" fmla="*/ 0 w 92"/>
                <a:gd name="T49" fmla="*/ 49 h 94"/>
                <a:gd name="T50" fmla="*/ 1 w 92"/>
                <a:gd name="T51" fmla="*/ 58 h 94"/>
                <a:gd name="T52" fmla="*/ 3 w 92"/>
                <a:gd name="T53" fmla="*/ 67 h 94"/>
                <a:gd name="T54" fmla="*/ 8 w 92"/>
                <a:gd name="T55" fmla="*/ 74 h 94"/>
                <a:gd name="T56" fmla="*/ 13 w 92"/>
                <a:gd name="T57" fmla="*/ 81 h 94"/>
                <a:gd name="T58" fmla="*/ 20 w 92"/>
                <a:gd name="T59" fmla="*/ 87 h 94"/>
                <a:gd name="T60" fmla="*/ 28 w 92"/>
                <a:gd name="T61" fmla="*/ 90 h 94"/>
                <a:gd name="T62" fmla="*/ 38 w 92"/>
                <a:gd name="T63" fmla="*/ 94 h 94"/>
                <a:gd name="T64" fmla="*/ 47 w 92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94"/>
                <a:gd name="T101" fmla="*/ 92 w 92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94">
                  <a:moveTo>
                    <a:pt x="47" y="94"/>
                  </a:moveTo>
                  <a:lnTo>
                    <a:pt x="56" y="92"/>
                  </a:lnTo>
                  <a:lnTo>
                    <a:pt x="65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88" y="65"/>
                  </a:lnTo>
                  <a:lnTo>
                    <a:pt x="92" y="5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8"/>
                  </a:lnTo>
                  <a:lnTo>
                    <a:pt x="84" y="20"/>
                  </a:lnTo>
                  <a:lnTo>
                    <a:pt x="78" y="13"/>
                  </a:lnTo>
                  <a:lnTo>
                    <a:pt x="71" y="8"/>
                  </a:lnTo>
                  <a:lnTo>
                    <a:pt x="63" y="4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6" y="5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6" y="22"/>
                  </a:lnTo>
                  <a:lnTo>
                    <a:pt x="3" y="30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1" y="58"/>
                  </a:lnTo>
                  <a:lnTo>
                    <a:pt x="3" y="67"/>
                  </a:lnTo>
                  <a:lnTo>
                    <a:pt x="8" y="74"/>
                  </a:lnTo>
                  <a:lnTo>
                    <a:pt x="13" y="81"/>
                  </a:lnTo>
                  <a:lnTo>
                    <a:pt x="20" y="87"/>
                  </a:lnTo>
                  <a:lnTo>
                    <a:pt x="28" y="90"/>
                  </a:lnTo>
                  <a:lnTo>
                    <a:pt x="38" y="94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7" name="Freeform 73">
              <a:extLst>
                <a:ext uri="{FF2B5EF4-FFF2-40B4-BE49-F238E27FC236}">
                  <a16:creationId xmlns:a16="http://schemas.microsoft.com/office/drawing/2014/main" id="{9E724370-E9A4-4CD7-8CF0-2374CC90BF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4" y="1545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4 h 156"/>
                <a:gd name="T4" fmla="*/ 110 w 156"/>
                <a:gd name="T5" fmla="*/ 149 h 156"/>
                <a:gd name="T6" fmla="*/ 124 w 156"/>
                <a:gd name="T7" fmla="*/ 141 h 156"/>
                <a:gd name="T8" fmla="*/ 135 w 156"/>
                <a:gd name="T9" fmla="*/ 132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3 h 156"/>
                <a:gd name="T16" fmla="*/ 156 w 156"/>
                <a:gd name="T17" fmla="*/ 77 h 156"/>
                <a:gd name="T18" fmla="*/ 154 w 156"/>
                <a:gd name="T19" fmla="*/ 61 h 156"/>
                <a:gd name="T20" fmla="*/ 149 w 156"/>
                <a:gd name="T21" fmla="*/ 46 h 156"/>
                <a:gd name="T22" fmla="*/ 141 w 156"/>
                <a:gd name="T23" fmla="*/ 33 h 156"/>
                <a:gd name="T24" fmla="*/ 132 w 156"/>
                <a:gd name="T25" fmla="*/ 22 h 156"/>
                <a:gd name="T26" fmla="*/ 120 w 156"/>
                <a:gd name="T27" fmla="*/ 12 h 156"/>
                <a:gd name="T28" fmla="*/ 106 w 156"/>
                <a:gd name="T29" fmla="*/ 5 h 156"/>
                <a:gd name="T30" fmla="*/ 93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7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5 h 156"/>
                <a:gd name="T44" fmla="*/ 6 w 156"/>
                <a:gd name="T45" fmla="*/ 49 h 156"/>
                <a:gd name="T46" fmla="*/ 2 w 156"/>
                <a:gd name="T47" fmla="*/ 64 h 156"/>
                <a:gd name="T48" fmla="*/ 0 w 156"/>
                <a:gd name="T49" fmla="*/ 80 h 156"/>
                <a:gd name="T50" fmla="*/ 3 w 156"/>
                <a:gd name="T51" fmla="*/ 95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4 h 156"/>
                <a:gd name="T58" fmla="*/ 36 w 156"/>
                <a:gd name="T59" fmla="*/ 144 h 156"/>
                <a:gd name="T60" fmla="*/ 50 w 156"/>
                <a:gd name="T61" fmla="*/ 151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4"/>
                  </a:lnTo>
                  <a:lnTo>
                    <a:pt x="110" y="149"/>
                  </a:lnTo>
                  <a:lnTo>
                    <a:pt x="124" y="141"/>
                  </a:lnTo>
                  <a:lnTo>
                    <a:pt x="135" y="132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3"/>
                  </a:lnTo>
                  <a:lnTo>
                    <a:pt x="156" y="77"/>
                  </a:lnTo>
                  <a:lnTo>
                    <a:pt x="154" y="61"/>
                  </a:lnTo>
                  <a:lnTo>
                    <a:pt x="149" y="46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3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7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3" y="95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4"/>
                  </a:lnTo>
                  <a:lnTo>
                    <a:pt x="36" y="144"/>
                  </a:lnTo>
                  <a:lnTo>
                    <a:pt x="50" y="151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8" name="Freeform 74">
              <a:extLst>
                <a:ext uri="{FF2B5EF4-FFF2-40B4-BE49-F238E27FC236}">
                  <a16:creationId xmlns:a16="http://schemas.microsoft.com/office/drawing/2014/main" id="{14CE1290-2D7E-4205-8BAE-05E4153CA1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97" y="1517"/>
              <a:ext cx="15" cy="17"/>
            </a:xfrm>
            <a:custGeom>
              <a:avLst/>
              <a:gdLst>
                <a:gd name="T0" fmla="*/ 17 w 32"/>
                <a:gd name="T1" fmla="*/ 35 h 35"/>
                <a:gd name="T2" fmla="*/ 22 w 32"/>
                <a:gd name="T3" fmla="*/ 34 h 35"/>
                <a:gd name="T4" fmla="*/ 27 w 32"/>
                <a:gd name="T5" fmla="*/ 29 h 35"/>
                <a:gd name="T6" fmla="*/ 30 w 32"/>
                <a:gd name="T7" fmla="*/ 24 h 35"/>
                <a:gd name="T8" fmla="*/ 32 w 32"/>
                <a:gd name="T9" fmla="*/ 17 h 35"/>
                <a:gd name="T10" fmla="*/ 30 w 32"/>
                <a:gd name="T11" fmla="*/ 11 h 35"/>
                <a:gd name="T12" fmla="*/ 27 w 32"/>
                <a:gd name="T13" fmla="*/ 5 h 35"/>
                <a:gd name="T14" fmla="*/ 22 w 32"/>
                <a:gd name="T15" fmla="*/ 1 h 35"/>
                <a:gd name="T16" fmla="*/ 15 w 32"/>
                <a:gd name="T17" fmla="*/ 0 h 35"/>
                <a:gd name="T18" fmla="*/ 9 w 32"/>
                <a:gd name="T19" fmla="*/ 1 h 35"/>
                <a:gd name="T20" fmla="*/ 4 w 32"/>
                <a:gd name="T21" fmla="*/ 5 h 35"/>
                <a:gd name="T22" fmla="*/ 0 w 32"/>
                <a:gd name="T23" fmla="*/ 11 h 35"/>
                <a:gd name="T24" fmla="*/ 0 w 32"/>
                <a:gd name="T25" fmla="*/ 17 h 35"/>
                <a:gd name="T26" fmla="*/ 2 w 32"/>
                <a:gd name="T27" fmla="*/ 24 h 35"/>
                <a:gd name="T28" fmla="*/ 5 w 32"/>
                <a:gd name="T29" fmla="*/ 30 h 35"/>
                <a:gd name="T30" fmla="*/ 10 w 32"/>
                <a:gd name="T31" fmla="*/ 34 h 35"/>
                <a:gd name="T32" fmla="*/ 17 w 32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7" y="35"/>
                  </a:moveTo>
                  <a:lnTo>
                    <a:pt x="22" y="34"/>
                  </a:lnTo>
                  <a:lnTo>
                    <a:pt x="27" y="29"/>
                  </a:lnTo>
                  <a:lnTo>
                    <a:pt x="30" y="24"/>
                  </a:lnTo>
                  <a:lnTo>
                    <a:pt x="32" y="17"/>
                  </a:lnTo>
                  <a:lnTo>
                    <a:pt x="30" y="11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30"/>
                  </a:lnTo>
                  <a:lnTo>
                    <a:pt x="10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9" name="Freeform 75">
              <a:extLst>
                <a:ext uri="{FF2B5EF4-FFF2-40B4-BE49-F238E27FC236}">
                  <a16:creationId xmlns:a16="http://schemas.microsoft.com/office/drawing/2014/main" id="{F140DAA1-ABCD-4F82-A558-66CBA13C3B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18" y="1531"/>
              <a:ext cx="15" cy="18"/>
            </a:xfrm>
            <a:custGeom>
              <a:avLst/>
              <a:gdLst>
                <a:gd name="T0" fmla="*/ 16 w 31"/>
                <a:gd name="T1" fmla="*/ 36 h 36"/>
                <a:gd name="T2" fmla="*/ 23 w 31"/>
                <a:gd name="T3" fmla="*/ 33 h 36"/>
                <a:gd name="T4" fmla="*/ 27 w 31"/>
                <a:gd name="T5" fmla="*/ 30 h 36"/>
                <a:gd name="T6" fmla="*/ 31 w 31"/>
                <a:gd name="T7" fmla="*/ 24 h 36"/>
                <a:gd name="T8" fmla="*/ 31 w 31"/>
                <a:gd name="T9" fmla="*/ 17 h 36"/>
                <a:gd name="T10" fmla="*/ 30 w 31"/>
                <a:gd name="T11" fmla="*/ 10 h 36"/>
                <a:gd name="T12" fmla="*/ 26 w 31"/>
                <a:gd name="T13" fmla="*/ 5 h 36"/>
                <a:gd name="T14" fmla="*/ 22 w 31"/>
                <a:gd name="T15" fmla="*/ 1 h 36"/>
                <a:gd name="T16" fmla="*/ 15 w 31"/>
                <a:gd name="T17" fmla="*/ 0 h 36"/>
                <a:gd name="T18" fmla="*/ 9 w 31"/>
                <a:gd name="T19" fmla="*/ 1 h 36"/>
                <a:gd name="T20" fmla="*/ 4 w 31"/>
                <a:gd name="T21" fmla="*/ 6 h 36"/>
                <a:gd name="T22" fmla="*/ 1 w 31"/>
                <a:gd name="T23" fmla="*/ 12 h 36"/>
                <a:gd name="T24" fmla="*/ 0 w 31"/>
                <a:gd name="T25" fmla="*/ 18 h 36"/>
                <a:gd name="T26" fmla="*/ 1 w 31"/>
                <a:gd name="T27" fmla="*/ 25 h 36"/>
                <a:gd name="T28" fmla="*/ 4 w 31"/>
                <a:gd name="T29" fmla="*/ 30 h 36"/>
                <a:gd name="T30" fmla="*/ 9 w 31"/>
                <a:gd name="T31" fmla="*/ 35 h 36"/>
                <a:gd name="T32" fmla="*/ 16 w 31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6"/>
                <a:gd name="T53" fmla="*/ 31 w 3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6">
                  <a:moveTo>
                    <a:pt x="16" y="36"/>
                  </a:moveTo>
                  <a:lnTo>
                    <a:pt x="23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1" y="17"/>
                  </a:lnTo>
                  <a:lnTo>
                    <a:pt x="30" y="10"/>
                  </a:lnTo>
                  <a:lnTo>
                    <a:pt x="26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6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0" name="Freeform 76">
              <a:extLst>
                <a:ext uri="{FF2B5EF4-FFF2-40B4-BE49-F238E27FC236}">
                  <a16:creationId xmlns:a16="http://schemas.microsoft.com/office/drawing/2014/main" id="{6D083B44-6F60-4406-85ED-BF7E1FA49F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4" y="1532"/>
              <a:ext cx="16" cy="18"/>
            </a:xfrm>
            <a:custGeom>
              <a:avLst/>
              <a:gdLst>
                <a:gd name="T0" fmla="*/ 17 w 33"/>
                <a:gd name="T1" fmla="*/ 36 h 36"/>
                <a:gd name="T2" fmla="*/ 11 w 33"/>
                <a:gd name="T3" fmla="*/ 35 h 36"/>
                <a:gd name="T4" fmla="*/ 5 w 33"/>
                <a:gd name="T5" fmla="*/ 30 h 36"/>
                <a:gd name="T6" fmla="*/ 2 w 33"/>
                <a:gd name="T7" fmla="*/ 26 h 36"/>
                <a:gd name="T8" fmla="*/ 0 w 33"/>
                <a:gd name="T9" fmla="*/ 19 h 36"/>
                <a:gd name="T10" fmla="*/ 2 w 33"/>
                <a:gd name="T11" fmla="*/ 12 h 36"/>
                <a:gd name="T12" fmla="*/ 5 w 33"/>
                <a:gd name="T13" fmla="*/ 6 h 36"/>
                <a:gd name="T14" fmla="*/ 10 w 33"/>
                <a:gd name="T15" fmla="*/ 3 h 36"/>
                <a:gd name="T16" fmla="*/ 17 w 33"/>
                <a:gd name="T17" fmla="*/ 0 h 36"/>
                <a:gd name="T18" fmla="*/ 22 w 33"/>
                <a:gd name="T19" fmla="*/ 1 h 36"/>
                <a:gd name="T20" fmla="*/ 28 w 33"/>
                <a:gd name="T21" fmla="*/ 5 h 36"/>
                <a:gd name="T22" fmla="*/ 32 w 33"/>
                <a:gd name="T23" fmla="*/ 11 h 36"/>
                <a:gd name="T24" fmla="*/ 33 w 33"/>
                <a:gd name="T25" fmla="*/ 18 h 36"/>
                <a:gd name="T26" fmla="*/ 32 w 33"/>
                <a:gd name="T27" fmla="*/ 24 h 36"/>
                <a:gd name="T28" fmla="*/ 28 w 33"/>
                <a:gd name="T29" fmla="*/ 30 h 36"/>
                <a:gd name="T30" fmla="*/ 23 w 33"/>
                <a:gd name="T31" fmla="*/ 35 h 36"/>
                <a:gd name="T32" fmla="*/ 17 w 33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6"/>
                <a:gd name="T53" fmla="*/ 33 w 3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6">
                  <a:moveTo>
                    <a:pt x="17" y="36"/>
                  </a:moveTo>
                  <a:lnTo>
                    <a:pt x="11" y="35"/>
                  </a:lnTo>
                  <a:lnTo>
                    <a:pt x="5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8" y="5"/>
                  </a:lnTo>
                  <a:lnTo>
                    <a:pt x="32" y="11"/>
                  </a:lnTo>
                  <a:lnTo>
                    <a:pt x="33" y="18"/>
                  </a:lnTo>
                  <a:lnTo>
                    <a:pt x="32" y="24"/>
                  </a:lnTo>
                  <a:lnTo>
                    <a:pt x="28" y="30"/>
                  </a:lnTo>
                  <a:lnTo>
                    <a:pt x="23" y="35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1" name="Freeform 77">
              <a:extLst>
                <a:ext uri="{FF2B5EF4-FFF2-40B4-BE49-F238E27FC236}">
                  <a16:creationId xmlns:a16="http://schemas.microsoft.com/office/drawing/2014/main" id="{49BBA605-B338-4F04-821F-A2C228D4A9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54" y="1543"/>
              <a:ext cx="16" cy="17"/>
            </a:xfrm>
            <a:custGeom>
              <a:avLst/>
              <a:gdLst>
                <a:gd name="T0" fmla="*/ 17 w 33"/>
                <a:gd name="T1" fmla="*/ 35 h 35"/>
                <a:gd name="T2" fmla="*/ 10 w 33"/>
                <a:gd name="T3" fmla="*/ 34 h 35"/>
                <a:gd name="T4" fmla="*/ 5 w 33"/>
                <a:gd name="T5" fmla="*/ 30 h 35"/>
                <a:gd name="T6" fmla="*/ 2 w 33"/>
                <a:gd name="T7" fmla="*/ 24 h 35"/>
                <a:gd name="T8" fmla="*/ 0 w 33"/>
                <a:gd name="T9" fmla="*/ 17 h 35"/>
                <a:gd name="T10" fmla="*/ 2 w 33"/>
                <a:gd name="T11" fmla="*/ 11 h 35"/>
                <a:gd name="T12" fmla="*/ 5 w 33"/>
                <a:gd name="T13" fmla="*/ 5 h 35"/>
                <a:gd name="T14" fmla="*/ 10 w 33"/>
                <a:gd name="T15" fmla="*/ 1 h 35"/>
                <a:gd name="T16" fmla="*/ 15 w 33"/>
                <a:gd name="T17" fmla="*/ 0 h 35"/>
                <a:gd name="T18" fmla="*/ 22 w 33"/>
                <a:gd name="T19" fmla="*/ 1 h 35"/>
                <a:gd name="T20" fmla="*/ 27 w 33"/>
                <a:gd name="T21" fmla="*/ 5 h 35"/>
                <a:gd name="T22" fmla="*/ 30 w 33"/>
                <a:gd name="T23" fmla="*/ 9 h 35"/>
                <a:gd name="T24" fmla="*/ 33 w 33"/>
                <a:gd name="T25" fmla="*/ 16 h 35"/>
                <a:gd name="T26" fmla="*/ 31 w 33"/>
                <a:gd name="T27" fmla="*/ 23 h 35"/>
                <a:gd name="T28" fmla="*/ 28 w 33"/>
                <a:gd name="T29" fmla="*/ 29 h 35"/>
                <a:gd name="T30" fmla="*/ 23 w 33"/>
                <a:gd name="T31" fmla="*/ 34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10" y="34"/>
                  </a:lnTo>
                  <a:lnTo>
                    <a:pt x="5" y="30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3" y="16"/>
                  </a:lnTo>
                  <a:lnTo>
                    <a:pt x="31" y="23"/>
                  </a:lnTo>
                  <a:lnTo>
                    <a:pt x="28" y="29"/>
                  </a:lnTo>
                  <a:lnTo>
                    <a:pt x="23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09FBD68F-7E9E-426C-8491-FEC6280611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3" y="1554"/>
              <a:ext cx="48" cy="86"/>
            </a:xfrm>
            <a:custGeom>
              <a:avLst/>
              <a:gdLst>
                <a:gd name="T0" fmla="*/ 79 w 96"/>
                <a:gd name="T1" fmla="*/ 90 h 173"/>
                <a:gd name="T2" fmla="*/ 73 w 96"/>
                <a:gd name="T3" fmla="*/ 91 h 173"/>
                <a:gd name="T4" fmla="*/ 68 w 96"/>
                <a:gd name="T5" fmla="*/ 95 h 173"/>
                <a:gd name="T6" fmla="*/ 65 w 96"/>
                <a:gd name="T7" fmla="*/ 99 h 173"/>
                <a:gd name="T8" fmla="*/ 65 w 96"/>
                <a:gd name="T9" fmla="*/ 106 h 173"/>
                <a:gd name="T10" fmla="*/ 65 w 96"/>
                <a:gd name="T11" fmla="*/ 115 h 173"/>
                <a:gd name="T12" fmla="*/ 57 w 96"/>
                <a:gd name="T13" fmla="*/ 111 h 173"/>
                <a:gd name="T14" fmla="*/ 56 w 96"/>
                <a:gd name="T15" fmla="*/ 62 h 173"/>
                <a:gd name="T16" fmla="*/ 73 w 96"/>
                <a:gd name="T17" fmla="*/ 0 h 173"/>
                <a:gd name="T18" fmla="*/ 33 w 96"/>
                <a:gd name="T19" fmla="*/ 16 h 173"/>
                <a:gd name="T20" fmla="*/ 37 w 96"/>
                <a:gd name="T21" fmla="*/ 58 h 173"/>
                <a:gd name="T22" fmla="*/ 14 w 96"/>
                <a:gd name="T23" fmla="*/ 24 h 173"/>
                <a:gd name="T24" fmla="*/ 3 w 96"/>
                <a:gd name="T25" fmla="*/ 33 h 173"/>
                <a:gd name="T26" fmla="*/ 37 w 96"/>
                <a:gd name="T27" fmla="*/ 63 h 173"/>
                <a:gd name="T28" fmla="*/ 42 w 96"/>
                <a:gd name="T29" fmla="*/ 112 h 173"/>
                <a:gd name="T30" fmla="*/ 30 w 96"/>
                <a:gd name="T31" fmla="*/ 118 h 173"/>
                <a:gd name="T32" fmla="*/ 30 w 96"/>
                <a:gd name="T33" fmla="*/ 107 h 173"/>
                <a:gd name="T34" fmla="*/ 29 w 96"/>
                <a:gd name="T35" fmla="*/ 100 h 173"/>
                <a:gd name="T36" fmla="*/ 26 w 96"/>
                <a:gd name="T37" fmla="*/ 96 h 173"/>
                <a:gd name="T38" fmla="*/ 21 w 96"/>
                <a:gd name="T39" fmla="*/ 92 h 173"/>
                <a:gd name="T40" fmla="*/ 15 w 96"/>
                <a:gd name="T41" fmla="*/ 91 h 173"/>
                <a:gd name="T42" fmla="*/ 10 w 96"/>
                <a:gd name="T43" fmla="*/ 92 h 173"/>
                <a:gd name="T44" fmla="*/ 5 w 96"/>
                <a:gd name="T45" fmla="*/ 96 h 173"/>
                <a:gd name="T46" fmla="*/ 2 w 96"/>
                <a:gd name="T47" fmla="*/ 101 h 173"/>
                <a:gd name="T48" fmla="*/ 0 w 96"/>
                <a:gd name="T49" fmla="*/ 108 h 173"/>
                <a:gd name="T50" fmla="*/ 2 w 96"/>
                <a:gd name="T51" fmla="*/ 157 h 173"/>
                <a:gd name="T52" fmla="*/ 3 w 96"/>
                <a:gd name="T53" fmla="*/ 164 h 173"/>
                <a:gd name="T54" fmla="*/ 6 w 96"/>
                <a:gd name="T55" fmla="*/ 168 h 173"/>
                <a:gd name="T56" fmla="*/ 11 w 96"/>
                <a:gd name="T57" fmla="*/ 172 h 173"/>
                <a:gd name="T58" fmla="*/ 17 w 96"/>
                <a:gd name="T59" fmla="*/ 173 h 173"/>
                <a:gd name="T60" fmla="*/ 22 w 96"/>
                <a:gd name="T61" fmla="*/ 172 h 173"/>
                <a:gd name="T62" fmla="*/ 28 w 96"/>
                <a:gd name="T63" fmla="*/ 167 h 173"/>
                <a:gd name="T64" fmla="*/ 30 w 96"/>
                <a:gd name="T65" fmla="*/ 162 h 173"/>
                <a:gd name="T66" fmla="*/ 32 w 96"/>
                <a:gd name="T67" fmla="*/ 156 h 173"/>
                <a:gd name="T68" fmla="*/ 32 w 96"/>
                <a:gd name="T69" fmla="*/ 136 h 173"/>
                <a:gd name="T70" fmla="*/ 65 w 96"/>
                <a:gd name="T71" fmla="*/ 136 h 173"/>
                <a:gd name="T72" fmla="*/ 66 w 96"/>
                <a:gd name="T73" fmla="*/ 156 h 173"/>
                <a:gd name="T74" fmla="*/ 67 w 96"/>
                <a:gd name="T75" fmla="*/ 162 h 173"/>
                <a:gd name="T76" fmla="*/ 71 w 96"/>
                <a:gd name="T77" fmla="*/ 167 h 173"/>
                <a:gd name="T78" fmla="*/ 75 w 96"/>
                <a:gd name="T79" fmla="*/ 171 h 173"/>
                <a:gd name="T80" fmla="*/ 81 w 96"/>
                <a:gd name="T81" fmla="*/ 172 h 173"/>
                <a:gd name="T82" fmla="*/ 87 w 96"/>
                <a:gd name="T83" fmla="*/ 171 h 173"/>
                <a:gd name="T84" fmla="*/ 91 w 96"/>
                <a:gd name="T85" fmla="*/ 166 h 173"/>
                <a:gd name="T86" fmla="*/ 95 w 96"/>
                <a:gd name="T87" fmla="*/ 161 h 173"/>
                <a:gd name="T88" fmla="*/ 96 w 96"/>
                <a:gd name="T89" fmla="*/ 154 h 173"/>
                <a:gd name="T90" fmla="*/ 95 w 96"/>
                <a:gd name="T91" fmla="*/ 106 h 173"/>
                <a:gd name="T92" fmla="*/ 94 w 96"/>
                <a:gd name="T93" fmla="*/ 99 h 173"/>
                <a:gd name="T94" fmla="*/ 90 w 96"/>
                <a:gd name="T95" fmla="*/ 95 h 173"/>
                <a:gd name="T96" fmla="*/ 86 w 96"/>
                <a:gd name="T97" fmla="*/ 91 h 173"/>
                <a:gd name="T98" fmla="*/ 79 w 96"/>
                <a:gd name="T99" fmla="*/ 90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73"/>
                <a:gd name="T152" fmla="*/ 96 w 96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73">
                  <a:moveTo>
                    <a:pt x="79" y="90"/>
                  </a:moveTo>
                  <a:lnTo>
                    <a:pt x="73" y="91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5" y="106"/>
                  </a:lnTo>
                  <a:lnTo>
                    <a:pt x="65" y="115"/>
                  </a:lnTo>
                  <a:lnTo>
                    <a:pt x="57" y="111"/>
                  </a:lnTo>
                  <a:lnTo>
                    <a:pt x="56" y="62"/>
                  </a:lnTo>
                  <a:lnTo>
                    <a:pt x="73" y="0"/>
                  </a:lnTo>
                  <a:lnTo>
                    <a:pt x="33" y="16"/>
                  </a:lnTo>
                  <a:lnTo>
                    <a:pt x="37" y="58"/>
                  </a:lnTo>
                  <a:lnTo>
                    <a:pt x="14" y="24"/>
                  </a:lnTo>
                  <a:lnTo>
                    <a:pt x="3" y="33"/>
                  </a:lnTo>
                  <a:lnTo>
                    <a:pt x="37" y="63"/>
                  </a:lnTo>
                  <a:lnTo>
                    <a:pt x="42" y="112"/>
                  </a:lnTo>
                  <a:lnTo>
                    <a:pt x="30" y="118"/>
                  </a:lnTo>
                  <a:lnTo>
                    <a:pt x="30" y="107"/>
                  </a:lnTo>
                  <a:lnTo>
                    <a:pt x="29" y="100"/>
                  </a:lnTo>
                  <a:lnTo>
                    <a:pt x="26" y="96"/>
                  </a:lnTo>
                  <a:lnTo>
                    <a:pt x="21" y="92"/>
                  </a:lnTo>
                  <a:lnTo>
                    <a:pt x="15" y="91"/>
                  </a:lnTo>
                  <a:lnTo>
                    <a:pt x="10" y="92"/>
                  </a:lnTo>
                  <a:lnTo>
                    <a:pt x="5" y="96"/>
                  </a:lnTo>
                  <a:lnTo>
                    <a:pt x="2" y="101"/>
                  </a:lnTo>
                  <a:lnTo>
                    <a:pt x="0" y="108"/>
                  </a:lnTo>
                  <a:lnTo>
                    <a:pt x="2" y="157"/>
                  </a:lnTo>
                  <a:lnTo>
                    <a:pt x="3" y="164"/>
                  </a:lnTo>
                  <a:lnTo>
                    <a:pt x="6" y="168"/>
                  </a:lnTo>
                  <a:lnTo>
                    <a:pt x="11" y="172"/>
                  </a:lnTo>
                  <a:lnTo>
                    <a:pt x="17" y="173"/>
                  </a:lnTo>
                  <a:lnTo>
                    <a:pt x="22" y="172"/>
                  </a:lnTo>
                  <a:lnTo>
                    <a:pt x="28" y="167"/>
                  </a:lnTo>
                  <a:lnTo>
                    <a:pt x="30" y="162"/>
                  </a:lnTo>
                  <a:lnTo>
                    <a:pt x="32" y="156"/>
                  </a:lnTo>
                  <a:lnTo>
                    <a:pt x="32" y="136"/>
                  </a:lnTo>
                  <a:lnTo>
                    <a:pt x="65" y="136"/>
                  </a:lnTo>
                  <a:lnTo>
                    <a:pt x="66" y="156"/>
                  </a:lnTo>
                  <a:lnTo>
                    <a:pt x="67" y="162"/>
                  </a:lnTo>
                  <a:lnTo>
                    <a:pt x="71" y="167"/>
                  </a:lnTo>
                  <a:lnTo>
                    <a:pt x="75" y="171"/>
                  </a:lnTo>
                  <a:lnTo>
                    <a:pt x="81" y="172"/>
                  </a:lnTo>
                  <a:lnTo>
                    <a:pt x="87" y="171"/>
                  </a:lnTo>
                  <a:lnTo>
                    <a:pt x="91" y="166"/>
                  </a:lnTo>
                  <a:lnTo>
                    <a:pt x="95" y="161"/>
                  </a:lnTo>
                  <a:lnTo>
                    <a:pt x="96" y="154"/>
                  </a:lnTo>
                  <a:lnTo>
                    <a:pt x="95" y="106"/>
                  </a:lnTo>
                  <a:lnTo>
                    <a:pt x="94" y="99"/>
                  </a:lnTo>
                  <a:lnTo>
                    <a:pt x="90" y="95"/>
                  </a:lnTo>
                  <a:lnTo>
                    <a:pt x="86" y="91"/>
                  </a:lnTo>
                  <a:lnTo>
                    <a:pt x="79" y="9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09D8EB90-293E-47DF-B625-5F0A301981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583"/>
              <a:ext cx="30" cy="53"/>
            </a:xfrm>
            <a:custGeom>
              <a:avLst/>
              <a:gdLst>
                <a:gd name="T0" fmla="*/ 49 w 60"/>
                <a:gd name="T1" fmla="*/ 54 h 106"/>
                <a:gd name="T2" fmla="*/ 46 w 60"/>
                <a:gd name="T3" fmla="*/ 55 h 106"/>
                <a:gd name="T4" fmla="*/ 44 w 60"/>
                <a:gd name="T5" fmla="*/ 57 h 106"/>
                <a:gd name="T6" fmla="*/ 41 w 60"/>
                <a:gd name="T7" fmla="*/ 61 h 106"/>
                <a:gd name="T8" fmla="*/ 40 w 60"/>
                <a:gd name="T9" fmla="*/ 64 h 106"/>
                <a:gd name="T10" fmla="*/ 40 w 60"/>
                <a:gd name="T11" fmla="*/ 70 h 106"/>
                <a:gd name="T12" fmla="*/ 34 w 60"/>
                <a:gd name="T13" fmla="*/ 68 h 106"/>
                <a:gd name="T14" fmla="*/ 35 w 60"/>
                <a:gd name="T15" fmla="*/ 35 h 106"/>
                <a:gd name="T16" fmla="*/ 42 w 60"/>
                <a:gd name="T17" fmla="*/ 0 h 106"/>
                <a:gd name="T18" fmla="*/ 19 w 60"/>
                <a:gd name="T19" fmla="*/ 9 h 106"/>
                <a:gd name="T20" fmla="*/ 22 w 60"/>
                <a:gd name="T21" fmla="*/ 37 h 106"/>
                <a:gd name="T22" fmla="*/ 25 w 60"/>
                <a:gd name="T23" fmla="*/ 68 h 106"/>
                <a:gd name="T24" fmla="*/ 18 w 60"/>
                <a:gd name="T25" fmla="*/ 72 h 106"/>
                <a:gd name="T26" fmla="*/ 18 w 60"/>
                <a:gd name="T27" fmla="*/ 65 h 106"/>
                <a:gd name="T28" fmla="*/ 17 w 60"/>
                <a:gd name="T29" fmla="*/ 61 h 106"/>
                <a:gd name="T30" fmla="*/ 16 w 60"/>
                <a:gd name="T31" fmla="*/ 58 h 106"/>
                <a:gd name="T32" fmla="*/ 12 w 60"/>
                <a:gd name="T33" fmla="*/ 56 h 106"/>
                <a:gd name="T34" fmla="*/ 9 w 60"/>
                <a:gd name="T35" fmla="*/ 55 h 106"/>
                <a:gd name="T36" fmla="*/ 6 w 60"/>
                <a:gd name="T37" fmla="*/ 56 h 106"/>
                <a:gd name="T38" fmla="*/ 2 w 60"/>
                <a:gd name="T39" fmla="*/ 58 h 106"/>
                <a:gd name="T40" fmla="*/ 0 w 60"/>
                <a:gd name="T41" fmla="*/ 61 h 106"/>
                <a:gd name="T42" fmla="*/ 0 w 60"/>
                <a:gd name="T43" fmla="*/ 65 h 106"/>
                <a:gd name="T44" fmla="*/ 0 w 60"/>
                <a:gd name="T45" fmla="*/ 95 h 106"/>
                <a:gd name="T46" fmla="*/ 1 w 60"/>
                <a:gd name="T47" fmla="*/ 100 h 106"/>
                <a:gd name="T48" fmla="*/ 3 w 60"/>
                <a:gd name="T49" fmla="*/ 102 h 106"/>
                <a:gd name="T50" fmla="*/ 6 w 60"/>
                <a:gd name="T51" fmla="*/ 104 h 106"/>
                <a:gd name="T52" fmla="*/ 9 w 60"/>
                <a:gd name="T53" fmla="*/ 106 h 106"/>
                <a:gd name="T54" fmla="*/ 12 w 60"/>
                <a:gd name="T55" fmla="*/ 104 h 106"/>
                <a:gd name="T56" fmla="*/ 16 w 60"/>
                <a:gd name="T57" fmla="*/ 102 h 106"/>
                <a:gd name="T58" fmla="*/ 17 w 60"/>
                <a:gd name="T59" fmla="*/ 100 h 106"/>
                <a:gd name="T60" fmla="*/ 18 w 60"/>
                <a:gd name="T61" fmla="*/ 95 h 106"/>
                <a:gd name="T62" fmla="*/ 18 w 60"/>
                <a:gd name="T63" fmla="*/ 84 h 106"/>
                <a:gd name="T64" fmla="*/ 40 w 60"/>
                <a:gd name="T65" fmla="*/ 83 h 106"/>
                <a:gd name="T66" fmla="*/ 41 w 60"/>
                <a:gd name="T67" fmla="*/ 94 h 106"/>
                <a:gd name="T68" fmla="*/ 42 w 60"/>
                <a:gd name="T69" fmla="*/ 99 h 106"/>
                <a:gd name="T70" fmla="*/ 45 w 60"/>
                <a:gd name="T71" fmla="*/ 101 h 106"/>
                <a:gd name="T72" fmla="*/ 47 w 60"/>
                <a:gd name="T73" fmla="*/ 103 h 106"/>
                <a:gd name="T74" fmla="*/ 50 w 60"/>
                <a:gd name="T75" fmla="*/ 104 h 106"/>
                <a:gd name="T76" fmla="*/ 54 w 60"/>
                <a:gd name="T77" fmla="*/ 103 h 106"/>
                <a:gd name="T78" fmla="*/ 57 w 60"/>
                <a:gd name="T79" fmla="*/ 101 h 106"/>
                <a:gd name="T80" fmla="*/ 59 w 60"/>
                <a:gd name="T81" fmla="*/ 99 h 106"/>
                <a:gd name="T82" fmla="*/ 60 w 60"/>
                <a:gd name="T83" fmla="*/ 94 h 106"/>
                <a:gd name="T84" fmla="*/ 59 w 60"/>
                <a:gd name="T85" fmla="*/ 64 h 106"/>
                <a:gd name="T86" fmla="*/ 57 w 60"/>
                <a:gd name="T87" fmla="*/ 60 h 106"/>
                <a:gd name="T88" fmla="*/ 56 w 60"/>
                <a:gd name="T89" fmla="*/ 57 h 106"/>
                <a:gd name="T90" fmla="*/ 53 w 60"/>
                <a:gd name="T91" fmla="*/ 55 h 106"/>
                <a:gd name="T92" fmla="*/ 49 w 60"/>
                <a:gd name="T93" fmla="*/ 5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106"/>
                <a:gd name="T143" fmla="*/ 60 w 60"/>
                <a:gd name="T144" fmla="*/ 106 h 1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106">
                  <a:moveTo>
                    <a:pt x="49" y="54"/>
                  </a:moveTo>
                  <a:lnTo>
                    <a:pt x="46" y="55"/>
                  </a:lnTo>
                  <a:lnTo>
                    <a:pt x="44" y="57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0" y="70"/>
                  </a:lnTo>
                  <a:lnTo>
                    <a:pt x="34" y="68"/>
                  </a:lnTo>
                  <a:lnTo>
                    <a:pt x="35" y="35"/>
                  </a:lnTo>
                  <a:lnTo>
                    <a:pt x="42" y="0"/>
                  </a:lnTo>
                  <a:lnTo>
                    <a:pt x="19" y="9"/>
                  </a:lnTo>
                  <a:lnTo>
                    <a:pt x="22" y="37"/>
                  </a:lnTo>
                  <a:lnTo>
                    <a:pt x="25" y="68"/>
                  </a:lnTo>
                  <a:lnTo>
                    <a:pt x="18" y="72"/>
                  </a:lnTo>
                  <a:lnTo>
                    <a:pt x="18" y="65"/>
                  </a:lnTo>
                  <a:lnTo>
                    <a:pt x="17" y="61"/>
                  </a:lnTo>
                  <a:lnTo>
                    <a:pt x="16" y="58"/>
                  </a:lnTo>
                  <a:lnTo>
                    <a:pt x="12" y="56"/>
                  </a:lnTo>
                  <a:lnTo>
                    <a:pt x="9" y="55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3" y="102"/>
                  </a:lnTo>
                  <a:lnTo>
                    <a:pt x="6" y="104"/>
                  </a:lnTo>
                  <a:lnTo>
                    <a:pt x="9" y="106"/>
                  </a:lnTo>
                  <a:lnTo>
                    <a:pt x="12" y="104"/>
                  </a:lnTo>
                  <a:lnTo>
                    <a:pt x="16" y="102"/>
                  </a:lnTo>
                  <a:lnTo>
                    <a:pt x="17" y="100"/>
                  </a:lnTo>
                  <a:lnTo>
                    <a:pt x="18" y="95"/>
                  </a:lnTo>
                  <a:lnTo>
                    <a:pt x="18" y="84"/>
                  </a:lnTo>
                  <a:lnTo>
                    <a:pt x="40" y="83"/>
                  </a:lnTo>
                  <a:lnTo>
                    <a:pt x="41" y="94"/>
                  </a:lnTo>
                  <a:lnTo>
                    <a:pt x="42" y="99"/>
                  </a:lnTo>
                  <a:lnTo>
                    <a:pt x="45" y="101"/>
                  </a:lnTo>
                  <a:lnTo>
                    <a:pt x="47" y="103"/>
                  </a:lnTo>
                  <a:lnTo>
                    <a:pt x="50" y="104"/>
                  </a:lnTo>
                  <a:lnTo>
                    <a:pt x="54" y="103"/>
                  </a:lnTo>
                  <a:lnTo>
                    <a:pt x="57" y="101"/>
                  </a:lnTo>
                  <a:lnTo>
                    <a:pt x="59" y="99"/>
                  </a:lnTo>
                  <a:lnTo>
                    <a:pt x="60" y="94"/>
                  </a:lnTo>
                  <a:lnTo>
                    <a:pt x="59" y="64"/>
                  </a:lnTo>
                  <a:lnTo>
                    <a:pt x="57" y="60"/>
                  </a:lnTo>
                  <a:lnTo>
                    <a:pt x="56" y="57"/>
                  </a:lnTo>
                  <a:lnTo>
                    <a:pt x="53" y="55"/>
                  </a:lnTo>
                  <a:lnTo>
                    <a:pt x="49" y="5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B495C217-A070-4DF0-B4A5-6E6BFB8BC1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2" y="1561"/>
              <a:ext cx="48" cy="85"/>
            </a:xfrm>
            <a:custGeom>
              <a:avLst/>
              <a:gdLst>
                <a:gd name="T0" fmla="*/ 80 w 96"/>
                <a:gd name="T1" fmla="*/ 86 h 169"/>
                <a:gd name="T2" fmla="*/ 74 w 96"/>
                <a:gd name="T3" fmla="*/ 87 h 169"/>
                <a:gd name="T4" fmla="*/ 70 w 96"/>
                <a:gd name="T5" fmla="*/ 91 h 169"/>
                <a:gd name="T6" fmla="*/ 66 w 96"/>
                <a:gd name="T7" fmla="*/ 95 h 169"/>
                <a:gd name="T8" fmla="*/ 65 w 96"/>
                <a:gd name="T9" fmla="*/ 102 h 169"/>
                <a:gd name="T10" fmla="*/ 65 w 96"/>
                <a:gd name="T11" fmla="*/ 113 h 169"/>
                <a:gd name="T12" fmla="*/ 53 w 96"/>
                <a:gd name="T13" fmla="*/ 107 h 169"/>
                <a:gd name="T14" fmla="*/ 57 w 96"/>
                <a:gd name="T15" fmla="*/ 59 h 169"/>
                <a:gd name="T16" fmla="*/ 90 w 96"/>
                <a:gd name="T17" fmla="*/ 28 h 169"/>
                <a:gd name="T18" fmla="*/ 79 w 96"/>
                <a:gd name="T19" fmla="*/ 19 h 169"/>
                <a:gd name="T20" fmla="*/ 57 w 96"/>
                <a:gd name="T21" fmla="*/ 54 h 169"/>
                <a:gd name="T22" fmla="*/ 59 w 96"/>
                <a:gd name="T23" fmla="*/ 11 h 169"/>
                <a:gd name="T24" fmla="*/ 21 w 96"/>
                <a:gd name="T25" fmla="*/ 0 h 169"/>
                <a:gd name="T26" fmla="*/ 37 w 96"/>
                <a:gd name="T27" fmla="*/ 61 h 169"/>
                <a:gd name="T28" fmla="*/ 39 w 96"/>
                <a:gd name="T29" fmla="*/ 108 h 169"/>
                <a:gd name="T30" fmla="*/ 32 w 96"/>
                <a:gd name="T31" fmla="*/ 112 h 169"/>
                <a:gd name="T32" fmla="*/ 32 w 96"/>
                <a:gd name="T33" fmla="*/ 104 h 169"/>
                <a:gd name="T34" fmla="*/ 29 w 96"/>
                <a:gd name="T35" fmla="*/ 97 h 169"/>
                <a:gd name="T36" fmla="*/ 26 w 96"/>
                <a:gd name="T37" fmla="*/ 92 h 169"/>
                <a:gd name="T38" fmla="*/ 21 w 96"/>
                <a:gd name="T39" fmla="*/ 89 h 169"/>
                <a:gd name="T40" fmla="*/ 15 w 96"/>
                <a:gd name="T41" fmla="*/ 87 h 169"/>
                <a:gd name="T42" fmla="*/ 10 w 96"/>
                <a:gd name="T43" fmla="*/ 89 h 169"/>
                <a:gd name="T44" fmla="*/ 5 w 96"/>
                <a:gd name="T45" fmla="*/ 92 h 169"/>
                <a:gd name="T46" fmla="*/ 2 w 96"/>
                <a:gd name="T47" fmla="*/ 98 h 169"/>
                <a:gd name="T48" fmla="*/ 0 w 96"/>
                <a:gd name="T49" fmla="*/ 105 h 169"/>
                <a:gd name="T50" fmla="*/ 2 w 96"/>
                <a:gd name="T51" fmla="*/ 153 h 169"/>
                <a:gd name="T52" fmla="*/ 4 w 96"/>
                <a:gd name="T53" fmla="*/ 160 h 169"/>
                <a:gd name="T54" fmla="*/ 7 w 96"/>
                <a:gd name="T55" fmla="*/ 165 h 169"/>
                <a:gd name="T56" fmla="*/ 12 w 96"/>
                <a:gd name="T57" fmla="*/ 168 h 169"/>
                <a:gd name="T58" fmla="*/ 18 w 96"/>
                <a:gd name="T59" fmla="*/ 169 h 169"/>
                <a:gd name="T60" fmla="*/ 24 w 96"/>
                <a:gd name="T61" fmla="*/ 168 h 169"/>
                <a:gd name="T62" fmla="*/ 28 w 96"/>
                <a:gd name="T63" fmla="*/ 163 h 169"/>
                <a:gd name="T64" fmla="*/ 32 w 96"/>
                <a:gd name="T65" fmla="*/ 159 h 169"/>
                <a:gd name="T66" fmla="*/ 33 w 96"/>
                <a:gd name="T67" fmla="*/ 152 h 169"/>
                <a:gd name="T68" fmla="*/ 32 w 96"/>
                <a:gd name="T69" fmla="*/ 132 h 169"/>
                <a:gd name="T70" fmla="*/ 66 w 96"/>
                <a:gd name="T71" fmla="*/ 132 h 169"/>
                <a:gd name="T72" fmla="*/ 66 w 96"/>
                <a:gd name="T73" fmla="*/ 152 h 169"/>
                <a:gd name="T74" fmla="*/ 67 w 96"/>
                <a:gd name="T75" fmla="*/ 159 h 169"/>
                <a:gd name="T76" fmla="*/ 71 w 96"/>
                <a:gd name="T77" fmla="*/ 163 h 169"/>
                <a:gd name="T78" fmla="*/ 75 w 96"/>
                <a:gd name="T79" fmla="*/ 167 h 169"/>
                <a:gd name="T80" fmla="*/ 81 w 96"/>
                <a:gd name="T81" fmla="*/ 168 h 169"/>
                <a:gd name="T82" fmla="*/ 87 w 96"/>
                <a:gd name="T83" fmla="*/ 167 h 169"/>
                <a:gd name="T84" fmla="*/ 93 w 96"/>
                <a:gd name="T85" fmla="*/ 162 h 169"/>
                <a:gd name="T86" fmla="*/ 95 w 96"/>
                <a:gd name="T87" fmla="*/ 158 h 169"/>
                <a:gd name="T88" fmla="*/ 96 w 96"/>
                <a:gd name="T89" fmla="*/ 151 h 169"/>
                <a:gd name="T90" fmla="*/ 95 w 96"/>
                <a:gd name="T91" fmla="*/ 102 h 169"/>
                <a:gd name="T92" fmla="*/ 94 w 96"/>
                <a:gd name="T93" fmla="*/ 95 h 169"/>
                <a:gd name="T94" fmla="*/ 90 w 96"/>
                <a:gd name="T95" fmla="*/ 91 h 169"/>
                <a:gd name="T96" fmla="*/ 86 w 96"/>
                <a:gd name="T97" fmla="*/ 87 h 169"/>
                <a:gd name="T98" fmla="*/ 80 w 96"/>
                <a:gd name="T99" fmla="*/ 86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69"/>
                <a:gd name="T152" fmla="*/ 96 w 96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69">
                  <a:moveTo>
                    <a:pt x="80" y="86"/>
                  </a:moveTo>
                  <a:lnTo>
                    <a:pt x="74" y="87"/>
                  </a:lnTo>
                  <a:lnTo>
                    <a:pt x="70" y="91"/>
                  </a:lnTo>
                  <a:lnTo>
                    <a:pt x="66" y="95"/>
                  </a:lnTo>
                  <a:lnTo>
                    <a:pt x="65" y="102"/>
                  </a:lnTo>
                  <a:lnTo>
                    <a:pt x="65" y="113"/>
                  </a:lnTo>
                  <a:lnTo>
                    <a:pt x="53" y="107"/>
                  </a:lnTo>
                  <a:lnTo>
                    <a:pt x="57" y="59"/>
                  </a:lnTo>
                  <a:lnTo>
                    <a:pt x="90" y="28"/>
                  </a:lnTo>
                  <a:lnTo>
                    <a:pt x="79" y="19"/>
                  </a:lnTo>
                  <a:lnTo>
                    <a:pt x="57" y="54"/>
                  </a:lnTo>
                  <a:lnTo>
                    <a:pt x="59" y="11"/>
                  </a:lnTo>
                  <a:lnTo>
                    <a:pt x="21" y="0"/>
                  </a:lnTo>
                  <a:lnTo>
                    <a:pt x="37" y="61"/>
                  </a:lnTo>
                  <a:lnTo>
                    <a:pt x="39" y="108"/>
                  </a:lnTo>
                  <a:lnTo>
                    <a:pt x="32" y="112"/>
                  </a:lnTo>
                  <a:lnTo>
                    <a:pt x="32" y="104"/>
                  </a:lnTo>
                  <a:lnTo>
                    <a:pt x="29" y="97"/>
                  </a:lnTo>
                  <a:lnTo>
                    <a:pt x="26" y="92"/>
                  </a:lnTo>
                  <a:lnTo>
                    <a:pt x="21" y="89"/>
                  </a:lnTo>
                  <a:lnTo>
                    <a:pt x="15" y="87"/>
                  </a:lnTo>
                  <a:lnTo>
                    <a:pt x="10" y="89"/>
                  </a:lnTo>
                  <a:lnTo>
                    <a:pt x="5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2" y="153"/>
                  </a:lnTo>
                  <a:lnTo>
                    <a:pt x="4" y="160"/>
                  </a:lnTo>
                  <a:lnTo>
                    <a:pt x="7" y="165"/>
                  </a:lnTo>
                  <a:lnTo>
                    <a:pt x="12" y="168"/>
                  </a:lnTo>
                  <a:lnTo>
                    <a:pt x="18" y="169"/>
                  </a:lnTo>
                  <a:lnTo>
                    <a:pt x="24" y="168"/>
                  </a:lnTo>
                  <a:lnTo>
                    <a:pt x="28" y="163"/>
                  </a:lnTo>
                  <a:lnTo>
                    <a:pt x="32" y="159"/>
                  </a:lnTo>
                  <a:lnTo>
                    <a:pt x="33" y="152"/>
                  </a:lnTo>
                  <a:lnTo>
                    <a:pt x="32" y="132"/>
                  </a:lnTo>
                  <a:lnTo>
                    <a:pt x="66" y="132"/>
                  </a:lnTo>
                  <a:lnTo>
                    <a:pt x="66" y="152"/>
                  </a:lnTo>
                  <a:lnTo>
                    <a:pt x="67" y="159"/>
                  </a:lnTo>
                  <a:lnTo>
                    <a:pt x="71" y="163"/>
                  </a:lnTo>
                  <a:lnTo>
                    <a:pt x="75" y="167"/>
                  </a:lnTo>
                  <a:lnTo>
                    <a:pt x="81" y="168"/>
                  </a:lnTo>
                  <a:lnTo>
                    <a:pt x="87" y="167"/>
                  </a:lnTo>
                  <a:lnTo>
                    <a:pt x="93" y="162"/>
                  </a:lnTo>
                  <a:lnTo>
                    <a:pt x="95" y="158"/>
                  </a:lnTo>
                  <a:lnTo>
                    <a:pt x="96" y="151"/>
                  </a:lnTo>
                  <a:lnTo>
                    <a:pt x="95" y="102"/>
                  </a:lnTo>
                  <a:lnTo>
                    <a:pt x="94" y="95"/>
                  </a:lnTo>
                  <a:lnTo>
                    <a:pt x="90" y="91"/>
                  </a:lnTo>
                  <a:lnTo>
                    <a:pt x="86" y="87"/>
                  </a:lnTo>
                  <a:lnTo>
                    <a:pt x="80" y="8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5" name="Freeform 81">
              <a:extLst>
                <a:ext uri="{FF2B5EF4-FFF2-40B4-BE49-F238E27FC236}">
                  <a16:creationId xmlns:a16="http://schemas.microsoft.com/office/drawing/2014/main" id="{13AB0FD6-8E40-4B0E-A5A3-8A5F8608D6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76" y="1477"/>
              <a:ext cx="196" cy="37"/>
            </a:xfrm>
            <a:custGeom>
              <a:avLst/>
              <a:gdLst>
                <a:gd name="T0" fmla="*/ 393 w 393"/>
                <a:gd name="T1" fmla="*/ 12 h 73"/>
                <a:gd name="T2" fmla="*/ 393 w 393"/>
                <a:gd name="T3" fmla="*/ 0 h 73"/>
                <a:gd name="T4" fmla="*/ 0 w 393"/>
                <a:gd name="T5" fmla="*/ 38 h 73"/>
                <a:gd name="T6" fmla="*/ 4 w 393"/>
                <a:gd name="T7" fmla="*/ 47 h 73"/>
                <a:gd name="T8" fmla="*/ 6 w 393"/>
                <a:gd name="T9" fmla="*/ 56 h 73"/>
                <a:gd name="T10" fmla="*/ 8 w 393"/>
                <a:gd name="T11" fmla="*/ 64 h 73"/>
                <a:gd name="T12" fmla="*/ 11 w 393"/>
                <a:gd name="T13" fmla="*/ 73 h 73"/>
                <a:gd name="T14" fmla="*/ 49 w 393"/>
                <a:gd name="T15" fmla="*/ 68 h 73"/>
                <a:gd name="T16" fmla="*/ 87 w 393"/>
                <a:gd name="T17" fmla="*/ 62 h 73"/>
                <a:gd name="T18" fmla="*/ 122 w 393"/>
                <a:gd name="T19" fmla="*/ 56 h 73"/>
                <a:gd name="T20" fmla="*/ 158 w 393"/>
                <a:gd name="T21" fmla="*/ 50 h 73"/>
                <a:gd name="T22" fmla="*/ 191 w 393"/>
                <a:gd name="T23" fmla="*/ 46 h 73"/>
                <a:gd name="T24" fmla="*/ 223 w 393"/>
                <a:gd name="T25" fmla="*/ 40 h 73"/>
                <a:gd name="T26" fmla="*/ 252 w 393"/>
                <a:gd name="T27" fmla="*/ 35 h 73"/>
                <a:gd name="T28" fmla="*/ 280 w 393"/>
                <a:gd name="T29" fmla="*/ 31 h 73"/>
                <a:gd name="T30" fmla="*/ 304 w 393"/>
                <a:gd name="T31" fmla="*/ 27 h 73"/>
                <a:gd name="T32" fmla="*/ 326 w 393"/>
                <a:gd name="T33" fmla="*/ 24 h 73"/>
                <a:gd name="T34" fmla="*/ 346 w 393"/>
                <a:gd name="T35" fmla="*/ 20 h 73"/>
                <a:gd name="T36" fmla="*/ 362 w 393"/>
                <a:gd name="T37" fmla="*/ 17 h 73"/>
                <a:gd name="T38" fmla="*/ 376 w 393"/>
                <a:gd name="T39" fmla="*/ 16 h 73"/>
                <a:gd name="T40" fmla="*/ 385 w 393"/>
                <a:gd name="T41" fmla="*/ 14 h 73"/>
                <a:gd name="T42" fmla="*/ 391 w 393"/>
                <a:gd name="T43" fmla="*/ 12 h 73"/>
                <a:gd name="T44" fmla="*/ 393 w 393"/>
                <a:gd name="T45" fmla="*/ 12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3"/>
                <a:gd name="T70" fmla="*/ 0 h 73"/>
                <a:gd name="T71" fmla="*/ 393 w 393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3" h="73">
                  <a:moveTo>
                    <a:pt x="393" y="12"/>
                  </a:moveTo>
                  <a:lnTo>
                    <a:pt x="393" y="0"/>
                  </a:lnTo>
                  <a:lnTo>
                    <a:pt x="0" y="38"/>
                  </a:lnTo>
                  <a:lnTo>
                    <a:pt x="4" y="47"/>
                  </a:lnTo>
                  <a:lnTo>
                    <a:pt x="6" y="56"/>
                  </a:lnTo>
                  <a:lnTo>
                    <a:pt x="8" y="64"/>
                  </a:lnTo>
                  <a:lnTo>
                    <a:pt x="11" y="73"/>
                  </a:lnTo>
                  <a:lnTo>
                    <a:pt x="49" y="68"/>
                  </a:lnTo>
                  <a:lnTo>
                    <a:pt x="87" y="62"/>
                  </a:lnTo>
                  <a:lnTo>
                    <a:pt x="122" y="56"/>
                  </a:lnTo>
                  <a:lnTo>
                    <a:pt x="158" y="50"/>
                  </a:lnTo>
                  <a:lnTo>
                    <a:pt x="191" y="46"/>
                  </a:lnTo>
                  <a:lnTo>
                    <a:pt x="223" y="40"/>
                  </a:lnTo>
                  <a:lnTo>
                    <a:pt x="252" y="35"/>
                  </a:lnTo>
                  <a:lnTo>
                    <a:pt x="280" y="31"/>
                  </a:lnTo>
                  <a:lnTo>
                    <a:pt x="304" y="27"/>
                  </a:lnTo>
                  <a:lnTo>
                    <a:pt x="326" y="24"/>
                  </a:lnTo>
                  <a:lnTo>
                    <a:pt x="346" y="20"/>
                  </a:lnTo>
                  <a:lnTo>
                    <a:pt x="362" y="17"/>
                  </a:lnTo>
                  <a:lnTo>
                    <a:pt x="376" y="16"/>
                  </a:lnTo>
                  <a:lnTo>
                    <a:pt x="385" y="14"/>
                  </a:lnTo>
                  <a:lnTo>
                    <a:pt x="391" y="12"/>
                  </a:lnTo>
                  <a:lnTo>
                    <a:pt x="393" y="1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6" name="Freeform 82">
              <a:extLst>
                <a:ext uri="{FF2B5EF4-FFF2-40B4-BE49-F238E27FC236}">
                  <a16:creationId xmlns:a16="http://schemas.microsoft.com/office/drawing/2014/main" id="{39B42855-1D96-4D52-82CE-CA349E7231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22" y="1507"/>
              <a:ext cx="191" cy="25"/>
            </a:xfrm>
            <a:custGeom>
              <a:avLst/>
              <a:gdLst>
                <a:gd name="T0" fmla="*/ 0 w 382"/>
                <a:gd name="T1" fmla="*/ 0 h 49"/>
                <a:gd name="T2" fmla="*/ 0 w 382"/>
                <a:gd name="T3" fmla="*/ 13 h 49"/>
                <a:gd name="T4" fmla="*/ 2 w 382"/>
                <a:gd name="T5" fmla="*/ 13 h 49"/>
                <a:gd name="T6" fmla="*/ 7 w 382"/>
                <a:gd name="T7" fmla="*/ 15 h 49"/>
                <a:gd name="T8" fmla="*/ 16 w 382"/>
                <a:gd name="T9" fmla="*/ 15 h 49"/>
                <a:gd name="T10" fmla="*/ 29 w 382"/>
                <a:gd name="T11" fmla="*/ 17 h 49"/>
                <a:gd name="T12" fmla="*/ 44 w 382"/>
                <a:gd name="T13" fmla="*/ 18 h 49"/>
                <a:gd name="T14" fmla="*/ 62 w 382"/>
                <a:gd name="T15" fmla="*/ 20 h 49"/>
                <a:gd name="T16" fmla="*/ 83 w 382"/>
                <a:gd name="T17" fmla="*/ 21 h 49"/>
                <a:gd name="T18" fmla="*/ 107 w 382"/>
                <a:gd name="T19" fmla="*/ 24 h 49"/>
                <a:gd name="T20" fmla="*/ 134 w 382"/>
                <a:gd name="T21" fmla="*/ 27 h 49"/>
                <a:gd name="T22" fmla="*/ 162 w 382"/>
                <a:gd name="T23" fmla="*/ 30 h 49"/>
                <a:gd name="T24" fmla="*/ 193 w 382"/>
                <a:gd name="T25" fmla="*/ 33 h 49"/>
                <a:gd name="T26" fmla="*/ 227 w 382"/>
                <a:gd name="T27" fmla="*/ 35 h 49"/>
                <a:gd name="T28" fmla="*/ 261 w 382"/>
                <a:gd name="T29" fmla="*/ 39 h 49"/>
                <a:gd name="T30" fmla="*/ 298 w 382"/>
                <a:gd name="T31" fmla="*/ 42 h 49"/>
                <a:gd name="T32" fmla="*/ 336 w 382"/>
                <a:gd name="T33" fmla="*/ 46 h 49"/>
                <a:gd name="T34" fmla="*/ 377 w 382"/>
                <a:gd name="T35" fmla="*/ 49 h 49"/>
                <a:gd name="T36" fmla="*/ 378 w 382"/>
                <a:gd name="T37" fmla="*/ 42 h 49"/>
                <a:gd name="T38" fmla="*/ 380 w 382"/>
                <a:gd name="T39" fmla="*/ 35 h 49"/>
                <a:gd name="T40" fmla="*/ 381 w 382"/>
                <a:gd name="T41" fmla="*/ 28 h 49"/>
                <a:gd name="T42" fmla="*/ 382 w 382"/>
                <a:gd name="T43" fmla="*/ 21 h 49"/>
                <a:gd name="T44" fmla="*/ 0 w 382"/>
                <a:gd name="T45" fmla="*/ 0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2"/>
                <a:gd name="T70" fmla="*/ 0 h 49"/>
                <a:gd name="T71" fmla="*/ 382 w 382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2" h="49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6" y="15"/>
                  </a:lnTo>
                  <a:lnTo>
                    <a:pt x="29" y="17"/>
                  </a:lnTo>
                  <a:lnTo>
                    <a:pt x="44" y="18"/>
                  </a:lnTo>
                  <a:lnTo>
                    <a:pt x="62" y="20"/>
                  </a:lnTo>
                  <a:lnTo>
                    <a:pt x="83" y="21"/>
                  </a:lnTo>
                  <a:lnTo>
                    <a:pt x="107" y="24"/>
                  </a:lnTo>
                  <a:lnTo>
                    <a:pt x="134" y="27"/>
                  </a:lnTo>
                  <a:lnTo>
                    <a:pt x="162" y="30"/>
                  </a:lnTo>
                  <a:lnTo>
                    <a:pt x="193" y="33"/>
                  </a:lnTo>
                  <a:lnTo>
                    <a:pt x="227" y="35"/>
                  </a:lnTo>
                  <a:lnTo>
                    <a:pt x="261" y="39"/>
                  </a:lnTo>
                  <a:lnTo>
                    <a:pt x="298" y="42"/>
                  </a:lnTo>
                  <a:lnTo>
                    <a:pt x="336" y="46"/>
                  </a:lnTo>
                  <a:lnTo>
                    <a:pt x="377" y="49"/>
                  </a:lnTo>
                  <a:lnTo>
                    <a:pt x="378" y="42"/>
                  </a:lnTo>
                  <a:lnTo>
                    <a:pt x="380" y="35"/>
                  </a:lnTo>
                  <a:lnTo>
                    <a:pt x="381" y="28"/>
                  </a:lnTo>
                  <a:lnTo>
                    <a:pt x="38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7" name="Freeform 83">
              <a:extLst>
                <a:ext uri="{FF2B5EF4-FFF2-40B4-BE49-F238E27FC236}">
                  <a16:creationId xmlns:a16="http://schemas.microsoft.com/office/drawing/2014/main" id="{0312DC87-94F4-48F3-8544-7BFBFFC02A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185"/>
              <a:ext cx="19" cy="82"/>
            </a:xfrm>
            <a:custGeom>
              <a:avLst/>
              <a:gdLst>
                <a:gd name="T0" fmla="*/ 37 w 37"/>
                <a:gd name="T1" fmla="*/ 163 h 163"/>
                <a:gd name="T2" fmla="*/ 33 w 37"/>
                <a:gd name="T3" fmla="*/ 105 h 163"/>
                <a:gd name="T4" fmla="*/ 30 w 37"/>
                <a:gd name="T5" fmla="*/ 55 h 163"/>
                <a:gd name="T6" fmla="*/ 28 w 37"/>
                <a:gd name="T7" fmla="*/ 22 h 163"/>
                <a:gd name="T8" fmla="*/ 26 w 37"/>
                <a:gd name="T9" fmla="*/ 7 h 163"/>
                <a:gd name="T10" fmla="*/ 22 w 37"/>
                <a:gd name="T11" fmla="*/ 1 h 163"/>
                <a:gd name="T12" fmla="*/ 14 w 37"/>
                <a:gd name="T13" fmla="*/ 0 h 163"/>
                <a:gd name="T14" fmla="*/ 8 w 37"/>
                <a:gd name="T15" fmla="*/ 2 h 163"/>
                <a:gd name="T16" fmla="*/ 5 w 37"/>
                <a:gd name="T17" fmla="*/ 3 h 163"/>
                <a:gd name="T18" fmla="*/ 0 w 37"/>
                <a:gd name="T19" fmla="*/ 163 h 163"/>
                <a:gd name="T20" fmla="*/ 7 w 37"/>
                <a:gd name="T21" fmla="*/ 163 h 163"/>
                <a:gd name="T22" fmla="*/ 15 w 37"/>
                <a:gd name="T23" fmla="*/ 163 h 163"/>
                <a:gd name="T24" fmla="*/ 22 w 37"/>
                <a:gd name="T25" fmla="*/ 163 h 163"/>
                <a:gd name="T26" fmla="*/ 29 w 37"/>
                <a:gd name="T27" fmla="*/ 163 h 163"/>
                <a:gd name="T28" fmla="*/ 31 w 37"/>
                <a:gd name="T29" fmla="*/ 163 h 163"/>
                <a:gd name="T30" fmla="*/ 32 w 37"/>
                <a:gd name="T31" fmla="*/ 163 h 163"/>
                <a:gd name="T32" fmla="*/ 34 w 37"/>
                <a:gd name="T33" fmla="*/ 163 h 163"/>
                <a:gd name="T34" fmla="*/ 37 w 37"/>
                <a:gd name="T35" fmla="*/ 163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163"/>
                <a:gd name="T56" fmla="*/ 37 w 37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163">
                  <a:moveTo>
                    <a:pt x="37" y="163"/>
                  </a:moveTo>
                  <a:lnTo>
                    <a:pt x="33" y="105"/>
                  </a:lnTo>
                  <a:lnTo>
                    <a:pt x="30" y="55"/>
                  </a:lnTo>
                  <a:lnTo>
                    <a:pt x="28" y="22"/>
                  </a:lnTo>
                  <a:lnTo>
                    <a:pt x="26" y="7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0" y="163"/>
                  </a:lnTo>
                  <a:lnTo>
                    <a:pt x="7" y="163"/>
                  </a:lnTo>
                  <a:lnTo>
                    <a:pt x="15" y="163"/>
                  </a:lnTo>
                  <a:lnTo>
                    <a:pt x="22" y="163"/>
                  </a:lnTo>
                  <a:lnTo>
                    <a:pt x="29" y="163"/>
                  </a:lnTo>
                  <a:lnTo>
                    <a:pt x="31" y="163"/>
                  </a:lnTo>
                  <a:lnTo>
                    <a:pt x="32" y="163"/>
                  </a:lnTo>
                  <a:lnTo>
                    <a:pt x="34" y="163"/>
                  </a:lnTo>
                  <a:lnTo>
                    <a:pt x="37" y="16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8" name="Freeform 84">
              <a:extLst>
                <a:ext uri="{FF2B5EF4-FFF2-40B4-BE49-F238E27FC236}">
                  <a16:creationId xmlns:a16="http://schemas.microsoft.com/office/drawing/2014/main" id="{91BC60AB-375A-4B0F-966C-1FC02F0127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0" y="1267"/>
              <a:ext cx="771" cy="338"/>
            </a:xfrm>
            <a:custGeom>
              <a:avLst/>
              <a:gdLst>
                <a:gd name="T0" fmla="*/ 666 w 1541"/>
                <a:gd name="T1" fmla="*/ 650 h 678"/>
                <a:gd name="T2" fmla="*/ 713 w 1541"/>
                <a:gd name="T3" fmla="*/ 671 h 678"/>
                <a:gd name="T4" fmla="*/ 771 w 1541"/>
                <a:gd name="T5" fmla="*/ 678 h 678"/>
                <a:gd name="T6" fmla="*/ 820 w 1541"/>
                <a:gd name="T7" fmla="*/ 668 h 678"/>
                <a:gd name="T8" fmla="*/ 866 w 1541"/>
                <a:gd name="T9" fmla="*/ 650 h 678"/>
                <a:gd name="T10" fmla="*/ 909 w 1541"/>
                <a:gd name="T11" fmla="*/ 625 h 678"/>
                <a:gd name="T12" fmla="*/ 976 w 1541"/>
                <a:gd name="T13" fmla="*/ 598 h 678"/>
                <a:gd name="T14" fmla="*/ 1055 w 1541"/>
                <a:gd name="T15" fmla="*/ 575 h 678"/>
                <a:gd name="T16" fmla="*/ 1132 w 1541"/>
                <a:gd name="T17" fmla="*/ 558 h 678"/>
                <a:gd name="T18" fmla="*/ 1188 w 1541"/>
                <a:gd name="T19" fmla="*/ 546 h 678"/>
                <a:gd name="T20" fmla="*/ 1211 w 1541"/>
                <a:gd name="T21" fmla="*/ 543 h 678"/>
                <a:gd name="T22" fmla="*/ 1243 w 1541"/>
                <a:gd name="T23" fmla="*/ 538 h 678"/>
                <a:gd name="T24" fmla="*/ 1293 w 1541"/>
                <a:gd name="T25" fmla="*/ 531 h 678"/>
                <a:gd name="T26" fmla="*/ 1358 w 1541"/>
                <a:gd name="T27" fmla="*/ 522 h 678"/>
                <a:gd name="T28" fmla="*/ 1431 w 1541"/>
                <a:gd name="T29" fmla="*/ 511 h 678"/>
                <a:gd name="T30" fmla="*/ 1513 w 1541"/>
                <a:gd name="T31" fmla="*/ 499 h 678"/>
                <a:gd name="T32" fmla="*/ 1536 w 1541"/>
                <a:gd name="T33" fmla="*/ 477 h 678"/>
                <a:gd name="T34" fmla="*/ 933 w 1541"/>
                <a:gd name="T35" fmla="*/ 522 h 678"/>
                <a:gd name="T36" fmla="*/ 913 w 1541"/>
                <a:gd name="T37" fmla="*/ 422 h 678"/>
                <a:gd name="T38" fmla="*/ 1226 w 1541"/>
                <a:gd name="T39" fmla="*/ 334 h 678"/>
                <a:gd name="T40" fmla="*/ 859 w 1541"/>
                <a:gd name="T41" fmla="*/ 354 h 678"/>
                <a:gd name="T42" fmla="*/ 821 w 1541"/>
                <a:gd name="T43" fmla="*/ 334 h 678"/>
                <a:gd name="T44" fmla="*/ 801 w 1541"/>
                <a:gd name="T45" fmla="*/ 329 h 678"/>
                <a:gd name="T46" fmla="*/ 789 w 1541"/>
                <a:gd name="T47" fmla="*/ 111 h 678"/>
                <a:gd name="T48" fmla="*/ 778 w 1541"/>
                <a:gd name="T49" fmla="*/ 0 h 678"/>
                <a:gd name="T50" fmla="*/ 768 w 1541"/>
                <a:gd name="T51" fmla="*/ 0 h 678"/>
                <a:gd name="T52" fmla="*/ 746 w 1541"/>
                <a:gd name="T53" fmla="*/ 0 h 678"/>
                <a:gd name="T54" fmla="*/ 701 w 1541"/>
                <a:gd name="T55" fmla="*/ 344 h 678"/>
                <a:gd name="T56" fmla="*/ 664 w 1541"/>
                <a:gd name="T57" fmla="*/ 368 h 678"/>
                <a:gd name="T58" fmla="*/ 650 w 1541"/>
                <a:gd name="T59" fmla="*/ 379 h 678"/>
                <a:gd name="T60" fmla="*/ 625 w 1541"/>
                <a:gd name="T61" fmla="*/ 418 h 678"/>
                <a:gd name="T62" fmla="*/ 607 w 1541"/>
                <a:gd name="T63" fmla="*/ 523 h 678"/>
                <a:gd name="T64" fmla="*/ 4 w 1541"/>
                <a:gd name="T65" fmla="*/ 509 h 678"/>
                <a:gd name="T66" fmla="*/ 0 w 1541"/>
                <a:gd name="T67" fmla="*/ 530 h 678"/>
                <a:gd name="T68" fmla="*/ 106 w 1541"/>
                <a:gd name="T69" fmla="*/ 539 h 678"/>
                <a:gd name="T70" fmla="*/ 206 w 1541"/>
                <a:gd name="T71" fmla="*/ 547 h 678"/>
                <a:gd name="T72" fmla="*/ 293 w 1541"/>
                <a:gd name="T73" fmla="*/ 555 h 678"/>
                <a:gd name="T74" fmla="*/ 362 w 1541"/>
                <a:gd name="T75" fmla="*/ 561 h 678"/>
                <a:gd name="T76" fmla="*/ 407 w 1541"/>
                <a:gd name="T77" fmla="*/ 566 h 678"/>
                <a:gd name="T78" fmla="*/ 445 w 1541"/>
                <a:gd name="T79" fmla="*/ 572 h 678"/>
                <a:gd name="T80" fmla="*/ 495 w 1541"/>
                <a:gd name="T81" fmla="*/ 582 h 678"/>
                <a:gd name="T82" fmla="*/ 544 w 1541"/>
                <a:gd name="T83" fmla="*/ 595 h 678"/>
                <a:gd name="T84" fmla="*/ 590 w 1541"/>
                <a:gd name="T85" fmla="*/ 610 h 678"/>
                <a:gd name="T86" fmla="*/ 628 w 1541"/>
                <a:gd name="T87" fmla="*/ 626 h 6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41"/>
                <a:gd name="T133" fmla="*/ 0 h 678"/>
                <a:gd name="T134" fmla="*/ 1541 w 1541"/>
                <a:gd name="T135" fmla="*/ 678 h 6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41" h="678">
                  <a:moveTo>
                    <a:pt x="646" y="636"/>
                  </a:moveTo>
                  <a:lnTo>
                    <a:pt x="655" y="643"/>
                  </a:lnTo>
                  <a:lnTo>
                    <a:pt x="666" y="650"/>
                  </a:lnTo>
                  <a:lnTo>
                    <a:pt x="680" y="658"/>
                  </a:lnTo>
                  <a:lnTo>
                    <a:pt x="695" y="665"/>
                  </a:lnTo>
                  <a:lnTo>
                    <a:pt x="713" y="671"/>
                  </a:lnTo>
                  <a:lnTo>
                    <a:pt x="731" y="675"/>
                  </a:lnTo>
                  <a:lnTo>
                    <a:pt x="751" y="678"/>
                  </a:lnTo>
                  <a:lnTo>
                    <a:pt x="771" y="678"/>
                  </a:lnTo>
                  <a:lnTo>
                    <a:pt x="787" y="676"/>
                  </a:lnTo>
                  <a:lnTo>
                    <a:pt x="804" y="673"/>
                  </a:lnTo>
                  <a:lnTo>
                    <a:pt x="820" y="668"/>
                  </a:lnTo>
                  <a:lnTo>
                    <a:pt x="836" y="664"/>
                  </a:lnTo>
                  <a:lnTo>
                    <a:pt x="851" y="657"/>
                  </a:lnTo>
                  <a:lnTo>
                    <a:pt x="866" y="650"/>
                  </a:lnTo>
                  <a:lnTo>
                    <a:pt x="880" y="642"/>
                  </a:lnTo>
                  <a:lnTo>
                    <a:pt x="893" y="634"/>
                  </a:lnTo>
                  <a:lnTo>
                    <a:pt x="909" y="625"/>
                  </a:lnTo>
                  <a:lnTo>
                    <a:pt x="929" y="615"/>
                  </a:lnTo>
                  <a:lnTo>
                    <a:pt x="952" y="606"/>
                  </a:lnTo>
                  <a:lnTo>
                    <a:pt x="976" y="598"/>
                  </a:lnTo>
                  <a:lnTo>
                    <a:pt x="1002" y="590"/>
                  </a:lnTo>
                  <a:lnTo>
                    <a:pt x="1028" y="582"/>
                  </a:lnTo>
                  <a:lnTo>
                    <a:pt x="1055" y="575"/>
                  </a:lnTo>
                  <a:lnTo>
                    <a:pt x="1082" y="569"/>
                  </a:lnTo>
                  <a:lnTo>
                    <a:pt x="1108" y="564"/>
                  </a:lnTo>
                  <a:lnTo>
                    <a:pt x="1132" y="558"/>
                  </a:lnTo>
                  <a:lnTo>
                    <a:pt x="1154" y="553"/>
                  </a:lnTo>
                  <a:lnTo>
                    <a:pt x="1172" y="550"/>
                  </a:lnTo>
                  <a:lnTo>
                    <a:pt x="1188" y="546"/>
                  </a:lnTo>
                  <a:lnTo>
                    <a:pt x="1201" y="545"/>
                  </a:lnTo>
                  <a:lnTo>
                    <a:pt x="1209" y="543"/>
                  </a:lnTo>
                  <a:lnTo>
                    <a:pt x="1211" y="543"/>
                  </a:lnTo>
                  <a:lnTo>
                    <a:pt x="1219" y="542"/>
                  </a:lnTo>
                  <a:lnTo>
                    <a:pt x="1231" y="541"/>
                  </a:lnTo>
                  <a:lnTo>
                    <a:pt x="1243" y="538"/>
                  </a:lnTo>
                  <a:lnTo>
                    <a:pt x="1258" y="537"/>
                  </a:lnTo>
                  <a:lnTo>
                    <a:pt x="1275" y="535"/>
                  </a:lnTo>
                  <a:lnTo>
                    <a:pt x="1293" y="531"/>
                  </a:lnTo>
                  <a:lnTo>
                    <a:pt x="1313" y="529"/>
                  </a:lnTo>
                  <a:lnTo>
                    <a:pt x="1334" y="526"/>
                  </a:lnTo>
                  <a:lnTo>
                    <a:pt x="1358" y="522"/>
                  </a:lnTo>
                  <a:lnTo>
                    <a:pt x="1381" y="519"/>
                  </a:lnTo>
                  <a:lnTo>
                    <a:pt x="1406" y="515"/>
                  </a:lnTo>
                  <a:lnTo>
                    <a:pt x="1431" y="511"/>
                  </a:lnTo>
                  <a:lnTo>
                    <a:pt x="1458" y="507"/>
                  </a:lnTo>
                  <a:lnTo>
                    <a:pt x="1485" y="502"/>
                  </a:lnTo>
                  <a:lnTo>
                    <a:pt x="1513" y="499"/>
                  </a:lnTo>
                  <a:lnTo>
                    <a:pt x="1541" y="494"/>
                  </a:lnTo>
                  <a:lnTo>
                    <a:pt x="1538" y="485"/>
                  </a:lnTo>
                  <a:lnTo>
                    <a:pt x="1536" y="477"/>
                  </a:lnTo>
                  <a:lnTo>
                    <a:pt x="1534" y="468"/>
                  </a:lnTo>
                  <a:lnTo>
                    <a:pt x="1530" y="459"/>
                  </a:lnTo>
                  <a:lnTo>
                    <a:pt x="933" y="522"/>
                  </a:lnTo>
                  <a:lnTo>
                    <a:pt x="933" y="478"/>
                  </a:lnTo>
                  <a:lnTo>
                    <a:pt x="923" y="444"/>
                  </a:lnTo>
                  <a:lnTo>
                    <a:pt x="913" y="422"/>
                  </a:lnTo>
                  <a:lnTo>
                    <a:pt x="908" y="414"/>
                  </a:lnTo>
                  <a:lnTo>
                    <a:pt x="1230" y="347"/>
                  </a:lnTo>
                  <a:lnTo>
                    <a:pt x="1226" y="334"/>
                  </a:lnTo>
                  <a:lnTo>
                    <a:pt x="881" y="375"/>
                  </a:lnTo>
                  <a:lnTo>
                    <a:pt x="870" y="363"/>
                  </a:lnTo>
                  <a:lnTo>
                    <a:pt x="859" y="354"/>
                  </a:lnTo>
                  <a:lnTo>
                    <a:pt x="845" y="346"/>
                  </a:lnTo>
                  <a:lnTo>
                    <a:pt x="832" y="339"/>
                  </a:lnTo>
                  <a:lnTo>
                    <a:pt x="821" y="334"/>
                  </a:lnTo>
                  <a:lnTo>
                    <a:pt x="810" y="331"/>
                  </a:lnTo>
                  <a:lnTo>
                    <a:pt x="804" y="330"/>
                  </a:lnTo>
                  <a:lnTo>
                    <a:pt x="801" y="329"/>
                  </a:lnTo>
                  <a:lnTo>
                    <a:pt x="799" y="297"/>
                  </a:lnTo>
                  <a:lnTo>
                    <a:pt x="794" y="218"/>
                  </a:lnTo>
                  <a:lnTo>
                    <a:pt x="789" y="111"/>
                  </a:lnTo>
                  <a:lnTo>
                    <a:pt x="783" y="0"/>
                  </a:lnTo>
                  <a:lnTo>
                    <a:pt x="780" y="0"/>
                  </a:lnTo>
                  <a:lnTo>
                    <a:pt x="778" y="0"/>
                  </a:lnTo>
                  <a:lnTo>
                    <a:pt x="777" y="0"/>
                  </a:lnTo>
                  <a:lnTo>
                    <a:pt x="775" y="0"/>
                  </a:lnTo>
                  <a:lnTo>
                    <a:pt x="768" y="0"/>
                  </a:lnTo>
                  <a:lnTo>
                    <a:pt x="761" y="0"/>
                  </a:lnTo>
                  <a:lnTo>
                    <a:pt x="753" y="0"/>
                  </a:lnTo>
                  <a:lnTo>
                    <a:pt x="746" y="0"/>
                  </a:lnTo>
                  <a:lnTo>
                    <a:pt x="733" y="331"/>
                  </a:lnTo>
                  <a:lnTo>
                    <a:pt x="717" y="337"/>
                  </a:lnTo>
                  <a:lnTo>
                    <a:pt x="701" y="344"/>
                  </a:lnTo>
                  <a:lnTo>
                    <a:pt x="687" y="352"/>
                  </a:lnTo>
                  <a:lnTo>
                    <a:pt x="675" y="360"/>
                  </a:lnTo>
                  <a:lnTo>
                    <a:pt x="664" y="368"/>
                  </a:lnTo>
                  <a:lnTo>
                    <a:pt x="657" y="373"/>
                  </a:lnTo>
                  <a:lnTo>
                    <a:pt x="651" y="378"/>
                  </a:lnTo>
                  <a:lnTo>
                    <a:pt x="650" y="379"/>
                  </a:lnTo>
                  <a:lnTo>
                    <a:pt x="320" y="357"/>
                  </a:lnTo>
                  <a:lnTo>
                    <a:pt x="313" y="370"/>
                  </a:lnTo>
                  <a:lnTo>
                    <a:pt x="625" y="418"/>
                  </a:lnTo>
                  <a:lnTo>
                    <a:pt x="609" y="456"/>
                  </a:lnTo>
                  <a:lnTo>
                    <a:pt x="605" y="494"/>
                  </a:lnTo>
                  <a:lnTo>
                    <a:pt x="607" y="523"/>
                  </a:lnTo>
                  <a:lnTo>
                    <a:pt x="609" y="535"/>
                  </a:lnTo>
                  <a:lnTo>
                    <a:pt x="5" y="502"/>
                  </a:lnTo>
                  <a:lnTo>
                    <a:pt x="4" y="509"/>
                  </a:lnTo>
                  <a:lnTo>
                    <a:pt x="3" y="516"/>
                  </a:lnTo>
                  <a:lnTo>
                    <a:pt x="1" y="523"/>
                  </a:lnTo>
                  <a:lnTo>
                    <a:pt x="0" y="530"/>
                  </a:lnTo>
                  <a:lnTo>
                    <a:pt x="35" y="534"/>
                  </a:lnTo>
                  <a:lnTo>
                    <a:pt x="71" y="536"/>
                  </a:lnTo>
                  <a:lnTo>
                    <a:pt x="106" y="539"/>
                  </a:lnTo>
                  <a:lnTo>
                    <a:pt x="140" y="542"/>
                  </a:lnTo>
                  <a:lnTo>
                    <a:pt x="174" y="545"/>
                  </a:lnTo>
                  <a:lnTo>
                    <a:pt x="206" y="547"/>
                  </a:lnTo>
                  <a:lnTo>
                    <a:pt x="237" y="551"/>
                  </a:lnTo>
                  <a:lnTo>
                    <a:pt x="266" y="553"/>
                  </a:lnTo>
                  <a:lnTo>
                    <a:pt x="293" y="555"/>
                  </a:lnTo>
                  <a:lnTo>
                    <a:pt x="319" y="558"/>
                  </a:lnTo>
                  <a:lnTo>
                    <a:pt x="342" y="560"/>
                  </a:lnTo>
                  <a:lnTo>
                    <a:pt x="362" y="561"/>
                  </a:lnTo>
                  <a:lnTo>
                    <a:pt x="380" y="564"/>
                  </a:lnTo>
                  <a:lnTo>
                    <a:pt x="395" y="565"/>
                  </a:lnTo>
                  <a:lnTo>
                    <a:pt x="407" y="566"/>
                  </a:lnTo>
                  <a:lnTo>
                    <a:pt x="415" y="567"/>
                  </a:lnTo>
                  <a:lnTo>
                    <a:pt x="430" y="569"/>
                  </a:lnTo>
                  <a:lnTo>
                    <a:pt x="445" y="572"/>
                  </a:lnTo>
                  <a:lnTo>
                    <a:pt x="461" y="575"/>
                  </a:lnTo>
                  <a:lnTo>
                    <a:pt x="478" y="579"/>
                  </a:lnTo>
                  <a:lnTo>
                    <a:pt x="495" y="582"/>
                  </a:lnTo>
                  <a:lnTo>
                    <a:pt x="511" y="587"/>
                  </a:lnTo>
                  <a:lnTo>
                    <a:pt x="528" y="590"/>
                  </a:lnTo>
                  <a:lnTo>
                    <a:pt x="544" y="595"/>
                  </a:lnTo>
                  <a:lnTo>
                    <a:pt x="561" y="600"/>
                  </a:lnTo>
                  <a:lnTo>
                    <a:pt x="575" y="605"/>
                  </a:lnTo>
                  <a:lnTo>
                    <a:pt x="590" y="610"/>
                  </a:lnTo>
                  <a:lnTo>
                    <a:pt x="604" y="615"/>
                  </a:lnTo>
                  <a:lnTo>
                    <a:pt x="617" y="620"/>
                  </a:lnTo>
                  <a:lnTo>
                    <a:pt x="628" y="626"/>
                  </a:lnTo>
                  <a:lnTo>
                    <a:pt x="638" y="630"/>
                  </a:lnTo>
                  <a:lnTo>
                    <a:pt x="646" y="6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9" name="Freeform 85">
              <a:extLst>
                <a:ext uri="{FF2B5EF4-FFF2-40B4-BE49-F238E27FC236}">
                  <a16:creationId xmlns:a16="http://schemas.microsoft.com/office/drawing/2014/main" id="{73E8C728-4358-4AE4-A4F5-FA97FEF7F0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28" y="1444"/>
              <a:ext cx="134" cy="130"/>
            </a:xfrm>
            <a:custGeom>
              <a:avLst/>
              <a:gdLst>
                <a:gd name="T0" fmla="*/ 132 w 269"/>
                <a:gd name="T1" fmla="*/ 0 h 259"/>
                <a:gd name="T2" fmla="*/ 127 w 269"/>
                <a:gd name="T3" fmla="*/ 0 h 259"/>
                <a:gd name="T4" fmla="*/ 116 w 269"/>
                <a:gd name="T5" fmla="*/ 2 h 259"/>
                <a:gd name="T6" fmla="*/ 99 w 269"/>
                <a:gd name="T7" fmla="*/ 6 h 259"/>
                <a:gd name="T8" fmla="*/ 80 w 269"/>
                <a:gd name="T9" fmla="*/ 13 h 259"/>
                <a:gd name="T10" fmla="*/ 58 w 269"/>
                <a:gd name="T11" fmla="*/ 24 h 259"/>
                <a:gd name="T12" fmla="*/ 38 w 269"/>
                <a:gd name="T13" fmla="*/ 40 h 259"/>
                <a:gd name="T14" fmla="*/ 20 w 269"/>
                <a:gd name="T15" fmla="*/ 62 h 259"/>
                <a:gd name="T16" fmla="*/ 6 w 269"/>
                <a:gd name="T17" fmla="*/ 92 h 259"/>
                <a:gd name="T18" fmla="*/ 0 w 269"/>
                <a:gd name="T19" fmla="*/ 122 h 259"/>
                <a:gd name="T20" fmla="*/ 0 w 269"/>
                <a:gd name="T21" fmla="*/ 151 h 259"/>
                <a:gd name="T22" fmla="*/ 6 w 269"/>
                <a:gd name="T23" fmla="*/ 177 h 259"/>
                <a:gd name="T24" fmla="*/ 14 w 269"/>
                <a:gd name="T25" fmla="*/ 200 h 259"/>
                <a:gd name="T26" fmla="*/ 25 w 269"/>
                <a:gd name="T27" fmla="*/ 221 h 259"/>
                <a:gd name="T28" fmla="*/ 35 w 269"/>
                <a:gd name="T29" fmla="*/ 238 h 259"/>
                <a:gd name="T30" fmla="*/ 44 w 269"/>
                <a:gd name="T31" fmla="*/ 251 h 259"/>
                <a:gd name="T32" fmla="*/ 50 w 269"/>
                <a:gd name="T33" fmla="*/ 259 h 259"/>
                <a:gd name="T34" fmla="*/ 54 w 269"/>
                <a:gd name="T35" fmla="*/ 258 h 259"/>
                <a:gd name="T36" fmla="*/ 66 w 269"/>
                <a:gd name="T37" fmla="*/ 255 h 259"/>
                <a:gd name="T38" fmla="*/ 83 w 269"/>
                <a:gd name="T39" fmla="*/ 250 h 259"/>
                <a:gd name="T40" fmla="*/ 106 w 269"/>
                <a:gd name="T41" fmla="*/ 245 h 259"/>
                <a:gd name="T42" fmla="*/ 133 w 269"/>
                <a:gd name="T43" fmla="*/ 242 h 259"/>
                <a:gd name="T44" fmla="*/ 163 w 269"/>
                <a:gd name="T45" fmla="*/ 242 h 259"/>
                <a:gd name="T46" fmla="*/ 195 w 269"/>
                <a:gd name="T47" fmla="*/ 245 h 259"/>
                <a:gd name="T48" fmla="*/ 227 w 269"/>
                <a:gd name="T49" fmla="*/ 255 h 259"/>
                <a:gd name="T50" fmla="*/ 230 w 269"/>
                <a:gd name="T51" fmla="*/ 251 h 259"/>
                <a:gd name="T52" fmla="*/ 234 w 269"/>
                <a:gd name="T53" fmla="*/ 242 h 259"/>
                <a:gd name="T54" fmla="*/ 242 w 269"/>
                <a:gd name="T55" fmla="*/ 227 h 259"/>
                <a:gd name="T56" fmla="*/ 250 w 269"/>
                <a:gd name="T57" fmla="*/ 209 h 259"/>
                <a:gd name="T58" fmla="*/ 258 w 269"/>
                <a:gd name="T59" fmla="*/ 188 h 259"/>
                <a:gd name="T60" fmla="*/ 265 w 269"/>
                <a:gd name="T61" fmla="*/ 165 h 259"/>
                <a:gd name="T62" fmla="*/ 269 w 269"/>
                <a:gd name="T63" fmla="*/ 142 h 259"/>
                <a:gd name="T64" fmla="*/ 269 w 269"/>
                <a:gd name="T65" fmla="*/ 120 h 259"/>
                <a:gd name="T66" fmla="*/ 264 w 269"/>
                <a:gd name="T67" fmla="*/ 98 h 259"/>
                <a:gd name="T68" fmla="*/ 255 w 269"/>
                <a:gd name="T69" fmla="*/ 76 h 259"/>
                <a:gd name="T70" fmla="*/ 242 w 269"/>
                <a:gd name="T71" fmla="*/ 55 h 259"/>
                <a:gd name="T72" fmla="*/ 226 w 269"/>
                <a:gd name="T73" fmla="*/ 37 h 259"/>
                <a:gd name="T74" fmla="*/ 207 w 269"/>
                <a:gd name="T75" fmla="*/ 21 h 259"/>
                <a:gd name="T76" fmla="*/ 183 w 269"/>
                <a:gd name="T77" fmla="*/ 9 h 259"/>
                <a:gd name="T78" fmla="*/ 159 w 269"/>
                <a:gd name="T79" fmla="*/ 2 h 259"/>
                <a:gd name="T80" fmla="*/ 132 w 269"/>
                <a:gd name="T81" fmla="*/ 0 h 2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259"/>
                <a:gd name="T125" fmla="*/ 269 w 269"/>
                <a:gd name="T126" fmla="*/ 259 h 2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259">
                  <a:moveTo>
                    <a:pt x="132" y="0"/>
                  </a:moveTo>
                  <a:lnTo>
                    <a:pt x="127" y="0"/>
                  </a:lnTo>
                  <a:lnTo>
                    <a:pt x="116" y="2"/>
                  </a:lnTo>
                  <a:lnTo>
                    <a:pt x="99" y="6"/>
                  </a:lnTo>
                  <a:lnTo>
                    <a:pt x="80" y="13"/>
                  </a:lnTo>
                  <a:lnTo>
                    <a:pt x="58" y="24"/>
                  </a:lnTo>
                  <a:lnTo>
                    <a:pt x="38" y="40"/>
                  </a:lnTo>
                  <a:lnTo>
                    <a:pt x="20" y="62"/>
                  </a:lnTo>
                  <a:lnTo>
                    <a:pt x="6" y="92"/>
                  </a:lnTo>
                  <a:lnTo>
                    <a:pt x="0" y="122"/>
                  </a:lnTo>
                  <a:lnTo>
                    <a:pt x="0" y="151"/>
                  </a:lnTo>
                  <a:lnTo>
                    <a:pt x="6" y="177"/>
                  </a:lnTo>
                  <a:lnTo>
                    <a:pt x="14" y="200"/>
                  </a:lnTo>
                  <a:lnTo>
                    <a:pt x="25" y="221"/>
                  </a:lnTo>
                  <a:lnTo>
                    <a:pt x="35" y="238"/>
                  </a:lnTo>
                  <a:lnTo>
                    <a:pt x="44" y="251"/>
                  </a:lnTo>
                  <a:lnTo>
                    <a:pt x="50" y="259"/>
                  </a:lnTo>
                  <a:lnTo>
                    <a:pt x="54" y="258"/>
                  </a:lnTo>
                  <a:lnTo>
                    <a:pt x="66" y="255"/>
                  </a:lnTo>
                  <a:lnTo>
                    <a:pt x="83" y="250"/>
                  </a:lnTo>
                  <a:lnTo>
                    <a:pt x="106" y="245"/>
                  </a:lnTo>
                  <a:lnTo>
                    <a:pt x="133" y="242"/>
                  </a:lnTo>
                  <a:lnTo>
                    <a:pt x="163" y="242"/>
                  </a:lnTo>
                  <a:lnTo>
                    <a:pt x="195" y="245"/>
                  </a:lnTo>
                  <a:lnTo>
                    <a:pt x="227" y="255"/>
                  </a:lnTo>
                  <a:lnTo>
                    <a:pt x="230" y="251"/>
                  </a:lnTo>
                  <a:lnTo>
                    <a:pt x="234" y="242"/>
                  </a:lnTo>
                  <a:lnTo>
                    <a:pt x="242" y="227"/>
                  </a:lnTo>
                  <a:lnTo>
                    <a:pt x="250" y="209"/>
                  </a:lnTo>
                  <a:lnTo>
                    <a:pt x="258" y="188"/>
                  </a:lnTo>
                  <a:lnTo>
                    <a:pt x="265" y="165"/>
                  </a:lnTo>
                  <a:lnTo>
                    <a:pt x="269" y="142"/>
                  </a:lnTo>
                  <a:lnTo>
                    <a:pt x="269" y="120"/>
                  </a:lnTo>
                  <a:lnTo>
                    <a:pt x="264" y="98"/>
                  </a:lnTo>
                  <a:lnTo>
                    <a:pt x="255" y="76"/>
                  </a:lnTo>
                  <a:lnTo>
                    <a:pt x="242" y="55"/>
                  </a:lnTo>
                  <a:lnTo>
                    <a:pt x="226" y="37"/>
                  </a:lnTo>
                  <a:lnTo>
                    <a:pt x="207" y="21"/>
                  </a:lnTo>
                  <a:lnTo>
                    <a:pt x="183" y="9"/>
                  </a:lnTo>
                  <a:lnTo>
                    <a:pt x="159" y="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0" name="Freeform 86">
              <a:extLst>
                <a:ext uri="{FF2B5EF4-FFF2-40B4-BE49-F238E27FC236}">
                  <a16:creationId xmlns:a16="http://schemas.microsoft.com/office/drawing/2014/main" id="{4FB5D69C-8110-4A92-A77F-BCD9F47065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0" y="1561"/>
              <a:ext cx="46" cy="47"/>
            </a:xfrm>
            <a:custGeom>
              <a:avLst/>
              <a:gdLst>
                <a:gd name="T0" fmla="*/ 48 w 93"/>
                <a:gd name="T1" fmla="*/ 93 h 93"/>
                <a:gd name="T2" fmla="*/ 57 w 93"/>
                <a:gd name="T3" fmla="*/ 92 h 93"/>
                <a:gd name="T4" fmla="*/ 66 w 93"/>
                <a:gd name="T5" fmla="*/ 89 h 93"/>
                <a:gd name="T6" fmla="*/ 73 w 93"/>
                <a:gd name="T7" fmla="*/ 84 h 93"/>
                <a:gd name="T8" fmla="*/ 80 w 93"/>
                <a:gd name="T9" fmla="*/ 78 h 93"/>
                <a:gd name="T10" fmla="*/ 86 w 93"/>
                <a:gd name="T11" fmla="*/ 71 h 93"/>
                <a:gd name="T12" fmla="*/ 89 w 93"/>
                <a:gd name="T13" fmla="*/ 63 h 93"/>
                <a:gd name="T14" fmla="*/ 93 w 93"/>
                <a:gd name="T15" fmla="*/ 54 h 93"/>
                <a:gd name="T16" fmla="*/ 93 w 93"/>
                <a:gd name="T17" fmla="*/ 45 h 93"/>
                <a:gd name="T18" fmla="*/ 92 w 93"/>
                <a:gd name="T19" fmla="*/ 36 h 93"/>
                <a:gd name="T20" fmla="*/ 89 w 93"/>
                <a:gd name="T21" fmla="*/ 26 h 93"/>
                <a:gd name="T22" fmla="*/ 85 w 93"/>
                <a:gd name="T23" fmla="*/ 19 h 93"/>
                <a:gd name="T24" fmla="*/ 79 w 93"/>
                <a:gd name="T25" fmla="*/ 13 h 93"/>
                <a:gd name="T26" fmla="*/ 72 w 93"/>
                <a:gd name="T27" fmla="*/ 7 h 93"/>
                <a:gd name="T28" fmla="*/ 64 w 93"/>
                <a:gd name="T29" fmla="*/ 3 h 93"/>
                <a:gd name="T30" fmla="*/ 55 w 93"/>
                <a:gd name="T31" fmla="*/ 0 h 93"/>
                <a:gd name="T32" fmla="*/ 46 w 93"/>
                <a:gd name="T33" fmla="*/ 0 h 93"/>
                <a:gd name="T34" fmla="*/ 36 w 93"/>
                <a:gd name="T35" fmla="*/ 1 h 93"/>
                <a:gd name="T36" fmla="*/ 27 w 93"/>
                <a:gd name="T37" fmla="*/ 3 h 93"/>
                <a:gd name="T38" fmla="*/ 20 w 93"/>
                <a:gd name="T39" fmla="*/ 8 h 93"/>
                <a:gd name="T40" fmla="*/ 13 w 93"/>
                <a:gd name="T41" fmla="*/ 14 h 93"/>
                <a:gd name="T42" fmla="*/ 8 w 93"/>
                <a:gd name="T43" fmla="*/ 21 h 93"/>
                <a:gd name="T44" fmla="*/ 3 w 93"/>
                <a:gd name="T45" fmla="*/ 29 h 93"/>
                <a:gd name="T46" fmla="*/ 1 w 93"/>
                <a:gd name="T47" fmla="*/ 38 h 93"/>
                <a:gd name="T48" fmla="*/ 0 w 93"/>
                <a:gd name="T49" fmla="*/ 47 h 93"/>
                <a:gd name="T50" fmla="*/ 1 w 93"/>
                <a:gd name="T51" fmla="*/ 56 h 93"/>
                <a:gd name="T52" fmla="*/ 4 w 93"/>
                <a:gd name="T53" fmla="*/ 66 h 93"/>
                <a:gd name="T54" fmla="*/ 9 w 93"/>
                <a:gd name="T55" fmla="*/ 74 h 93"/>
                <a:gd name="T56" fmla="*/ 15 w 93"/>
                <a:gd name="T57" fmla="*/ 81 h 93"/>
                <a:gd name="T58" fmla="*/ 21 w 93"/>
                <a:gd name="T59" fmla="*/ 85 h 93"/>
                <a:gd name="T60" fmla="*/ 29 w 93"/>
                <a:gd name="T61" fmla="*/ 90 h 93"/>
                <a:gd name="T62" fmla="*/ 39 w 93"/>
                <a:gd name="T63" fmla="*/ 92 h 93"/>
                <a:gd name="T64" fmla="*/ 48 w 93"/>
                <a:gd name="T65" fmla="*/ 93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93"/>
                <a:gd name="T101" fmla="*/ 93 w 93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93">
                  <a:moveTo>
                    <a:pt x="48" y="93"/>
                  </a:moveTo>
                  <a:lnTo>
                    <a:pt x="57" y="92"/>
                  </a:lnTo>
                  <a:lnTo>
                    <a:pt x="66" y="89"/>
                  </a:lnTo>
                  <a:lnTo>
                    <a:pt x="73" y="84"/>
                  </a:lnTo>
                  <a:lnTo>
                    <a:pt x="80" y="78"/>
                  </a:lnTo>
                  <a:lnTo>
                    <a:pt x="86" y="71"/>
                  </a:lnTo>
                  <a:lnTo>
                    <a:pt x="89" y="63"/>
                  </a:lnTo>
                  <a:lnTo>
                    <a:pt x="93" y="54"/>
                  </a:lnTo>
                  <a:lnTo>
                    <a:pt x="93" y="45"/>
                  </a:lnTo>
                  <a:lnTo>
                    <a:pt x="92" y="36"/>
                  </a:lnTo>
                  <a:lnTo>
                    <a:pt x="89" y="26"/>
                  </a:lnTo>
                  <a:lnTo>
                    <a:pt x="85" y="19"/>
                  </a:lnTo>
                  <a:lnTo>
                    <a:pt x="79" y="13"/>
                  </a:lnTo>
                  <a:lnTo>
                    <a:pt x="72" y="7"/>
                  </a:lnTo>
                  <a:lnTo>
                    <a:pt x="64" y="3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4" y="66"/>
                  </a:lnTo>
                  <a:lnTo>
                    <a:pt x="9" y="74"/>
                  </a:lnTo>
                  <a:lnTo>
                    <a:pt x="15" y="81"/>
                  </a:lnTo>
                  <a:lnTo>
                    <a:pt x="21" y="85"/>
                  </a:lnTo>
                  <a:lnTo>
                    <a:pt x="29" y="90"/>
                  </a:lnTo>
                  <a:lnTo>
                    <a:pt x="39" y="92"/>
                  </a:lnTo>
                  <a:lnTo>
                    <a:pt x="48" y="9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1" name="Freeform 87">
              <a:extLst>
                <a:ext uri="{FF2B5EF4-FFF2-40B4-BE49-F238E27FC236}">
                  <a16:creationId xmlns:a16="http://schemas.microsoft.com/office/drawing/2014/main" id="{CE817DEF-4C44-4C89-A302-47DAF093B6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358"/>
              <a:ext cx="8" cy="72"/>
            </a:xfrm>
            <a:custGeom>
              <a:avLst/>
              <a:gdLst>
                <a:gd name="T0" fmla="*/ 16 w 16"/>
                <a:gd name="T1" fmla="*/ 142 h 143"/>
                <a:gd name="T2" fmla="*/ 6 w 16"/>
                <a:gd name="T3" fmla="*/ 0 h 143"/>
                <a:gd name="T4" fmla="*/ 0 w 16"/>
                <a:gd name="T5" fmla="*/ 143 h 143"/>
                <a:gd name="T6" fmla="*/ 16 w 16"/>
                <a:gd name="T7" fmla="*/ 142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43"/>
                <a:gd name="T14" fmla="*/ 16 w 16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43">
                  <a:moveTo>
                    <a:pt x="16" y="142"/>
                  </a:moveTo>
                  <a:lnTo>
                    <a:pt x="6" y="0"/>
                  </a:lnTo>
                  <a:lnTo>
                    <a:pt x="0" y="143"/>
                  </a:lnTo>
                  <a:lnTo>
                    <a:pt x="16" y="14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2" name="Freeform 88">
              <a:extLst>
                <a:ext uri="{FF2B5EF4-FFF2-40B4-BE49-F238E27FC236}">
                  <a16:creationId xmlns:a16="http://schemas.microsoft.com/office/drawing/2014/main" id="{B68512D7-F7FD-4D35-8A7B-B90083A74D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59" y="1455"/>
              <a:ext cx="47" cy="9"/>
            </a:xfrm>
            <a:custGeom>
              <a:avLst/>
              <a:gdLst>
                <a:gd name="T0" fmla="*/ 0 w 94"/>
                <a:gd name="T1" fmla="*/ 10 h 18"/>
                <a:gd name="T2" fmla="*/ 94 w 94"/>
                <a:gd name="T3" fmla="*/ 0 h 18"/>
                <a:gd name="T4" fmla="*/ 4 w 94"/>
                <a:gd name="T5" fmla="*/ 18 h 18"/>
                <a:gd name="T6" fmla="*/ 0 w 94"/>
                <a:gd name="T7" fmla="*/ 1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8"/>
                <a:gd name="T14" fmla="*/ 94 w 9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8">
                  <a:moveTo>
                    <a:pt x="0" y="10"/>
                  </a:moveTo>
                  <a:lnTo>
                    <a:pt x="94" y="0"/>
                  </a:lnTo>
                  <a:lnTo>
                    <a:pt x="4" y="1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3" name="Freeform 89">
              <a:extLst>
                <a:ext uri="{FF2B5EF4-FFF2-40B4-BE49-F238E27FC236}">
                  <a16:creationId xmlns:a16="http://schemas.microsoft.com/office/drawing/2014/main" id="{658A36AD-9F3A-4D78-AF77-440D05906F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6" y="1458"/>
              <a:ext cx="48" cy="7"/>
            </a:xfrm>
            <a:custGeom>
              <a:avLst/>
              <a:gdLst>
                <a:gd name="T0" fmla="*/ 95 w 95"/>
                <a:gd name="T1" fmla="*/ 6 h 14"/>
                <a:gd name="T2" fmla="*/ 0 w 95"/>
                <a:gd name="T3" fmla="*/ 0 h 14"/>
                <a:gd name="T4" fmla="*/ 91 w 95"/>
                <a:gd name="T5" fmla="*/ 14 h 14"/>
                <a:gd name="T6" fmla="*/ 95 w 95"/>
                <a:gd name="T7" fmla="*/ 6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4"/>
                <a:gd name="T14" fmla="*/ 95 w 9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4">
                  <a:moveTo>
                    <a:pt x="95" y="6"/>
                  </a:moveTo>
                  <a:lnTo>
                    <a:pt x="0" y="0"/>
                  </a:lnTo>
                  <a:lnTo>
                    <a:pt x="91" y="14"/>
                  </a:lnTo>
                  <a:lnTo>
                    <a:pt x="95" y="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" name="Freeform 90">
              <a:extLst>
                <a:ext uri="{FF2B5EF4-FFF2-40B4-BE49-F238E27FC236}">
                  <a16:creationId xmlns:a16="http://schemas.microsoft.com/office/drawing/2014/main" id="{E77D6D8C-31FC-447E-9EEE-2C750C0CAF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0" y="1525"/>
              <a:ext cx="134" cy="30"/>
            </a:xfrm>
            <a:custGeom>
              <a:avLst/>
              <a:gdLst>
                <a:gd name="T0" fmla="*/ 0 w 267"/>
                <a:gd name="T1" fmla="*/ 60 h 60"/>
                <a:gd name="T2" fmla="*/ 2 w 267"/>
                <a:gd name="T3" fmla="*/ 60 h 60"/>
                <a:gd name="T4" fmla="*/ 7 w 267"/>
                <a:gd name="T5" fmla="*/ 58 h 60"/>
                <a:gd name="T6" fmla="*/ 15 w 267"/>
                <a:gd name="T7" fmla="*/ 57 h 60"/>
                <a:gd name="T8" fmla="*/ 25 w 267"/>
                <a:gd name="T9" fmla="*/ 53 h 60"/>
                <a:gd name="T10" fmla="*/ 39 w 267"/>
                <a:gd name="T11" fmla="*/ 50 h 60"/>
                <a:gd name="T12" fmla="*/ 54 w 267"/>
                <a:gd name="T13" fmla="*/ 47 h 60"/>
                <a:gd name="T14" fmla="*/ 71 w 267"/>
                <a:gd name="T15" fmla="*/ 42 h 60"/>
                <a:gd name="T16" fmla="*/ 91 w 267"/>
                <a:gd name="T17" fmla="*/ 37 h 60"/>
                <a:gd name="T18" fmla="*/ 110 w 267"/>
                <a:gd name="T19" fmla="*/ 33 h 60"/>
                <a:gd name="T20" fmla="*/ 132 w 267"/>
                <a:gd name="T21" fmla="*/ 28 h 60"/>
                <a:gd name="T22" fmla="*/ 154 w 267"/>
                <a:gd name="T23" fmla="*/ 24 h 60"/>
                <a:gd name="T24" fmla="*/ 177 w 267"/>
                <a:gd name="T25" fmla="*/ 18 h 60"/>
                <a:gd name="T26" fmla="*/ 199 w 267"/>
                <a:gd name="T27" fmla="*/ 13 h 60"/>
                <a:gd name="T28" fmla="*/ 222 w 267"/>
                <a:gd name="T29" fmla="*/ 9 h 60"/>
                <a:gd name="T30" fmla="*/ 245 w 267"/>
                <a:gd name="T31" fmla="*/ 4 h 60"/>
                <a:gd name="T32" fmla="*/ 267 w 267"/>
                <a:gd name="T33" fmla="*/ 0 h 60"/>
                <a:gd name="T34" fmla="*/ 11 w 267"/>
                <a:gd name="T35" fmla="*/ 24 h 60"/>
                <a:gd name="T36" fmla="*/ 0 w 267"/>
                <a:gd name="T37" fmla="*/ 60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7"/>
                <a:gd name="T58" fmla="*/ 0 h 60"/>
                <a:gd name="T59" fmla="*/ 267 w 267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7" h="60">
                  <a:moveTo>
                    <a:pt x="0" y="60"/>
                  </a:moveTo>
                  <a:lnTo>
                    <a:pt x="2" y="60"/>
                  </a:lnTo>
                  <a:lnTo>
                    <a:pt x="7" y="58"/>
                  </a:lnTo>
                  <a:lnTo>
                    <a:pt x="15" y="57"/>
                  </a:lnTo>
                  <a:lnTo>
                    <a:pt x="25" y="53"/>
                  </a:lnTo>
                  <a:lnTo>
                    <a:pt x="39" y="50"/>
                  </a:lnTo>
                  <a:lnTo>
                    <a:pt x="54" y="47"/>
                  </a:lnTo>
                  <a:lnTo>
                    <a:pt x="71" y="42"/>
                  </a:lnTo>
                  <a:lnTo>
                    <a:pt x="91" y="37"/>
                  </a:lnTo>
                  <a:lnTo>
                    <a:pt x="110" y="33"/>
                  </a:lnTo>
                  <a:lnTo>
                    <a:pt x="132" y="28"/>
                  </a:lnTo>
                  <a:lnTo>
                    <a:pt x="154" y="24"/>
                  </a:lnTo>
                  <a:lnTo>
                    <a:pt x="177" y="18"/>
                  </a:lnTo>
                  <a:lnTo>
                    <a:pt x="199" y="13"/>
                  </a:lnTo>
                  <a:lnTo>
                    <a:pt x="222" y="9"/>
                  </a:lnTo>
                  <a:lnTo>
                    <a:pt x="245" y="4"/>
                  </a:lnTo>
                  <a:lnTo>
                    <a:pt x="267" y="0"/>
                  </a:lnTo>
                  <a:lnTo>
                    <a:pt x="11" y="2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5" name="Freeform 91">
              <a:extLst>
                <a:ext uri="{FF2B5EF4-FFF2-40B4-BE49-F238E27FC236}">
                  <a16:creationId xmlns:a16="http://schemas.microsoft.com/office/drawing/2014/main" id="{0B1B4732-14E3-43A2-834B-CDC36FBF59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7" y="1536"/>
              <a:ext cx="135" cy="23"/>
            </a:xfrm>
            <a:custGeom>
              <a:avLst/>
              <a:gdLst>
                <a:gd name="T0" fmla="*/ 270 w 270"/>
                <a:gd name="T1" fmla="*/ 46 h 46"/>
                <a:gd name="T2" fmla="*/ 267 w 270"/>
                <a:gd name="T3" fmla="*/ 46 h 46"/>
                <a:gd name="T4" fmla="*/ 263 w 270"/>
                <a:gd name="T5" fmla="*/ 45 h 46"/>
                <a:gd name="T6" fmla="*/ 255 w 270"/>
                <a:gd name="T7" fmla="*/ 43 h 46"/>
                <a:gd name="T8" fmla="*/ 244 w 270"/>
                <a:gd name="T9" fmla="*/ 41 h 46"/>
                <a:gd name="T10" fmla="*/ 231 w 270"/>
                <a:gd name="T11" fmla="*/ 38 h 46"/>
                <a:gd name="T12" fmla="*/ 216 w 270"/>
                <a:gd name="T13" fmla="*/ 36 h 46"/>
                <a:gd name="T14" fmla="*/ 197 w 270"/>
                <a:gd name="T15" fmla="*/ 32 h 46"/>
                <a:gd name="T16" fmla="*/ 179 w 270"/>
                <a:gd name="T17" fmla="*/ 28 h 46"/>
                <a:gd name="T18" fmla="*/ 158 w 270"/>
                <a:gd name="T19" fmla="*/ 24 h 46"/>
                <a:gd name="T20" fmla="*/ 136 w 270"/>
                <a:gd name="T21" fmla="*/ 21 h 46"/>
                <a:gd name="T22" fmla="*/ 114 w 270"/>
                <a:gd name="T23" fmla="*/ 17 h 46"/>
                <a:gd name="T24" fmla="*/ 91 w 270"/>
                <a:gd name="T25" fmla="*/ 13 h 46"/>
                <a:gd name="T26" fmla="*/ 68 w 270"/>
                <a:gd name="T27" fmla="*/ 9 h 46"/>
                <a:gd name="T28" fmla="*/ 45 w 270"/>
                <a:gd name="T29" fmla="*/ 6 h 46"/>
                <a:gd name="T30" fmla="*/ 22 w 270"/>
                <a:gd name="T31" fmla="*/ 3 h 46"/>
                <a:gd name="T32" fmla="*/ 0 w 270"/>
                <a:gd name="T33" fmla="*/ 0 h 46"/>
                <a:gd name="T34" fmla="*/ 256 w 270"/>
                <a:gd name="T35" fmla="*/ 11 h 46"/>
                <a:gd name="T36" fmla="*/ 270 w 270"/>
                <a:gd name="T37" fmla="*/ 46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0"/>
                <a:gd name="T58" fmla="*/ 0 h 46"/>
                <a:gd name="T59" fmla="*/ 270 w 270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0" h="46">
                  <a:moveTo>
                    <a:pt x="270" y="46"/>
                  </a:moveTo>
                  <a:lnTo>
                    <a:pt x="267" y="46"/>
                  </a:lnTo>
                  <a:lnTo>
                    <a:pt x="263" y="45"/>
                  </a:lnTo>
                  <a:lnTo>
                    <a:pt x="255" y="43"/>
                  </a:lnTo>
                  <a:lnTo>
                    <a:pt x="244" y="41"/>
                  </a:lnTo>
                  <a:lnTo>
                    <a:pt x="231" y="38"/>
                  </a:lnTo>
                  <a:lnTo>
                    <a:pt x="216" y="36"/>
                  </a:lnTo>
                  <a:lnTo>
                    <a:pt x="197" y="32"/>
                  </a:lnTo>
                  <a:lnTo>
                    <a:pt x="179" y="28"/>
                  </a:lnTo>
                  <a:lnTo>
                    <a:pt x="158" y="24"/>
                  </a:lnTo>
                  <a:lnTo>
                    <a:pt x="136" y="21"/>
                  </a:lnTo>
                  <a:lnTo>
                    <a:pt x="114" y="17"/>
                  </a:lnTo>
                  <a:lnTo>
                    <a:pt x="91" y="13"/>
                  </a:lnTo>
                  <a:lnTo>
                    <a:pt x="68" y="9"/>
                  </a:lnTo>
                  <a:lnTo>
                    <a:pt x="45" y="6"/>
                  </a:lnTo>
                  <a:lnTo>
                    <a:pt x="22" y="3"/>
                  </a:lnTo>
                  <a:lnTo>
                    <a:pt x="0" y="0"/>
                  </a:lnTo>
                  <a:lnTo>
                    <a:pt x="256" y="11"/>
                  </a:lnTo>
                  <a:lnTo>
                    <a:pt x="270" y="4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6" name="Freeform 92">
              <a:extLst>
                <a:ext uri="{FF2B5EF4-FFF2-40B4-BE49-F238E27FC236}">
                  <a16:creationId xmlns:a16="http://schemas.microsoft.com/office/drawing/2014/main" id="{91AD70EF-5E3D-43C8-BBF0-DFFF25CD69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51" y="1481"/>
              <a:ext cx="86" cy="26"/>
            </a:xfrm>
            <a:custGeom>
              <a:avLst/>
              <a:gdLst>
                <a:gd name="T0" fmla="*/ 173 w 173"/>
                <a:gd name="T1" fmla="*/ 14 h 51"/>
                <a:gd name="T2" fmla="*/ 163 w 173"/>
                <a:gd name="T3" fmla="*/ 44 h 51"/>
                <a:gd name="T4" fmla="*/ 159 w 173"/>
                <a:gd name="T5" fmla="*/ 43 h 51"/>
                <a:gd name="T6" fmla="*/ 148 w 173"/>
                <a:gd name="T7" fmla="*/ 39 h 51"/>
                <a:gd name="T8" fmla="*/ 132 w 173"/>
                <a:gd name="T9" fmla="*/ 36 h 51"/>
                <a:gd name="T10" fmla="*/ 111 w 173"/>
                <a:gd name="T11" fmla="*/ 33 h 51"/>
                <a:gd name="T12" fmla="*/ 88 w 173"/>
                <a:gd name="T13" fmla="*/ 32 h 51"/>
                <a:gd name="T14" fmla="*/ 64 w 173"/>
                <a:gd name="T15" fmla="*/ 33 h 51"/>
                <a:gd name="T16" fmla="*/ 41 w 173"/>
                <a:gd name="T17" fmla="*/ 39 h 51"/>
                <a:gd name="T18" fmla="*/ 20 w 173"/>
                <a:gd name="T19" fmla="*/ 51 h 51"/>
                <a:gd name="T20" fmla="*/ 0 w 173"/>
                <a:gd name="T21" fmla="*/ 31 h 51"/>
                <a:gd name="T22" fmla="*/ 1 w 173"/>
                <a:gd name="T23" fmla="*/ 30 h 51"/>
                <a:gd name="T24" fmla="*/ 5 w 173"/>
                <a:gd name="T25" fmla="*/ 26 h 51"/>
                <a:gd name="T26" fmla="*/ 11 w 173"/>
                <a:gd name="T27" fmla="*/ 22 h 51"/>
                <a:gd name="T28" fmla="*/ 20 w 173"/>
                <a:gd name="T29" fmla="*/ 16 h 51"/>
                <a:gd name="T30" fmla="*/ 31 w 173"/>
                <a:gd name="T31" fmla="*/ 10 h 51"/>
                <a:gd name="T32" fmla="*/ 48 w 173"/>
                <a:gd name="T33" fmla="*/ 6 h 51"/>
                <a:gd name="T34" fmla="*/ 67 w 173"/>
                <a:gd name="T35" fmla="*/ 1 h 51"/>
                <a:gd name="T36" fmla="*/ 90 w 173"/>
                <a:gd name="T37" fmla="*/ 0 h 51"/>
                <a:gd name="T38" fmla="*/ 106 w 173"/>
                <a:gd name="T39" fmla="*/ 0 h 51"/>
                <a:gd name="T40" fmla="*/ 122 w 173"/>
                <a:gd name="T41" fmla="*/ 1 h 51"/>
                <a:gd name="T42" fmla="*/ 136 w 173"/>
                <a:gd name="T43" fmla="*/ 3 h 51"/>
                <a:gd name="T44" fmla="*/ 149 w 173"/>
                <a:gd name="T45" fmla="*/ 7 h 51"/>
                <a:gd name="T46" fmla="*/ 159 w 173"/>
                <a:gd name="T47" fmla="*/ 9 h 51"/>
                <a:gd name="T48" fmla="*/ 166 w 173"/>
                <a:gd name="T49" fmla="*/ 11 h 51"/>
                <a:gd name="T50" fmla="*/ 172 w 173"/>
                <a:gd name="T51" fmla="*/ 13 h 51"/>
                <a:gd name="T52" fmla="*/ 173 w 173"/>
                <a:gd name="T53" fmla="*/ 14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3"/>
                <a:gd name="T82" fmla="*/ 0 h 51"/>
                <a:gd name="T83" fmla="*/ 173 w 173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3" h="51">
                  <a:moveTo>
                    <a:pt x="173" y="14"/>
                  </a:moveTo>
                  <a:lnTo>
                    <a:pt x="163" y="44"/>
                  </a:lnTo>
                  <a:lnTo>
                    <a:pt x="159" y="43"/>
                  </a:lnTo>
                  <a:lnTo>
                    <a:pt x="148" y="39"/>
                  </a:lnTo>
                  <a:lnTo>
                    <a:pt x="132" y="36"/>
                  </a:lnTo>
                  <a:lnTo>
                    <a:pt x="111" y="33"/>
                  </a:lnTo>
                  <a:lnTo>
                    <a:pt x="88" y="32"/>
                  </a:lnTo>
                  <a:lnTo>
                    <a:pt x="64" y="33"/>
                  </a:lnTo>
                  <a:lnTo>
                    <a:pt x="41" y="39"/>
                  </a:lnTo>
                  <a:lnTo>
                    <a:pt x="20" y="51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5" y="26"/>
                  </a:lnTo>
                  <a:lnTo>
                    <a:pt x="11" y="22"/>
                  </a:lnTo>
                  <a:lnTo>
                    <a:pt x="20" y="16"/>
                  </a:lnTo>
                  <a:lnTo>
                    <a:pt x="31" y="10"/>
                  </a:lnTo>
                  <a:lnTo>
                    <a:pt x="48" y="6"/>
                  </a:lnTo>
                  <a:lnTo>
                    <a:pt x="67" y="1"/>
                  </a:lnTo>
                  <a:lnTo>
                    <a:pt x="90" y="0"/>
                  </a:lnTo>
                  <a:lnTo>
                    <a:pt x="106" y="0"/>
                  </a:lnTo>
                  <a:lnTo>
                    <a:pt x="122" y="1"/>
                  </a:lnTo>
                  <a:lnTo>
                    <a:pt x="136" y="3"/>
                  </a:lnTo>
                  <a:lnTo>
                    <a:pt x="149" y="7"/>
                  </a:lnTo>
                  <a:lnTo>
                    <a:pt x="159" y="9"/>
                  </a:lnTo>
                  <a:lnTo>
                    <a:pt x="166" y="11"/>
                  </a:lnTo>
                  <a:lnTo>
                    <a:pt x="172" y="13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7" name="Freeform 93">
              <a:extLst>
                <a:ext uri="{FF2B5EF4-FFF2-40B4-BE49-F238E27FC236}">
                  <a16:creationId xmlns:a16="http://schemas.microsoft.com/office/drawing/2014/main" id="{2C7AA399-0721-48A4-889C-2EFA01C1C1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0" y="1514"/>
              <a:ext cx="57" cy="13"/>
            </a:xfrm>
            <a:custGeom>
              <a:avLst/>
              <a:gdLst>
                <a:gd name="T0" fmla="*/ 114 w 114"/>
                <a:gd name="T1" fmla="*/ 0 h 25"/>
                <a:gd name="T2" fmla="*/ 113 w 114"/>
                <a:gd name="T3" fmla="*/ 0 h 25"/>
                <a:gd name="T4" fmla="*/ 110 w 114"/>
                <a:gd name="T5" fmla="*/ 2 h 25"/>
                <a:gd name="T6" fmla="*/ 103 w 114"/>
                <a:gd name="T7" fmla="*/ 3 h 25"/>
                <a:gd name="T8" fmla="*/ 94 w 114"/>
                <a:gd name="T9" fmla="*/ 5 h 25"/>
                <a:gd name="T10" fmla="*/ 81 w 114"/>
                <a:gd name="T11" fmla="*/ 8 h 25"/>
                <a:gd name="T12" fmla="*/ 64 w 114"/>
                <a:gd name="T13" fmla="*/ 10 h 25"/>
                <a:gd name="T14" fmla="*/ 43 w 114"/>
                <a:gd name="T15" fmla="*/ 12 h 25"/>
                <a:gd name="T16" fmla="*/ 19 w 114"/>
                <a:gd name="T17" fmla="*/ 13 h 25"/>
                <a:gd name="T18" fmla="*/ 18 w 114"/>
                <a:gd name="T19" fmla="*/ 13 h 25"/>
                <a:gd name="T20" fmla="*/ 13 w 114"/>
                <a:gd name="T21" fmla="*/ 15 h 25"/>
                <a:gd name="T22" fmla="*/ 8 w 114"/>
                <a:gd name="T23" fmla="*/ 16 h 25"/>
                <a:gd name="T24" fmla="*/ 4 w 114"/>
                <a:gd name="T25" fmla="*/ 17 h 25"/>
                <a:gd name="T26" fmla="*/ 0 w 114"/>
                <a:gd name="T27" fmla="*/ 19 h 25"/>
                <a:gd name="T28" fmla="*/ 0 w 114"/>
                <a:gd name="T29" fmla="*/ 21 h 25"/>
                <a:gd name="T30" fmla="*/ 4 w 114"/>
                <a:gd name="T31" fmla="*/ 23 h 25"/>
                <a:gd name="T32" fmla="*/ 12 w 114"/>
                <a:gd name="T33" fmla="*/ 25 h 25"/>
                <a:gd name="T34" fmla="*/ 21 w 114"/>
                <a:gd name="T35" fmla="*/ 25 h 25"/>
                <a:gd name="T36" fmla="*/ 35 w 114"/>
                <a:gd name="T37" fmla="*/ 25 h 25"/>
                <a:gd name="T38" fmla="*/ 51 w 114"/>
                <a:gd name="T39" fmla="*/ 25 h 25"/>
                <a:gd name="T40" fmla="*/ 67 w 114"/>
                <a:gd name="T41" fmla="*/ 23 h 25"/>
                <a:gd name="T42" fmla="*/ 83 w 114"/>
                <a:gd name="T43" fmla="*/ 21 h 25"/>
                <a:gd name="T44" fmla="*/ 97 w 114"/>
                <a:gd name="T45" fmla="*/ 18 h 25"/>
                <a:gd name="T46" fmla="*/ 107 w 114"/>
                <a:gd name="T47" fmla="*/ 16 h 25"/>
                <a:gd name="T48" fmla="*/ 113 w 114"/>
                <a:gd name="T49" fmla="*/ 12 h 25"/>
                <a:gd name="T50" fmla="*/ 114 w 114"/>
                <a:gd name="T51" fmla="*/ 0 h 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4"/>
                <a:gd name="T79" fmla="*/ 0 h 25"/>
                <a:gd name="T80" fmla="*/ 114 w 114"/>
                <a:gd name="T81" fmla="*/ 25 h 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4" h="25">
                  <a:moveTo>
                    <a:pt x="114" y="0"/>
                  </a:moveTo>
                  <a:lnTo>
                    <a:pt x="113" y="0"/>
                  </a:lnTo>
                  <a:lnTo>
                    <a:pt x="110" y="2"/>
                  </a:lnTo>
                  <a:lnTo>
                    <a:pt x="103" y="3"/>
                  </a:lnTo>
                  <a:lnTo>
                    <a:pt x="94" y="5"/>
                  </a:lnTo>
                  <a:lnTo>
                    <a:pt x="81" y="8"/>
                  </a:lnTo>
                  <a:lnTo>
                    <a:pt x="64" y="10"/>
                  </a:lnTo>
                  <a:lnTo>
                    <a:pt x="43" y="12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3" y="15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4" y="23"/>
                  </a:lnTo>
                  <a:lnTo>
                    <a:pt x="12" y="25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51" y="25"/>
                  </a:lnTo>
                  <a:lnTo>
                    <a:pt x="67" y="23"/>
                  </a:lnTo>
                  <a:lnTo>
                    <a:pt x="83" y="21"/>
                  </a:lnTo>
                  <a:lnTo>
                    <a:pt x="97" y="18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8" name="Freeform 94">
              <a:extLst>
                <a:ext uri="{FF2B5EF4-FFF2-40B4-BE49-F238E27FC236}">
                  <a16:creationId xmlns:a16="http://schemas.microsoft.com/office/drawing/2014/main" id="{A42BFBDE-72E4-4BF1-825A-35B06C0275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2" y="1511"/>
              <a:ext cx="30" cy="33"/>
            </a:xfrm>
            <a:custGeom>
              <a:avLst/>
              <a:gdLst>
                <a:gd name="T0" fmla="*/ 31 w 60"/>
                <a:gd name="T1" fmla="*/ 65 h 65"/>
                <a:gd name="T2" fmla="*/ 42 w 60"/>
                <a:gd name="T3" fmla="*/ 63 h 65"/>
                <a:gd name="T4" fmla="*/ 51 w 60"/>
                <a:gd name="T5" fmla="*/ 55 h 65"/>
                <a:gd name="T6" fmla="*/ 57 w 60"/>
                <a:gd name="T7" fmla="*/ 45 h 65"/>
                <a:gd name="T8" fmla="*/ 60 w 60"/>
                <a:gd name="T9" fmla="*/ 32 h 65"/>
                <a:gd name="T10" fmla="*/ 56 w 60"/>
                <a:gd name="T11" fmla="*/ 19 h 65"/>
                <a:gd name="T12" fmla="*/ 50 w 60"/>
                <a:gd name="T13" fmla="*/ 9 h 65"/>
                <a:gd name="T14" fmla="*/ 40 w 60"/>
                <a:gd name="T15" fmla="*/ 2 h 65"/>
                <a:gd name="T16" fmla="*/ 28 w 60"/>
                <a:gd name="T17" fmla="*/ 0 h 65"/>
                <a:gd name="T18" fmla="*/ 17 w 60"/>
                <a:gd name="T19" fmla="*/ 3 h 65"/>
                <a:gd name="T20" fmla="*/ 8 w 60"/>
                <a:gd name="T21" fmla="*/ 10 h 65"/>
                <a:gd name="T22" fmla="*/ 2 w 60"/>
                <a:gd name="T23" fmla="*/ 21 h 65"/>
                <a:gd name="T24" fmla="*/ 0 w 60"/>
                <a:gd name="T25" fmla="*/ 33 h 65"/>
                <a:gd name="T26" fmla="*/ 3 w 60"/>
                <a:gd name="T27" fmla="*/ 46 h 65"/>
                <a:gd name="T28" fmla="*/ 9 w 60"/>
                <a:gd name="T29" fmla="*/ 56 h 65"/>
                <a:gd name="T30" fmla="*/ 19 w 60"/>
                <a:gd name="T31" fmla="*/ 63 h 65"/>
                <a:gd name="T32" fmla="*/ 31 w 60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5"/>
                <a:gd name="T53" fmla="*/ 60 w 60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5">
                  <a:moveTo>
                    <a:pt x="31" y="65"/>
                  </a:moveTo>
                  <a:lnTo>
                    <a:pt x="42" y="63"/>
                  </a:lnTo>
                  <a:lnTo>
                    <a:pt x="51" y="55"/>
                  </a:lnTo>
                  <a:lnTo>
                    <a:pt x="57" y="45"/>
                  </a:lnTo>
                  <a:lnTo>
                    <a:pt x="60" y="32"/>
                  </a:lnTo>
                  <a:lnTo>
                    <a:pt x="56" y="19"/>
                  </a:lnTo>
                  <a:lnTo>
                    <a:pt x="50" y="9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9" y="56"/>
                  </a:lnTo>
                  <a:lnTo>
                    <a:pt x="19" y="63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9" name="Freeform 95">
              <a:extLst>
                <a:ext uri="{FF2B5EF4-FFF2-40B4-BE49-F238E27FC236}">
                  <a16:creationId xmlns:a16="http://schemas.microsoft.com/office/drawing/2014/main" id="{080BA2E8-9D87-407C-897D-5ECE5673CE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7" y="1525"/>
              <a:ext cx="51" cy="11"/>
            </a:xfrm>
            <a:custGeom>
              <a:avLst/>
              <a:gdLst>
                <a:gd name="T0" fmla="*/ 2 w 103"/>
                <a:gd name="T1" fmla="*/ 14 h 22"/>
                <a:gd name="T2" fmla="*/ 5 w 103"/>
                <a:gd name="T3" fmla="*/ 14 h 22"/>
                <a:gd name="T4" fmla="*/ 13 w 103"/>
                <a:gd name="T5" fmla="*/ 14 h 22"/>
                <a:gd name="T6" fmla="*/ 24 w 103"/>
                <a:gd name="T7" fmla="*/ 14 h 22"/>
                <a:gd name="T8" fmla="*/ 38 w 103"/>
                <a:gd name="T9" fmla="*/ 14 h 22"/>
                <a:gd name="T10" fmla="*/ 54 w 103"/>
                <a:gd name="T11" fmla="*/ 13 h 22"/>
                <a:gd name="T12" fmla="*/ 70 w 103"/>
                <a:gd name="T13" fmla="*/ 11 h 22"/>
                <a:gd name="T14" fmla="*/ 88 w 103"/>
                <a:gd name="T15" fmla="*/ 6 h 22"/>
                <a:gd name="T16" fmla="*/ 103 w 103"/>
                <a:gd name="T17" fmla="*/ 0 h 22"/>
                <a:gd name="T18" fmla="*/ 99 w 103"/>
                <a:gd name="T19" fmla="*/ 10 h 22"/>
                <a:gd name="T20" fmla="*/ 97 w 103"/>
                <a:gd name="T21" fmla="*/ 11 h 22"/>
                <a:gd name="T22" fmla="*/ 92 w 103"/>
                <a:gd name="T23" fmla="*/ 13 h 22"/>
                <a:gd name="T24" fmla="*/ 84 w 103"/>
                <a:gd name="T25" fmla="*/ 15 h 22"/>
                <a:gd name="T26" fmla="*/ 73 w 103"/>
                <a:gd name="T27" fmla="*/ 18 h 22"/>
                <a:gd name="T28" fmla="*/ 59 w 103"/>
                <a:gd name="T29" fmla="*/ 21 h 22"/>
                <a:gd name="T30" fmla="*/ 42 w 103"/>
                <a:gd name="T31" fmla="*/ 22 h 22"/>
                <a:gd name="T32" fmla="*/ 22 w 103"/>
                <a:gd name="T33" fmla="*/ 22 h 22"/>
                <a:gd name="T34" fmla="*/ 0 w 103"/>
                <a:gd name="T35" fmla="*/ 20 h 22"/>
                <a:gd name="T36" fmla="*/ 2 w 103"/>
                <a:gd name="T37" fmla="*/ 14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22"/>
                <a:gd name="T59" fmla="*/ 103 w 10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22">
                  <a:moveTo>
                    <a:pt x="2" y="14"/>
                  </a:moveTo>
                  <a:lnTo>
                    <a:pt x="5" y="14"/>
                  </a:lnTo>
                  <a:lnTo>
                    <a:pt x="13" y="14"/>
                  </a:lnTo>
                  <a:lnTo>
                    <a:pt x="24" y="14"/>
                  </a:lnTo>
                  <a:lnTo>
                    <a:pt x="38" y="14"/>
                  </a:lnTo>
                  <a:lnTo>
                    <a:pt x="54" y="13"/>
                  </a:lnTo>
                  <a:lnTo>
                    <a:pt x="70" y="11"/>
                  </a:lnTo>
                  <a:lnTo>
                    <a:pt x="88" y="6"/>
                  </a:lnTo>
                  <a:lnTo>
                    <a:pt x="103" y="0"/>
                  </a:lnTo>
                  <a:lnTo>
                    <a:pt x="99" y="10"/>
                  </a:lnTo>
                  <a:lnTo>
                    <a:pt x="97" y="11"/>
                  </a:lnTo>
                  <a:lnTo>
                    <a:pt x="92" y="13"/>
                  </a:lnTo>
                  <a:lnTo>
                    <a:pt x="84" y="15"/>
                  </a:lnTo>
                  <a:lnTo>
                    <a:pt x="73" y="18"/>
                  </a:lnTo>
                  <a:lnTo>
                    <a:pt x="59" y="21"/>
                  </a:lnTo>
                  <a:lnTo>
                    <a:pt x="42" y="22"/>
                  </a:lnTo>
                  <a:lnTo>
                    <a:pt x="22" y="22"/>
                  </a:lnTo>
                  <a:lnTo>
                    <a:pt x="0" y="2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80" name="Freeform 96">
              <a:extLst>
                <a:ext uri="{FF2B5EF4-FFF2-40B4-BE49-F238E27FC236}">
                  <a16:creationId xmlns:a16="http://schemas.microsoft.com/office/drawing/2014/main" id="{47A53C66-6AD1-46E5-8AFF-51CD9CEECA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4" y="1517"/>
              <a:ext cx="58" cy="11"/>
            </a:xfrm>
            <a:custGeom>
              <a:avLst/>
              <a:gdLst>
                <a:gd name="T0" fmla="*/ 0 w 115"/>
                <a:gd name="T1" fmla="*/ 0 h 22"/>
                <a:gd name="T2" fmla="*/ 1 w 115"/>
                <a:gd name="T3" fmla="*/ 0 h 22"/>
                <a:gd name="T4" fmla="*/ 4 w 115"/>
                <a:gd name="T5" fmla="*/ 3 h 22"/>
                <a:gd name="T6" fmla="*/ 11 w 115"/>
                <a:gd name="T7" fmla="*/ 4 h 22"/>
                <a:gd name="T8" fmla="*/ 21 w 115"/>
                <a:gd name="T9" fmla="*/ 6 h 22"/>
                <a:gd name="T10" fmla="*/ 34 w 115"/>
                <a:gd name="T11" fmla="*/ 7 h 22"/>
                <a:gd name="T12" fmla="*/ 51 w 115"/>
                <a:gd name="T13" fmla="*/ 10 h 22"/>
                <a:gd name="T14" fmla="*/ 71 w 115"/>
                <a:gd name="T15" fmla="*/ 10 h 22"/>
                <a:gd name="T16" fmla="*/ 97 w 115"/>
                <a:gd name="T17" fmla="*/ 10 h 22"/>
                <a:gd name="T18" fmla="*/ 98 w 115"/>
                <a:gd name="T19" fmla="*/ 10 h 22"/>
                <a:gd name="T20" fmla="*/ 102 w 115"/>
                <a:gd name="T21" fmla="*/ 11 h 22"/>
                <a:gd name="T22" fmla="*/ 107 w 115"/>
                <a:gd name="T23" fmla="*/ 12 h 22"/>
                <a:gd name="T24" fmla="*/ 112 w 115"/>
                <a:gd name="T25" fmla="*/ 13 h 22"/>
                <a:gd name="T26" fmla="*/ 115 w 115"/>
                <a:gd name="T27" fmla="*/ 15 h 22"/>
                <a:gd name="T28" fmla="*/ 115 w 115"/>
                <a:gd name="T29" fmla="*/ 16 h 22"/>
                <a:gd name="T30" fmla="*/ 112 w 115"/>
                <a:gd name="T31" fmla="*/ 19 h 22"/>
                <a:gd name="T32" fmla="*/ 104 w 115"/>
                <a:gd name="T33" fmla="*/ 21 h 22"/>
                <a:gd name="T34" fmla="*/ 94 w 115"/>
                <a:gd name="T35" fmla="*/ 22 h 22"/>
                <a:gd name="T36" fmla="*/ 81 w 115"/>
                <a:gd name="T37" fmla="*/ 22 h 22"/>
                <a:gd name="T38" fmla="*/ 64 w 115"/>
                <a:gd name="T39" fmla="*/ 22 h 22"/>
                <a:gd name="T40" fmla="*/ 47 w 115"/>
                <a:gd name="T41" fmla="*/ 22 h 22"/>
                <a:gd name="T42" fmla="*/ 31 w 115"/>
                <a:gd name="T43" fmla="*/ 21 h 22"/>
                <a:gd name="T44" fmla="*/ 17 w 115"/>
                <a:gd name="T45" fmla="*/ 19 h 22"/>
                <a:gd name="T46" fmla="*/ 7 w 115"/>
                <a:gd name="T47" fmla="*/ 16 h 22"/>
                <a:gd name="T48" fmla="*/ 1 w 115"/>
                <a:gd name="T49" fmla="*/ 13 h 22"/>
                <a:gd name="T50" fmla="*/ 0 w 115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"/>
                <a:gd name="T79" fmla="*/ 0 h 22"/>
                <a:gd name="T80" fmla="*/ 115 w 115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" h="22">
                  <a:moveTo>
                    <a:pt x="0" y="0"/>
                  </a:moveTo>
                  <a:lnTo>
                    <a:pt x="1" y="0"/>
                  </a:lnTo>
                  <a:lnTo>
                    <a:pt x="4" y="3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4" y="7"/>
                  </a:lnTo>
                  <a:lnTo>
                    <a:pt x="51" y="10"/>
                  </a:lnTo>
                  <a:lnTo>
                    <a:pt x="71" y="10"/>
                  </a:lnTo>
                  <a:lnTo>
                    <a:pt x="97" y="10"/>
                  </a:lnTo>
                  <a:lnTo>
                    <a:pt x="98" y="10"/>
                  </a:lnTo>
                  <a:lnTo>
                    <a:pt x="102" y="11"/>
                  </a:lnTo>
                  <a:lnTo>
                    <a:pt x="107" y="12"/>
                  </a:lnTo>
                  <a:lnTo>
                    <a:pt x="112" y="13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2" y="19"/>
                  </a:lnTo>
                  <a:lnTo>
                    <a:pt x="104" y="21"/>
                  </a:lnTo>
                  <a:lnTo>
                    <a:pt x="94" y="22"/>
                  </a:lnTo>
                  <a:lnTo>
                    <a:pt x="81" y="22"/>
                  </a:lnTo>
                  <a:lnTo>
                    <a:pt x="64" y="22"/>
                  </a:lnTo>
                  <a:lnTo>
                    <a:pt x="47" y="22"/>
                  </a:lnTo>
                  <a:lnTo>
                    <a:pt x="31" y="21"/>
                  </a:lnTo>
                  <a:lnTo>
                    <a:pt x="17" y="19"/>
                  </a:lnTo>
                  <a:lnTo>
                    <a:pt x="7" y="16"/>
                  </a:lnTo>
                  <a:lnTo>
                    <a:pt x="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81" name="Freeform 97">
              <a:extLst>
                <a:ext uri="{FF2B5EF4-FFF2-40B4-BE49-F238E27FC236}">
                  <a16:creationId xmlns:a16="http://schemas.microsoft.com/office/drawing/2014/main" id="{12E7A828-19D1-4D23-B670-1C80DE05D0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3" y="1528"/>
              <a:ext cx="52" cy="9"/>
            </a:xfrm>
            <a:custGeom>
              <a:avLst/>
              <a:gdLst>
                <a:gd name="T0" fmla="*/ 101 w 104"/>
                <a:gd name="T1" fmla="*/ 8 h 19"/>
                <a:gd name="T2" fmla="*/ 99 w 104"/>
                <a:gd name="T3" fmla="*/ 8 h 19"/>
                <a:gd name="T4" fmla="*/ 91 w 104"/>
                <a:gd name="T5" fmla="*/ 9 h 19"/>
                <a:gd name="T6" fmla="*/ 79 w 104"/>
                <a:gd name="T7" fmla="*/ 9 h 19"/>
                <a:gd name="T8" fmla="*/ 65 w 104"/>
                <a:gd name="T9" fmla="*/ 11 h 19"/>
                <a:gd name="T10" fmla="*/ 49 w 104"/>
                <a:gd name="T11" fmla="*/ 9 h 19"/>
                <a:gd name="T12" fmla="*/ 33 w 104"/>
                <a:gd name="T13" fmla="*/ 8 h 19"/>
                <a:gd name="T14" fmla="*/ 16 w 104"/>
                <a:gd name="T15" fmla="*/ 5 h 19"/>
                <a:gd name="T16" fmla="*/ 0 w 104"/>
                <a:gd name="T17" fmla="*/ 0 h 19"/>
                <a:gd name="T18" fmla="*/ 3 w 104"/>
                <a:gd name="T19" fmla="*/ 9 h 19"/>
                <a:gd name="T20" fmla="*/ 5 w 104"/>
                <a:gd name="T21" fmla="*/ 11 h 19"/>
                <a:gd name="T22" fmla="*/ 10 w 104"/>
                <a:gd name="T23" fmla="*/ 12 h 19"/>
                <a:gd name="T24" fmla="*/ 19 w 104"/>
                <a:gd name="T25" fmla="*/ 14 h 19"/>
                <a:gd name="T26" fmla="*/ 31 w 104"/>
                <a:gd name="T27" fmla="*/ 16 h 19"/>
                <a:gd name="T28" fmla="*/ 44 w 104"/>
                <a:gd name="T29" fmla="*/ 19 h 19"/>
                <a:gd name="T30" fmla="*/ 62 w 104"/>
                <a:gd name="T31" fmla="*/ 19 h 19"/>
                <a:gd name="T32" fmla="*/ 83 w 104"/>
                <a:gd name="T33" fmla="*/ 18 h 19"/>
                <a:gd name="T34" fmla="*/ 104 w 104"/>
                <a:gd name="T35" fmla="*/ 14 h 19"/>
                <a:gd name="T36" fmla="*/ 101 w 104"/>
                <a:gd name="T37" fmla="*/ 8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19"/>
                <a:gd name="T59" fmla="*/ 104 w 104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19">
                  <a:moveTo>
                    <a:pt x="101" y="8"/>
                  </a:moveTo>
                  <a:lnTo>
                    <a:pt x="99" y="8"/>
                  </a:lnTo>
                  <a:lnTo>
                    <a:pt x="91" y="9"/>
                  </a:lnTo>
                  <a:lnTo>
                    <a:pt x="79" y="9"/>
                  </a:lnTo>
                  <a:lnTo>
                    <a:pt x="65" y="11"/>
                  </a:lnTo>
                  <a:lnTo>
                    <a:pt x="49" y="9"/>
                  </a:lnTo>
                  <a:lnTo>
                    <a:pt x="33" y="8"/>
                  </a:lnTo>
                  <a:lnTo>
                    <a:pt x="16" y="5"/>
                  </a:lnTo>
                  <a:lnTo>
                    <a:pt x="0" y="0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0" y="12"/>
                  </a:lnTo>
                  <a:lnTo>
                    <a:pt x="19" y="14"/>
                  </a:lnTo>
                  <a:lnTo>
                    <a:pt x="31" y="16"/>
                  </a:lnTo>
                  <a:lnTo>
                    <a:pt x="44" y="19"/>
                  </a:lnTo>
                  <a:lnTo>
                    <a:pt x="62" y="19"/>
                  </a:lnTo>
                  <a:lnTo>
                    <a:pt x="83" y="18"/>
                  </a:lnTo>
                  <a:lnTo>
                    <a:pt x="104" y="14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82" name="Freeform 98">
              <a:extLst>
                <a:ext uri="{FF2B5EF4-FFF2-40B4-BE49-F238E27FC236}">
                  <a16:creationId xmlns:a16="http://schemas.microsoft.com/office/drawing/2014/main" id="{70449F09-594D-4BF4-91AA-D607F46A27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2" y="1479"/>
              <a:ext cx="11" cy="24"/>
            </a:xfrm>
            <a:custGeom>
              <a:avLst/>
              <a:gdLst>
                <a:gd name="T0" fmla="*/ 20 w 20"/>
                <a:gd name="T1" fmla="*/ 2 h 49"/>
                <a:gd name="T2" fmla="*/ 5 w 20"/>
                <a:gd name="T3" fmla="*/ 49 h 49"/>
                <a:gd name="T4" fmla="*/ 0 w 20"/>
                <a:gd name="T5" fmla="*/ 46 h 49"/>
                <a:gd name="T6" fmla="*/ 9 w 20"/>
                <a:gd name="T7" fmla="*/ 0 h 49"/>
                <a:gd name="T8" fmla="*/ 20 w 20"/>
                <a:gd name="T9" fmla="*/ 2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9"/>
                <a:gd name="T17" fmla="*/ 20 w 2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9">
                  <a:moveTo>
                    <a:pt x="20" y="2"/>
                  </a:moveTo>
                  <a:lnTo>
                    <a:pt x="5" y="49"/>
                  </a:lnTo>
                  <a:lnTo>
                    <a:pt x="0" y="46"/>
                  </a:lnTo>
                  <a:lnTo>
                    <a:pt x="9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83" name="Freeform 99">
              <a:extLst>
                <a:ext uri="{FF2B5EF4-FFF2-40B4-BE49-F238E27FC236}">
                  <a16:creationId xmlns:a16="http://schemas.microsoft.com/office/drawing/2014/main" id="{E8073ACB-6F49-4761-95BC-4E373F4E16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7" y="1480"/>
              <a:ext cx="11" cy="24"/>
            </a:xfrm>
            <a:custGeom>
              <a:avLst/>
              <a:gdLst>
                <a:gd name="T0" fmla="*/ 0 w 22"/>
                <a:gd name="T1" fmla="*/ 4 h 49"/>
                <a:gd name="T2" fmla="*/ 16 w 22"/>
                <a:gd name="T3" fmla="*/ 49 h 49"/>
                <a:gd name="T4" fmla="*/ 22 w 22"/>
                <a:gd name="T5" fmla="*/ 45 h 49"/>
                <a:gd name="T6" fmla="*/ 10 w 22"/>
                <a:gd name="T7" fmla="*/ 0 h 49"/>
                <a:gd name="T8" fmla="*/ 0 w 22"/>
                <a:gd name="T9" fmla="*/ 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9"/>
                <a:gd name="T17" fmla="*/ 22 w 2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9">
                  <a:moveTo>
                    <a:pt x="0" y="4"/>
                  </a:moveTo>
                  <a:lnTo>
                    <a:pt x="16" y="49"/>
                  </a:lnTo>
                  <a:lnTo>
                    <a:pt x="22" y="45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84" name="Freeform 100">
              <a:extLst>
                <a:ext uri="{FF2B5EF4-FFF2-40B4-BE49-F238E27FC236}">
                  <a16:creationId xmlns:a16="http://schemas.microsoft.com/office/drawing/2014/main" id="{7A4F792C-CF8C-4D10-A16E-E1CEDF6C65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518"/>
              <a:ext cx="6" cy="7"/>
            </a:xfrm>
            <a:custGeom>
              <a:avLst/>
              <a:gdLst>
                <a:gd name="T0" fmla="*/ 7 w 13"/>
                <a:gd name="T1" fmla="*/ 13 h 13"/>
                <a:gd name="T2" fmla="*/ 9 w 13"/>
                <a:gd name="T3" fmla="*/ 12 h 13"/>
                <a:gd name="T4" fmla="*/ 12 w 13"/>
                <a:gd name="T5" fmla="*/ 11 h 13"/>
                <a:gd name="T6" fmla="*/ 13 w 13"/>
                <a:gd name="T7" fmla="*/ 9 h 13"/>
                <a:gd name="T8" fmla="*/ 13 w 13"/>
                <a:gd name="T9" fmla="*/ 7 h 13"/>
                <a:gd name="T10" fmla="*/ 12 w 13"/>
                <a:gd name="T11" fmla="*/ 4 h 13"/>
                <a:gd name="T12" fmla="*/ 10 w 13"/>
                <a:gd name="T13" fmla="*/ 2 h 13"/>
                <a:gd name="T14" fmla="*/ 8 w 13"/>
                <a:gd name="T15" fmla="*/ 1 h 13"/>
                <a:gd name="T16" fmla="*/ 6 w 13"/>
                <a:gd name="T17" fmla="*/ 0 h 13"/>
                <a:gd name="T18" fmla="*/ 4 w 13"/>
                <a:gd name="T19" fmla="*/ 1 h 13"/>
                <a:gd name="T20" fmla="*/ 1 w 13"/>
                <a:gd name="T21" fmla="*/ 2 h 13"/>
                <a:gd name="T22" fmla="*/ 0 w 13"/>
                <a:gd name="T23" fmla="*/ 4 h 13"/>
                <a:gd name="T24" fmla="*/ 0 w 13"/>
                <a:gd name="T25" fmla="*/ 7 h 13"/>
                <a:gd name="T26" fmla="*/ 1 w 13"/>
                <a:gd name="T27" fmla="*/ 9 h 13"/>
                <a:gd name="T28" fmla="*/ 2 w 13"/>
                <a:gd name="T29" fmla="*/ 11 h 13"/>
                <a:gd name="T30" fmla="*/ 5 w 13"/>
                <a:gd name="T31" fmla="*/ 12 h 13"/>
                <a:gd name="T32" fmla="*/ 7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185" name="Group 101">
            <a:extLst>
              <a:ext uri="{FF2B5EF4-FFF2-40B4-BE49-F238E27FC236}">
                <a16:creationId xmlns:a16="http://schemas.microsoft.com/office/drawing/2014/main" id="{3946321F-08A4-4521-A69B-B3716B507F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46563" y="2609960"/>
            <a:ext cx="676607" cy="316158"/>
            <a:chOff x="4122" y="1185"/>
            <a:chExt cx="1150" cy="461"/>
          </a:xfrm>
        </p:grpSpPr>
        <p:sp>
          <p:nvSpPr>
            <p:cNvPr id="186" name="Freeform 102">
              <a:extLst>
                <a:ext uri="{FF2B5EF4-FFF2-40B4-BE49-F238E27FC236}">
                  <a16:creationId xmlns:a16="http://schemas.microsoft.com/office/drawing/2014/main" id="{CD057C22-C954-45AC-BD8D-660C4B9797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9" y="1543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5 h 156"/>
                <a:gd name="T4" fmla="*/ 110 w 156"/>
                <a:gd name="T5" fmla="*/ 150 h 156"/>
                <a:gd name="T6" fmla="*/ 124 w 156"/>
                <a:gd name="T7" fmla="*/ 142 h 156"/>
                <a:gd name="T8" fmla="*/ 135 w 156"/>
                <a:gd name="T9" fmla="*/ 133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2 h 156"/>
                <a:gd name="T16" fmla="*/ 156 w 156"/>
                <a:gd name="T17" fmla="*/ 76 h 156"/>
                <a:gd name="T18" fmla="*/ 155 w 156"/>
                <a:gd name="T19" fmla="*/ 60 h 156"/>
                <a:gd name="T20" fmla="*/ 150 w 156"/>
                <a:gd name="T21" fmla="*/ 46 h 156"/>
                <a:gd name="T22" fmla="*/ 142 w 156"/>
                <a:gd name="T23" fmla="*/ 34 h 156"/>
                <a:gd name="T24" fmla="*/ 133 w 156"/>
                <a:gd name="T25" fmla="*/ 22 h 156"/>
                <a:gd name="T26" fmla="*/ 121 w 156"/>
                <a:gd name="T27" fmla="*/ 13 h 156"/>
                <a:gd name="T28" fmla="*/ 107 w 156"/>
                <a:gd name="T29" fmla="*/ 6 h 156"/>
                <a:gd name="T30" fmla="*/ 92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6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6 h 156"/>
                <a:gd name="T44" fmla="*/ 6 w 156"/>
                <a:gd name="T45" fmla="*/ 50 h 156"/>
                <a:gd name="T46" fmla="*/ 1 w 156"/>
                <a:gd name="T47" fmla="*/ 64 h 156"/>
                <a:gd name="T48" fmla="*/ 0 w 156"/>
                <a:gd name="T49" fmla="*/ 80 h 156"/>
                <a:gd name="T50" fmla="*/ 3 w 156"/>
                <a:gd name="T51" fmla="*/ 96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5 h 156"/>
                <a:gd name="T58" fmla="*/ 36 w 156"/>
                <a:gd name="T59" fmla="*/ 144 h 156"/>
                <a:gd name="T60" fmla="*/ 50 w 156"/>
                <a:gd name="T61" fmla="*/ 150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5"/>
                  </a:lnTo>
                  <a:lnTo>
                    <a:pt x="110" y="150"/>
                  </a:lnTo>
                  <a:lnTo>
                    <a:pt x="124" y="142"/>
                  </a:lnTo>
                  <a:lnTo>
                    <a:pt x="135" y="133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2"/>
                  </a:lnTo>
                  <a:lnTo>
                    <a:pt x="156" y="76"/>
                  </a:lnTo>
                  <a:lnTo>
                    <a:pt x="155" y="60"/>
                  </a:lnTo>
                  <a:lnTo>
                    <a:pt x="150" y="46"/>
                  </a:lnTo>
                  <a:lnTo>
                    <a:pt x="142" y="34"/>
                  </a:lnTo>
                  <a:lnTo>
                    <a:pt x="133" y="22"/>
                  </a:lnTo>
                  <a:lnTo>
                    <a:pt x="121" y="13"/>
                  </a:lnTo>
                  <a:lnTo>
                    <a:pt x="107" y="6"/>
                  </a:lnTo>
                  <a:lnTo>
                    <a:pt x="92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6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6"/>
                  </a:lnTo>
                  <a:lnTo>
                    <a:pt x="6" y="50"/>
                  </a:lnTo>
                  <a:lnTo>
                    <a:pt x="1" y="64"/>
                  </a:lnTo>
                  <a:lnTo>
                    <a:pt x="0" y="80"/>
                  </a:lnTo>
                  <a:lnTo>
                    <a:pt x="3" y="96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5"/>
                  </a:lnTo>
                  <a:lnTo>
                    <a:pt x="36" y="144"/>
                  </a:lnTo>
                  <a:lnTo>
                    <a:pt x="50" y="150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87" name="Freeform 103">
              <a:extLst>
                <a:ext uri="{FF2B5EF4-FFF2-40B4-BE49-F238E27FC236}">
                  <a16:creationId xmlns:a16="http://schemas.microsoft.com/office/drawing/2014/main" id="{72265F7A-7059-4261-8A83-3CDC6F26D6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45" y="1559"/>
              <a:ext cx="46" cy="46"/>
            </a:xfrm>
            <a:custGeom>
              <a:avLst/>
              <a:gdLst>
                <a:gd name="T0" fmla="*/ 47 w 92"/>
                <a:gd name="T1" fmla="*/ 94 h 94"/>
                <a:gd name="T2" fmla="*/ 56 w 92"/>
                <a:gd name="T3" fmla="*/ 92 h 94"/>
                <a:gd name="T4" fmla="*/ 65 w 92"/>
                <a:gd name="T5" fmla="*/ 90 h 94"/>
                <a:gd name="T6" fmla="*/ 72 w 92"/>
                <a:gd name="T7" fmla="*/ 86 h 94"/>
                <a:gd name="T8" fmla="*/ 79 w 92"/>
                <a:gd name="T9" fmla="*/ 80 h 94"/>
                <a:gd name="T10" fmla="*/ 85 w 92"/>
                <a:gd name="T11" fmla="*/ 73 h 94"/>
                <a:gd name="T12" fmla="*/ 88 w 92"/>
                <a:gd name="T13" fmla="*/ 65 h 94"/>
                <a:gd name="T14" fmla="*/ 92 w 92"/>
                <a:gd name="T15" fmla="*/ 56 h 94"/>
                <a:gd name="T16" fmla="*/ 92 w 92"/>
                <a:gd name="T17" fmla="*/ 46 h 94"/>
                <a:gd name="T18" fmla="*/ 91 w 92"/>
                <a:gd name="T19" fmla="*/ 37 h 94"/>
                <a:gd name="T20" fmla="*/ 88 w 92"/>
                <a:gd name="T21" fmla="*/ 28 h 94"/>
                <a:gd name="T22" fmla="*/ 84 w 92"/>
                <a:gd name="T23" fmla="*/ 20 h 94"/>
                <a:gd name="T24" fmla="*/ 78 w 92"/>
                <a:gd name="T25" fmla="*/ 13 h 94"/>
                <a:gd name="T26" fmla="*/ 71 w 92"/>
                <a:gd name="T27" fmla="*/ 8 h 94"/>
                <a:gd name="T28" fmla="*/ 63 w 92"/>
                <a:gd name="T29" fmla="*/ 4 h 94"/>
                <a:gd name="T30" fmla="*/ 54 w 92"/>
                <a:gd name="T31" fmla="*/ 1 h 94"/>
                <a:gd name="T32" fmla="*/ 44 w 92"/>
                <a:gd name="T33" fmla="*/ 0 h 94"/>
                <a:gd name="T34" fmla="*/ 35 w 92"/>
                <a:gd name="T35" fmla="*/ 1 h 94"/>
                <a:gd name="T36" fmla="*/ 26 w 92"/>
                <a:gd name="T37" fmla="*/ 5 h 94"/>
                <a:gd name="T38" fmla="*/ 19 w 92"/>
                <a:gd name="T39" fmla="*/ 9 h 94"/>
                <a:gd name="T40" fmla="*/ 12 w 92"/>
                <a:gd name="T41" fmla="*/ 15 h 94"/>
                <a:gd name="T42" fmla="*/ 6 w 92"/>
                <a:gd name="T43" fmla="*/ 22 h 94"/>
                <a:gd name="T44" fmla="*/ 3 w 92"/>
                <a:gd name="T45" fmla="*/ 30 h 94"/>
                <a:gd name="T46" fmla="*/ 0 w 92"/>
                <a:gd name="T47" fmla="*/ 39 h 94"/>
                <a:gd name="T48" fmla="*/ 0 w 92"/>
                <a:gd name="T49" fmla="*/ 49 h 94"/>
                <a:gd name="T50" fmla="*/ 1 w 92"/>
                <a:gd name="T51" fmla="*/ 58 h 94"/>
                <a:gd name="T52" fmla="*/ 3 w 92"/>
                <a:gd name="T53" fmla="*/ 67 h 94"/>
                <a:gd name="T54" fmla="*/ 8 w 92"/>
                <a:gd name="T55" fmla="*/ 74 h 94"/>
                <a:gd name="T56" fmla="*/ 13 w 92"/>
                <a:gd name="T57" fmla="*/ 81 h 94"/>
                <a:gd name="T58" fmla="*/ 20 w 92"/>
                <a:gd name="T59" fmla="*/ 87 h 94"/>
                <a:gd name="T60" fmla="*/ 28 w 92"/>
                <a:gd name="T61" fmla="*/ 90 h 94"/>
                <a:gd name="T62" fmla="*/ 38 w 92"/>
                <a:gd name="T63" fmla="*/ 94 h 94"/>
                <a:gd name="T64" fmla="*/ 47 w 92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94"/>
                <a:gd name="T101" fmla="*/ 92 w 92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94">
                  <a:moveTo>
                    <a:pt x="47" y="94"/>
                  </a:moveTo>
                  <a:lnTo>
                    <a:pt x="56" y="92"/>
                  </a:lnTo>
                  <a:lnTo>
                    <a:pt x="65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88" y="65"/>
                  </a:lnTo>
                  <a:lnTo>
                    <a:pt x="92" y="5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8"/>
                  </a:lnTo>
                  <a:lnTo>
                    <a:pt x="84" y="20"/>
                  </a:lnTo>
                  <a:lnTo>
                    <a:pt x="78" y="13"/>
                  </a:lnTo>
                  <a:lnTo>
                    <a:pt x="71" y="8"/>
                  </a:lnTo>
                  <a:lnTo>
                    <a:pt x="63" y="4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6" y="5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6" y="22"/>
                  </a:lnTo>
                  <a:lnTo>
                    <a:pt x="3" y="30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1" y="58"/>
                  </a:lnTo>
                  <a:lnTo>
                    <a:pt x="3" y="67"/>
                  </a:lnTo>
                  <a:lnTo>
                    <a:pt x="8" y="74"/>
                  </a:lnTo>
                  <a:lnTo>
                    <a:pt x="13" y="81"/>
                  </a:lnTo>
                  <a:lnTo>
                    <a:pt x="20" y="87"/>
                  </a:lnTo>
                  <a:lnTo>
                    <a:pt x="28" y="90"/>
                  </a:lnTo>
                  <a:lnTo>
                    <a:pt x="38" y="94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88" name="Freeform 104">
              <a:extLst>
                <a:ext uri="{FF2B5EF4-FFF2-40B4-BE49-F238E27FC236}">
                  <a16:creationId xmlns:a16="http://schemas.microsoft.com/office/drawing/2014/main" id="{A4167569-7371-4801-B669-09D58F3B72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4" y="1545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4 h 156"/>
                <a:gd name="T4" fmla="*/ 110 w 156"/>
                <a:gd name="T5" fmla="*/ 149 h 156"/>
                <a:gd name="T6" fmla="*/ 124 w 156"/>
                <a:gd name="T7" fmla="*/ 141 h 156"/>
                <a:gd name="T8" fmla="*/ 135 w 156"/>
                <a:gd name="T9" fmla="*/ 132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3 h 156"/>
                <a:gd name="T16" fmla="*/ 156 w 156"/>
                <a:gd name="T17" fmla="*/ 77 h 156"/>
                <a:gd name="T18" fmla="*/ 154 w 156"/>
                <a:gd name="T19" fmla="*/ 61 h 156"/>
                <a:gd name="T20" fmla="*/ 149 w 156"/>
                <a:gd name="T21" fmla="*/ 46 h 156"/>
                <a:gd name="T22" fmla="*/ 141 w 156"/>
                <a:gd name="T23" fmla="*/ 33 h 156"/>
                <a:gd name="T24" fmla="*/ 132 w 156"/>
                <a:gd name="T25" fmla="*/ 22 h 156"/>
                <a:gd name="T26" fmla="*/ 120 w 156"/>
                <a:gd name="T27" fmla="*/ 12 h 156"/>
                <a:gd name="T28" fmla="*/ 106 w 156"/>
                <a:gd name="T29" fmla="*/ 5 h 156"/>
                <a:gd name="T30" fmla="*/ 93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7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5 h 156"/>
                <a:gd name="T44" fmla="*/ 6 w 156"/>
                <a:gd name="T45" fmla="*/ 49 h 156"/>
                <a:gd name="T46" fmla="*/ 2 w 156"/>
                <a:gd name="T47" fmla="*/ 64 h 156"/>
                <a:gd name="T48" fmla="*/ 0 w 156"/>
                <a:gd name="T49" fmla="*/ 80 h 156"/>
                <a:gd name="T50" fmla="*/ 3 w 156"/>
                <a:gd name="T51" fmla="*/ 95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4 h 156"/>
                <a:gd name="T58" fmla="*/ 36 w 156"/>
                <a:gd name="T59" fmla="*/ 144 h 156"/>
                <a:gd name="T60" fmla="*/ 50 w 156"/>
                <a:gd name="T61" fmla="*/ 151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4"/>
                  </a:lnTo>
                  <a:lnTo>
                    <a:pt x="110" y="149"/>
                  </a:lnTo>
                  <a:lnTo>
                    <a:pt x="124" y="141"/>
                  </a:lnTo>
                  <a:lnTo>
                    <a:pt x="135" y="132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3"/>
                  </a:lnTo>
                  <a:lnTo>
                    <a:pt x="156" y="77"/>
                  </a:lnTo>
                  <a:lnTo>
                    <a:pt x="154" y="61"/>
                  </a:lnTo>
                  <a:lnTo>
                    <a:pt x="149" y="46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3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7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3" y="95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4"/>
                  </a:lnTo>
                  <a:lnTo>
                    <a:pt x="36" y="144"/>
                  </a:lnTo>
                  <a:lnTo>
                    <a:pt x="50" y="151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89" name="Freeform 105">
              <a:extLst>
                <a:ext uri="{FF2B5EF4-FFF2-40B4-BE49-F238E27FC236}">
                  <a16:creationId xmlns:a16="http://schemas.microsoft.com/office/drawing/2014/main" id="{BA1E2BC6-36A6-4053-8CCB-750009F59B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97" y="1517"/>
              <a:ext cx="15" cy="17"/>
            </a:xfrm>
            <a:custGeom>
              <a:avLst/>
              <a:gdLst>
                <a:gd name="T0" fmla="*/ 17 w 32"/>
                <a:gd name="T1" fmla="*/ 35 h 35"/>
                <a:gd name="T2" fmla="*/ 22 w 32"/>
                <a:gd name="T3" fmla="*/ 34 h 35"/>
                <a:gd name="T4" fmla="*/ 27 w 32"/>
                <a:gd name="T5" fmla="*/ 29 h 35"/>
                <a:gd name="T6" fmla="*/ 30 w 32"/>
                <a:gd name="T7" fmla="*/ 24 h 35"/>
                <a:gd name="T8" fmla="*/ 32 w 32"/>
                <a:gd name="T9" fmla="*/ 17 h 35"/>
                <a:gd name="T10" fmla="*/ 30 w 32"/>
                <a:gd name="T11" fmla="*/ 11 h 35"/>
                <a:gd name="T12" fmla="*/ 27 w 32"/>
                <a:gd name="T13" fmla="*/ 5 h 35"/>
                <a:gd name="T14" fmla="*/ 22 w 32"/>
                <a:gd name="T15" fmla="*/ 1 h 35"/>
                <a:gd name="T16" fmla="*/ 15 w 32"/>
                <a:gd name="T17" fmla="*/ 0 h 35"/>
                <a:gd name="T18" fmla="*/ 9 w 32"/>
                <a:gd name="T19" fmla="*/ 1 h 35"/>
                <a:gd name="T20" fmla="*/ 4 w 32"/>
                <a:gd name="T21" fmla="*/ 5 h 35"/>
                <a:gd name="T22" fmla="*/ 0 w 32"/>
                <a:gd name="T23" fmla="*/ 11 h 35"/>
                <a:gd name="T24" fmla="*/ 0 w 32"/>
                <a:gd name="T25" fmla="*/ 17 h 35"/>
                <a:gd name="T26" fmla="*/ 2 w 32"/>
                <a:gd name="T27" fmla="*/ 24 h 35"/>
                <a:gd name="T28" fmla="*/ 5 w 32"/>
                <a:gd name="T29" fmla="*/ 30 h 35"/>
                <a:gd name="T30" fmla="*/ 10 w 32"/>
                <a:gd name="T31" fmla="*/ 34 h 35"/>
                <a:gd name="T32" fmla="*/ 17 w 32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7" y="35"/>
                  </a:moveTo>
                  <a:lnTo>
                    <a:pt x="22" y="34"/>
                  </a:lnTo>
                  <a:lnTo>
                    <a:pt x="27" y="29"/>
                  </a:lnTo>
                  <a:lnTo>
                    <a:pt x="30" y="24"/>
                  </a:lnTo>
                  <a:lnTo>
                    <a:pt x="32" y="17"/>
                  </a:lnTo>
                  <a:lnTo>
                    <a:pt x="30" y="11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30"/>
                  </a:lnTo>
                  <a:lnTo>
                    <a:pt x="10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0" name="Freeform 106">
              <a:extLst>
                <a:ext uri="{FF2B5EF4-FFF2-40B4-BE49-F238E27FC236}">
                  <a16:creationId xmlns:a16="http://schemas.microsoft.com/office/drawing/2014/main" id="{DFAE4B33-DEA1-4FE4-A672-C16A2ECB85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18" y="1531"/>
              <a:ext cx="15" cy="18"/>
            </a:xfrm>
            <a:custGeom>
              <a:avLst/>
              <a:gdLst>
                <a:gd name="T0" fmla="*/ 16 w 31"/>
                <a:gd name="T1" fmla="*/ 36 h 36"/>
                <a:gd name="T2" fmla="*/ 23 w 31"/>
                <a:gd name="T3" fmla="*/ 33 h 36"/>
                <a:gd name="T4" fmla="*/ 27 w 31"/>
                <a:gd name="T5" fmla="*/ 30 h 36"/>
                <a:gd name="T6" fmla="*/ 31 w 31"/>
                <a:gd name="T7" fmla="*/ 24 h 36"/>
                <a:gd name="T8" fmla="*/ 31 w 31"/>
                <a:gd name="T9" fmla="*/ 17 h 36"/>
                <a:gd name="T10" fmla="*/ 30 w 31"/>
                <a:gd name="T11" fmla="*/ 10 h 36"/>
                <a:gd name="T12" fmla="*/ 26 w 31"/>
                <a:gd name="T13" fmla="*/ 5 h 36"/>
                <a:gd name="T14" fmla="*/ 22 w 31"/>
                <a:gd name="T15" fmla="*/ 1 h 36"/>
                <a:gd name="T16" fmla="*/ 15 w 31"/>
                <a:gd name="T17" fmla="*/ 0 h 36"/>
                <a:gd name="T18" fmla="*/ 9 w 31"/>
                <a:gd name="T19" fmla="*/ 1 h 36"/>
                <a:gd name="T20" fmla="*/ 4 w 31"/>
                <a:gd name="T21" fmla="*/ 6 h 36"/>
                <a:gd name="T22" fmla="*/ 1 w 31"/>
                <a:gd name="T23" fmla="*/ 12 h 36"/>
                <a:gd name="T24" fmla="*/ 0 w 31"/>
                <a:gd name="T25" fmla="*/ 18 h 36"/>
                <a:gd name="T26" fmla="*/ 1 w 31"/>
                <a:gd name="T27" fmla="*/ 25 h 36"/>
                <a:gd name="T28" fmla="*/ 4 w 31"/>
                <a:gd name="T29" fmla="*/ 30 h 36"/>
                <a:gd name="T30" fmla="*/ 9 w 31"/>
                <a:gd name="T31" fmla="*/ 35 h 36"/>
                <a:gd name="T32" fmla="*/ 16 w 31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6"/>
                <a:gd name="T53" fmla="*/ 31 w 3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6">
                  <a:moveTo>
                    <a:pt x="16" y="36"/>
                  </a:moveTo>
                  <a:lnTo>
                    <a:pt x="23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1" y="17"/>
                  </a:lnTo>
                  <a:lnTo>
                    <a:pt x="30" y="10"/>
                  </a:lnTo>
                  <a:lnTo>
                    <a:pt x="26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6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1" name="Freeform 107">
              <a:extLst>
                <a:ext uri="{FF2B5EF4-FFF2-40B4-BE49-F238E27FC236}">
                  <a16:creationId xmlns:a16="http://schemas.microsoft.com/office/drawing/2014/main" id="{4C2FA9CB-08E5-49B8-B6E1-91422AE739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4" y="1532"/>
              <a:ext cx="16" cy="18"/>
            </a:xfrm>
            <a:custGeom>
              <a:avLst/>
              <a:gdLst>
                <a:gd name="T0" fmla="*/ 17 w 33"/>
                <a:gd name="T1" fmla="*/ 36 h 36"/>
                <a:gd name="T2" fmla="*/ 11 w 33"/>
                <a:gd name="T3" fmla="*/ 35 h 36"/>
                <a:gd name="T4" fmla="*/ 5 w 33"/>
                <a:gd name="T5" fmla="*/ 30 h 36"/>
                <a:gd name="T6" fmla="*/ 2 w 33"/>
                <a:gd name="T7" fmla="*/ 26 h 36"/>
                <a:gd name="T8" fmla="*/ 0 w 33"/>
                <a:gd name="T9" fmla="*/ 19 h 36"/>
                <a:gd name="T10" fmla="*/ 2 w 33"/>
                <a:gd name="T11" fmla="*/ 12 h 36"/>
                <a:gd name="T12" fmla="*/ 5 w 33"/>
                <a:gd name="T13" fmla="*/ 6 h 36"/>
                <a:gd name="T14" fmla="*/ 10 w 33"/>
                <a:gd name="T15" fmla="*/ 3 h 36"/>
                <a:gd name="T16" fmla="*/ 17 w 33"/>
                <a:gd name="T17" fmla="*/ 0 h 36"/>
                <a:gd name="T18" fmla="*/ 22 w 33"/>
                <a:gd name="T19" fmla="*/ 1 h 36"/>
                <a:gd name="T20" fmla="*/ 28 w 33"/>
                <a:gd name="T21" fmla="*/ 5 h 36"/>
                <a:gd name="T22" fmla="*/ 32 w 33"/>
                <a:gd name="T23" fmla="*/ 11 h 36"/>
                <a:gd name="T24" fmla="*/ 33 w 33"/>
                <a:gd name="T25" fmla="*/ 18 h 36"/>
                <a:gd name="T26" fmla="*/ 32 w 33"/>
                <a:gd name="T27" fmla="*/ 24 h 36"/>
                <a:gd name="T28" fmla="*/ 28 w 33"/>
                <a:gd name="T29" fmla="*/ 30 h 36"/>
                <a:gd name="T30" fmla="*/ 23 w 33"/>
                <a:gd name="T31" fmla="*/ 35 h 36"/>
                <a:gd name="T32" fmla="*/ 17 w 33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6"/>
                <a:gd name="T53" fmla="*/ 33 w 3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6">
                  <a:moveTo>
                    <a:pt x="17" y="36"/>
                  </a:moveTo>
                  <a:lnTo>
                    <a:pt x="11" y="35"/>
                  </a:lnTo>
                  <a:lnTo>
                    <a:pt x="5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8" y="5"/>
                  </a:lnTo>
                  <a:lnTo>
                    <a:pt x="32" y="11"/>
                  </a:lnTo>
                  <a:lnTo>
                    <a:pt x="33" y="18"/>
                  </a:lnTo>
                  <a:lnTo>
                    <a:pt x="32" y="24"/>
                  </a:lnTo>
                  <a:lnTo>
                    <a:pt x="28" y="30"/>
                  </a:lnTo>
                  <a:lnTo>
                    <a:pt x="23" y="35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2" name="Freeform 108">
              <a:extLst>
                <a:ext uri="{FF2B5EF4-FFF2-40B4-BE49-F238E27FC236}">
                  <a16:creationId xmlns:a16="http://schemas.microsoft.com/office/drawing/2014/main" id="{1AC8D0A9-D1B6-4517-81A8-EFF8E249D5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54" y="1543"/>
              <a:ext cx="16" cy="17"/>
            </a:xfrm>
            <a:custGeom>
              <a:avLst/>
              <a:gdLst>
                <a:gd name="T0" fmla="*/ 17 w 33"/>
                <a:gd name="T1" fmla="*/ 35 h 35"/>
                <a:gd name="T2" fmla="*/ 10 w 33"/>
                <a:gd name="T3" fmla="*/ 34 h 35"/>
                <a:gd name="T4" fmla="*/ 5 w 33"/>
                <a:gd name="T5" fmla="*/ 30 h 35"/>
                <a:gd name="T6" fmla="*/ 2 w 33"/>
                <a:gd name="T7" fmla="*/ 24 h 35"/>
                <a:gd name="T8" fmla="*/ 0 w 33"/>
                <a:gd name="T9" fmla="*/ 17 h 35"/>
                <a:gd name="T10" fmla="*/ 2 w 33"/>
                <a:gd name="T11" fmla="*/ 11 h 35"/>
                <a:gd name="T12" fmla="*/ 5 w 33"/>
                <a:gd name="T13" fmla="*/ 5 h 35"/>
                <a:gd name="T14" fmla="*/ 10 w 33"/>
                <a:gd name="T15" fmla="*/ 1 h 35"/>
                <a:gd name="T16" fmla="*/ 15 w 33"/>
                <a:gd name="T17" fmla="*/ 0 h 35"/>
                <a:gd name="T18" fmla="*/ 22 w 33"/>
                <a:gd name="T19" fmla="*/ 1 h 35"/>
                <a:gd name="T20" fmla="*/ 27 w 33"/>
                <a:gd name="T21" fmla="*/ 5 h 35"/>
                <a:gd name="T22" fmla="*/ 30 w 33"/>
                <a:gd name="T23" fmla="*/ 9 h 35"/>
                <a:gd name="T24" fmla="*/ 33 w 33"/>
                <a:gd name="T25" fmla="*/ 16 h 35"/>
                <a:gd name="T26" fmla="*/ 31 w 33"/>
                <a:gd name="T27" fmla="*/ 23 h 35"/>
                <a:gd name="T28" fmla="*/ 28 w 33"/>
                <a:gd name="T29" fmla="*/ 29 h 35"/>
                <a:gd name="T30" fmla="*/ 23 w 33"/>
                <a:gd name="T31" fmla="*/ 34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10" y="34"/>
                  </a:lnTo>
                  <a:lnTo>
                    <a:pt x="5" y="30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3" y="16"/>
                  </a:lnTo>
                  <a:lnTo>
                    <a:pt x="31" y="23"/>
                  </a:lnTo>
                  <a:lnTo>
                    <a:pt x="28" y="29"/>
                  </a:lnTo>
                  <a:lnTo>
                    <a:pt x="23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3" name="Freeform 109">
              <a:extLst>
                <a:ext uri="{FF2B5EF4-FFF2-40B4-BE49-F238E27FC236}">
                  <a16:creationId xmlns:a16="http://schemas.microsoft.com/office/drawing/2014/main" id="{9B8D16CB-029A-41A9-8F3F-A4C8608E65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3" y="1554"/>
              <a:ext cx="48" cy="86"/>
            </a:xfrm>
            <a:custGeom>
              <a:avLst/>
              <a:gdLst>
                <a:gd name="T0" fmla="*/ 79 w 96"/>
                <a:gd name="T1" fmla="*/ 90 h 173"/>
                <a:gd name="T2" fmla="*/ 73 w 96"/>
                <a:gd name="T3" fmla="*/ 91 h 173"/>
                <a:gd name="T4" fmla="*/ 68 w 96"/>
                <a:gd name="T5" fmla="*/ 95 h 173"/>
                <a:gd name="T6" fmla="*/ 65 w 96"/>
                <a:gd name="T7" fmla="*/ 99 h 173"/>
                <a:gd name="T8" fmla="*/ 65 w 96"/>
                <a:gd name="T9" fmla="*/ 106 h 173"/>
                <a:gd name="T10" fmla="*/ 65 w 96"/>
                <a:gd name="T11" fmla="*/ 115 h 173"/>
                <a:gd name="T12" fmla="*/ 57 w 96"/>
                <a:gd name="T13" fmla="*/ 111 h 173"/>
                <a:gd name="T14" fmla="*/ 56 w 96"/>
                <a:gd name="T15" fmla="*/ 62 h 173"/>
                <a:gd name="T16" fmla="*/ 73 w 96"/>
                <a:gd name="T17" fmla="*/ 0 h 173"/>
                <a:gd name="T18" fmla="*/ 33 w 96"/>
                <a:gd name="T19" fmla="*/ 16 h 173"/>
                <a:gd name="T20" fmla="*/ 37 w 96"/>
                <a:gd name="T21" fmla="*/ 58 h 173"/>
                <a:gd name="T22" fmla="*/ 14 w 96"/>
                <a:gd name="T23" fmla="*/ 24 h 173"/>
                <a:gd name="T24" fmla="*/ 3 w 96"/>
                <a:gd name="T25" fmla="*/ 33 h 173"/>
                <a:gd name="T26" fmla="*/ 37 w 96"/>
                <a:gd name="T27" fmla="*/ 63 h 173"/>
                <a:gd name="T28" fmla="*/ 42 w 96"/>
                <a:gd name="T29" fmla="*/ 112 h 173"/>
                <a:gd name="T30" fmla="*/ 30 w 96"/>
                <a:gd name="T31" fmla="*/ 118 h 173"/>
                <a:gd name="T32" fmla="*/ 30 w 96"/>
                <a:gd name="T33" fmla="*/ 107 h 173"/>
                <a:gd name="T34" fmla="*/ 29 w 96"/>
                <a:gd name="T35" fmla="*/ 100 h 173"/>
                <a:gd name="T36" fmla="*/ 26 w 96"/>
                <a:gd name="T37" fmla="*/ 96 h 173"/>
                <a:gd name="T38" fmla="*/ 21 w 96"/>
                <a:gd name="T39" fmla="*/ 92 h 173"/>
                <a:gd name="T40" fmla="*/ 15 w 96"/>
                <a:gd name="T41" fmla="*/ 91 h 173"/>
                <a:gd name="T42" fmla="*/ 10 w 96"/>
                <a:gd name="T43" fmla="*/ 92 h 173"/>
                <a:gd name="T44" fmla="*/ 5 w 96"/>
                <a:gd name="T45" fmla="*/ 96 h 173"/>
                <a:gd name="T46" fmla="*/ 2 w 96"/>
                <a:gd name="T47" fmla="*/ 101 h 173"/>
                <a:gd name="T48" fmla="*/ 0 w 96"/>
                <a:gd name="T49" fmla="*/ 108 h 173"/>
                <a:gd name="T50" fmla="*/ 2 w 96"/>
                <a:gd name="T51" fmla="*/ 157 h 173"/>
                <a:gd name="T52" fmla="*/ 3 w 96"/>
                <a:gd name="T53" fmla="*/ 164 h 173"/>
                <a:gd name="T54" fmla="*/ 6 w 96"/>
                <a:gd name="T55" fmla="*/ 168 h 173"/>
                <a:gd name="T56" fmla="*/ 11 w 96"/>
                <a:gd name="T57" fmla="*/ 172 h 173"/>
                <a:gd name="T58" fmla="*/ 17 w 96"/>
                <a:gd name="T59" fmla="*/ 173 h 173"/>
                <a:gd name="T60" fmla="*/ 22 w 96"/>
                <a:gd name="T61" fmla="*/ 172 h 173"/>
                <a:gd name="T62" fmla="*/ 28 w 96"/>
                <a:gd name="T63" fmla="*/ 167 h 173"/>
                <a:gd name="T64" fmla="*/ 30 w 96"/>
                <a:gd name="T65" fmla="*/ 162 h 173"/>
                <a:gd name="T66" fmla="*/ 32 w 96"/>
                <a:gd name="T67" fmla="*/ 156 h 173"/>
                <a:gd name="T68" fmla="*/ 32 w 96"/>
                <a:gd name="T69" fmla="*/ 136 h 173"/>
                <a:gd name="T70" fmla="*/ 65 w 96"/>
                <a:gd name="T71" fmla="*/ 136 h 173"/>
                <a:gd name="T72" fmla="*/ 66 w 96"/>
                <a:gd name="T73" fmla="*/ 156 h 173"/>
                <a:gd name="T74" fmla="*/ 67 w 96"/>
                <a:gd name="T75" fmla="*/ 162 h 173"/>
                <a:gd name="T76" fmla="*/ 71 w 96"/>
                <a:gd name="T77" fmla="*/ 167 h 173"/>
                <a:gd name="T78" fmla="*/ 75 w 96"/>
                <a:gd name="T79" fmla="*/ 171 h 173"/>
                <a:gd name="T80" fmla="*/ 81 w 96"/>
                <a:gd name="T81" fmla="*/ 172 h 173"/>
                <a:gd name="T82" fmla="*/ 87 w 96"/>
                <a:gd name="T83" fmla="*/ 171 h 173"/>
                <a:gd name="T84" fmla="*/ 91 w 96"/>
                <a:gd name="T85" fmla="*/ 166 h 173"/>
                <a:gd name="T86" fmla="*/ 95 w 96"/>
                <a:gd name="T87" fmla="*/ 161 h 173"/>
                <a:gd name="T88" fmla="*/ 96 w 96"/>
                <a:gd name="T89" fmla="*/ 154 h 173"/>
                <a:gd name="T90" fmla="*/ 95 w 96"/>
                <a:gd name="T91" fmla="*/ 106 h 173"/>
                <a:gd name="T92" fmla="*/ 94 w 96"/>
                <a:gd name="T93" fmla="*/ 99 h 173"/>
                <a:gd name="T94" fmla="*/ 90 w 96"/>
                <a:gd name="T95" fmla="*/ 95 h 173"/>
                <a:gd name="T96" fmla="*/ 86 w 96"/>
                <a:gd name="T97" fmla="*/ 91 h 173"/>
                <a:gd name="T98" fmla="*/ 79 w 96"/>
                <a:gd name="T99" fmla="*/ 90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73"/>
                <a:gd name="T152" fmla="*/ 96 w 96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73">
                  <a:moveTo>
                    <a:pt x="79" y="90"/>
                  </a:moveTo>
                  <a:lnTo>
                    <a:pt x="73" y="91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5" y="106"/>
                  </a:lnTo>
                  <a:lnTo>
                    <a:pt x="65" y="115"/>
                  </a:lnTo>
                  <a:lnTo>
                    <a:pt x="57" y="111"/>
                  </a:lnTo>
                  <a:lnTo>
                    <a:pt x="56" y="62"/>
                  </a:lnTo>
                  <a:lnTo>
                    <a:pt x="73" y="0"/>
                  </a:lnTo>
                  <a:lnTo>
                    <a:pt x="33" y="16"/>
                  </a:lnTo>
                  <a:lnTo>
                    <a:pt x="37" y="58"/>
                  </a:lnTo>
                  <a:lnTo>
                    <a:pt x="14" y="24"/>
                  </a:lnTo>
                  <a:lnTo>
                    <a:pt x="3" y="33"/>
                  </a:lnTo>
                  <a:lnTo>
                    <a:pt x="37" y="63"/>
                  </a:lnTo>
                  <a:lnTo>
                    <a:pt x="42" y="112"/>
                  </a:lnTo>
                  <a:lnTo>
                    <a:pt x="30" y="118"/>
                  </a:lnTo>
                  <a:lnTo>
                    <a:pt x="30" y="107"/>
                  </a:lnTo>
                  <a:lnTo>
                    <a:pt x="29" y="100"/>
                  </a:lnTo>
                  <a:lnTo>
                    <a:pt x="26" y="96"/>
                  </a:lnTo>
                  <a:lnTo>
                    <a:pt x="21" y="92"/>
                  </a:lnTo>
                  <a:lnTo>
                    <a:pt x="15" y="91"/>
                  </a:lnTo>
                  <a:lnTo>
                    <a:pt x="10" y="92"/>
                  </a:lnTo>
                  <a:lnTo>
                    <a:pt x="5" y="96"/>
                  </a:lnTo>
                  <a:lnTo>
                    <a:pt x="2" y="101"/>
                  </a:lnTo>
                  <a:lnTo>
                    <a:pt x="0" y="108"/>
                  </a:lnTo>
                  <a:lnTo>
                    <a:pt x="2" y="157"/>
                  </a:lnTo>
                  <a:lnTo>
                    <a:pt x="3" y="164"/>
                  </a:lnTo>
                  <a:lnTo>
                    <a:pt x="6" y="168"/>
                  </a:lnTo>
                  <a:lnTo>
                    <a:pt x="11" y="172"/>
                  </a:lnTo>
                  <a:lnTo>
                    <a:pt x="17" y="173"/>
                  </a:lnTo>
                  <a:lnTo>
                    <a:pt x="22" y="172"/>
                  </a:lnTo>
                  <a:lnTo>
                    <a:pt x="28" y="167"/>
                  </a:lnTo>
                  <a:lnTo>
                    <a:pt x="30" y="162"/>
                  </a:lnTo>
                  <a:lnTo>
                    <a:pt x="32" y="156"/>
                  </a:lnTo>
                  <a:lnTo>
                    <a:pt x="32" y="136"/>
                  </a:lnTo>
                  <a:lnTo>
                    <a:pt x="65" y="136"/>
                  </a:lnTo>
                  <a:lnTo>
                    <a:pt x="66" y="156"/>
                  </a:lnTo>
                  <a:lnTo>
                    <a:pt x="67" y="162"/>
                  </a:lnTo>
                  <a:lnTo>
                    <a:pt x="71" y="167"/>
                  </a:lnTo>
                  <a:lnTo>
                    <a:pt x="75" y="171"/>
                  </a:lnTo>
                  <a:lnTo>
                    <a:pt x="81" y="172"/>
                  </a:lnTo>
                  <a:lnTo>
                    <a:pt x="87" y="171"/>
                  </a:lnTo>
                  <a:lnTo>
                    <a:pt x="91" y="166"/>
                  </a:lnTo>
                  <a:lnTo>
                    <a:pt x="95" y="161"/>
                  </a:lnTo>
                  <a:lnTo>
                    <a:pt x="96" y="154"/>
                  </a:lnTo>
                  <a:lnTo>
                    <a:pt x="95" y="106"/>
                  </a:lnTo>
                  <a:lnTo>
                    <a:pt x="94" y="99"/>
                  </a:lnTo>
                  <a:lnTo>
                    <a:pt x="90" y="95"/>
                  </a:lnTo>
                  <a:lnTo>
                    <a:pt x="86" y="91"/>
                  </a:lnTo>
                  <a:lnTo>
                    <a:pt x="79" y="9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4" name="Freeform 110">
              <a:extLst>
                <a:ext uri="{FF2B5EF4-FFF2-40B4-BE49-F238E27FC236}">
                  <a16:creationId xmlns:a16="http://schemas.microsoft.com/office/drawing/2014/main" id="{AA789696-207F-4B86-A6AD-EB0FF344C6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583"/>
              <a:ext cx="30" cy="53"/>
            </a:xfrm>
            <a:custGeom>
              <a:avLst/>
              <a:gdLst>
                <a:gd name="T0" fmla="*/ 49 w 60"/>
                <a:gd name="T1" fmla="*/ 54 h 106"/>
                <a:gd name="T2" fmla="*/ 46 w 60"/>
                <a:gd name="T3" fmla="*/ 55 h 106"/>
                <a:gd name="T4" fmla="*/ 44 w 60"/>
                <a:gd name="T5" fmla="*/ 57 h 106"/>
                <a:gd name="T6" fmla="*/ 41 w 60"/>
                <a:gd name="T7" fmla="*/ 61 h 106"/>
                <a:gd name="T8" fmla="*/ 40 w 60"/>
                <a:gd name="T9" fmla="*/ 64 h 106"/>
                <a:gd name="T10" fmla="*/ 40 w 60"/>
                <a:gd name="T11" fmla="*/ 70 h 106"/>
                <a:gd name="T12" fmla="*/ 34 w 60"/>
                <a:gd name="T13" fmla="*/ 68 h 106"/>
                <a:gd name="T14" fmla="*/ 35 w 60"/>
                <a:gd name="T15" fmla="*/ 35 h 106"/>
                <a:gd name="T16" fmla="*/ 42 w 60"/>
                <a:gd name="T17" fmla="*/ 0 h 106"/>
                <a:gd name="T18" fmla="*/ 19 w 60"/>
                <a:gd name="T19" fmla="*/ 9 h 106"/>
                <a:gd name="T20" fmla="*/ 22 w 60"/>
                <a:gd name="T21" fmla="*/ 37 h 106"/>
                <a:gd name="T22" fmla="*/ 25 w 60"/>
                <a:gd name="T23" fmla="*/ 68 h 106"/>
                <a:gd name="T24" fmla="*/ 18 w 60"/>
                <a:gd name="T25" fmla="*/ 72 h 106"/>
                <a:gd name="T26" fmla="*/ 18 w 60"/>
                <a:gd name="T27" fmla="*/ 65 h 106"/>
                <a:gd name="T28" fmla="*/ 17 w 60"/>
                <a:gd name="T29" fmla="*/ 61 h 106"/>
                <a:gd name="T30" fmla="*/ 16 w 60"/>
                <a:gd name="T31" fmla="*/ 58 h 106"/>
                <a:gd name="T32" fmla="*/ 12 w 60"/>
                <a:gd name="T33" fmla="*/ 56 h 106"/>
                <a:gd name="T34" fmla="*/ 9 w 60"/>
                <a:gd name="T35" fmla="*/ 55 h 106"/>
                <a:gd name="T36" fmla="*/ 6 w 60"/>
                <a:gd name="T37" fmla="*/ 56 h 106"/>
                <a:gd name="T38" fmla="*/ 2 w 60"/>
                <a:gd name="T39" fmla="*/ 58 h 106"/>
                <a:gd name="T40" fmla="*/ 0 w 60"/>
                <a:gd name="T41" fmla="*/ 61 h 106"/>
                <a:gd name="T42" fmla="*/ 0 w 60"/>
                <a:gd name="T43" fmla="*/ 65 h 106"/>
                <a:gd name="T44" fmla="*/ 0 w 60"/>
                <a:gd name="T45" fmla="*/ 95 h 106"/>
                <a:gd name="T46" fmla="*/ 1 w 60"/>
                <a:gd name="T47" fmla="*/ 100 h 106"/>
                <a:gd name="T48" fmla="*/ 3 w 60"/>
                <a:gd name="T49" fmla="*/ 102 h 106"/>
                <a:gd name="T50" fmla="*/ 6 w 60"/>
                <a:gd name="T51" fmla="*/ 104 h 106"/>
                <a:gd name="T52" fmla="*/ 9 w 60"/>
                <a:gd name="T53" fmla="*/ 106 h 106"/>
                <a:gd name="T54" fmla="*/ 12 w 60"/>
                <a:gd name="T55" fmla="*/ 104 h 106"/>
                <a:gd name="T56" fmla="*/ 16 w 60"/>
                <a:gd name="T57" fmla="*/ 102 h 106"/>
                <a:gd name="T58" fmla="*/ 17 w 60"/>
                <a:gd name="T59" fmla="*/ 100 h 106"/>
                <a:gd name="T60" fmla="*/ 18 w 60"/>
                <a:gd name="T61" fmla="*/ 95 h 106"/>
                <a:gd name="T62" fmla="*/ 18 w 60"/>
                <a:gd name="T63" fmla="*/ 84 h 106"/>
                <a:gd name="T64" fmla="*/ 40 w 60"/>
                <a:gd name="T65" fmla="*/ 83 h 106"/>
                <a:gd name="T66" fmla="*/ 41 w 60"/>
                <a:gd name="T67" fmla="*/ 94 h 106"/>
                <a:gd name="T68" fmla="*/ 42 w 60"/>
                <a:gd name="T69" fmla="*/ 99 h 106"/>
                <a:gd name="T70" fmla="*/ 45 w 60"/>
                <a:gd name="T71" fmla="*/ 101 h 106"/>
                <a:gd name="T72" fmla="*/ 47 w 60"/>
                <a:gd name="T73" fmla="*/ 103 h 106"/>
                <a:gd name="T74" fmla="*/ 50 w 60"/>
                <a:gd name="T75" fmla="*/ 104 h 106"/>
                <a:gd name="T76" fmla="*/ 54 w 60"/>
                <a:gd name="T77" fmla="*/ 103 h 106"/>
                <a:gd name="T78" fmla="*/ 57 w 60"/>
                <a:gd name="T79" fmla="*/ 101 h 106"/>
                <a:gd name="T80" fmla="*/ 59 w 60"/>
                <a:gd name="T81" fmla="*/ 99 h 106"/>
                <a:gd name="T82" fmla="*/ 60 w 60"/>
                <a:gd name="T83" fmla="*/ 94 h 106"/>
                <a:gd name="T84" fmla="*/ 59 w 60"/>
                <a:gd name="T85" fmla="*/ 64 h 106"/>
                <a:gd name="T86" fmla="*/ 57 w 60"/>
                <a:gd name="T87" fmla="*/ 60 h 106"/>
                <a:gd name="T88" fmla="*/ 56 w 60"/>
                <a:gd name="T89" fmla="*/ 57 h 106"/>
                <a:gd name="T90" fmla="*/ 53 w 60"/>
                <a:gd name="T91" fmla="*/ 55 h 106"/>
                <a:gd name="T92" fmla="*/ 49 w 60"/>
                <a:gd name="T93" fmla="*/ 5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106"/>
                <a:gd name="T143" fmla="*/ 60 w 60"/>
                <a:gd name="T144" fmla="*/ 106 h 1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106">
                  <a:moveTo>
                    <a:pt x="49" y="54"/>
                  </a:moveTo>
                  <a:lnTo>
                    <a:pt x="46" y="55"/>
                  </a:lnTo>
                  <a:lnTo>
                    <a:pt x="44" y="57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0" y="70"/>
                  </a:lnTo>
                  <a:lnTo>
                    <a:pt x="34" y="68"/>
                  </a:lnTo>
                  <a:lnTo>
                    <a:pt x="35" y="35"/>
                  </a:lnTo>
                  <a:lnTo>
                    <a:pt x="42" y="0"/>
                  </a:lnTo>
                  <a:lnTo>
                    <a:pt x="19" y="9"/>
                  </a:lnTo>
                  <a:lnTo>
                    <a:pt x="22" y="37"/>
                  </a:lnTo>
                  <a:lnTo>
                    <a:pt x="25" y="68"/>
                  </a:lnTo>
                  <a:lnTo>
                    <a:pt x="18" y="72"/>
                  </a:lnTo>
                  <a:lnTo>
                    <a:pt x="18" y="65"/>
                  </a:lnTo>
                  <a:lnTo>
                    <a:pt x="17" y="61"/>
                  </a:lnTo>
                  <a:lnTo>
                    <a:pt x="16" y="58"/>
                  </a:lnTo>
                  <a:lnTo>
                    <a:pt x="12" y="56"/>
                  </a:lnTo>
                  <a:lnTo>
                    <a:pt x="9" y="55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3" y="102"/>
                  </a:lnTo>
                  <a:lnTo>
                    <a:pt x="6" y="104"/>
                  </a:lnTo>
                  <a:lnTo>
                    <a:pt x="9" y="106"/>
                  </a:lnTo>
                  <a:lnTo>
                    <a:pt x="12" y="104"/>
                  </a:lnTo>
                  <a:lnTo>
                    <a:pt x="16" y="102"/>
                  </a:lnTo>
                  <a:lnTo>
                    <a:pt x="17" y="100"/>
                  </a:lnTo>
                  <a:lnTo>
                    <a:pt x="18" y="95"/>
                  </a:lnTo>
                  <a:lnTo>
                    <a:pt x="18" y="84"/>
                  </a:lnTo>
                  <a:lnTo>
                    <a:pt x="40" y="83"/>
                  </a:lnTo>
                  <a:lnTo>
                    <a:pt x="41" y="94"/>
                  </a:lnTo>
                  <a:lnTo>
                    <a:pt x="42" y="99"/>
                  </a:lnTo>
                  <a:lnTo>
                    <a:pt x="45" y="101"/>
                  </a:lnTo>
                  <a:lnTo>
                    <a:pt x="47" y="103"/>
                  </a:lnTo>
                  <a:lnTo>
                    <a:pt x="50" y="104"/>
                  </a:lnTo>
                  <a:lnTo>
                    <a:pt x="54" y="103"/>
                  </a:lnTo>
                  <a:lnTo>
                    <a:pt x="57" y="101"/>
                  </a:lnTo>
                  <a:lnTo>
                    <a:pt x="59" y="99"/>
                  </a:lnTo>
                  <a:lnTo>
                    <a:pt x="60" y="94"/>
                  </a:lnTo>
                  <a:lnTo>
                    <a:pt x="59" y="64"/>
                  </a:lnTo>
                  <a:lnTo>
                    <a:pt x="57" y="60"/>
                  </a:lnTo>
                  <a:lnTo>
                    <a:pt x="56" y="57"/>
                  </a:lnTo>
                  <a:lnTo>
                    <a:pt x="53" y="55"/>
                  </a:lnTo>
                  <a:lnTo>
                    <a:pt x="49" y="5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5" name="Freeform 111">
              <a:extLst>
                <a:ext uri="{FF2B5EF4-FFF2-40B4-BE49-F238E27FC236}">
                  <a16:creationId xmlns:a16="http://schemas.microsoft.com/office/drawing/2014/main" id="{9C207E0E-B684-4CE3-A033-5F998C1544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2" y="1561"/>
              <a:ext cx="48" cy="85"/>
            </a:xfrm>
            <a:custGeom>
              <a:avLst/>
              <a:gdLst>
                <a:gd name="T0" fmla="*/ 80 w 96"/>
                <a:gd name="T1" fmla="*/ 86 h 169"/>
                <a:gd name="T2" fmla="*/ 74 w 96"/>
                <a:gd name="T3" fmla="*/ 87 h 169"/>
                <a:gd name="T4" fmla="*/ 70 w 96"/>
                <a:gd name="T5" fmla="*/ 91 h 169"/>
                <a:gd name="T6" fmla="*/ 66 w 96"/>
                <a:gd name="T7" fmla="*/ 95 h 169"/>
                <a:gd name="T8" fmla="*/ 65 w 96"/>
                <a:gd name="T9" fmla="*/ 102 h 169"/>
                <a:gd name="T10" fmla="*/ 65 w 96"/>
                <a:gd name="T11" fmla="*/ 113 h 169"/>
                <a:gd name="T12" fmla="*/ 53 w 96"/>
                <a:gd name="T13" fmla="*/ 107 h 169"/>
                <a:gd name="T14" fmla="*/ 57 w 96"/>
                <a:gd name="T15" fmla="*/ 59 h 169"/>
                <a:gd name="T16" fmla="*/ 90 w 96"/>
                <a:gd name="T17" fmla="*/ 28 h 169"/>
                <a:gd name="T18" fmla="*/ 79 w 96"/>
                <a:gd name="T19" fmla="*/ 19 h 169"/>
                <a:gd name="T20" fmla="*/ 57 w 96"/>
                <a:gd name="T21" fmla="*/ 54 h 169"/>
                <a:gd name="T22" fmla="*/ 59 w 96"/>
                <a:gd name="T23" fmla="*/ 11 h 169"/>
                <a:gd name="T24" fmla="*/ 21 w 96"/>
                <a:gd name="T25" fmla="*/ 0 h 169"/>
                <a:gd name="T26" fmla="*/ 37 w 96"/>
                <a:gd name="T27" fmla="*/ 61 h 169"/>
                <a:gd name="T28" fmla="*/ 39 w 96"/>
                <a:gd name="T29" fmla="*/ 108 h 169"/>
                <a:gd name="T30" fmla="*/ 32 w 96"/>
                <a:gd name="T31" fmla="*/ 112 h 169"/>
                <a:gd name="T32" fmla="*/ 32 w 96"/>
                <a:gd name="T33" fmla="*/ 104 h 169"/>
                <a:gd name="T34" fmla="*/ 29 w 96"/>
                <a:gd name="T35" fmla="*/ 97 h 169"/>
                <a:gd name="T36" fmla="*/ 26 w 96"/>
                <a:gd name="T37" fmla="*/ 92 h 169"/>
                <a:gd name="T38" fmla="*/ 21 w 96"/>
                <a:gd name="T39" fmla="*/ 89 h 169"/>
                <a:gd name="T40" fmla="*/ 15 w 96"/>
                <a:gd name="T41" fmla="*/ 87 h 169"/>
                <a:gd name="T42" fmla="*/ 10 w 96"/>
                <a:gd name="T43" fmla="*/ 89 h 169"/>
                <a:gd name="T44" fmla="*/ 5 w 96"/>
                <a:gd name="T45" fmla="*/ 92 h 169"/>
                <a:gd name="T46" fmla="*/ 2 w 96"/>
                <a:gd name="T47" fmla="*/ 98 h 169"/>
                <a:gd name="T48" fmla="*/ 0 w 96"/>
                <a:gd name="T49" fmla="*/ 105 h 169"/>
                <a:gd name="T50" fmla="*/ 2 w 96"/>
                <a:gd name="T51" fmla="*/ 153 h 169"/>
                <a:gd name="T52" fmla="*/ 4 w 96"/>
                <a:gd name="T53" fmla="*/ 160 h 169"/>
                <a:gd name="T54" fmla="*/ 7 w 96"/>
                <a:gd name="T55" fmla="*/ 165 h 169"/>
                <a:gd name="T56" fmla="*/ 12 w 96"/>
                <a:gd name="T57" fmla="*/ 168 h 169"/>
                <a:gd name="T58" fmla="*/ 18 w 96"/>
                <a:gd name="T59" fmla="*/ 169 h 169"/>
                <a:gd name="T60" fmla="*/ 24 w 96"/>
                <a:gd name="T61" fmla="*/ 168 h 169"/>
                <a:gd name="T62" fmla="*/ 28 w 96"/>
                <a:gd name="T63" fmla="*/ 163 h 169"/>
                <a:gd name="T64" fmla="*/ 32 w 96"/>
                <a:gd name="T65" fmla="*/ 159 h 169"/>
                <a:gd name="T66" fmla="*/ 33 w 96"/>
                <a:gd name="T67" fmla="*/ 152 h 169"/>
                <a:gd name="T68" fmla="*/ 32 w 96"/>
                <a:gd name="T69" fmla="*/ 132 h 169"/>
                <a:gd name="T70" fmla="*/ 66 w 96"/>
                <a:gd name="T71" fmla="*/ 132 h 169"/>
                <a:gd name="T72" fmla="*/ 66 w 96"/>
                <a:gd name="T73" fmla="*/ 152 h 169"/>
                <a:gd name="T74" fmla="*/ 67 w 96"/>
                <a:gd name="T75" fmla="*/ 159 h 169"/>
                <a:gd name="T76" fmla="*/ 71 w 96"/>
                <a:gd name="T77" fmla="*/ 163 h 169"/>
                <a:gd name="T78" fmla="*/ 75 w 96"/>
                <a:gd name="T79" fmla="*/ 167 h 169"/>
                <a:gd name="T80" fmla="*/ 81 w 96"/>
                <a:gd name="T81" fmla="*/ 168 h 169"/>
                <a:gd name="T82" fmla="*/ 87 w 96"/>
                <a:gd name="T83" fmla="*/ 167 h 169"/>
                <a:gd name="T84" fmla="*/ 93 w 96"/>
                <a:gd name="T85" fmla="*/ 162 h 169"/>
                <a:gd name="T86" fmla="*/ 95 w 96"/>
                <a:gd name="T87" fmla="*/ 158 h 169"/>
                <a:gd name="T88" fmla="*/ 96 w 96"/>
                <a:gd name="T89" fmla="*/ 151 h 169"/>
                <a:gd name="T90" fmla="*/ 95 w 96"/>
                <a:gd name="T91" fmla="*/ 102 h 169"/>
                <a:gd name="T92" fmla="*/ 94 w 96"/>
                <a:gd name="T93" fmla="*/ 95 h 169"/>
                <a:gd name="T94" fmla="*/ 90 w 96"/>
                <a:gd name="T95" fmla="*/ 91 h 169"/>
                <a:gd name="T96" fmla="*/ 86 w 96"/>
                <a:gd name="T97" fmla="*/ 87 h 169"/>
                <a:gd name="T98" fmla="*/ 80 w 96"/>
                <a:gd name="T99" fmla="*/ 86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69"/>
                <a:gd name="T152" fmla="*/ 96 w 96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69">
                  <a:moveTo>
                    <a:pt x="80" y="86"/>
                  </a:moveTo>
                  <a:lnTo>
                    <a:pt x="74" y="87"/>
                  </a:lnTo>
                  <a:lnTo>
                    <a:pt x="70" y="91"/>
                  </a:lnTo>
                  <a:lnTo>
                    <a:pt x="66" y="95"/>
                  </a:lnTo>
                  <a:lnTo>
                    <a:pt x="65" y="102"/>
                  </a:lnTo>
                  <a:lnTo>
                    <a:pt x="65" y="113"/>
                  </a:lnTo>
                  <a:lnTo>
                    <a:pt x="53" y="107"/>
                  </a:lnTo>
                  <a:lnTo>
                    <a:pt x="57" y="59"/>
                  </a:lnTo>
                  <a:lnTo>
                    <a:pt x="90" y="28"/>
                  </a:lnTo>
                  <a:lnTo>
                    <a:pt x="79" y="19"/>
                  </a:lnTo>
                  <a:lnTo>
                    <a:pt x="57" y="54"/>
                  </a:lnTo>
                  <a:lnTo>
                    <a:pt x="59" y="11"/>
                  </a:lnTo>
                  <a:lnTo>
                    <a:pt x="21" y="0"/>
                  </a:lnTo>
                  <a:lnTo>
                    <a:pt x="37" y="61"/>
                  </a:lnTo>
                  <a:lnTo>
                    <a:pt x="39" y="108"/>
                  </a:lnTo>
                  <a:lnTo>
                    <a:pt x="32" y="112"/>
                  </a:lnTo>
                  <a:lnTo>
                    <a:pt x="32" y="104"/>
                  </a:lnTo>
                  <a:lnTo>
                    <a:pt x="29" y="97"/>
                  </a:lnTo>
                  <a:lnTo>
                    <a:pt x="26" y="92"/>
                  </a:lnTo>
                  <a:lnTo>
                    <a:pt x="21" y="89"/>
                  </a:lnTo>
                  <a:lnTo>
                    <a:pt x="15" y="87"/>
                  </a:lnTo>
                  <a:lnTo>
                    <a:pt x="10" y="89"/>
                  </a:lnTo>
                  <a:lnTo>
                    <a:pt x="5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2" y="153"/>
                  </a:lnTo>
                  <a:lnTo>
                    <a:pt x="4" y="160"/>
                  </a:lnTo>
                  <a:lnTo>
                    <a:pt x="7" y="165"/>
                  </a:lnTo>
                  <a:lnTo>
                    <a:pt x="12" y="168"/>
                  </a:lnTo>
                  <a:lnTo>
                    <a:pt x="18" y="169"/>
                  </a:lnTo>
                  <a:lnTo>
                    <a:pt x="24" y="168"/>
                  </a:lnTo>
                  <a:lnTo>
                    <a:pt x="28" y="163"/>
                  </a:lnTo>
                  <a:lnTo>
                    <a:pt x="32" y="159"/>
                  </a:lnTo>
                  <a:lnTo>
                    <a:pt x="33" y="152"/>
                  </a:lnTo>
                  <a:lnTo>
                    <a:pt x="32" y="132"/>
                  </a:lnTo>
                  <a:lnTo>
                    <a:pt x="66" y="132"/>
                  </a:lnTo>
                  <a:lnTo>
                    <a:pt x="66" y="152"/>
                  </a:lnTo>
                  <a:lnTo>
                    <a:pt x="67" y="159"/>
                  </a:lnTo>
                  <a:lnTo>
                    <a:pt x="71" y="163"/>
                  </a:lnTo>
                  <a:lnTo>
                    <a:pt x="75" y="167"/>
                  </a:lnTo>
                  <a:lnTo>
                    <a:pt x="81" y="168"/>
                  </a:lnTo>
                  <a:lnTo>
                    <a:pt x="87" y="167"/>
                  </a:lnTo>
                  <a:lnTo>
                    <a:pt x="93" y="162"/>
                  </a:lnTo>
                  <a:lnTo>
                    <a:pt x="95" y="158"/>
                  </a:lnTo>
                  <a:lnTo>
                    <a:pt x="96" y="151"/>
                  </a:lnTo>
                  <a:lnTo>
                    <a:pt x="95" y="102"/>
                  </a:lnTo>
                  <a:lnTo>
                    <a:pt x="94" y="95"/>
                  </a:lnTo>
                  <a:lnTo>
                    <a:pt x="90" y="91"/>
                  </a:lnTo>
                  <a:lnTo>
                    <a:pt x="86" y="87"/>
                  </a:lnTo>
                  <a:lnTo>
                    <a:pt x="80" y="8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6" name="Freeform 112">
              <a:extLst>
                <a:ext uri="{FF2B5EF4-FFF2-40B4-BE49-F238E27FC236}">
                  <a16:creationId xmlns:a16="http://schemas.microsoft.com/office/drawing/2014/main" id="{79C56896-1912-490E-9AC1-8EC609DE97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76" y="1477"/>
              <a:ext cx="196" cy="37"/>
            </a:xfrm>
            <a:custGeom>
              <a:avLst/>
              <a:gdLst>
                <a:gd name="T0" fmla="*/ 393 w 393"/>
                <a:gd name="T1" fmla="*/ 12 h 73"/>
                <a:gd name="T2" fmla="*/ 393 w 393"/>
                <a:gd name="T3" fmla="*/ 0 h 73"/>
                <a:gd name="T4" fmla="*/ 0 w 393"/>
                <a:gd name="T5" fmla="*/ 38 h 73"/>
                <a:gd name="T6" fmla="*/ 4 w 393"/>
                <a:gd name="T7" fmla="*/ 47 h 73"/>
                <a:gd name="T8" fmla="*/ 6 w 393"/>
                <a:gd name="T9" fmla="*/ 56 h 73"/>
                <a:gd name="T10" fmla="*/ 8 w 393"/>
                <a:gd name="T11" fmla="*/ 64 h 73"/>
                <a:gd name="T12" fmla="*/ 11 w 393"/>
                <a:gd name="T13" fmla="*/ 73 h 73"/>
                <a:gd name="T14" fmla="*/ 49 w 393"/>
                <a:gd name="T15" fmla="*/ 68 h 73"/>
                <a:gd name="T16" fmla="*/ 87 w 393"/>
                <a:gd name="T17" fmla="*/ 62 h 73"/>
                <a:gd name="T18" fmla="*/ 122 w 393"/>
                <a:gd name="T19" fmla="*/ 56 h 73"/>
                <a:gd name="T20" fmla="*/ 158 w 393"/>
                <a:gd name="T21" fmla="*/ 50 h 73"/>
                <a:gd name="T22" fmla="*/ 191 w 393"/>
                <a:gd name="T23" fmla="*/ 46 h 73"/>
                <a:gd name="T24" fmla="*/ 223 w 393"/>
                <a:gd name="T25" fmla="*/ 40 h 73"/>
                <a:gd name="T26" fmla="*/ 252 w 393"/>
                <a:gd name="T27" fmla="*/ 35 h 73"/>
                <a:gd name="T28" fmla="*/ 280 w 393"/>
                <a:gd name="T29" fmla="*/ 31 h 73"/>
                <a:gd name="T30" fmla="*/ 304 w 393"/>
                <a:gd name="T31" fmla="*/ 27 h 73"/>
                <a:gd name="T32" fmla="*/ 326 w 393"/>
                <a:gd name="T33" fmla="*/ 24 h 73"/>
                <a:gd name="T34" fmla="*/ 346 w 393"/>
                <a:gd name="T35" fmla="*/ 20 h 73"/>
                <a:gd name="T36" fmla="*/ 362 w 393"/>
                <a:gd name="T37" fmla="*/ 17 h 73"/>
                <a:gd name="T38" fmla="*/ 376 w 393"/>
                <a:gd name="T39" fmla="*/ 16 h 73"/>
                <a:gd name="T40" fmla="*/ 385 w 393"/>
                <a:gd name="T41" fmla="*/ 14 h 73"/>
                <a:gd name="T42" fmla="*/ 391 w 393"/>
                <a:gd name="T43" fmla="*/ 12 h 73"/>
                <a:gd name="T44" fmla="*/ 393 w 393"/>
                <a:gd name="T45" fmla="*/ 12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3"/>
                <a:gd name="T70" fmla="*/ 0 h 73"/>
                <a:gd name="T71" fmla="*/ 393 w 393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3" h="73">
                  <a:moveTo>
                    <a:pt x="393" y="12"/>
                  </a:moveTo>
                  <a:lnTo>
                    <a:pt x="393" y="0"/>
                  </a:lnTo>
                  <a:lnTo>
                    <a:pt x="0" y="38"/>
                  </a:lnTo>
                  <a:lnTo>
                    <a:pt x="4" y="47"/>
                  </a:lnTo>
                  <a:lnTo>
                    <a:pt x="6" y="56"/>
                  </a:lnTo>
                  <a:lnTo>
                    <a:pt x="8" y="64"/>
                  </a:lnTo>
                  <a:lnTo>
                    <a:pt x="11" y="73"/>
                  </a:lnTo>
                  <a:lnTo>
                    <a:pt x="49" y="68"/>
                  </a:lnTo>
                  <a:lnTo>
                    <a:pt x="87" y="62"/>
                  </a:lnTo>
                  <a:lnTo>
                    <a:pt x="122" y="56"/>
                  </a:lnTo>
                  <a:lnTo>
                    <a:pt x="158" y="50"/>
                  </a:lnTo>
                  <a:lnTo>
                    <a:pt x="191" y="46"/>
                  </a:lnTo>
                  <a:lnTo>
                    <a:pt x="223" y="40"/>
                  </a:lnTo>
                  <a:lnTo>
                    <a:pt x="252" y="35"/>
                  </a:lnTo>
                  <a:lnTo>
                    <a:pt x="280" y="31"/>
                  </a:lnTo>
                  <a:lnTo>
                    <a:pt x="304" y="27"/>
                  </a:lnTo>
                  <a:lnTo>
                    <a:pt x="326" y="24"/>
                  </a:lnTo>
                  <a:lnTo>
                    <a:pt x="346" y="20"/>
                  </a:lnTo>
                  <a:lnTo>
                    <a:pt x="362" y="17"/>
                  </a:lnTo>
                  <a:lnTo>
                    <a:pt x="376" y="16"/>
                  </a:lnTo>
                  <a:lnTo>
                    <a:pt x="385" y="14"/>
                  </a:lnTo>
                  <a:lnTo>
                    <a:pt x="391" y="12"/>
                  </a:lnTo>
                  <a:lnTo>
                    <a:pt x="393" y="1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7" name="Freeform 113">
              <a:extLst>
                <a:ext uri="{FF2B5EF4-FFF2-40B4-BE49-F238E27FC236}">
                  <a16:creationId xmlns:a16="http://schemas.microsoft.com/office/drawing/2014/main" id="{F3AF3A62-722E-429A-B359-06CC05B6B6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22" y="1507"/>
              <a:ext cx="191" cy="25"/>
            </a:xfrm>
            <a:custGeom>
              <a:avLst/>
              <a:gdLst>
                <a:gd name="T0" fmla="*/ 0 w 382"/>
                <a:gd name="T1" fmla="*/ 0 h 49"/>
                <a:gd name="T2" fmla="*/ 0 w 382"/>
                <a:gd name="T3" fmla="*/ 13 h 49"/>
                <a:gd name="T4" fmla="*/ 2 w 382"/>
                <a:gd name="T5" fmla="*/ 13 h 49"/>
                <a:gd name="T6" fmla="*/ 7 w 382"/>
                <a:gd name="T7" fmla="*/ 15 h 49"/>
                <a:gd name="T8" fmla="*/ 16 w 382"/>
                <a:gd name="T9" fmla="*/ 15 h 49"/>
                <a:gd name="T10" fmla="*/ 29 w 382"/>
                <a:gd name="T11" fmla="*/ 17 h 49"/>
                <a:gd name="T12" fmla="*/ 44 w 382"/>
                <a:gd name="T13" fmla="*/ 18 h 49"/>
                <a:gd name="T14" fmla="*/ 62 w 382"/>
                <a:gd name="T15" fmla="*/ 20 h 49"/>
                <a:gd name="T16" fmla="*/ 83 w 382"/>
                <a:gd name="T17" fmla="*/ 21 h 49"/>
                <a:gd name="T18" fmla="*/ 107 w 382"/>
                <a:gd name="T19" fmla="*/ 24 h 49"/>
                <a:gd name="T20" fmla="*/ 134 w 382"/>
                <a:gd name="T21" fmla="*/ 27 h 49"/>
                <a:gd name="T22" fmla="*/ 162 w 382"/>
                <a:gd name="T23" fmla="*/ 30 h 49"/>
                <a:gd name="T24" fmla="*/ 193 w 382"/>
                <a:gd name="T25" fmla="*/ 33 h 49"/>
                <a:gd name="T26" fmla="*/ 227 w 382"/>
                <a:gd name="T27" fmla="*/ 35 h 49"/>
                <a:gd name="T28" fmla="*/ 261 w 382"/>
                <a:gd name="T29" fmla="*/ 39 h 49"/>
                <a:gd name="T30" fmla="*/ 298 w 382"/>
                <a:gd name="T31" fmla="*/ 42 h 49"/>
                <a:gd name="T32" fmla="*/ 336 w 382"/>
                <a:gd name="T33" fmla="*/ 46 h 49"/>
                <a:gd name="T34" fmla="*/ 377 w 382"/>
                <a:gd name="T35" fmla="*/ 49 h 49"/>
                <a:gd name="T36" fmla="*/ 378 w 382"/>
                <a:gd name="T37" fmla="*/ 42 h 49"/>
                <a:gd name="T38" fmla="*/ 380 w 382"/>
                <a:gd name="T39" fmla="*/ 35 h 49"/>
                <a:gd name="T40" fmla="*/ 381 w 382"/>
                <a:gd name="T41" fmla="*/ 28 h 49"/>
                <a:gd name="T42" fmla="*/ 382 w 382"/>
                <a:gd name="T43" fmla="*/ 21 h 49"/>
                <a:gd name="T44" fmla="*/ 0 w 382"/>
                <a:gd name="T45" fmla="*/ 0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2"/>
                <a:gd name="T70" fmla="*/ 0 h 49"/>
                <a:gd name="T71" fmla="*/ 382 w 382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2" h="49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6" y="15"/>
                  </a:lnTo>
                  <a:lnTo>
                    <a:pt x="29" y="17"/>
                  </a:lnTo>
                  <a:lnTo>
                    <a:pt x="44" y="18"/>
                  </a:lnTo>
                  <a:lnTo>
                    <a:pt x="62" y="20"/>
                  </a:lnTo>
                  <a:lnTo>
                    <a:pt x="83" y="21"/>
                  </a:lnTo>
                  <a:lnTo>
                    <a:pt x="107" y="24"/>
                  </a:lnTo>
                  <a:lnTo>
                    <a:pt x="134" y="27"/>
                  </a:lnTo>
                  <a:lnTo>
                    <a:pt x="162" y="30"/>
                  </a:lnTo>
                  <a:lnTo>
                    <a:pt x="193" y="33"/>
                  </a:lnTo>
                  <a:lnTo>
                    <a:pt x="227" y="35"/>
                  </a:lnTo>
                  <a:lnTo>
                    <a:pt x="261" y="39"/>
                  </a:lnTo>
                  <a:lnTo>
                    <a:pt x="298" y="42"/>
                  </a:lnTo>
                  <a:lnTo>
                    <a:pt x="336" y="46"/>
                  </a:lnTo>
                  <a:lnTo>
                    <a:pt x="377" y="49"/>
                  </a:lnTo>
                  <a:lnTo>
                    <a:pt x="378" y="42"/>
                  </a:lnTo>
                  <a:lnTo>
                    <a:pt x="380" y="35"/>
                  </a:lnTo>
                  <a:lnTo>
                    <a:pt x="381" y="28"/>
                  </a:lnTo>
                  <a:lnTo>
                    <a:pt x="38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8" name="Freeform 114">
              <a:extLst>
                <a:ext uri="{FF2B5EF4-FFF2-40B4-BE49-F238E27FC236}">
                  <a16:creationId xmlns:a16="http://schemas.microsoft.com/office/drawing/2014/main" id="{86FB4DC0-408C-4D44-ADEE-04F0D7C6D5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185"/>
              <a:ext cx="19" cy="82"/>
            </a:xfrm>
            <a:custGeom>
              <a:avLst/>
              <a:gdLst>
                <a:gd name="T0" fmla="*/ 37 w 37"/>
                <a:gd name="T1" fmla="*/ 163 h 163"/>
                <a:gd name="T2" fmla="*/ 33 w 37"/>
                <a:gd name="T3" fmla="*/ 105 h 163"/>
                <a:gd name="T4" fmla="*/ 30 w 37"/>
                <a:gd name="T5" fmla="*/ 55 h 163"/>
                <a:gd name="T6" fmla="*/ 28 w 37"/>
                <a:gd name="T7" fmla="*/ 22 h 163"/>
                <a:gd name="T8" fmla="*/ 26 w 37"/>
                <a:gd name="T9" fmla="*/ 7 h 163"/>
                <a:gd name="T10" fmla="*/ 22 w 37"/>
                <a:gd name="T11" fmla="*/ 1 h 163"/>
                <a:gd name="T12" fmla="*/ 14 w 37"/>
                <a:gd name="T13" fmla="*/ 0 h 163"/>
                <a:gd name="T14" fmla="*/ 8 w 37"/>
                <a:gd name="T15" fmla="*/ 2 h 163"/>
                <a:gd name="T16" fmla="*/ 5 w 37"/>
                <a:gd name="T17" fmla="*/ 3 h 163"/>
                <a:gd name="T18" fmla="*/ 0 w 37"/>
                <a:gd name="T19" fmla="*/ 163 h 163"/>
                <a:gd name="T20" fmla="*/ 7 w 37"/>
                <a:gd name="T21" fmla="*/ 163 h 163"/>
                <a:gd name="T22" fmla="*/ 15 w 37"/>
                <a:gd name="T23" fmla="*/ 163 h 163"/>
                <a:gd name="T24" fmla="*/ 22 w 37"/>
                <a:gd name="T25" fmla="*/ 163 h 163"/>
                <a:gd name="T26" fmla="*/ 29 w 37"/>
                <a:gd name="T27" fmla="*/ 163 h 163"/>
                <a:gd name="T28" fmla="*/ 31 w 37"/>
                <a:gd name="T29" fmla="*/ 163 h 163"/>
                <a:gd name="T30" fmla="*/ 32 w 37"/>
                <a:gd name="T31" fmla="*/ 163 h 163"/>
                <a:gd name="T32" fmla="*/ 34 w 37"/>
                <a:gd name="T33" fmla="*/ 163 h 163"/>
                <a:gd name="T34" fmla="*/ 37 w 37"/>
                <a:gd name="T35" fmla="*/ 163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163"/>
                <a:gd name="T56" fmla="*/ 37 w 37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163">
                  <a:moveTo>
                    <a:pt x="37" y="163"/>
                  </a:moveTo>
                  <a:lnTo>
                    <a:pt x="33" y="105"/>
                  </a:lnTo>
                  <a:lnTo>
                    <a:pt x="30" y="55"/>
                  </a:lnTo>
                  <a:lnTo>
                    <a:pt x="28" y="22"/>
                  </a:lnTo>
                  <a:lnTo>
                    <a:pt x="26" y="7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0" y="163"/>
                  </a:lnTo>
                  <a:lnTo>
                    <a:pt x="7" y="163"/>
                  </a:lnTo>
                  <a:lnTo>
                    <a:pt x="15" y="163"/>
                  </a:lnTo>
                  <a:lnTo>
                    <a:pt x="22" y="163"/>
                  </a:lnTo>
                  <a:lnTo>
                    <a:pt x="29" y="163"/>
                  </a:lnTo>
                  <a:lnTo>
                    <a:pt x="31" y="163"/>
                  </a:lnTo>
                  <a:lnTo>
                    <a:pt x="32" y="163"/>
                  </a:lnTo>
                  <a:lnTo>
                    <a:pt x="34" y="163"/>
                  </a:lnTo>
                  <a:lnTo>
                    <a:pt x="37" y="16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9" name="Freeform 115">
              <a:extLst>
                <a:ext uri="{FF2B5EF4-FFF2-40B4-BE49-F238E27FC236}">
                  <a16:creationId xmlns:a16="http://schemas.microsoft.com/office/drawing/2014/main" id="{B27C9D74-B3CB-408F-B595-85DBADBCA3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0" y="1267"/>
              <a:ext cx="771" cy="338"/>
            </a:xfrm>
            <a:custGeom>
              <a:avLst/>
              <a:gdLst>
                <a:gd name="T0" fmla="*/ 666 w 1541"/>
                <a:gd name="T1" fmla="*/ 650 h 678"/>
                <a:gd name="T2" fmla="*/ 713 w 1541"/>
                <a:gd name="T3" fmla="*/ 671 h 678"/>
                <a:gd name="T4" fmla="*/ 771 w 1541"/>
                <a:gd name="T5" fmla="*/ 678 h 678"/>
                <a:gd name="T6" fmla="*/ 820 w 1541"/>
                <a:gd name="T7" fmla="*/ 668 h 678"/>
                <a:gd name="T8" fmla="*/ 866 w 1541"/>
                <a:gd name="T9" fmla="*/ 650 h 678"/>
                <a:gd name="T10" fmla="*/ 909 w 1541"/>
                <a:gd name="T11" fmla="*/ 625 h 678"/>
                <a:gd name="T12" fmla="*/ 976 w 1541"/>
                <a:gd name="T13" fmla="*/ 598 h 678"/>
                <a:gd name="T14" fmla="*/ 1055 w 1541"/>
                <a:gd name="T15" fmla="*/ 575 h 678"/>
                <a:gd name="T16" fmla="*/ 1132 w 1541"/>
                <a:gd name="T17" fmla="*/ 558 h 678"/>
                <a:gd name="T18" fmla="*/ 1188 w 1541"/>
                <a:gd name="T19" fmla="*/ 546 h 678"/>
                <a:gd name="T20" fmla="*/ 1211 w 1541"/>
                <a:gd name="T21" fmla="*/ 543 h 678"/>
                <a:gd name="T22" fmla="*/ 1243 w 1541"/>
                <a:gd name="T23" fmla="*/ 538 h 678"/>
                <a:gd name="T24" fmla="*/ 1293 w 1541"/>
                <a:gd name="T25" fmla="*/ 531 h 678"/>
                <a:gd name="T26" fmla="*/ 1358 w 1541"/>
                <a:gd name="T27" fmla="*/ 522 h 678"/>
                <a:gd name="T28" fmla="*/ 1431 w 1541"/>
                <a:gd name="T29" fmla="*/ 511 h 678"/>
                <a:gd name="T30" fmla="*/ 1513 w 1541"/>
                <a:gd name="T31" fmla="*/ 499 h 678"/>
                <a:gd name="T32" fmla="*/ 1536 w 1541"/>
                <a:gd name="T33" fmla="*/ 477 h 678"/>
                <a:gd name="T34" fmla="*/ 933 w 1541"/>
                <a:gd name="T35" fmla="*/ 522 h 678"/>
                <a:gd name="T36" fmla="*/ 913 w 1541"/>
                <a:gd name="T37" fmla="*/ 422 h 678"/>
                <a:gd name="T38" fmla="*/ 1226 w 1541"/>
                <a:gd name="T39" fmla="*/ 334 h 678"/>
                <a:gd name="T40" fmla="*/ 859 w 1541"/>
                <a:gd name="T41" fmla="*/ 354 h 678"/>
                <a:gd name="T42" fmla="*/ 821 w 1541"/>
                <a:gd name="T43" fmla="*/ 334 h 678"/>
                <a:gd name="T44" fmla="*/ 801 w 1541"/>
                <a:gd name="T45" fmla="*/ 329 h 678"/>
                <a:gd name="T46" fmla="*/ 789 w 1541"/>
                <a:gd name="T47" fmla="*/ 111 h 678"/>
                <a:gd name="T48" fmla="*/ 778 w 1541"/>
                <a:gd name="T49" fmla="*/ 0 h 678"/>
                <a:gd name="T50" fmla="*/ 768 w 1541"/>
                <a:gd name="T51" fmla="*/ 0 h 678"/>
                <a:gd name="T52" fmla="*/ 746 w 1541"/>
                <a:gd name="T53" fmla="*/ 0 h 678"/>
                <a:gd name="T54" fmla="*/ 701 w 1541"/>
                <a:gd name="T55" fmla="*/ 344 h 678"/>
                <a:gd name="T56" fmla="*/ 664 w 1541"/>
                <a:gd name="T57" fmla="*/ 368 h 678"/>
                <a:gd name="T58" fmla="*/ 650 w 1541"/>
                <a:gd name="T59" fmla="*/ 379 h 678"/>
                <a:gd name="T60" fmla="*/ 625 w 1541"/>
                <a:gd name="T61" fmla="*/ 418 h 678"/>
                <a:gd name="T62" fmla="*/ 607 w 1541"/>
                <a:gd name="T63" fmla="*/ 523 h 678"/>
                <a:gd name="T64" fmla="*/ 4 w 1541"/>
                <a:gd name="T65" fmla="*/ 509 h 678"/>
                <a:gd name="T66" fmla="*/ 0 w 1541"/>
                <a:gd name="T67" fmla="*/ 530 h 678"/>
                <a:gd name="T68" fmla="*/ 106 w 1541"/>
                <a:gd name="T69" fmla="*/ 539 h 678"/>
                <a:gd name="T70" fmla="*/ 206 w 1541"/>
                <a:gd name="T71" fmla="*/ 547 h 678"/>
                <a:gd name="T72" fmla="*/ 293 w 1541"/>
                <a:gd name="T73" fmla="*/ 555 h 678"/>
                <a:gd name="T74" fmla="*/ 362 w 1541"/>
                <a:gd name="T75" fmla="*/ 561 h 678"/>
                <a:gd name="T76" fmla="*/ 407 w 1541"/>
                <a:gd name="T77" fmla="*/ 566 h 678"/>
                <a:gd name="T78" fmla="*/ 445 w 1541"/>
                <a:gd name="T79" fmla="*/ 572 h 678"/>
                <a:gd name="T80" fmla="*/ 495 w 1541"/>
                <a:gd name="T81" fmla="*/ 582 h 678"/>
                <a:gd name="T82" fmla="*/ 544 w 1541"/>
                <a:gd name="T83" fmla="*/ 595 h 678"/>
                <a:gd name="T84" fmla="*/ 590 w 1541"/>
                <a:gd name="T85" fmla="*/ 610 h 678"/>
                <a:gd name="T86" fmla="*/ 628 w 1541"/>
                <a:gd name="T87" fmla="*/ 626 h 6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41"/>
                <a:gd name="T133" fmla="*/ 0 h 678"/>
                <a:gd name="T134" fmla="*/ 1541 w 1541"/>
                <a:gd name="T135" fmla="*/ 678 h 6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41" h="678">
                  <a:moveTo>
                    <a:pt x="646" y="636"/>
                  </a:moveTo>
                  <a:lnTo>
                    <a:pt x="655" y="643"/>
                  </a:lnTo>
                  <a:lnTo>
                    <a:pt x="666" y="650"/>
                  </a:lnTo>
                  <a:lnTo>
                    <a:pt x="680" y="658"/>
                  </a:lnTo>
                  <a:lnTo>
                    <a:pt x="695" y="665"/>
                  </a:lnTo>
                  <a:lnTo>
                    <a:pt x="713" y="671"/>
                  </a:lnTo>
                  <a:lnTo>
                    <a:pt x="731" y="675"/>
                  </a:lnTo>
                  <a:lnTo>
                    <a:pt x="751" y="678"/>
                  </a:lnTo>
                  <a:lnTo>
                    <a:pt x="771" y="678"/>
                  </a:lnTo>
                  <a:lnTo>
                    <a:pt x="787" y="676"/>
                  </a:lnTo>
                  <a:lnTo>
                    <a:pt x="804" y="673"/>
                  </a:lnTo>
                  <a:lnTo>
                    <a:pt x="820" y="668"/>
                  </a:lnTo>
                  <a:lnTo>
                    <a:pt x="836" y="664"/>
                  </a:lnTo>
                  <a:lnTo>
                    <a:pt x="851" y="657"/>
                  </a:lnTo>
                  <a:lnTo>
                    <a:pt x="866" y="650"/>
                  </a:lnTo>
                  <a:lnTo>
                    <a:pt x="880" y="642"/>
                  </a:lnTo>
                  <a:lnTo>
                    <a:pt x="893" y="634"/>
                  </a:lnTo>
                  <a:lnTo>
                    <a:pt x="909" y="625"/>
                  </a:lnTo>
                  <a:lnTo>
                    <a:pt x="929" y="615"/>
                  </a:lnTo>
                  <a:lnTo>
                    <a:pt x="952" y="606"/>
                  </a:lnTo>
                  <a:lnTo>
                    <a:pt x="976" y="598"/>
                  </a:lnTo>
                  <a:lnTo>
                    <a:pt x="1002" y="590"/>
                  </a:lnTo>
                  <a:lnTo>
                    <a:pt x="1028" y="582"/>
                  </a:lnTo>
                  <a:lnTo>
                    <a:pt x="1055" y="575"/>
                  </a:lnTo>
                  <a:lnTo>
                    <a:pt x="1082" y="569"/>
                  </a:lnTo>
                  <a:lnTo>
                    <a:pt x="1108" y="564"/>
                  </a:lnTo>
                  <a:lnTo>
                    <a:pt x="1132" y="558"/>
                  </a:lnTo>
                  <a:lnTo>
                    <a:pt x="1154" y="553"/>
                  </a:lnTo>
                  <a:lnTo>
                    <a:pt x="1172" y="550"/>
                  </a:lnTo>
                  <a:lnTo>
                    <a:pt x="1188" y="546"/>
                  </a:lnTo>
                  <a:lnTo>
                    <a:pt x="1201" y="545"/>
                  </a:lnTo>
                  <a:lnTo>
                    <a:pt x="1209" y="543"/>
                  </a:lnTo>
                  <a:lnTo>
                    <a:pt x="1211" y="543"/>
                  </a:lnTo>
                  <a:lnTo>
                    <a:pt x="1219" y="542"/>
                  </a:lnTo>
                  <a:lnTo>
                    <a:pt x="1231" y="541"/>
                  </a:lnTo>
                  <a:lnTo>
                    <a:pt x="1243" y="538"/>
                  </a:lnTo>
                  <a:lnTo>
                    <a:pt x="1258" y="537"/>
                  </a:lnTo>
                  <a:lnTo>
                    <a:pt x="1275" y="535"/>
                  </a:lnTo>
                  <a:lnTo>
                    <a:pt x="1293" y="531"/>
                  </a:lnTo>
                  <a:lnTo>
                    <a:pt x="1313" y="529"/>
                  </a:lnTo>
                  <a:lnTo>
                    <a:pt x="1334" y="526"/>
                  </a:lnTo>
                  <a:lnTo>
                    <a:pt x="1358" y="522"/>
                  </a:lnTo>
                  <a:lnTo>
                    <a:pt x="1381" y="519"/>
                  </a:lnTo>
                  <a:lnTo>
                    <a:pt x="1406" y="515"/>
                  </a:lnTo>
                  <a:lnTo>
                    <a:pt x="1431" y="511"/>
                  </a:lnTo>
                  <a:lnTo>
                    <a:pt x="1458" y="507"/>
                  </a:lnTo>
                  <a:lnTo>
                    <a:pt x="1485" y="502"/>
                  </a:lnTo>
                  <a:lnTo>
                    <a:pt x="1513" y="499"/>
                  </a:lnTo>
                  <a:lnTo>
                    <a:pt x="1541" y="494"/>
                  </a:lnTo>
                  <a:lnTo>
                    <a:pt x="1538" y="485"/>
                  </a:lnTo>
                  <a:lnTo>
                    <a:pt x="1536" y="477"/>
                  </a:lnTo>
                  <a:lnTo>
                    <a:pt x="1534" y="468"/>
                  </a:lnTo>
                  <a:lnTo>
                    <a:pt x="1530" y="459"/>
                  </a:lnTo>
                  <a:lnTo>
                    <a:pt x="933" y="522"/>
                  </a:lnTo>
                  <a:lnTo>
                    <a:pt x="933" y="478"/>
                  </a:lnTo>
                  <a:lnTo>
                    <a:pt x="923" y="444"/>
                  </a:lnTo>
                  <a:lnTo>
                    <a:pt x="913" y="422"/>
                  </a:lnTo>
                  <a:lnTo>
                    <a:pt x="908" y="414"/>
                  </a:lnTo>
                  <a:lnTo>
                    <a:pt x="1230" y="347"/>
                  </a:lnTo>
                  <a:lnTo>
                    <a:pt x="1226" y="334"/>
                  </a:lnTo>
                  <a:lnTo>
                    <a:pt x="881" y="375"/>
                  </a:lnTo>
                  <a:lnTo>
                    <a:pt x="870" y="363"/>
                  </a:lnTo>
                  <a:lnTo>
                    <a:pt x="859" y="354"/>
                  </a:lnTo>
                  <a:lnTo>
                    <a:pt x="845" y="346"/>
                  </a:lnTo>
                  <a:lnTo>
                    <a:pt x="832" y="339"/>
                  </a:lnTo>
                  <a:lnTo>
                    <a:pt x="821" y="334"/>
                  </a:lnTo>
                  <a:lnTo>
                    <a:pt x="810" y="331"/>
                  </a:lnTo>
                  <a:lnTo>
                    <a:pt x="804" y="330"/>
                  </a:lnTo>
                  <a:lnTo>
                    <a:pt x="801" y="329"/>
                  </a:lnTo>
                  <a:lnTo>
                    <a:pt x="799" y="297"/>
                  </a:lnTo>
                  <a:lnTo>
                    <a:pt x="794" y="218"/>
                  </a:lnTo>
                  <a:lnTo>
                    <a:pt x="789" y="111"/>
                  </a:lnTo>
                  <a:lnTo>
                    <a:pt x="783" y="0"/>
                  </a:lnTo>
                  <a:lnTo>
                    <a:pt x="780" y="0"/>
                  </a:lnTo>
                  <a:lnTo>
                    <a:pt x="778" y="0"/>
                  </a:lnTo>
                  <a:lnTo>
                    <a:pt x="777" y="0"/>
                  </a:lnTo>
                  <a:lnTo>
                    <a:pt x="775" y="0"/>
                  </a:lnTo>
                  <a:lnTo>
                    <a:pt x="768" y="0"/>
                  </a:lnTo>
                  <a:lnTo>
                    <a:pt x="761" y="0"/>
                  </a:lnTo>
                  <a:lnTo>
                    <a:pt x="753" y="0"/>
                  </a:lnTo>
                  <a:lnTo>
                    <a:pt x="746" y="0"/>
                  </a:lnTo>
                  <a:lnTo>
                    <a:pt x="733" y="331"/>
                  </a:lnTo>
                  <a:lnTo>
                    <a:pt x="717" y="337"/>
                  </a:lnTo>
                  <a:lnTo>
                    <a:pt x="701" y="344"/>
                  </a:lnTo>
                  <a:lnTo>
                    <a:pt x="687" y="352"/>
                  </a:lnTo>
                  <a:lnTo>
                    <a:pt x="675" y="360"/>
                  </a:lnTo>
                  <a:lnTo>
                    <a:pt x="664" y="368"/>
                  </a:lnTo>
                  <a:lnTo>
                    <a:pt x="657" y="373"/>
                  </a:lnTo>
                  <a:lnTo>
                    <a:pt x="651" y="378"/>
                  </a:lnTo>
                  <a:lnTo>
                    <a:pt x="650" y="379"/>
                  </a:lnTo>
                  <a:lnTo>
                    <a:pt x="320" y="357"/>
                  </a:lnTo>
                  <a:lnTo>
                    <a:pt x="313" y="370"/>
                  </a:lnTo>
                  <a:lnTo>
                    <a:pt x="625" y="418"/>
                  </a:lnTo>
                  <a:lnTo>
                    <a:pt x="609" y="456"/>
                  </a:lnTo>
                  <a:lnTo>
                    <a:pt x="605" y="494"/>
                  </a:lnTo>
                  <a:lnTo>
                    <a:pt x="607" y="523"/>
                  </a:lnTo>
                  <a:lnTo>
                    <a:pt x="609" y="535"/>
                  </a:lnTo>
                  <a:lnTo>
                    <a:pt x="5" y="502"/>
                  </a:lnTo>
                  <a:lnTo>
                    <a:pt x="4" y="509"/>
                  </a:lnTo>
                  <a:lnTo>
                    <a:pt x="3" y="516"/>
                  </a:lnTo>
                  <a:lnTo>
                    <a:pt x="1" y="523"/>
                  </a:lnTo>
                  <a:lnTo>
                    <a:pt x="0" y="530"/>
                  </a:lnTo>
                  <a:lnTo>
                    <a:pt x="35" y="534"/>
                  </a:lnTo>
                  <a:lnTo>
                    <a:pt x="71" y="536"/>
                  </a:lnTo>
                  <a:lnTo>
                    <a:pt x="106" y="539"/>
                  </a:lnTo>
                  <a:lnTo>
                    <a:pt x="140" y="542"/>
                  </a:lnTo>
                  <a:lnTo>
                    <a:pt x="174" y="545"/>
                  </a:lnTo>
                  <a:lnTo>
                    <a:pt x="206" y="547"/>
                  </a:lnTo>
                  <a:lnTo>
                    <a:pt x="237" y="551"/>
                  </a:lnTo>
                  <a:lnTo>
                    <a:pt x="266" y="553"/>
                  </a:lnTo>
                  <a:lnTo>
                    <a:pt x="293" y="555"/>
                  </a:lnTo>
                  <a:lnTo>
                    <a:pt x="319" y="558"/>
                  </a:lnTo>
                  <a:lnTo>
                    <a:pt x="342" y="560"/>
                  </a:lnTo>
                  <a:lnTo>
                    <a:pt x="362" y="561"/>
                  </a:lnTo>
                  <a:lnTo>
                    <a:pt x="380" y="564"/>
                  </a:lnTo>
                  <a:lnTo>
                    <a:pt x="395" y="565"/>
                  </a:lnTo>
                  <a:lnTo>
                    <a:pt x="407" y="566"/>
                  </a:lnTo>
                  <a:lnTo>
                    <a:pt x="415" y="567"/>
                  </a:lnTo>
                  <a:lnTo>
                    <a:pt x="430" y="569"/>
                  </a:lnTo>
                  <a:lnTo>
                    <a:pt x="445" y="572"/>
                  </a:lnTo>
                  <a:lnTo>
                    <a:pt x="461" y="575"/>
                  </a:lnTo>
                  <a:lnTo>
                    <a:pt x="478" y="579"/>
                  </a:lnTo>
                  <a:lnTo>
                    <a:pt x="495" y="582"/>
                  </a:lnTo>
                  <a:lnTo>
                    <a:pt x="511" y="587"/>
                  </a:lnTo>
                  <a:lnTo>
                    <a:pt x="528" y="590"/>
                  </a:lnTo>
                  <a:lnTo>
                    <a:pt x="544" y="595"/>
                  </a:lnTo>
                  <a:lnTo>
                    <a:pt x="561" y="600"/>
                  </a:lnTo>
                  <a:lnTo>
                    <a:pt x="575" y="605"/>
                  </a:lnTo>
                  <a:lnTo>
                    <a:pt x="590" y="610"/>
                  </a:lnTo>
                  <a:lnTo>
                    <a:pt x="604" y="615"/>
                  </a:lnTo>
                  <a:lnTo>
                    <a:pt x="617" y="620"/>
                  </a:lnTo>
                  <a:lnTo>
                    <a:pt x="628" y="626"/>
                  </a:lnTo>
                  <a:lnTo>
                    <a:pt x="638" y="630"/>
                  </a:lnTo>
                  <a:lnTo>
                    <a:pt x="646" y="6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0" name="Freeform 116">
              <a:extLst>
                <a:ext uri="{FF2B5EF4-FFF2-40B4-BE49-F238E27FC236}">
                  <a16:creationId xmlns:a16="http://schemas.microsoft.com/office/drawing/2014/main" id="{57C0403D-F7F8-4F3A-B2AC-B57DBF7BD5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28" y="1444"/>
              <a:ext cx="134" cy="130"/>
            </a:xfrm>
            <a:custGeom>
              <a:avLst/>
              <a:gdLst>
                <a:gd name="T0" fmla="*/ 132 w 269"/>
                <a:gd name="T1" fmla="*/ 0 h 259"/>
                <a:gd name="T2" fmla="*/ 127 w 269"/>
                <a:gd name="T3" fmla="*/ 0 h 259"/>
                <a:gd name="T4" fmla="*/ 116 w 269"/>
                <a:gd name="T5" fmla="*/ 2 h 259"/>
                <a:gd name="T6" fmla="*/ 99 w 269"/>
                <a:gd name="T7" fmla="*/ 6 h 259"/>
                <a:gd name="T8" fmla="*/ 80 w 269"/>
                <a:gd name="T9" fmla="*/ 13 h 259"/>
                <a:gd name="T10" fmla="*/ 58 w 269"/>
                <a:gd name="T11" fmla="*/ 24 h 259"/>
                <a:gd name="T12" fmla="*/ 38 w 269"/>
                <a:gd name="T13" fmla="*/ 40 h 259"/>
                <a:gd name="T14" fmla="*/ 20 w 269"/>
                <a:gd name="T15" fmla="*/ 62 h 259"/>
                <a:gd name="T16" fmla="*/ 6 w 269"/>
                <a:gd name="T17" fmla="*/ 92 h 259"/>
                <a:gd name="T18" fmla="*/ 0 w 269"/>
                <a:gd name="T19" fmla="*/ 122 h 259"/>
                <a:gd name="T20" fmla="*/ 0 w 269"/>
                <a:gd name="T21" fmla="*/ 151 h 259"/>
                <a:gd name="T22" fmla="*/ 6 w 269"/>
                <a:gd name="T23" fmla="*/ 177 h 259"/>
                <a:gd name="T24" fmla="*/ 14 w 269"/>
                <a:gd name="T25" fmla="*/ 200 h 259"/>
                <a:gd name="T26" fmla="*/ 25 w 269"/>
                <a:gd name="T27" fmla="*/ 221 h 259"/>
                <a:gd name="T28" fmla="*/ 35 w 269"/>
                <a:gd name="T29" fmla="*/ 238 h 259"/>
                <a:gd name="T30" fmla="*/ 44 w 269"/>
                <a:gd name="T31" fmla="*/ 251 h 259"/>
                <a:gd name="T32" fmla="*/ 50 w 269"/>
                <a:gd name="T33" fmla="*/ 259 h 259"/>
                <a:gd name="T34" fmla="*/ 54 w 269"/>
                <a:gd name="T35" fmla="*/ 258 h 259"/>
                <a:gd name="T36" fmla="*/ 66 w 269"/>
                <a:gd name="T37" fmla="*/ 255 h 259"/>
                <a:gd name="T38" fmla="*/ 83 w 269"/>
                <a:gd name="T39" fmla="*/ 250 h 259"/>
                <a:gd name="T40" fmla="*/ 106 w 269"/>
                <a:gd name="T41" fmla="*/ 245 h 259"/>
                <a:gd name="T42" fmla="*/ 133 w 269"/>
                <a:gd name="T43" fmla="*/ 242 h 259"/>
                <a:gd name="T44" fmla="*/ 163 w 269"/>
                <a:gd name="T45" fmla="*/ 242 h 259"/>
                <a:gd name="T46" fmla="*/ 195 w 269"/>
                <a:gd name="T47" fmla="*/ 245 h 259"/>
                <a:gd name="T48" fmla="*/ 227 w 269"/>
                <a:gd name="T49" fmla="*/ 255 h 259"/>
                <a:gd name="T50" fmla="*/ 230 w 269"/>
                <a:gd name="T51" fmla="*/ 251 h 259"/>
                <a:gd name="T52" fmla="*/ 234 w 269"/>
                <a:gd name="T53" fmla="*/ 242 h 259"/>
                <a:gd name="T54" fmla="*/ 242 w 269"/>
                <a:gd name="T55" fmla="*/ 227 h 259"/>
                <a:gd name="T56" fmla="*/ 250 w 269"/>
                <a:gd name="T57" fmla="*/ 209 h 259"/>
                <a:gd name="T58" fmla="*/ 258 w 269"/>
                <a:gd name="T59" fmla="*/ 188 h 259"/>
                <a:gd name="T60" fmla="*/ 265 w 269"/>
                <a:gd name="T61" fmla="*/ 165 h 259"/>
                <a:gd name="T62" fmla="*/ 269 w 269"/>
                <a:gd name="T63" fmla="*/ 142 h 259"/>
                <a:gd name="T64" fmla="*/ 269 w 269"/>
                <a:gd name="T65" fmla="*/ 120 h 259"/>
                <a:gd name="T66" fmla="*/ 264 w 269"/>
                <a:gd name="T67" fmla="*/ 98 h 259"/>
                <a:gd name="T68" fmla="*/ 255 w 269"/>
                <a:gd name="T69" fmla="*/ 76 h 259"/>
                <a:gd name="T70" fmla="*/ 242 w 269"/>
                <a:gd name="T71" fmla="*/ 55 h 259"/>
                <a:gd name="T72" fmla="*/ 226 w 269"/>
                <a:gd name="T73" fmla="*/ 37 h 259"/>
                <a:gd name="T74" fmla="*/ 207 w 269"/>
                <a:gd name="T75" fmla="*/ 21 h 259"/>
                <a:gd name="T76" fmla="*/ 183 w 269"/>
                <a:gd name="T77" fmla="*/ 9 h 259"/>
                <a:gd name="T78" fmla="*/ 159 w 269"/>
                <a:gd name="T79" fmla="*/ 2 h 259"/>
                <a:gd name="T80" fmla="*/ 132 w 269"/>
                <a:gd name="T81" fmla="*/ 0 h 2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259"/>
                <a:gd name="T125" fmla="*/ 269 w 269"/>
                <a:gd name="T126" fmla="*/ 259 h 2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259">
                  <a:moveTo>
                    <a:pt x="132" y="0"/>
                  </a:moveTo>
                  <a:lnTo>
                    <a:pt x="127" y="0"/>
                  </a:lnTo>
                  <a:lnTo>
                    <a:pt x="116" y="2"/>
                  </a:lnTo>
                  <a:lnTo>
                    <a:pt x="99" y="6"/>
                  </a:lnTo>
                  <a:lnTo>
                    <a:pt x="80" y="13"/>
                  </a:lnTo>
                  <a:lnTo>
                    <a:pt x="58" y="24"/>
                  </a:lnTo>
                  <a:lnTo>
                    <a:pt x="38" y="40"/>
                  </a:lnTo>
                  <a:lnTo>
                    <a:pt x="20" y="62"/>
                  </a:lnTo>
                  <a:lnTo>
                    <a:pt x="6" y="92"/>
                  </a:lnTo>
                  <a:lnTo>
                    <a:pt x="0" y="122"/>
                  </a:lnTo>
                  <a:lnTo>
                    <a:pt x="0" y="151"/>
                  </a:lnTo>
                  <a:lnTo>
                    <a:pt x="6" y="177"/>
                  </a:lnTo>
                  <a:lnTo>
                    <a:pt x="14" y="200"/>
                  </a:lnTo>
                  <a:lnTo>
                    <a:pt x="25" y="221"/>
                  </a:lnTo>
                  <a:lnTo>
                    <a:pt x="35" y="238"/>
                  </a:lnTo>
                  <a:lnTo>
                    <a:pt x="44" y="251"/>
                  </a:lnTo>
                  <a:lnTo>
                    <a:pt x="50" y="259"/>
                  </a:lnTo>
                  <a:lnTo>
                    <a:pt x="54" y="258"/>
                  </a:lnTo>
                  <a:lnTo>
                    <a:pt x="66" y="255"/>
                  </a:lnTo>
                  <a:lnTo>
                    <a:pt x="83" y="250"/>
                  </a:lnTo>
                  <a:lnTo>
                    <a:pt x="106" y="245"/>
                  </a:lnTo>
                  <a:lnTo>
                    <a:pt x="133" y="242"/>
                  </a:lnTo>
                  <a:lnTo>
                    <a:pt x="163" y="242"/>
                  </a:lnTo>
                  <a:lnTo>
                    <a:pt x="195" y="245"/>
                  </a:lnTo>
                  <a:lnTo>
                    <a:pt x="227" y="255"/>
                  </a:lnTo>
                  <a:lnTo>
                    <a:pt x="230" y="251"/>
                  </a:lnTo>
                  <a:lnTo>
                    <a:pt x="234" y="242"/>
                  </a:lnTo>
                  <a:lnTo>
                    <a:pt x="242" y="227"/>
                  </a:lnTo>
                  <a:lnTo>
                    <a:pt x="250" y="209"/>
                  </a:lnTo>
                  <a:lnTo>
                    <a:pt x="258" y="188"/>
                  </a:lnTo>
                  <a:lnTo>
                    <a:pt x="265" y="165"/>
                  </a:lnTo>
                  <a:lnTo>
                    <a:pt x="269" y="142"/>
                  </a:lnTo>
                  <a:lnTo>
                    <a:pt x="269" y="120"/>
                  </a:lnTo>
                  <a:lnTo>
                    <a:pt x="264" y="98"/>
                  </a:lnTo>
                  <a:lnTo>
                    <a:pt x="255" y="76"/>
                  </a:lnTo>
                  <a:lnTo>
                    <a:pt x="242" y="55"/>
                  </a:lnTo>
                  <a:lnTo>
                    <a:pt x="226" y="37"/>
                  </a:lnTo>
                  <a:lnTo>
                    <a:pt x="207" y="21"/>
                  </a:lnTo>
                  <a:lnTo>
                    <a:pt x="183" y="9"/>
                  </a:lnTo>
                  <a:lnTo>
                    <a:pt x="159" y="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1" name="Freeform 117">
              <a:extLst>
                <a:ext uri="{FF2B5EF4-FFF2-40B4-BE49-F238E27FC236}">
                  <a16:creationId xmlns:a16="http://schemas.microsoft.com/office/drawing/2014/main" id="{1D760A5E-6477-4A50-8A2A-0D236A2C75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0" y="1561"/>
              <a:ext cx="46" cy="47"/>
            </a:xfrm>
            <a:custGeom>
              <a:avLst/>
              <a:gdLst>
                <a:gd name="T0" fmla="*/ 48 w 93"/>
                <a:gd name="T1" fmla="*/ 93 h 93"/>
                <a:gd name="T2" fmla="*/ 57 w 93"/>
                <a:gd name="T3" fmla="*/ 92 h 93"/>
                <a:gd name="T4" fmla="*/ 66 w 93"/>
                <a:gd name="T5" fmla="*/ 89 h 93"/>
                <a:gd name="T6" fmla="*/ 73 w 93"/>
                <a:gd name="T7" fmla="*/ 84 h 93"/>
                <a:gd name="T8" fmla="*/ 80 w 93"/>
                <a:gd name="T9" fmla="*/ 78 h 93"/>
                <a:gd name="T10" fmla="*/ 86 w 93"/>
                <a:gd name="T11" fmla="*/ 71 h 93"/>
                <a:gd name="T12" fmla="*/ 89 w 93"/>
                <a:gd name="T13" fmla="*/ 63 h 93"/>
                <a:gd name="T14" fmla="*/ 93 w 93"/>
                <a:gd name="T15" fmla="*/ 54 h 93"/>
                <a:gd name="T16" fmla="*/ 93 w 93"/>
                <a:gd name="T17" fmla="*/ 45 h 93"/>
                <a:gd name="T18" fmla="*/ 92 w 93"/>
                <a:gd name="T19" fmla="*/ 36 h 93"/>
                <a:gd name="T20" fmla="*/ 89 w 93"/>
                <a:gd name="T21" fmla="*/ 26 h 93"/>
                <a:gd name="T22" fmla="*/ 85 w 93"/>
                <a:gd name="T23" fmla="*/ 19 h 93"/>
                <a:gd name="T24" fmla="*/ 79 w 93"/>
                <a:gd name="T25" fmla="*/ 13 h 93"/>
                <a:gd name="T26" fmla="*/ 72 w 93"/>
                <a:gd name="T27" fmla="*/ 7 h 93"/>
                <a:gd name="T28" fmla="*/ 64 w 93"/>
                <a:gd name="T29" fmla="*/ 3 h 93"/>
                <a:gd name="T30" fmla="*/ 55 w 93"/>
                <a:gd name="T31" fmla="*/ 0 h 93"/>
                <a:gd name="T32" fmla="*/ 46 w 93"/>
                <a:gd name="T33" fmla="*/ 0 h 93"/>
                <a:gd name="T34" fmla="*/ 36 w 93"/>
                <a:gd name="T35" fmla="*/ 1 h 93"/>
                <a:gd name="T36" fmla="*/ 27 w 93"/>
                <a:gd name="T37" fmla="*/ 3 h 93"/>
                <a:gd name="T38" fmla="*/ 20 w 93"/>
                <a:gd name="T39" fmla="*/ 8 h 93"/>
                <a:gd name="T40" fmla="*/ 13 w 93"/>
                <a:gd name="T41" fmla="*/ 14 h 93"/>
                <a:gd name="T42" fmla="*/ 8 w 93"/>
                <a:gd name="T43" fmla="*/ 21 h 93"/>
                <a:gd name="T44" fmla="*/ 3 w 93"/>
                <a:gd name="T45" fmla="*/ 29 h 93"/>
                <a:gd name="T46" fmla="*/ 1 w 93"/>
                <a:gd name="T47" fmla="*/ 38 h 93"/>
                <a:gd name="T48" fmla="*/ 0 w 93"/>
                <a:gd name="T49" fmla="*/ 47 h 93"/>
                <a:gd name="T50" fmla="*/ 1 w 93"/>
                <a:gd name="T51" fmla="*/ 56 h 93"/>
                <a:gd name="T52" fmla="*/ 4 w 93"/>
                <a:gd name="T53" fmla="*/ 66 h 93"/>
                <a:gd name="T54" fmla="*/ 9 w 93"/>
                <a:gd name="T55" fmla="*/ 74 h 93"/>
                <a:gd name="T56" fmla="*/ 15 w 93"/>
                <a:gd name="T57" fmla="*/ 81 h 93"/>
                <a:gd name="T58" fmla="*/ 21 w 93"/>
                <a:gd name="T59" fmla="*/ 85 h 93"/>
                <a:gd name="T60" fmla="*/ 29 w 93"/>
                <a:gd name="T61" fmla="*/ 90 h 93"/>
                <a:gd name="T62" fmla="*/ 39 w 93"/>
                <a:gd name="T63" fmla="*/ 92 h 93"/>
                <a:gd name="T64" fmla="*/ 48 w 93"/>
                <a:gd name="T65" fmla="*/ 93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93"/>
                <a:gd name="T101" fmla="*/ 93 w 93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93">
                  <a:moveTo>
                    <a:pt x="48" y="93"/>
                  </a:moveTo>
                  <a:lnTo>
                    <a:pt x="57" y="92"/>
                  </a:lnTo>
                  <a:lnTo>
                    <a:pt x="66" y="89"/>
                  </a:lnTo>
                  <a:lnTo>
                    <a:pt x="73" y="84"/>
                  </a:lnTo>
                  <a:lnTo>
                    <a:pt x="80" y="78"/>
                  </a:lnTo>
                  <a:lnTo>
                    <a:pt x="86" y="71"/>
                  </a:lnTo>
                  <a:lnTo>
                    <a:pt x="89" y="63"/>
                  </a:lnTo>
                  <a:lnTo>
                    <a:pt x="93" y="54"/>
                  </a:lnTo>
                  <a:lnTo>
                    <a:pt x="93" y="45"/>
                  </a:lnTo>
                  <a:lnTo>
                    <a:pt x="92" y="36"/>
                  </a:lnTo>
                  <a:lnTo>
                    <a:pt x="89" y="26"/>
                  </a:lnTo>
                  <a:lnTo>
                    <a:pt x="85" y="19"/>
                  </a:lnTo>
                  <a:lnTo>
                    <a:pt x="79" y="13"/>
                  </a:lnTo>
                  <a:lnTo>
                    <a:pt x="72" y="7"/>
                  </a:lnTo>
                  <a:lnTo>
                    <a:pt x="64" y="3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4" y="66"/>
                  </a:lnTo>
                  <a:lnTo>
                    <a:pt x="9" y="74"/>
                  </a:lnTo>
                  <a:lnTo>
                    <a:pt x="15" y="81"/>
                  </a:lnTo>
                  <a:lnTo>
                    <a:pt x="21" y="85"/>
                  </a:lnTo>
                  <a:lnTo>
                    <a:pt x="29" y="90"/>
                  </a:lnTo>
                  <a:lnTo>
                    <a:pt x="39" y="92"/>
                  </a:lnTo>
                  <a:lnTo>
                    <a:pt x="48" y="9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2" name="Freeform 118">
              <a:extLst>
                <a:ext uri="{FF2B5EF4-FFF2-40B4-BE49-F238E27FC236}">
                  <a16:creationId xmlns:a16="http://schemas.microsoft.com/office/drawing/2014/main" id="{004A0D30-53A7-487E-9A95-5B23E454A5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358"/>
              <a:ext cx="8" cy="72"/>
            </a:xfrm>
            <a:custGeom>
              <a:avLst/>
              <a:gdLst>
                <a:gd name="T0" fmla="*/ 16 w 16"/>
                <a:gd name="T1" fmla="*/ 142 h 143"/>
                <a:gd name="T2" fmla="*/ 6 w 16"/>
                <a:gd name="T3" fmla="*/ 0 h 143"/>
                <a:gd name="T4" fmla="*/ 0 w 16"/>
                <a:gd name="T5" fmla="*/ 143 h 143"/>
                <a:gd name="T6" fmla="*/ 16 w 16"/>
                <a:gd name="T7" fmla="*/ 142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43"/>
                <a:gd name="T14" fmla="*/ 16 w 16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43">
                  <a:moveTo>
                    <a:pt x="16" y="142"/>
                  </a:moveTo>
                  <a:lnTo>
                    <a:pt x="6" y="0"/>
                  </a:lnTo>
                  <a:lnTo>
                    <a:pt x="0" y="143"/>
                  </a:lnTo>
                  <a:lnTo>
                    <a:pt x="16" y="14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3" name="Freeform 119">
              <a:extLst>
                <a:ext uri="{FF2B5EF4-FFF2-40B4-BE49-F238E27FC236}">
                  <a16:creationId xmlns:a16="http://schemas.microsoft.com/office/drawing/2014/main" id="{960B9BA7-6957-45C0-B159-D75588A2DD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59" y="1455"/>
              <a:ext cx="47" cy="9"/>
            </a:xfrm>
            <a:custGeom>
              <a:avLst/>
              <a:gdLst>
                <a:gd name="T0" fmla="*/ 0 w 94"/>
                <a:gd name="T1" fmla="*/ 10 h 18"/>
                <a:gd name="T2" fmla="*/ 94 w 94"/>
                <a:gd name="T3" fmla="*/ 0 h 18"/>
                <a:gd name="T4" fmla="*/ 4 w 94"/>
                <a:gd name="T5" fmla="*/ 18 h 18"/>
                <a:gd name="T6" fmla="*/ 0 w 94"/>
                <a:gd name="T7" fmla="*/ 1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8"/>
                <a:gd name="T14" fmla="*/ 94 w 9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8">
                  <a:moveTo>
                    <a:pt x="0" y="10"/>
                  </a:moveTo>
                  <a:lnTo>
                    <a:pt x="94" y="0"/>
                  </a:lnTo>
                  <a:lnTo>
                    <a:pt x="4" y="1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4" name="Freeform 120">
              <a:extLst>
                <a:ext uri="{FF2B5EF4-FFF2-40B4-BE49-F238E27FC236}">
                  <a16:creationId xmlns:a16="http://schemas.microsoft.com/office/drawing/2014/main" id="{7608BF3E-EEA6-4542-97FA-F76D2A9709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6" y="1458"/>
              <a:ext cx="48" cy="7"/>
            </a:xfrm>
            <a:custGeom>
              <a:avLst/>
              <a:gdLst>
                <a:gd name="T0" fmla="*/ 95 w 95"/>
                <a:gd name="T1" fmla="*/ 6 h 14"/>
                <a:gd name="T2" fmla="*/ 0 w 95"/>
                <a:gd name="T3" fmla="*/ 0 h 14"/>
                <a:gd name="T4" fmla="*/ 91 w 95"/>
                <a:gd name="T5" fmla="*/ 14 h 14"/>
                <a:gd name="T6" fmla="*/ 95 w 95"/>
                <a:gd name="T7" fmla="*/ 6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4"/>
                <a:gd name="T14" fmla="*/ 95 w 9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4">
                  <a:moveTo>
                    <a:pt x="95" y="6"/>
                  </a:moveTo>
                  <a:lnTo>
                    <a:pt x="0" y="0"/>
                  </a:lnTo>
                  <a:lnTo>
                    <a:pt x="91" y="14"/>
                  </a:lnTo>
                  <a:lnTo>
                    <a:pt x="95" y="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" name="Freeform 121">
              <a:extLst>
                <a:ext uri="{FF2B5EF4-FFF2-40B4-BE49-F238E27FC236}">
                  <a16:creationId xmlns:a16="http://schemas.microsoft.com/office/drawing/2014/main" id="{E6F6A4D2-C4AC-4F7A-BECA-4192839D6E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0" y="1525"/>
              <a:ext cx="134" cy="30"/>
            </a:xfrm>
            <a:custGeom>
              <a:avLst/>
              <a:gdLst>
                <a:gd name="T0" fmla="*/ 0 w 267"/>
                <a:gd name="T1" fmla="*/ 60 h 60"/>
                <a:gd name="T2" fmla="*/ 2 w 267"/>
                <a:gd name="T3" fmla="*/ 60 h 60"/>
                <a:gd name="T4" fmla="*/ 7 w 267"/>
                <a:gd name="T5" fmla="*/ 58 h 60"/>
                <a:gd name="T6" fmla="*/ 15 w 267"/>
                <a:gd name="T7" fmla="*/ 57 h 60"/>
                <a:gd name="T8" fmla="*/ 25 w 267"/>
                <a:gd name="T9" fmla="*/ 53 h 60"/>
                <a:gd name="T10" fmla="*/ 39 w 267"/>
                <a:gd name="T11" fmla="*/ 50 h 60"/>
                <a:gd name="T12" fmla="*/ 54 w 267"/>
                <a:gd name="T13" fmla="*/ 47 h 60"/>
                <a:gd name="T14" fmla="*/ 71 w 267"/>
                <a:gd name="T15" fmla="*/ 42 h 60"/>
                <a:gd name="T16" fmla="*/ 91 w 267"/>
                <a:gd name="T17" fmla="*/ 37 h 60"/>
                <a:gd name="T18" fmla="*/ 110 w 267"/>
                <a:gd name="T19" fmla="*/ 33 h 60"/>
                <a:gd name="T20" fmla="*/ 132 w 267"/>
                <a:gd name="T21" fmla="*/ 28 h 60"/>
                <a:gd name="T22" fmla="*/ 154 w 267"/>
                <a:gd name="T23" fmla="*/ 24 h 60"/>
                <a:gd name="T24" fmla="*/ 177 w 267"/>
                <a:gd name="T25" fmla="*/ 18 h 60"/>
                <a:gd name="T26" fmla="*/ 199 w 267"/>
                <a:gd name="T27" fmla="*/ 13 h 60"/>
                <a:gd name="T28" fmla="*/ 222 w 267"/>
                <a:gd name="T29" fmla="*/ 9 h 60"/>
                <a:gd name="T30" fmla="*/ 245 w 267"/>
                <a:gd name="T31" fmla="*/ 4 h 60"/>
                <a:gd name="T32" fmla="*/ 267 w 267"/>
                <a:gd name="T33" fmla="*/ 0 h 60"/>
                <a:gd name="T34" fmla="*/ 11 w 267"/>
                <a:gd name="T35" fmla="*/ 24 h 60"/>
                <a:gd name="T36" fmla="*/ 0 w 267"/>
                <a:gd name="T37" fmla="*/ 60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7"/>
                <a:gd name="T58" fmla="*/ 0 h 60"/>
                <a:gd name="T59" fmla="*/ 267 w 267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7" h="60">
                  <a:moveTo>
                    <a:pt x="0" y="60"/>
                  </a:moveTo>
                  <a:lnTo>
                    <a:pt x="2" y="60"/>
                  </a:lnTo>
                  <a:lnTo>
                    <a:pt x="7" y="58"/>
                  </a:lnTo>
                  <a:lnTo>
                    <a:pt x="15" y="57"/>
                  </a:lnTo>
                  <a:lnTo>
                    <a:pt x="25" y="53"/>
                  </a:lnTo>
                  <a:lnTo>
                    <a:pt x="39" y="50"/>
                  </a:lnTo>
                  <a:lnTo>
                    <a:pt x="54" y="47"/>
                  </a:lnTo>
                  <a:lnTo>
                    <a:pt x="71" y="42"/>
                  </a:lnTo>
                  <a:lnTo>
                    <a:pt x="91" y="37"/>
                  </a:lnTo>
                  <a:lnTo>
                    <a:pt x="110" y="33"/>
                  </a:lnTo>
                  <a:lnTo>
                    <a:pt x="132" y="28"/>
                  </a:lnTo>
                  <a:lnTo>
                    <a:pt x="154" y="24"/>
                  </a:lnTo>
                  <a:lnTo>
                    <a:pt x="177" y="18"/>
                  </a:lnTo>
                  <a:lnTo>
                    <a:pt x="199" y="13"/>
                  </a:lnTo>
                  <a:lnTo>
                    <a:pt x="222" y="9"/>
                  </a:lnTo>
                  <a:lnTo>
                    <a:pt x="245" y="4"/>
                  </a:lnTo>
                  <a:lnTo>
                    <a:pt x="267" y="0"/>
                  </a:lnTo>
                  <a:lnTo>
                    <a:pt x="11" y="2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6" name="Freeform 122">
              <a:extLst>
                <a:ext uri="{FF2B5EF4-FFF2-40B4-BE49-F238E27FC236}">
                  <a16:creationId xmlns:a16="http://schemas.microsoft.com/office/drawing/2014/main" id="{5A3F7443-39E2-4D41-9B9C-747DBA3031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7" y="1536"/>
              <a:ext cx="135" cy="23"/>
            </a:xfrm>
            <a:custGeom>
              <a:avLst/>
              <a:gdLst>
                <a:gd name="T0" fmla="*/ 270 w 270"/>
                <a:gd name="T1" fmla="*/ 46 h 46"/>
                <a:gd name="T2" fmla="*/ 267 w 270"/>
                <a:gd name="T3" fmla="*/ 46 h 46"/>
                <a:gd name="T4" fmla="*/ 263 w 270"/>
                <a:gd name="T5" fmla="*/ 45 h 46"/>
                <a:gd name="T6" fmla="*/ 255 w 270"/>
                <a:gd name="T7" fmla="*/ 43 h 46"/>
                <a:gd name="T8" fmla="*/ 244 w 270"/>
                <a:gd name="T9" fmla="*/ 41 h 46"/>
                <a:gd name="T10" fmla="*/ 231 w 270"/>
                <a:gd name="T11" fmla="*/ 38 h 46"/>
                <a:gd name="T12" fmla="*/ 216 w 270"/>
                <a:gd name="T13" fmla="*/ 36 h 46"/>
                <a:gd name="T14" fmla="*/ 197 w 270"/>
                <a:gd name="T15" fmla="*/ 32 h 46"/>
                <a:gd name="T16" fmla="*/ 179 w 270"/>
                <a:gd name="T17" fmla="*/ 28 h 46"/>
                <a:gd name="T18" fmla="*/ 158 w 270"/>
                <a:gd name="T19" fmla="*/ 24 h 46"/>
                <a:gd name="T20" fmla="*/ 136 w 270"/>
                <a:gd name="T21" fmla="*/ 21 h 46"/>
                <a:gd name="T22" fmla="*/ 114 w 270"/>
                <a:gd name="T23" fmla="*/ 17 h 46"/>
                <a:gd name="T24" fmla="*/ 91 w 270"/>
                <a:gd name="T25" fmla="*/ 13 h 46"/>
                <a:gd name="T26" fmla="*/ 68 w 270"/>
                <a:gd name="T27" fmla="*/ 9 h 46"/>
                <a:gd name="T28" fmla="*/ 45 w 270"/>
                <a:gd name="T29" fmla="*/ 6 h 46"/>
                <a:gd name="T30" fmla="*/ 22 w 270"/>
                <a:gd name="T31" fmla="*/ 3 h 46"/>
                <a:gd name="T32" fmla="*/ 0 w 270"/>
                <a:gd name="T33" fmla="*/ 0 h 46"/>
                <a:gd name="T34" fmla="*/ 256 w 270"/>
                <a:gd name="T35" fmla="*/ 11 h 46"/>
                <a:gd name="T36" fmla="*/ 270 w 270"/>
                <a:gd name="T37" fmla="*/ 46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0"/>
                <a:gd name="T58" fmla="*/ 0 h 46"/>
                <a:gd name="T59" fmla="*/ 270 w 270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0" h="46">
                  <a:moveTo>
                    <a:pt x="270" y="46"/>
                  </a:moveTo>
                  <a:lnTo>
                    <a:pt x="267" y="46"/>
                  </a:lnTo>
                  <a:lnTo>
                    <a:pt x="263" y="45"/>
                  </a:lnTo>
                  <a:lnTo>
                    <a:pt x="255" y="43"/>
                  </a:lnTo>
                  <a:lnTo>
                    <a:pt x="244" y="41"/>
                  </a:lnTo>
                  <a:lnTo>
                    <a:pt x="231" y="38"/>
                  </a:lnTo>
                  <a:lnTo>
                    <a:pt x="216" y="36"/>
                  </a:lnTo>
                  <a:lnTo>
                    <a:pt x="197" y="32"/>
                  </a:lnTo>
                  <a:lnTo>
                    <a:pt x="179" y="28"/>
                  </a:lnTo>
                  <a:lnTo>
                    <a:pt x="158" y="24"/>
                  </a:lnTo>
                  <a:lnTo>
                    <a:pt x="136" y="21"/>
                  </a:lnTo>
                  <a:lnTo>
                    <a:pt x="114" y="17"/>
                  </a:lnTo>
                  <a:lnTo>
                    <a:pt x="91" y="13"/>
                  </a:lnTo>
                  <a:lnTo>
                    <a:pt x="68" y="9"/>
                  </a:lnTo>
                  <a:lnTo>
                    <a:pt x="45" y="6"/>
                  </a:lnTo>
                  <a:lnTo>
                    <a:pt x="22" y="3"/>
                  </a:lnTo>
                  <a:lnTo>
                    <a:pt x="0" y="0"/>
                  </a:lnTo>
                  <a:lnTo>
                    <a:pt x="256" y="11"/>
                  </a:lnTo>
                  <a:lnTo>
                    <a:pt x="270" y="4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7" name="Freeform 123">
              <a:extLst>
                <a:ext uri="{FF2B5EF4-FFF2-40B4-BE49-F238E27FC236}">
                  <a16:creationId xmlns:a16="http://schemas.microsoft.com/office/drawing/2014/main" id="{464B3E0A-01F7-45E8-A3EC-73B450EA17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51" y="1481"/>
              <a:ext cx="86" cy="26"/>
            </a:xfrm>
            <a:custGeom>
              <a:avLst/>
              <a:gdLst>
                <a:gd name="T0" fmla="*/ 173 w 173"/>
                <a:gd name="T1" fmla="*/ 14 h 51"/>
                <a:gd name="T2" fmla="*/ 163 w 173"/>
                <a:gd name="T3" fmla="*/ 44 h 51"/>
                <a:gd name="T4" fmla="*/ 159 w 173"/>
                <a:gd name="T5" fmla="*/ 43 h 51"/>
                <a:gd name="T6" fmla="*/ 148 w 173"/>
                <a:gd name="T7" fmla="*/ 39 h 51"/>
                <a:gd name="T8" fmla="*/ 132 w 173"/>
                <a:gd name="T9" fmla="*/ 36 h 51"/>
                <a:gd name="T10" fmla="*/ 111 w 173"/>
                <a:gd name="T11" fmla="*/ 33 h 51"/>
                <a:gd name="T12" fmla="*/ 88 w 173"/>
                <a:gd name="T13" fmla="*/ 32 h 51"/>
                <a:gd name="T14" fmla="*/ 64 w 173"/>
                <a:gd name="T15" fmla="*/ 33 h 51"/>
                <a:gd name="T16" fmla="*/ 41 w 173"/>
                <a:gd name="T17" fmla="*/ 39 h 51"/>
                <a:gd name="T18" fmla="*/ 20 w 173"/>
                <a:gd name="T19" fmla="*/ 51 h 51"/>
                <a:gd name="T20" fmla="*/ 0 w 173"/>
                <a:gd name="T21" fmla="*/ 31 h 51"/>
                <a:gd name="T22" fmla="*/ 1 w 173"/>
                <a:gd name="T23" fmla="*/ 30 h 51"/>
                <a:gd name="T24" fmla="*/ 5 w 173"/>
                <a:gd name="T25" fmla="*/ 26 h 51"/>
                <a:gd name="T26" fmla="*/ 11 w 173"/>
                <a:gd name="T27" fmla="*/ 22 h 51"/>
                <a:gd name="T28" fmla="*/ 20 w 173"/>
                <a:gd name="T29" fmla="*/ 16 h 51"/>
                <a:gd name="T30" fmla="*/ 31 w 173"/>
                <a:gd name="T31" fmla="*/ 10 h 51"/>
                <a:gd name="T32" fmla="*/ 48 w 173"/>
                <a:gd name="T33" fmla="*/ 6 h 51"/>
                <a:gd name="T34" fmla="*/ 67 w 173"/>
                <a:gd name="T35" fmla="*/ 1 h 51"/>
                <a:gd name="T36" fmla="*/ 90 w 173"/>
                <a:gd name="T37" fmla="*/ 0 h 51"/>
                <a:gd name="T38" fmla="*/ 106 w 173"/>
                <a:gd name="T39" fmla="*/ 0 h 51"/>
                <a:gd name="T40" fmla="*/ 122 w 173"/>
                <a:gd name="T41" fmla="*/ 1 h 51"/>
                <a:gd name="T42" fmla="*/ 136 w 173"/>
                <a:gd name="T43" fmla="*/ 3 h 51"/>
                <a:gd name="T44" fmla="*/ 149 w 173"/>
                <a:gd name="T45" fmla="*/ 7 h 51"/>
                <a:gd name="T46" fmla="*/ 159 w 173"/>
                <a:gd name="T47" fmla="*/ 9 h 51"/>
                <a:gd name="T48" fmla="*/ 166 w 173"/>
                <a:gd name="T49" fmla="*/ 11 h 51"/>
                <a:gd name="T50" fmla="*/ 172 w 173"/>
                <a:gd name="T51" fmla="*/ 13 h 51"/>
                <a:gd name="T52" fmla="*/ 173 w 173"/>
                <a:gd name="T53" fmla="*/ 14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3"/>
                <a:gd name="T82" fmla="*/ 0 h 51"/>
                <a:gd name="T83" fmla="*/ 173 w 173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3" h="51">
                  <a:moveTo>
                    <a:pt x="173" y="14"/>
                  </a:moveTo>
                  <a:lnTo>
                    <a:pt x="163" y="44"/>
                  </a:lnTo>
                  <a:lnTo>
                    <a:pt x="159" y="43"/>
                  </a:lnTo>
                  <a:lnTo>
                    <a:pt x="148" y="39"/>
                  </a:lnTo>
                  <a:lnTo>
                    <a:pt x="132" y="36"/>
                  </a:lnTo>
                  <a:lnTo>
                    <a:pt x="111" y="33"/>
                  </a:lnTo>
                  <a:lnTo>
                    <a:pt x="88" y="32"/>
                  </a:lnTo>
                  <a:lnTo>
                    <a:pt x="64" y="33"/>
                  </a:lnTo>
                  <a:lnTo>
                    <a:pt x="41" y="39"/>
                  </a:lnTo>
                  <a:lnTo>
                    <a:pt x="20" y="51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5" y="26"/>
                  </a:lnTo>
                  <a:lnTo>
                    <a:pt x="11" y="22"/>
                  </a:lnTo>
                  <a:lnTo>
                    <a:pt x="20" y="16"/>
                  </a:lnTo>
                  <a:lnTo>
                    <a:pt x="31" y="10"/>
                  </a:lnTo>
                  <a:lnTo>
                    <a:pt x="48" y="6"/>
                  </a:lnTo>
                  <a:lnTo>
                    <a:pt x="67" y="1"/>
                  </a:lnTo>
                  <a:lnTo>
                    <a:pt x="90" y="0"/>
                  </a:lnTo>
                  <a:lnTo>
                    <a:pt x="106" y="0"/>
                  </a:lnTo>
                  <a:lnTo>
                    <a:pt x="122" y="1"/>
                  </a:lnTo>
                  <a:lnTo>
                    <a:pt x="136" y="3"/>
                  </a:lnTo>
                  <a:lnTo>
                    <a:pt x="149" y="7"/>
                  </a:lnTo>
                  <a:lnTo>
                    <a:pt x="159" y="9"/>
                  </a:lnTo>
                  <a:lnTo>
                    <a:pt x="166" y="11"/>
                  </a:lnTo>
                  <a:lnTo>
                    <a:pt x="172" y="13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8" name="Freeform 124">
              <a:extLst>
                <a:ext uri="{FF2B5EF4-FFF2-40B4-BE49-F238E27FC236}">
                  <a16:creationId xmlns:a16="http://schemas.microsoft.com/office/drawing/2014/main" id="{FD84C7F0-CCBC-43F3-87D5-E96C403C20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0" y="1514"/>
              <a:ext cx="57" cy="13"/>
            </a:xfrm>
            <a:custGeom>
              <a:avLst/>
              <a:gdLst>
                <a:gd name="T0" fmla="*/ 114 w 114"/>
                <a:gd name="T1" fmla="*/ 0 h 25"/>
                <a:gd name="T2" fmla="*/ 113 w 114"/>
                <a:gd name="T3" fmla="*/ 0 h 25"/>
                <a:gd name="T4" fmla="*/ 110 w 114"/>
                <a:gd name="T5" fmla="*/ 2 h 25"/>
                <a:gd name="T6" fmla="*/ 103 w 114"/>
                <a:gd name="T7" fmla="*/ 3 h 25"/>
                <a:gd name="T8" fmla="*/ 94 w 114"/>
                <a:gd name="T9" fmla="*/ 5 h 25"/>
                <a:gd name="T10" fmla="*/ 81 w 114"/>
                <a:gd name="T11" fmla="*/ 8 h 25"/>
                <a:gd name="T12" fmla="*/ 64 w 114"/>
                <a:gd name="T13" fmla="*/ 10 h 25"/>
                <a:gd name="T14" fmla="*/ 43 w 114"/>
                <a:gd name="T15" fmla="*/ 12 h 25"/>
                <a:gd name="T16" fmla="*/ 19 w 114"/>
                <a:gd name="T17" fmla="*/ 13 h 25"/>
                <a:gd name="T18" fmla="*/ 18 w 114"/>
                <a:gd name="T19" fmla="*/ 13 h 25"/>
                <a:gd name="T20" fmla="*/ 13 w 114"/>
                <a:gd name="T21" fmla="*/ 15 h 25"/>
                <a:gd name="T22" fmla="*/ 8 w 114"/>
                <a:gd name="T23" fmla="*/ 16 h 25"/>
                <a:gd name="T24" fmla="*/ 4 w 114"/>
                <a:gd name="T25" fmla="*/ 17 h 25"/>
                <a:gd name="T26" fmla="*/ 0 w 114"/>
                <a:gd name="T27" fmla="*/ 19 h 25"/>
                <a:gd name="T28" fmla="*/ 0 w 114"/>
                <a:gd name="T29" fmla="*/ 21 h 25"/>
                <a:gd name="T30" fmla="*/ 4 w 114"/>
                <a:gd name="T31" fmla="*/ 23 h 25"/>
                <a:gd name="T32" fmla="*/ 12 w 114"/>
                <a:gd name="T33" fmla="*/ 25 h 25"/>
                <a:gd name="T34" fmla="*/ 21 w 114"/>
                <a:gd name="T35" fmla="*/ 25 h 25"/>
                <a:gd name="T36" fmla="*/ 35 w 114"/>
                <a:gd name="T37" fmla="*/ 25 h 25"/>
                <a:gd name="T38" fmla="*/ 51 w 114"/>
                <a:gd name="T39" fmla="*/ 25 h 25"/>
                <a:gd name="T40" fmla="*/ 67 w 114"/>
                <a:gd name="T41" fmla="*/ 23 h 25"/>
                <a:gd name="T42" fmla="*/ 83 w 114"/>
                <a:gd name="T43" fmla="*/ 21 h 25"/>
                <a:gd name="T44" fmla="*/ 97 w 114"/>
                <a:gd name="T45" fmla="*/ 18 h 25"/>
                <a:gd name="T46" fmla="*/ 107 w 114"/>
                <a:gd name="T47" fmla="*/ 16 h 25"/>
                <a:gd name="T48" fmla="*/ 113 w 114"/>
                <a:gd name="T49" fmla="*/ 12 h 25"/>
                <a:gd name="T50" fmla="*/ 114 w 114"/>
                <a:gd name="T51" fmla="*/ 0 h 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4"/>
                <a:gd name="T79" fmla="*/ 0 h 25"/>
                <a:gd name="T80" fmla="*/ 114 w 114"/>
                <a:gd name="T81" fmla="*/ 25 h 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4" h="25">
                  <a:moveTo>
                    <a:pt x="114" y="0"/>
                  </a:moveTo>
                  <a:lnTo>
                    <a:pt x="113" y="0"/>
                  </a:lnTo>
                  <a:lnTo>
                    <a:pt x="110" y="2"/>
                  </a:lnTo>
                  <a:lnTo>
                    <a:pt x="103" y="3"/>
                  </a:lnTo>
                  <a:lnTo>
                    <a:pt x="94" y="5"/>
                  </a:lnTo>
                  <a:lnTo>
                    <a:pt x="81" y="8"/>
                  </a:lnTo>
                  <a:lnTo>
                    <a:pt x="64" y="10"/>
                  </a:lnTo>
                  <a:lnTo>
                    <a:pt x="43" y="12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3" y="15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4" y="23"/>
                  </a:lnTo>
                  <a:lnTo>
                    <a:pt x="12" y="25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51" y="25"/>
                  </a:lnTo>
                  <a:lnTo>
                    <a:pt x="67" y="23"/>
                  </a:lnTo>
                  <a:lnTo>
                    <a:pt x="83" y="21"/>
                  </a:lnTo>
                  <a:lnTo>
                    <a:pt x="97" y="18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9" name="Freeform 125">
              <a:extLst>
                <a:ext uri="{FF2B5EF4-FFF2-40B4-BE49-F238E27FC236}">
                  <a16:creationId xmlns:a16="http://schemas.microsoft.com/office/drawing/2014/main" id="{CE377A60-EAE6-48B3-A5A5-7DC5D2AE0C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2" y="1511"/>
              <a:ext cx="30" cy="33"/>
            </a:xfrm>
            <a:custGeom>
              <a:avLst/>
              <a:gdLst>
                <a:gd name="T0" fmla="*/ 31 w 60"/>
                <a:gd name="T1" fmla="*/ 65 h 65"/>
                <a:gd name="T2" fmla="*/ 42 w 60"/>
                <a:gd name="T3" fmla="*/ 63 h 65"/>
                <a:gd name="T4" fmla="*/ 51 w 60"/>
                <a:gd name="T5" fmla="*/ 55 h 65"/>
                <a:gd name="T6" fmla="*/ 57 w 60"/>
                <a:gd name="T7" fmla="*/ 45 h 65"/>
                <a:gd name="T8" fmla="*/ 60 w 60"/>
                <a:gd name="T9" fmla="*/ 32 h 65"/>
                <a:gd name="T10" fmla="*/ 56 w 60"/>
                <a:gd name="T11" fmla="*/ 19 h 65"/>
                <a:gd name="T12" fmla="*/ 50 w 60"/>
                <a:gd name="T13" fmla="*/ 9 h 65"/>
                <a:gd name="T14" fmla="*/ 40 w 60"/>
                <a:gd name="T15" fmla="*/ 2 h 65"/>
                <a:gd name="T16" fmla="*/ 28 w 60"/>
                <a:gd name="T17" fmla="*/ 0 h 65"/>
                <a:gd name="T18" fmla="*/ 17 w 60"/>
                <a:gd name="T19" fmla="*/ 3 h 65"/>
                <a:gd name="T20" fmla="*/ 8 w 60"/>
                <a:gd name="T21" fmla="*/ 10 h 65"/>
                <a:gd name="T22" fmla="*/ 2 w 60"/>
                <a:gd name="T23" fmla="*/ 21 h 65"/>
                <a:gd name="T24" fmla="*/ 0 w 60"/>
                <a:gd name="T25" fmla="*/ 33 h 65"/>
                <a:gd name="T26" fmla="*/ 3 w 60"/>
                <a:gd name="T27" fmla="*/ 46 h 65"/>
                <a:gd name="T28" fmla="*/ 9 w 60"/>
                <a:gd name="T29" fmla="*/ 56 h 65"/>
                <a:gd name="T30" fmla="*/ 19 w 60"/>
                <a:gd name="T31" fmla="*/ 63 h 65"/>
                <a:gd name="T32" fmla="*/ 31 w 60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5"/>
                <a:gd name="T53" fmla="*/ 60 w 60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5">
                  <a:moveTo>
                    <a:pt x="31" y="65"/>
                  </a:moveTo>
                  <a:lnTo>
                    <a:pt x="42" y="63"/>
                  </a:lnTo>
                  <a:lnTo>
                    <a:pt x="51" y="55"/>
                  </a:lnTo>
                  <a:lnTo>
                    <a:pt x="57" y="45"/>
                  </a:lnTo>
                  <a:lnTo>
                    <a:pt x="60" y="32"/>
                  </a:lnTo>
                  <a:lnTo>
                    <a:pt x="56" y="19"/>
                  </a:lnTo>
                  <a:lnTo>
                    <a:pt x="50" y="9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9" y="56"/>
                  </a:lnTo>
                  <a:lnTo>
                    <a:pt x="19" y="63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0" name="Freeform 126">
              <a:extLst>
                <a:ext uri="{FF2B5EF4-FFF2-40B4-BE49-F238E27FC236}">
                  <a16:creationId xmlns:a16="http://schemas.microsoft.com/office/drawing/2014/main" id="{E8D80BFA-E2BF-477B-8867-FF0C783CCC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7" y="1525"/>
              <a:ext cx="51" cy="11"/>
            </a:xfrm>
            <a:custGeom>
              <a:avLst/>
              <a:gdLst>
                <a:gd name="T0" fmla="*/ 2 w 103"/>
                <a:gd name="T1" fmla="*/ 14 h 22"/>
                <a:gd name="T2" fmla="*/ 5 w 103"/>
                <a:gd name="T3" fmla="*/ 14 h 22"/>
                <a:gd name="T4" fmla="*/ 13 w 103"/>
                <a:gd name="T5" fmla="*/ 14 h 22"/>
                <a:gd name="T6" fmla="*/ 24 w 103"/>
                <a:gd name="T7" fmla="*/ 14 h 22"/>
                <a:gd name="T8" fmla="*/ 38 w 103"/>
                <a:gd name="T9" fmla="*/ 14 h 22"/>
                <a:gd name="T10" fmla="*/ 54 w 103"/>
                <a:gd name="T11" fmla="*/ 13 h 22"/>
                <a:gd name="T12" fmla="*/ 70 w 103"/>
                <a:gd name="T13" fmla="*/ 11 h 22"/>
                <a:gd name="T14" fmla="*/ 88 w 103"/>
                <a:gd name="T15" fmla="*/ 6 h 22"/>
                <a:gd name="T16" fmla="*/ 103 w 103"/>
                <a:gd name="T17" fmla="*/ 0 h 22"/>
                <a:gd name="T18" fmla="*/ 99 w 103"/>
                <a:gd name="T19" fmla="*/ 10 h 22"/>
                <a:gd name="T20" fmla="*/ 97 w 103"/>
                <a:gd name="T21" fmla="*/ 11 h 22"/>
                <a:gd name="T22" fmla="*/ 92 w 103"/>
                <a:gd name="T23" fmla="*/ 13 h 22"/>
                <a:gd name="T24" fmla="*/ 84 w 103"/>
                <a:gd name="T25" fmla="*/ 15 h 22"/>
                <a:gd name="T26" fmla="*/ 73 w 103"/>
                <a:gd name="T27" fmla="*/ 18 h 22"/>
                <a:gd name="T28" fmla="*/ 59 w 103"/>
                <a:gd name="T29" fmla="*/ 21 h 22"/>
                <a:gd name="T30" fmla="*/ 42 w 103"/>
                <a:gd name="T31" fmla="*/ 22 h 22"/>
                <a:gd name="T32" fmla="*/ 22 w 103"/>
                <a:gd name="T33" fmla="*/ 22 h 22"/>
                <a:gd name="T34" fmla="*/ 0 w 103"/>
                <a:gd name="T35" fmla="*/ 20 h 22"/>
                <a:gd name="T36" fmla="*/ 2 w 103"/>
                <a:gd name="T37" fmla="*/ 14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22"/>
                <a:gd name="T59" fmla="*/ 103 w 10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22">
                  <a:moveTo>
                    <a:pt x="2" y="14"/>
                  </a:moveTo>
                  <a:lnTo>
                    <a:pt x="5" y="14"/>
                  </a:lnTo>
                  <a:lnTo>
                    <a:pt x="13" y="14"/>
                  </a:lnTo>
                  <a:lnTo>
                    <a:pt x="24" y="14"/>
                  </a:lnTo>
                  <a:lnTo>
                    <a:pt x="38" y="14"/>
                  </a:lnTo>
                  <a:lnTo>
                    <a:pt x="54" y="13"/>
                  </a:lnTo>
                  <a:lnTo>
                    <a:pt x="70" y="11"/>
                  </a:lnTo>
                  <a:lnTo>
                    <a:pt x="88" y="6"/>
                  </a:lnTo>
                  <a:lnTo>
                    <a:pt x="103" y="0"/>
                  </a:lnTo>
                  <a:lnTo>
                    <a:pt x="99" y="10"/>
                  </a:lnTo>
                  <a:lnTo>
                    <a:pt x="97" y="11"/>
                  </a:lnTo>
                  <a:lnTo>
                    <a:pt x="92" y="13"/>
                  </a:lnTo>
                  <a:lnTo>
                    <a:pt x="84" y="15"/>
                  </a:lnTo>
                  <a:lnTo>
                    <a:pt x="73" y="18"/>
                  </a:lnTo>
                  <a:lnTo>
                    <a:pt x="59" y="21"/>
                  </a:lnTo>
                  <a:lnTo>
                    <a:pt x="42" y="22"/>
                  </a:lnTo>
                  <a:lnTo>
                    <a:pt x="22" y="22"/>
                  </a:lnTo>
                  <a:lnTo>
                    <a:pt x="0" y="2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1" name="Freeform 127">
              <a:extLst>
                <a:ext uri="{FF2B5EF4-FFF2-40B4-BE49-F238E27FC236}">
                  <a16:creationId xmlns:a16="http://schemas.microsoft.com/office/drawing/2014/main" id="{B1973ED2-C2D5-4A60-ACBC-CCCB8A835A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4" y="1517"/>
              <a:ext cx="58" cy="11"/>
            </a:xfrm>
            <a:custGeom>
              <a:avLst/>
              <a:gdLst>
                <a:gd name="T0" fmla="*/ 0 w 115"/>
                <a:gd name="T1" fmla="*/ 0 h 22"/>
                <a:gd name="T2" fmla="*/ 1 w 115"/>
                <a:gd name="T3" fmla="*/ 0 h 22"/>
                <a:gd name="T4" fmla="*/ 4 w 115"/>
                <a:gd name="T5" fmla="*/ 3 h 22"/>
                <a:gd name="T6" fmla="*/ 11 w 115"/>
                <a:gd name="T7" fmla="*/ 4 h 22"/>
                <a:gd name="T8" fmla="*/ 21 w 115"/>
                <a:gd name="T9" fmla="*/ 6 h 22"/>
                <a:gd name="T10" fmla="*/ 34 w 115"/>
                <a:gd name="T11" fmla="*/ 7 h 22"/>
                <a:gd name="T12" fmla="*/ 51 w 115"/>
                <a:gd name="T13" fmla="*/ 10 h 22"/>
                <a:gd name="T14" fmla="*/ 71 w 115"/>
                <a:gd name="T15" fmla="*/ 10 h 22"/>
                <a:gd name="T16" fmla="*/ 97 w 115"/>
                <a:gd name="T17" fmla="*/ 10 h 22"/>
                <a:gd name="T18" fmla="*/ 98 w 115"/>
                <a:gd name="T19" fmla="*/ 10 h 22"/>
                <a:gd name="T20" fmla="*/ 102 w 115"/>
                <a:gd name="T21" fmla="*/ 11 h 22"/>
                <a:gd name="T22" fmla="*/ 107 w 115"/>
                <a:gd name="T23" fmla="*/ 12 h 22"/>
                <a:gd name="T24" fmla="*/ 112 w 115"/>
                <a:gd name="T25" fmla="*/ 13 h 22"/>
                <a:gd name="T26" fmla="*/ 115 w 115"/>
                <a:gd name="T27" fmla="*/ 15 h 22"/>
                <a:gd name="T28" fmla="*/ 115 w 115"/>
                <a:gd name="T29" fmla="*/ 16 h 22"/>
                <a:gd name="T30" fmla="*/ 112 w 115"/>
                <a:gd name="T31" fmla="*/ 19 h 22"/>
                <a:gd name="T32" fmla="*/ 104 w 115"/>
                <a:gd name="T33" fmla="*/ 21 h 22"/>
                <a:gd name="T34" fmla="*/ 94 w 115"/>
                <a:gd name="T35" fmla="*/ 22 h 22"/>
                <a:gd name="T36" fmla="*/ 81 w 115"/>
                <a:gd name="T37" fmla="*/ 22 h 22"/>
                <a:gd name="T38" fmla="*/ 64 w 115"/>
                <a:gd name="T39" fmla="*/ 22 h 22"/>
                <a:gd name="T40" fmla="*/ 47 w 115"/>
                <a:gd name="T41" fmla="*/ 22 h 22"/>
                <a:gd name="T42" fmla="*/ 31 w 115"/>
                <a:gd name="T43" fmla="*/ 21 h 22"/>
                <a:gd name="T44" fmla="*/ 17 w 115"/>
                <a:gd name="T45" fmla="*/ 19 h 22"/>
                <a:gd name="T46" fmla="*/ 7 w 115"/>
                <a:gd name="T47" fmla="*/ 16 h 22"/>
                <a:gd name="T48" fmla="*/ 1 w 115"/>
                <a:gd name="T49" fmla="*/ 13 h 22"/>
                <a:gd name="T50" fmla="*/ 0 w 115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"/>
                <a:gd name="T79" fmla="*/ 0 h 22"/>
                <a:gd name="T80" fmla="*/ 115 w 115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" h="22">
                  <a:moveTo>
                    <a:pt x="0" y="0"/>
                  </a:moveTo>
                  <a:lnTo>
                    <a:pt x="1" y="0"/>
                  </a:lnTo>
                  <a:lnTo>
                    <a:pt x="4" y="3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4" y="7"/>
                  </a:lnTo>
                  <a:lnTo>
                    <a:pt x="51" y="10"/>
                  </a:lnTo>
                  <a:lnTo>
                    <a:pt x="71" y="10"/>
                  </a:lnTo>
                  <a:lnTo>
                    <a:pt x="97" y="10"/>
                  </a:lnTo>
                  <a:lnTo>
                    <a:pt x="98" y="10"/>
                  </a:lnTo>
                  <a:lnTo>
                    <a:pt x="102" y="11"/>
                  </a:lnTo>
                  <a:lnTo>
                    <a:pt x="107" y="12"/>
                  </a:lnTo>
                  <a:lnTo>
                    <a:pt x="112" y="13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2" y="19"/>
                  </a:lnTo>
                  <a:lnTo>
                    <a:pt x="104" y="21"/>
                  </a:lnTo>
                  <a:lnTo>
                    <a:pt x="94" y="22"/>
                  </a:lnTo>
                  <a:lnTo>
                    <a:pt x="81" y="22"/>
                  </a:lnTo>
                  <a:lnTo>
                    <a:pt x="64" y="22"/>
                  </a:lnTo>
                  <a:lnTo>
                    <a:pt x="47" y="22"/>
                  </a:lnTo>
                  <a:lnTo>
                    <a:pt x="31" y="21"/>
                  </a:lnTo>
                  <a:lnTo>
                    <a:pt x="17" y="19"/>
                  </a:lnTo>
                  <a:lnTo>
                    <a:pt x="7" y="16"/>
                  </a:lnTo>
                  <a:lnTo>
                    <a:pt x="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2" name="Freeform 128">
              <a:extLst>
                <a:ext uri="{FF2B5EF4-FFF2-40B4-BE49-F238E27FC236}">
                  <a16:creationId xmlns:a16="http://schemas.microsoft.com/office/drawing/2014/main" id="{D0A4E9E2-207B-4EC4-944D-676F00A4AE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3" y="1528"/>
              <a:ext cx="52" cy="9"/>
            </a:xfrm>
            <a:custGeom>
              <a:avLst/>
              <a:gdLst>
                <a:gd name="T0" fmla="*/ 101 w 104"/>
                <a:gd name="T1" fmla="*/ 8 h 19"/>
                <a:gd name="T2" fmla="*/ 99 w 104"/>
                <a:gd name="T3" fmla="*/ 8 h 19"/>
                <a:gd name="T4" fmla="*/ 91 w 104"/>
                <a:gd name="T5" fmla="*/ 9 h 19"/>
                <a:gd name="T6" fmla="*/ 79 w 104"/>
                <a:gd name="T7" fmla="*/ 9 h 19"/>
                <a:gd name="T8" fmla="*/ 65 w 104"/>
                <a:gd name="T9" fmla="*/ 11 h 19"/>
                <a:gd name="T10" fmla="*/ 49 w 104"/>
                <a:gd name="T11" fmla="*/ 9 h 19"/>
                <a:gd name="T12" fmla="*/ 33 w 104"/>
                <a:gd name="T13" fmla="*/ 8 h 19"/>
                <a:gd name="T14" fmla="*/ 16 w 104"/>
                <a:gd name="T15" fmla="*/ 5 h 19"/>
                <a:gd name="T16" fmla="*/ 0 w 104"/>
                <a:gd name="T17" fmla="*/ 0 h 19"/>
                <a:gd name="T18" fmla="*/ 3 w 104"/>
                <a:gd name="T19" fmla="*/ 9 h 19"/>
                <a:gd name="T20" fmla="*/ 5 w 104"/>
                <a:gd name="T21" fmla="*/ 11 h 19"/>
                <a:gd name="T22" fmla="*/ 10 w 104"/>
                <a:gd name="T23" fmla="*/ 12 h 19"/>
                <a:gd name="T24" fmla="*/ 19 w 104"/>
                <a:gd name="T25" fmla="*/ 14 h 19"/>
                <a:gd name="T26" fmla="*/ 31 w 104"/>
                <a:gd name="T27" fmla="*/ 16 h 19"/>
                <a:gd name="T28" fmla="*/ 44 w 104"/>
                <a:gd name="T29" fmla="*/ 19 h 19"/>
                <a:gd name="T30" fmla="*/ 62 w 104"/>
                <a:gd name="T31" fmla="*/ 19 h 19"/>
                <a:gd name="T32" fmla="*/ 83 w 104"/>
                <a:gd name="T33" fmla="*/ 18 h 19"/>
                <a:gd name="T34" fmla="*/ 104 w 104"/>
                <a:gd name="T35" fmla="*/ 14 h 19"/>
                <a:gd name="T36" fmla="*/ 101 w 104"/>
                <a:gd name="T37" fmla="*/ 8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19"/>
                <a:gd name="T59" fmla="*/ 104 w 104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19">
                  <a:moveTo>
                    <a:pt x="101" y="8"/>
                  </a:moveTo>
                  <a:lnTo>
                    <a:pt x="99" y="8"/>
                  </a:lnTo>
                  <a:lnTo>
                    <a:pt x="91" y="9"/>
                  </a:lnTo>
                  <a:lnTo>
                    <a:pt x="79" y="9"/>
                  </a:lnTo>
                  <a:lnTo>
                    <a:pt x="65" y="11"/>
                  </a:lnTo>
                  <a:lnTo>
                    <a:pt x="49" y="9"/>
                  </a:lnTo>
                  <a:lnTo>
                    <a:pt x="33" y="8"/>
                  </a:lnTo>
                  <a:lnTo>
                    <a:pt x="16" y="5"/>
                  </a:lnTo>
                  <a:lnTo>
                    <a:pt x="0" y="0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0" y="12"/>
                  </a:lnTo>
                  <a:lnTo>
                    <a:pt x="19" y="14"/>
                  </a:lnTo>
                  <a:lnTo>
                    <a:pt x="31" y="16"/>
                  </a:lnTo>
                  <a:lnTo>
                    <a:pt x="44" y="19"/>
                  </a:lnTo>
                  <a:lnTo>
                    <a:pt x="62" y="19"/>
                  </a:lnTo>
                  <a:lnTo>
                    <a:pt x="83" y="18"/>
                  </a:lnTo>
                  <a:lnTo>
                    <a:pt x="104" y="14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3" name="Freeform 129">
              <a:extLst>
                <a:ext uri="{FF2B5EF4-FFF2-40B4-BE49-F238E27FC236}">
                  <a16:creationId xmlns:a16="http://schemas.microsoft.com/office/drawing/2014/main" id="{D6B8FC89-ACA8-47D7-A054-5CFBAE4393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2" y="1479"/>
              <a:ext cx="11" cy="24"/>
            </a:xfrm>
            <a:custGeom>
              <a:avLst/>
              <a:gdLst>
                <a:gd name="T0" fmla="*/ 20 w 20"/>
                <a:gd name="T1" fmla="*/ 2 h 49"/>
                <a:gd name="T2" fmla="*/ 5 w 20"/>
                <a:gd name="T3" fmla="*/ 49 h 49"/>
                <a:gd name="T4" fmla="*/ 0 w 20"/>
                <a:gd name="T5" fmla="*/ 46 h 49"/>
                <a:gd name="T6" fmla="*/ 9 w 20"/>
                <a:gd name="T7" fmla="*/ 0 h 49"/>
                <a:gd name="T8" fmla="*/ 20 w 20"/>
                <a:gd name="T9" fmla="*/ 2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9"/>
                <a:gd name="T17" fmla="*/ 20 w 2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9">
                  <a:moveTo>
                    <a:pt x="20" y="2"/>
                  </a:moveTo>
                  <a:lnTo>
                    <a:pt x="5" y="49"/>
                  </a:lnTo>
                  <a:lnTo>
                    <a:pt x="0" y="46"/>
                  </a:lnTo>
                  <a:lnTo>
                    <a:pt x="9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4" name="Freeform 130">
              <a:extLst>
                <a:ext uri="{FF2B5EF4-FFF2-40B4-BE49-F238E27FC236}">
                  <a16:creationId xmlns:a16="http://schemas.microsoft.com/office/drawing/2014/main" id="{98155AEE-9C43-43E7-AE7F-7C7FB8D373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7" y="1480"/>
              <a:ext cx="11" cy="24"/>
            </a:xfrm>
            <a:custGeom>
              <a:avLst/>
              <a:gdLst>
                <a:gd name="T0" fmla="*/ 0 w 22"/>
                <a:gd name="T1" fmla="*/ 4 h 49"/>
                <a:gd name="T2" fmla="*/ 16 w 22"/>
                <a:gd name="T3" fmla="*/ 49 h 49"/>
                <a:gd name="T4" fmla="*/ 22 w 22"/>
                <a:gd name="T5" fmla="*/ 45 h 49"/>
                <a:gd name="T6" fmla="*/ 10 w 22"/>
                <a:gd name="T7" fmla="*/ 0 h 49"/>
                <a:gd name="T8" fmla="*/ 0 w 22"/>
                <a:gd name="T9" fmla="*/ 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9"/>
                <a:gd name="T17" fmla="*/ 22 w 2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9">
                  <a:moveTo>
                    <a:pt x="0" y="4"/>
                  </a:moveTo>
                  <a:lnTo>
                    <a:pt x="16" y="49"/>
                  </a:lnTo>
                  <a:lnTo>
                    <a:pt x="22" y="45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" name="Freeform 131">
              <a:extLst>
                <a:ext uri="{FF2B5EF4-FFF2-40B4-BE49-F238E27FC236}">
                  <a16:creationId xmlns:a16="http://schemas.microsoft.com/office/drawing/2014/main" id="{30F3997C-5227-4434-A8C2-647212D071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518"/>
              <a:ext cx="6" cy="7"/>
            </a:xfrm>
            <a:custGeom>
              <a:avLst/>
              <a:gdLst>
                <a:gd name="T0" fmla="*/ 7 w 13"/>
                <a:gd name="T1" fmla="*/ 13 h 13"/>
                <a:gd name="T2" fmla="*/ 9 w 13"/>
                <a:gd name="T3" fmla="*/ 12 h 13"/>
                <a:gd name="T4" fmla="*/ 12 w 13"/>
                <a:gd name="T5" fmla="*/ 11 h 13"/>
                <a:gd name="T6" fmla="*/ 13 w 13"/>
                <a:gd name="T7" fmla="*/ 9 h 13"/>
                <a:gd name="T8" fmla="*/ 13 w 13"/>
                <a:gd name="T9" fmla="*/ 7 h 13"/>
                <a:gd name="T10" fmla="*/ 12 w 13"/>
                <a:gd name="T11" fmla="*/ 4 h 13"/>
                <a:gd name="T12" fmla="*/ 10 w 13"/>
                <a:gd name="T13" fmla="*/ 2 h 13"/>
                <a:gd name="T14" fmla="*/ 8 w 13"/>
                <a:gd name="T15" fmla="*/ 1 h 13"/>
                <a:gd name="T16" fmla="*/ 6 w 13"/>
                <a:gd name="T17" fmla="*/ 0 h 13"/>
                <a:gd name="T18" fmla="*/ 4 w 13"/>
                <a:gd name="T19" fmla="*/ 1 h 13"/>
                <a:gd name="T20" fmla="*/ 1 w 13"/>
                <a:gd name="T21" fmla="*/ 2 h 13"/>
                <a:gd name="T22" fmla="*/ 0 w 13"/>
                <a:gd name="T23" fmla="*/ 4 h 13"/>
                <a:gd name="T24" fmla="*/ 0 w 13"/>
                <a:gd name="T25" fmla="*/ 7 h 13"/>
                <a:gd name="T26" fmla="*/ 1 w 13"/>
                <a:gd name="T27" fmla="*/ 9 h 13"/>
                <a:gd name="T28" fmla="*/ 2 w 13"/>
                <a:gd name="T29" fmla="*/ 11 h 13"/>
                <a:gd name="T30" fmla="*/ 5 w 13"/>
                <a:gd name="T31" fmla="*/ 12 h 13"/>
                <a:gd name="T32" fmla="*/ 7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216" name="Group 70">
            <a:extLst>
              <a:ext uri="{FF2B5EF4-FFF2-40B4-BE49-F238E27FC236}">
                <a16:creationId xmlns:a16="http://schemas.microsoft.com/office/drawing/2014/main" id="{8A221CF4-8205-4BF0-A031-8F44320A0C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97885" y="3163832"/>
            <a:ext cx="676607" cy="317365"/>
            <a:chOff x="4122" y="1185"/>
            <a:chExt cx="1150" cy="461"/>
          </a:xfrm>
        </p:grpSpPr>
        <p:sp>
          <p:nvSpPr>
            <p:cNvPr id="217" name="Freeform 71">
              <a:extLst>
                <a:ext uri="{FF2B5EF4-FFF2-40B4-BE49-F238E27FC236}">
                  <a16:creationId xmlns:a16="http://schemas.microsoft.com/office/drawing/2014/main" id="{2AB7D88C-62B7-4069-A734-BE62486806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9" y="1543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5 h 156"/>
                <a:gd name="T4" fmla="*/ 110 w 156"/>
                <a:gd name="T5" fmla="*/ 150 h 156"/>
                <a:gd name="T6" fmla="*/ 124 w 156"/>
                <a:gd name="T7" fmla="*/ 142 h 156"/>
                <a:gd name="T8" fmla="*/ 135 w 156"/>
                <a:gd name="T9" fmla="*/ 133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2 h 156"/>
                <a:gd name="T16" fmla="*/ 156 w 156"/>
                <a:gd name="T17" fmla="*/ 76 h 156"/>
                <a:gd name="T18" fmla="*/ 155 w 156"/>
                <a:gd name="T19" fmla="*/ 60 h 156"/>
                <a:gd name="T20" fmla="*/ 150 w 156"/>
                <a:gd name="T21" fmla="*/ 46 h 156"/>
                <a:gd name="T22" fmla="*/ 142 w 156"/>
                <a:gd name="T23" fmla="*/ 34 h 156"/>
                <a:gd name="T24" fmla="*/ 133 w 156"/>
                <a:gd name="T25" fmla="*/ 22 h 156"/>
                <a:gd name="T26" fmla="*/ 121 w 156"/>
                <a:gd name="T27" fmla="*/ 13 h 156"/>
                <a:gd name="T28" fmla="*/ 107 w 156"/>
                <a:gd name="T29" fmla="*/ 6 h 156"/>
                <a:gd name="T30" fmla="*/ 92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6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6 h 156"/>
                <a:gd name="T44" fmla="*/ 6 w 156"/>
                <a:gd name="T45" fmla="*/ 50 h 156"/>
                <a:gd name="T46" fmla="*/ 1 w 156"/>
                <a:gd name="T47" fmla="*/ 64 h 156"/>
                <a:gd name="T48" fmla="*/ 0 w 156"/>
                <a:gd name="T49" fmla="*/ 80 h 156"/>
                <a:gd name="T50" fmla="*/ 3 w 156"/>
                <a:gd name="T51" fmla="*/ 96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5 h 156"/>
                <a:gd name="T58" fmla="*/ 36 w 156"/>
                <a:gd name="T59" fmla="*/ 144 h 156"/>
                <a:gd name="T60" fmla="*/ 50 w 156"/>
                <a:gd name="T61" fmla="*/ 150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5"/>
                  </a:lnTo>
                  <a:lnTo>
                    <a:pt x="110" y="150"/>
                  </a:lnTo>
                  <a:lnTo>
                    <a:pt x="124" y="142"/>
                  </a:lnTo>
                  <a:lnTo>
                    <a:pt x="135" y="133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2"/>
                  </a:lnTo>
                  <a:lnTo>
                    <a:pt x="156" y="76"/>
                  </a:lnTo>
                  <a:lnTo>
                    <a:pt x="155" y="60"/>
                  </a:lnTo>
                  <a:lnTo>
                    <a:pt x="150" y="46"/>
                  </a:lnTo>
                  <a:lnTo>
                    <a:pt x="142" y="34"/>
                  </a:lnTo>
                  <a:lnTo>
                    <a:pt x="133" y="22"/>
                  </a:lnTo>
                  <a:lnTo>
                    <a:pt x="121" y="13"/>
                  </a:lnTo>
                  <a:lnTo>
                    <a:pt x="107" y="6"/>
                  </a:lnTo>
                  <a:lnTo>
                    <a:pt x="92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6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6"/>
                  </a:lnTo>
                  <a:lnTo>
                    <a:pt x="6" y="50"/>
                  </a:lnTo>
                  <a:lnTo>
                    <a:pt x="1" y="64"/>
                  </a:lnTo>
                  <a:lnTo>
                    <a:pt x="0" y="80"/>
                  </a:lnTo>
                  <a:lnTo>
                    <a:pt x="3" y="96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5"/>
                  </a:lnTo>
                  <a:lnTo>
                    <a:pt x="36" y="144"/>
                  </a:lnTo>
                  <a:lnTo>
                    <a:pt x="50" y="150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8" name="Freeform 72">
              <a:extLst>
                <a:ext uri="{FF2B5EF4-FFF2-40B4-BE49-F238E27FC236}">
                  <a16:creationId xmlns:a16="http://schemas.microsoft.com/office/drawing/2014/main" id="{0E8B308F-8120-4086-B977-B2EBD7487C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45" y="1559"/>
              <a:ext cx="46" cy="46"/>
            </a:xfrm>
            <a:custGeom>
              <a:avLst/>
              <a:gdLst>
                <a:gd name="T0" fmla="*/ 47 w 92"/>
                <a:gd name="T1" fmla="*/ 94 h 94"/>
                <a:gd name="T2" fmla="*/ 56 w 92"/>
                <a:gd name="T3" fmla="*/ 92 h 94"/>
                <a:gd name="T4" fmla="*/ 65 w 92"/>
                <a:gd name="T5" fmla="*/ 90 h 94"/>
                <a:gd name="T6" fmla="*/ 72 w 92"/>
                <a:gd name="T7" fmla="*/ 86 h 94"/>
                <a:gd name="T8" fmla="*/ 79 w 92"/>
                <a:gd name="T9" fmla="*/ 80 h 94"/>
                <a:gd name="T10" fmla="*/ 85 w 92"/>
                <a:gd name="T11" fmla="*/ 73 h 94"/>
                <a:gd name="T12" fmla="*/ 88 w 92"/>
                <a:gd name="T13" fmla="*/ 65 h 94"/>
                <a:gd name="T14" fmla="*/ 92 w 92"/>
                <a:gd name="T15" fmla="*/ 56 h 94"/>
                <a:gd name="T16" fmla="*/ 92 w 92"/>
                <a:gd name="T17" fmla="*/ 46 h 94"/>
                <a:gd name="T18" fmla="*/ 91 w 92"/>
                <a:gd name="T19" fmla="*/ 37 h 94"/>
                <a:gd name="T20" fmla="*/ 88 w 92"/>
                <a:gd name="T21" fmla="*/ 28 h 94"/>
                <a:gd name="T22" fmla="*/ 84 w 92"/>
                <a:gd name="T23" fmla="*/ 20 h 94"/>
                <a:gd name="T24" fmla="*/ 78 w 92"/>
                <a:gd name="T25" fmla="*/ 13 h 94"/>
                <a:gd name="T26" fmla="*/ 71 w 92"/>
                <a:gd name="T27" fmla="*/ 8 h 94"/>
                <a:gd name="T28" fmla="*/ 63 w 92"/>
                <a:gd name="T29" fmla="*/ 4 h 94"/>
                <a:gd name="T30" fmla="*/ 54 w 92"/>
                <a:gd name="T31" fmla="*/ 1 h 94"/>
                <a:gd name="T32" fmla="*/ 44 w 92"/>
                <a:gd name="T33" fmla="*/ 0 h 94"/>
                <a:gd name="T34" fmla="*/ 35 w 92"/>
                <a:gd name="T35" fmla="*/ 1 h 94"/>
                <a:gd name="T36" fmla="*/ 26 w 92"/>
                <a:gd name="T37" fmla="*/ 5 h 94"/>
                <a:gd name="T38" fmla="*/ 19 w 92"/>
                <a:gd name="T39" fmla="*/ 9 h 94"/>
                <a:gd name="T40" fmla="*/ 12 w 92"/>
                <a:gd name="T41" fmla="*/ 15 h 94"/>
                <a:gd name="T42" fmla="*/ 6 w 92"/>
                <a:gd name="T43" fmla="*/ 22 h 94"/>
                <a:gd name="T44" fmla="*/ 3 w 92"/>
                <a:gd name="T45" fmla="*/ 30 h 94"/>
                <a:gd name="T46" fmla="*/ 0 w 92"/>
                <a:gd name="T47" fmla="*/ 39 h 94"/>
                <a:gd name="T48" fmla="*/ 0 w 92"/>
                <a:gd name="T49" fmla="*/ 49 h 94"/>
                <a:gd name="T50" fmla="*/ 1 w 92"/>
                <a:gd name="T51" fmla="*/ 58 h 94"/>
                <a:gd name="T52" fmla="*/ 3 w 92"/>
                <a:gd name="T53" fmla="*/ 67 h 94"/>
                <a:gd name="T54" fmla="*/ 8 w 92"/>
                <a:gd name="T55" fmla="*/ 74 h 94"/>
                <a:gd name="T56" fmla="*/ 13 w 92"/>
                <a:gd name="T57" fmla="*/ 81 h 94"/>
                <a:gd name="T58" fmla="*/ 20 w 92"/>
                <a:gd name="T59" fmla="*/ 87 h 94"/>
                <a:gd name="T60" fmla="*/ 28 w 92"/>
                <a:gd name="T61" fmla="*/ 90 h 94"/>
                <a:gd name="T62" fmla="*/ 38 w 92"/>
                <a:gd name="T63" fmla="*/ 94 h 94"/>
                <a:gd name="T64" fmla="*/ 47 w 92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94"/>
                <a:gd name="T101" fmla="*/ 92 w 92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94">
                  <a:moveTo>
                    <a:pt x="47" y="94"/>
                  </a:moveTo>
                  <a:lnTo>
                    <a:pt x="56" y="92"/>
                  </a:lnTo>
                  <a:lnTo>
                    <a:pt x="65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88" y="65"/>
                  </a:lnTo>
                  <a:lnTo>
                    <a:pt x="92" y="5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8"/>
                  </a:lnTo>
                  <a:lnTo>
                    <a:pt x="84" y="20"/>
                  </a:lnTo>
                  <a:lnTo>
                    <a:pt x="78" y="13"/>
                  </a:lnTo>
                  <a:lnTo>
                    <a:pt x="71" y="8"/>
                  </a:lnTo>
                  <a:lnTo>
                    <a:pt x="63" y="4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6" y="5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6" y="22"/>
                  </a:lnTo>
                  <a:lnTo>
                    <a:pt x="3" y="30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1" y="58"/>
                  </a:lnTo>
                  <a:lnTo>
                    <a:pt x="3" y="67"/>
                  </a:lnTo>
                  <a:lnTo>
                    <a:pt x="8" y="74"/>
                  </a:lnTo>
                  <a:lnTo>
                    <a:pt x="13" y="81"/>
                  </a:lnTo>
                  <a:lnTo>
                    <a:pt x="20" y="87"/>
                  </a:lnTo>
                  <a:lnTo>
                    <a:pt x="28" y="90"/>
                  </a:lnTo>
                  <a:lnTo>
                    <a:pt x="38" y="94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9" name="Freeform 73">
              <a:extLst>
                <a:ext uri="{FF2B5EF4-FFF2-40B4-BE49-F238E27FC236}">
                  <a16:creationId xmlns:a16="http://schemas.microsoft.com/office/drawing/2014/main" id="{05268F4C-319F-4EB7-9BED-0DECCE45DE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4" y="1545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4 h 156"/>
                <a:gd name="T4" fmla="*/ 110 w 156"/>
                <a:gd name="T5" fmla="*/ 149 h 156"/>
                <a:gd name="T6" fmla="*/ 124 w 156"/>
                <a:gd name="T7" fmla="*/ 141 h 156"/>
                <a:gd name="T8" fmla="*/ 135 w 156"/>
                <a:gd name="T9" fmla="*/ 132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3 h 156"/>
                <a:gd name="T16" fmla="*/ 156 w 156"/>
                <a:gd name="T17" fmla="*/ 77 h 156"/>
                <a:gd name="T18" fmla="*/ 154 w 156"/>
                <a:gd name="T19" fmla="*/ 61 h 156"/>
                <a:gd name="T20" fmla="*/ 149 w 156"/>
                <a:gd name="T21" fmla="*/ 46 h 156"/>
                <a:gd name="T22" fmla="*/ 141 w 156"/>
                <a:gd name="T23" fmla="*/ 33 h 156"/>
                <a:gd name="T24" fmla="*/ 132 w 156"/>
                <a:gd name="T25" fmla="*/ 22 h 156"/>
                <a:gd name="T26" fmla="*/ 120 w 156"/>
                <a:gd name="T27" fmla="*/ 12 h 156"/>
                <a:gd name="T28" fmla="*/ 106 w 156"/>
                <a:gd name="T29" fmla="*/ 5 h 156"/>
                <a:gd name="T30" fmla="*/ 93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7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5 h 156"/>
                <a:gd name="T44" fmla="*/ 6 w 156"/>
                <a:gd name="T45" fmla="*/ 49 h 156"/>
                <a:gd name="T46" fmla="*/ 2 w 156"/>
                <a:gd name="T47" fmla="*/ 64 h 156"/>
                <a:gd name="T48" fmla="*/ 0 w 156"/>
                <a:gd name="T49" fmla="*/ 80 h 156"/>
                <a:gd name="T50" fmla="*/ 3 w 156"/>
                <a:gd name="T51" fmla="*/ 95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4 h 156"/>
                <a:gd name="T58" fmla="*/ 36 w 156"/>
                <a:gd name="T59" fmla="*/ 144 h 156"/>
                <a:gd name="T60" fmla="*/ 50 w 156"/>
                <a:gd name="T61" fmla="*/ 151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4"/>
                  </a:lnTo>
                  <a:lnTo>
                    <a:pt x="110" y="149"/>
                  </a:lnTo>
                  <a:lnTo>
                    <a:pt x="124" y="141"/>
                  </a:lnTo>
                  <a:lnTo>
                    <a:pt x="135" y="132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3"/>
                  </a:lnTo>
                  <a:lnTo>
                    <a:pt x="156" y="77"/>
                  </a:lnTo>
                  <a:lnTo>
                    <a:pt x="154" y="61"/>
                  </a:lnTo>
                  <a:lnTo>
                    <a:pt x="149" y="46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3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7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3" y="95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4"/>
                  </a:lnTo>
                  <a:lnTo>
                    <a:pt x="36" y="144"/>
                  </a:lnTo>
                  <a:lnTo>
                    <a:pt x="50" y="151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0" name="Freeform 74">
              <a:extLst>
                <a:ext uri="{FF2B5EF4-FFF2-40B4-BE49-F238E27FC236}">
                  <a16:creationId xmlns:a16="http://schemas.microsoft.com/office/drawing/2014/main" id="{FCBF3061-43FB-4F0F-AFB7-5973AAC1F6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97" y="1517"/>
              <a:ext cx="15" cy="17"/>
            </a:xfrm>
            <a:custGeom>
              <a:avLst/>
              <a:gdLst>
                <a:gd name="T0" fmla="*/ 17 w 32"/>
                <a:gd name="T1" fmla="*/ 35 h 35"/>
                <a:gd name="T2" fmla="*/ 22 w 32"/>
                <a:gd name="T3" fmla="*/ 34 h 35"/>
                <a:gd name="T4" fmla="*/ 27 w 32"/>
                <a:gd name="T5" fmla="*/ 29 h 35"/>
                <a:gd name="T6" fmla="*/ 30 w 32"/>
                <a:gd name="T7" fmla="*/ 24 h 35"/>
                <a:gd name="T8" fmla="*/ 32 w 32"/>
                <a:gd name="T9" fmla="*/ 17 h 35"/>
                <a:gd name="T10" fmla="*/ 30 w 32"/>
                <a:gd name="T11" fmla="*/ 11 h 35"/>
                <a:gd name="T12" fmla="*/ 27 w 32"/>
                <a:gd name="T13" fmla="*/ 5 h 35"/>
                <a:gd name="T14" fmla="*/ 22 w 32"/>
                <a:gd name="T15" fmla="*/ 1 h 35"/>
                <a:gd name="T16" fmla="*/ 15 w 32"/>
                <a:gd name="T17" fmla="*/ 0 h 35"/>
                <a:gd name="T18" fmla="*/ 9 w 32"/>
                <a:gd name="T19" fmla="*/ 1 h 35"/>
                <a:gd name="T20" fmla="*/ 4 w 32"/>
                <a:gd name="T21" fmla="*/ 5 h 35"/>
                <a:gd name="T22" fmla="*/ 0 w 32"/>
                <a:gd name="T23" fmla="*/ 11 h 35"/>
                <a:gd name="T24" fmla="*/ 0 w 32"/>
                <a:gd name="T25" fmla="*/ 17 h 35"/>
                <a:gd name="T26" fmla="*/ 2 w 32"/>
                <a:gd name="T27" fmla="*/ 24 h 35"/>
                <a:gd name="T28" fmla="*/ 5 w 32"/>
                <a:gd name="T29" fmla="*/ 30 h 35"/>
                <a:gd name="T30" fmla="*/ 10 w 32"/>
                <a:gd name="T31" fmla="*/ 34 h 35"/>
                <a:gd name="T32" fmla="*/ 17 w 32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7" y="35"/>
                  </a:moveTo>
                  <a:lnTo>
                    <a:pt x="22" y="34"/>
                  </a:lnTo>
                  <a:lnTo>
                    <a:pt x="27" y="29"/>
                  </a:lnTo>
                  <a:lnTo>
                    <a:pt x="30" y="24"/>
                  </a:lnTo>
                  <a:lnTo>
                    <a:pt x="32" y="17"/>
                  </a:lnTo>
                  <a:lnTo>
                    <a:pt x="30" y="11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30"/>
                  </a:lnTo>
                  <a:lnTo>
                    <a:pt x="10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1" name="Freeform 75">
              <a:extLst>
                <a:ext uri="{FF2B5EF4-FFF2-40B4-BE49-F238E27FC236}">
                  <a16:creationId xmlns:a16="http://schemas.microsoft.com/office/drawing/2014/main" id="{A1CD97EE-4B19-486E-8560-A877D2604D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18" y="1531"/>
              <a:ext cx="15" cy="18"/>
            </a:xfrm>
            <a:custGeom>
              <a:avLst/>
              <a:gdLst>
                <a:gd name="T0" fmla="*/ 16 w 31"/>
                <a:gd name="T1" fmla="*/ 36 h 36"/>
                <a:gd name="T2" fmla="*/ 23 w 31"/>
                <a:gd name="T3" fmla="*/ 33 h 36"/>
                <a:gd name="T4" fmla="*/ 27 w 31"/>
                <a:gd name="T5" fmla="*/ 30 h 36"/>
                <a:gd name="T6" fmla="*/ 31 w 31"/>
                <a:gd name="T7" fmla="*/ 24 h 36"/>
                <a:gd name="T8" fmla="*/ 31 w 31"/>
                <a:gd name="T9" fmla="*/ 17 h 36"/>
                <a:gd name="T10" fmla="*/ 30 w 31"/>
                <a:gd name="T11" fmla="*/ 10 h 36"/>
                <a:gd name="T12" fmla="*/ 26 w 31"/>
                <a:gd name="T13" fmla="*/ 5 h 36"/>
                <a:gd name="T14" fmla="*/ 22 w 31"/>
                <a:gd name="T15" fmla="*/ 1 h 36"/>
                <a:gd name="T16" fmla="*/ 15 w 31"/>
                <a:gd name="T17" fmla="*/ 0 h 36"/>
                <a:gd name="T18" fmla="*/ 9 w 31"/>
                <a:gd name="T19" fmla="*/ 1 h 36"/>
                <a:gd name="T20" fmla="*/ 4 w 31"/>
                <a:gd name="T21" fmla="*/ 6 h 36"/>
                <a:gd name="T22" fmla="*/ 1 w 31"/>
                <a:gd name="T23" fmla="*/ 12 h 36"/>
                <a:gd name="T24" fmla="*/ 0 w 31"/>
                <a:gd name="T25" fmla="*/ 18 h 36"/>
                <a:gd name="T26" fmla="*/ 1 w 31"/>
                <a:gd name="T27" fmla="*/ 25 h 36"/>
                <a:gd name="T28" fmla="*/ 4 w 31"/>
                <a:gd name="T29" fmla="*/ 30 h 36"/>
                <a:gd name="T30" fmla="*/ 9 w 31"/>
                <a:gd name="T31" fmla="*/ 35 h 36"/>
                <a:gd name="T32" fmla="*/ 16 w 31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6"/>
                <a:gd name="T53" fmla="*/ 31 w 3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6">
                  <a:moveTo>
                    <a:pt x="16" y="36"/>
                  </a:moveTo>
                  <a:lnTo>
                    <a:pt x="23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1" y="17"/>
                  </a:lnTo>
                  <a:lnTo>
                    <a:pt x="30" y="10"/>
                  </a:lnTo>
                  <a:lnTo>
                    <a:pt x="26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6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2" name="Freeform 76">
              <a:extLst>
                <a:ext uri="{FF2B5EF4-FFF2-40B4-BE49-F238E27FC236}">
                  <a16:creationId xmlns:a16="http://schemas.microsoft.com/office/drawing/2014/main" id="{2D89C876-D234-4398-9992-7295A6E8C9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4" y="1532"/>
              <a:ext cx="16" cy="18"/>
            </a:xfrm>
            <a:custGeom>
              <a:avLst/>
              <a:gdLst>
                <a:gd name="T0" fmla="*/ 17 w 33"/>
                <a:gd name="T1" fmla="*/ 36 h 36"/>
                <a:gd name="T2" fmla="*/ 11 w 33"/>
                <a:gd name="T3" fmla="*/ 35 h 36"/>
                <a:gd name="T4" fmla="*/ 5 w 33"/>
                <a:gd name="T5" fmla="*/ 30 h 36"/>
                <a:gd name="T6" fmla="*/ 2 w 33"/>
                <a:gd name="T7" fmla="*/ 26 h 36"/>
                <a:gd name="T8" fmla="*/ 0 w 33"/>
                <a:gd name="T9" fmla="*/ 19 h 36"/>
                <a:gd name="T10" fmla="*/ 2 w 33"/>
                <a:gd name="T11" fmla="*/ 12 h 36"/>
                <a:gd name="T12" fmla="*/ 5 w 33"/>
                <a:gd name="T13" fmla="*/ 6 h 36"/>
                <a:gd name="T14" fmla="*/ 10 w 33"/>
                <a:gd name="T15" fmla="*/ 3 h 36"/>
                <a:gd name="T16" fmla="*/ 17 w 33"/>
                <a:gd name="T17" fmla="*/ 0 h 36"/>
                <a:gd name="T18" fmla="*/ 22 w 33"/>
                <a:gd name="T19" fmla="*/ 1 h 36"/>
                <a:gd name="T20" fmla="*/ 28 w 33"/>
                <a:gd name="T21" fmla="*/ 5 h 36"/>
                <a:gd name="T22" fmla="*/ 32 w 33"/>
                <a:gd name="T23" fmla="*/ 11 h 36"/>
                <a:gd name="T24" fmla="*/ 33 w 33"/>
                <a:gd name="T25" fmla="*/ 18 h 36"/>
                <a:gd name="T26" fmla="*/ 32 w 33"/>
                <a:gd name="T27" fmla="*/ 24 h 36"/>
                <a:gd name="T28" fmla="*/ 28 w 33"/>
                <a:gd name="T29" fmla="*/ 30 h 36"/>
                <a:gd name="T30" fmla="*/ 23 w 33"/>
                <a:gd name="T31" fmla="*/ 35 h 36"/>
                <a:gd name="T32" fmla="*/ 17 w 33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6"/>
                <a:gd name="T53" fmla="*/ 33 w 3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6">
                  <a:moveTo>
                    <a:pt x="17" y="36"/>
                  </a:moveTo>
                  <a:lnTo>
                    <a:pt x="11" y="35"/>
                  </a:lnTo>
                  <a:lnTo>
                    <a:pt x="5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8" y="5"/>
                  </a:lnTo>
                  <a:lnTo>
                    <a:pt x="32" y="11"/>
                  </a:lnTo>
                  <a:lnTo>
                    <a:pt x="33" y="18"/>
                  </a:lnTo>
                  <a:lnTo>
                    <a:pt x="32" y="24"/>
                  </a:lnTo>
                  <a:lnTo>
                    <a:pt x="28" y="30"/>
                  </a:lnTo>
                  <a:lnTo>
                    <a:pt x="23" y="35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3" name="Freeform 77">
              <a:extLst>
                <a:ext uri="{FF2B5EF4-FFF2-40B4-BE49-F238E27FC236}">
                  <a16:creationId xmlns:a16="http://schemas.microsoft.com/office/drawing/2014/main" id="{6E184640-2EB7-4EBC-B83E-9082F0B228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54" y="1543"/>
              <a:ext cx="16" cy="17"/>
            </a:xfrm>
            <a:custGeom>
              <a:avLst/>
              <a:gdLst>
                <a:gd name="T0" fmla="*/ 17 w 33"/>
                <a:gd name="T1" fmla="*/ 35 h 35"/>
                <a:gd name="T2" fmla="*/ 10 w 33"/>
                <a:gd name="T3" fmla="*/ 34 h 35"/>
                <a:gd name="T4" fmla="*/ 5 w 33"/>
                <a:gd name="T5" fmla="*/ 30 h 35"/>
                <a:gd name="T6" fmla="*/ 2 w 33"/>
                <a:gd name="T7" fmla="*/ 24 h 35"/>
                <a:gd name="T8" fmla="*/ 0 w 33"/>
                <a:gd name="T9" fmla="*/ 17 h 35"/>
                <a:gd name="T10" fmla="*/ 2 w 33"/>
                <a:gd name="T11" fmla="*/ 11 h 35"/>
                <a:gd name="T12" fmla="*/ 5 w 33"/>
                <a:gd name="T13" fmla="*/ 5 h 35"/>
                <a:gd name="T14" fmla="*/ 10 w 33"/>
                <a:gd name="T15" fmla="*/ 1 h 35"/>
                <a:gd name="T16" fmla="*/ 15 w 33"/>
                <a:gd name="T17" fmla="*/ 0 h 35"/>
                <a:gd name="T18" fmla="*/ 22 w 33"/>
                <a:gd name="T19" fmla="*/ 1 h 35"/>
                <a:gd name="T20" fmla="*/ 27 w 33"/>
                <a:gd name="T21" fmla="*/ 5 h 35"/>
                <a:gd name="T22" fmla="*/ 30 w 33"/>
                <a:gd name="T23" fmla="*/ 9 h 35"/>
                <a:gd name="T24" fmla="*/ 33 w 33"/>
                <a:gd name="T25" fmla="*/ 16 h 35"/>
                <a:gd name="T26" fmla="*/ 31 w 33"/>
                <a:gd name="T27" fmla="*/ 23 h 35"/>
                <a:gd name="T28" fmla="*/ 28 w 33"/>
                <a:gd name="T29" fmla="*/ 29 h 35"/>
                <a:gd name="T30" fmla="*/ 23 w 33"/>
                <a:gd name="T31" fmla="*/ 34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10" y="34"/>
                  </a:lnTo>
                  <a:lnTo>
                    <a:pt x="5" y="30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3" y="16"/>
                  </a:lnTo>
                  <a:lnTo>
                    <a:pt x="31" y="23"/>
                  </a:lnTo>
                  <a:lnTo>
                    <a:pt x="28" y="29"/>
                  </a:lnTo>
                  <a:lnTo>
                    <a:pt x="23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4" name="Freeform 78">
              <a:extLst>
                <a:ext uri="{FF2B5EF4-FFF2-40B4-BE49-F238E27FC236}">
                  <a16:creationId xmlns:a16="http://schemas.microsoft.com/office/drawing/2014/main" id="{F8094076-739F-496B-84F9-35CC29AB1E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3" y="1554"/>
              <a:ext cx="48" cy="86"/>
            </a:xfrm>
            <a:custGeom>
              <a:avLst/>
              <a:gdLst>
                <a:gd name="T0" fmla="*/ 79 w 96"/>
                <a:gd name="T1" fmla="*/ 90 h 173"/>
                <a:gd name="T2" fmla="*/ 73 w 96"/>
                <a:gd name="T3" fmla="*/ 91 h 173"/>
                <a:gd name="T4" fmla="*/ 68 w 96"/>
                <a:gd name="T5" fmla="*/ 95 h 173"/>
                <a:gd name="T6" fmla="*/ 65 w 96"/>
                <a:gd name="T7" fmla="*/ 99 h 173"/>
                <a:gd name="T8" fmla="*/ 65 w 96"/>
                <a:gd name="T9" fmla="*/ 106 h 173"/>
                <a:gd name="T10" fmla="*/ 65 w 96"/>
                <a:gd name="T11" fmla="*/ 115 h 173"/>
                <a:gd name="T12" fmla="*/ 57 w 96"/>
                <a:gd name="T13" fmla="*/ 111 h 173"/>
                <a:gd name="T14" fmla="*/ 56 w 96"/>
                <a:gd name="T15" fmla="*/ 62 h 173"/>
                <a:gd name="T16" fmla="*/ 73 w 96"/>
                <a:gd name="T17" fmla="*/ 0 h 173"/>
                <a:gd name="T18" fmla="*/ 33 w 96"/>
                <a:gd name="T19" fmla="*/ 16 h 173"/>
                <a:gd name="T20" fmla="*/ 37 w 96"/>
                <a:gd name="T21" fmla="*/ 58 h 173"/>
                <a:gd name="T22" fmla="*/ 14 w 96"/>
                <a:gd name="T23" fmla="*/ 24 h 173"/>
                <a:gd name="T24" fmla="*/ 3 w 96"/>
                <a:gd name="T25" fmla="*/ 33 h 173"/>
                <a:gd name="T26" fmla="*/ 37 w 96"/>
                <a:gd name="T27" fmla="*/ 63 h 173"/>
                <a:gd name="T28" fmla="*/ 42 w 96"/>
                <a:gd name="T29" fmla="*/ 112 h 173"/>
                <a:gd name="T30" fmla="*/ 30 w 96"/>
                <a:gd name="T31" fmla="*/ 118 h 173"/>
                <a:gd name="T32" fmla="*/ 30 w 96"/>
                <a:gd name="T33" fmla="*/ 107 h 173"/>
                <a:gd name="T34" fmla="*/ 29 w 96"/>
                <a:gd name="T35" fmla="*/ 100 h 173"/>
                <a:gd name="T36" fmla="*/ 26 w 96"/>
                <a:gd name="T37" fmla="*/ 96 h 173"/>
                <a:gd name="T38" fmla="*/ 21 w 96"/>
                <a:gd name="T39" fmla="*/ 92 h 173"/>
                <a:gd name="T40" fmla="*/ 15 w 96"/>
                <a:gd name="T41" fmla="*/ 91 h 173"/>
                <a:gd name="T42" fmla="*/ 10 w 96"/>
                <a:gd name="T43" fmla="*/ 92 h 173"/>
                <a:gd name="T44" fmla="*/ 5 w 96"/>
                <a:gd name="T45" fmla="*/ 96 h 173"/>
                <a:gd name="T46" fmla="*/ 2 w 96"/>
                <a:gd name="T47" fmla="*/ 101 h 173"/>
                <a:gd name="T48" fmla="*/ 0 w 96"/>
                <a:gd name="T49" fmla="*/ 108 h 173"/>
                <a:gd name="T50" fmla="*/ 2 w 96"/>
                <a:gd name="T51" fmla="*/ 157 h 173"/>
                <a:gd name="T52" fmla="*/ 3 w 96"/>
                <a:gd name="T53" fmla="*/ 164 h 173"/>
                <a:gd name="T54" fmla="*/ 6 w 96"/>
                <a:gd name="T55" fmla="*/ 168 h 173"/>
                <a:gd name="T56" fmla="*/ 11 w 96"/>
                <a:gd name="T57" fmla="*/ 172 h 173"/>
                <a:gd name="T58" fmla="*/ 17 w 96"/>
                <a:gd name="T59" fmla="*/ 173 h 173"/>
                <a:gd name="T60" fmla="*/ 22 w 96"/>
                <a:gd name="T61" fmla="*/ 172 h 173"/>
                <a:gd name="T62" fmla="*/ 28 w 96"/>
                <a:gd name="T63" fmla="*/ 167 h 173"/>
                <a:gd name="T64" fmla="*/ 30 w 96"/>
                <a:gd name="T65" fmla="*/ 162 h 173"/>
                <a:gd name="T66" fmla="*/ 32 w 96"/>
                <a:gd name="T67" fmla="*/ 156 h 173"/>
                <a:gd name="T68" fmla="*/ 32 w 96"/>
                <a:gd name="T69" fmla="*/ 136 h 173"/>
                <a:gd name="T70" fmla="*/ 65 w 96"/>
                <a:gd name="T71" fmla="*/ 136 h 173"/>
                <a:gd name="T72" fmla="*/ 66 w 96"/>
                <a:gd name="T73" fmla="*/ 156 h 173"/>
                <a:gd name="T74" fmla="*/ 67 w 96"/>
                <a:gd name="T75" fmla="*/ 162 h 173"/>
                <a:gd name="T76" fmla="*/ 71 w 96"/>
                <a:gd name="T77" fmla="*/ 167 h 173"/>
                <a:gd name="T78" fmla="*/ 75 w 96"/>
                <a:gd name="T79" fmla="*/ 171 h 173"/>
                <a:gd name="T80" fmla="*/ 81 w 96"/>
                <a:gd name="T81" fmla="*/ 172 h 173"/>
                <a:gd name="T82" fmla="*/ 87 w 96"/>
                <a:gd name="T83" fmla="*/ 171 h 173"/>
                <a:gd name="T84" fmla="*/ 91 w 96"/>
                <a:gd name="T85" fmla="*/ 166 h 173"/>
                <a:gd name="T86" fmla="*/ 95 w 96"/>
                <a:gd name="T87" fmla="*/ 161 h 173"/>
                <a:gd name="T88" fmla="*/ 96 w 96"/>
                <a:gd name="T89" fmla="*/ 154 h 173"/>
                <a:gd name="T90" fmla="*/ 95 w 96"/>
                <a:gd name="T91" fmla="*/ 106 h 173"/>
                <a:gd name="T92" fmla="*/ 94 w 96"/>
                <a:gd name="T93" fmla="*/ 99 h 173"/>
                <a:gd name="T94" fmla="*/ 90 w 96"/>
                <a:gd name="T95" fmla="*/ 95 h 173"/>
                <a:gd name="T96" fmla="*/ 86 w 96"/>
                <a:gd name="T97" fmla="*/ 91 h 173"/>
                <a:gd name="T98" fmla="*/ 79 w 96"/>
                <a:gd name="T99" fmla="*/ 90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73"/>
                <a:gd name="T152" fmla="*/ 96 w 96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73">
                  <a:moveTo>
                    <a:pt x="79" y="90"/>
                  </a:moveTo>
                  <a:lnTo>
                    <a:pt x="73" y="91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5" y="106"/>
                  </a:lnTo>
                  <a:lnTo>
                    <a:pt x="65" y="115"/>
                  </a:lnTo>
                  <a:lnTo>
                    <a:pt x="57" y="111"/>
                  </a:lnTo>
                  <a:lnTo>
                    <a:pt x="56" y="62"/>
                  </a:lnTo>
                  <a:lnTo>
                    <a:pt x="73" y="0"/>
                  </a:lnTo>
                  <a:lnTo>
                    <a:pt x="33" y="16"/>
                  </a:lnTo>
                  <a:lnTo>
                    <a:pt x="37" y="58"/>
                  </a:lnTo>
                  <a:lnTo>
                    <a:pt x="14" y="24"/>
                  </a:lnTo>
                  <a:lnTo>
                    <a:pt x="3" y="33"/>
                  </a:lnTo>
                  <a:lnTo>
                    <a:pt x="37" y="63"/>
                  </a:lnTo>
                  <a:lnTo>
                    <a:pt x="42" y="112"/>
                  </a:lnTo>
                  <a:lnTo>
                    <a:pt x="30" y="118"/>
                  </a:lnTo>
                  <a:lnTo>
                    <a:pt x="30" y="107"/>
                  </a:lnTo>
                  <a:lnTo>
                    <a:pt x="29" y="100"/>
                  </a:lnTo>
                  <a:lnTo>
                    <a:pt x="26" y="96"/>
                  </a:lnTo>
                  <a:lnTo>
                    <a:pt x="21" y="92"/>
                  </a:lnTo>
                  <a:lnTo>
                    <a:pt x="15" y="91"/>
                  </a:lnTo>
                  <a:lnTo>
                    <a:pt x="10" y="92"/>
                  </a:lnTo>
                  <a:lnTo>
                    <a:pt x="5" y="96"/>
                  </a:lnTo>
                  <a:lnTo>
                    <a:pt x="2" y="101"/>
                  </a:lnTo>
                  <a:lnTo>
                    <a:pt x="0" y="108"/>
                  </a:lnTo>
                  <a:lnTo>
                    <a:pt x="2" y="157"/>
                  </a:lnTo>
                  <a:lnTo>
                    <a:pt x="3" y="164"/>
                  </a:lnTo>
                  <a:lnTo>
                    <a:pt x="6" y="168"/>
                  </a:lnTo>
                  <a:lnTo>
                    <a:pt x="11" y="172"/>
                  </a:lnTo>
                  <a:lnTo>
                    <a:pt x="17" y="173"/>
                  </a:lnTo>
                  <a:lnTo>
                    <a:pt x="22" y="172"/>
                  </a:lnTo>
                  <a:lnTo>
                    <a:pt x="28" y="167"/>
                  </a:lnTo>
                  <a:lnTo>
                    <a:pt x="30" y="162"/>
                  </a:lnTo>
                  <a:lnTo>
                    <a:pt x="32" y="156"/>
                  </a:lnTo>
                  <a:lnTo>
                    <a:pt x="32" y="136"/>
                  </a:lnTo>
                  <a:lnTo>
                    <a:pt x="65" y="136"/>
                  </a:lnTo>
                  <a:lnTo>
                    <a:pt x="66" y="156"/>
                  </a:lnTo>
                  <a:lnTo>
                    <a:pt x="67" y="162"/>
                  </a:lnTo>
                  <a:lnTo>
                    <a:pt x="71" y="167"/>
                  </a:lnTo>
                  <a:lnTo>
                    <a:pt x="75" y="171"/>
                  </a:lnTo>
                  <a:lnTo>
                    <a:pt x="81" y="172"/>
                  </a:lnTo>
                  <a:lnTo>
                    <a:pt x="87" y="171"/>
                  </a:lnTo>
                  <a:lnTo>
                    <a:pt x="91" y="166"/>
                  </a:lnTo>
                  <a:lnTo>
                    <a:pt x="95" y="161"/>
                  </a:lnTo>
                  <a:lnTo>
                    <a:pt x="96" y="154"/>
                  </a:lnTo>
                  <a:lnTo>
                    <a:pt x="95" y="106"/>
                  </a:lnTo>
                  <a:lnTo>
                    <a:pt x="94" y="99"/>
                  </a:lnTo>
                  <a:lnTo>
                    <a:pt x="90" y="95"/>
                  </a:lnTo>
                  <a:lnTo>
                    <a:pt x="86" y="91"/>
                  </a:lnTo>
                  <a:lnTo>
                    <a:pt x="79" y="9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5" name="Freeform 79">
              <a:extLst>
                <a:ext uri="{FF2B5EF4-FFF2-40B4-BE49-F238E27FC236}">
                  <a16:creationId xmlns:a16="http://schemas.microsoft.com/office/drawing/2014/main" id="{001D96F0-0581-4AC1-A303-6E4129EDB1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583"/>
              <a:ext cx="30" cy="53"/>
            </a:xfrm>
            <a:custGeom>
              <a:avLst/>
              <a:gdLst>
                <a:gd name="T0" fmla="*/ 49 w 60"/>
                <a:gd name="T1" fmla="*/ 54 h 106"/>
                <a:gd name="T2" fmla="*/ 46 w 60"/>
                <a:gd name="T3" fmla="*/ 55 h 106"/>
                <a:gd name="T4" fmla="*/ 44 w 60"/>
                <a:gd name="T5" fmla="*/ 57 h 106"/>
                <a:gd name="T6" fmla="*/ 41 w 60"/>
                <a:gd name="T7" fmla="*/ 61 h 106"/>
                <a:gd name="T8" fmla="*/ 40 w 60"/>
                <a:gd name="T9" fmla="*/ 64 h 106"/>
                <a:gd name="T10" fmla="*/ 40 w 60"/>
                <a:gd name="T11" fmla="*/ 70 h 106"/>
                <a:gd name="T12" fmla="*/ 34 w 60"/>
                <a:gd name="T13" fmla="*/ 68 h 106"/>
                <a:gd name="T14" fmla="*/ 35 w 60"/>
                <a:gd name="T15" fmla="*/ 35 h 106"/>
                <a:gd name="T16" fmla="*/ 42 w 60"/>
                <a:gd name="T17" fmla="*/ 0 h 106"/>
                <a:gd name="T18" fmla="*/ 19 w 60"/>
                <a:gd name="T19" fmla="*/ 9 h 106"/>
                <a:gd name="T20" fmla="*/ 22 w 60"/>
                <a:gd name="T21" fmla="*/ 37 h 106"/>
                <a:gd name="T22" fmla="*/ 25 w 60"/>
                <a:gd name="T23" fmla="*/ 68 h 106"/>
                <a:gd name="T24" fmla="*/ 18 w 60"/>
                <a:gd name="T25" fmla="*/ 72 h 106"/>
                <a:gd name="T26" fmla="*/ 18 w 60"/>
                <a:gd name="T27" fmla="*/ 65 h 106"/>
                <a:gd name="T28" fmla="*/ 17 w 60"/>
                <a:gd name="T29" fmla="*/ 61 h 106"/>
                <a:gd name="T30" fmla="*/ 16 w 60"/>
                <a:gd name="T31" fmla="*/ 58 h 106"/>
                <a:gd name="T32" fmla="*/ 12 w 60"/>
                <a:gd name="T33" fmla="*/ 56 h 106"/>
                <a:gd name="T34" fmla="*/ 9 w 60"/>
                <a:gd name="T35" fmla="*/ 55 h 106"/>
                <a:gd name="T36" fmla="*/ 6 w 60"/>
                <a:gd name="T37" fmla="*/ 56 h 106"/>
                <a:gd name="T38" fmla="*/ 2 w 60"/>
                <a:gd name="T39" fmla="*/ 58 h 106"/>
                <a:gd name="T40" fmla="*/ 0 w 60"/>
                <a:gd name="T41" fmla="*/ 61 h 106"/>
                <a:gd name="T42" fmla="*/ 0 w 60"/>
                <a:gd name="T43" fmla="*/ 65 h 106"/>
                <a:gd name="T44" fmla="*/ 0 w 60"/>
                <a:gd name="T45" fmla="*/ 95 h 106"/>
                <a:gd name="T46" fmla="*/ 1 w 60"/>
                <a:gd name="T47" fmla="*/ 100 h 106"/>
                <a:gd name="T48" fmla="*/ 3 w 60"/>
                <a:gd name="T49" fmla="*/ 102 h 106"/>
                <a:gd name="T50" fmla="*/ 6 w 60"/>
                <a:gd name="T51" fmla="*/ 104 h 106"/>
                <a:gd name="T52" fmla="*/ 9 w 60"/>
                <a:gd name="T53" fmla="*/ 106 h 106"/>
                <a:gd name="T54" fmla="*/ 12 w 60"/>
                <a:gd name="T55" fmla="*/ 104 h 106"/>
                <a:gd name="T56" fmla="*/ 16 w 60"/>
                <a:gd name="T57" fmla="*/ 102 h 106"/>
                <a:gd name="T58" fmla="*/ 17 w 60"/>
                <a:gd name="T59" fmla="*/ 100 h 106"/>
                <a:gd name="T60" fmla="*/ 18 w 60"/>
                <a:gd name="T61" fmla="*/ 95 h 106"/>
                <a:gd name="T62" fmla="*/ 18 w 60"/>
                <a:gd name="T63" fmla="*/ 84 h 106"/>
                <a:gd name="T64" fmla="*/ 40 w 60"/>
                <a:gd name="T65" fmla="*/ 83 h 106"/>
                <a:gd name="T66" fmla="*/ 41 w 60"/>
                <a:gd name="T67" fmla="*/ 94 h 106"/>
                <a:gd name="T68" fmla="*/ 42 w 60"/>
                <a:gd name="T69" fmla="*/ 99 h 106"/>
                <a:gd name="T70" fmla="*/ 45 w 60"/>
                <a:gd name="T71" fmla="*/ 101 h 106"/>
                <a:gd name="T72" fmla="*/ 47 w 60"/>
                <a:gd name="T73" fmla="*/ 103 h 106"/>
                <a:gd name="T74" fmla="*/ 50 w 60"/>
                <a:gd name="T75" fmla="*/ 104 h 106"/>
                <a:gd name="T76" fmla="*/ 54 w 60"/>
                <a:gd name="T77" fmla="*/ 103 h 106"/>
                <a:gd name="T78" fmla="*/ 57 w 60"/>
                <a:gd name="T79" fmla="*/ 101 h 106"/>
                <a:gd name="T80" fmla="*/ 59 w 60"/>
                <a:gd name="T81" fmla="*/ 99 h 106"/>
                <a:gd name="T82" fmla="*/ 60 w 60"/>
                <a:gd name="T83" fmla="*/ 94 h 106"/>
                <a:gd name="T84" fmla="*/ 59 w 60"/>
                <a:gd name="T85" fmla="*/ 64 h 106"/>
                <a:gd name="T86" fmla="*/ 57 w 60"/>
                <a:gd name="T87" fmla="*/ 60 h 106"/>
                <a:gd name="T88" fmla="*/ 56 w 60"/>
                <a:gd name="T89" fmla="*/ 57 h 106"/>
                <a:gd name="T90" fmla="*/ 53 w 60"/>
                <a:gd name="T91" fmla="*/ 55 h 106"/>
                <a:gd name="T92" fmla="*/ 49 w 60"/>
                <a:gd name="T93" fmla="*/ 5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106"/>
                <a:gd name="T143" fmla="*/ 60 w 60"/>
                <a:gd name="T144" fmla="*/ 106 h 1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106">
                  <a:moveTo>
                    <a:pt x="49" y="54"/>
                  </a:moveTo>
                  <a:lnTo>
                    <a:pt x="46" y="55"/>
                  </a:lnTo>
                  <a:lnTo>
                    <a:pt x="44" y="57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0" y="70"/>
                  </a:lnTo>
                  <a:lnTo>
                    <a:pt x="34" y="68"/>
                  </a:lnTo>
                  <a:lnTo>
                    <a:pt x="35" y="35"/>
                  </a:lnTo>
                  <a:lnTo>
                    <a:pt x="42" y="0"/>
                  </a:lnTo>
                  <a:lnTo>
                    <a:pt x="19" y="9"/>
                  </a:lnTo>
                  <a:lnTo>
                    <a:pt x="22" y="37"/>
                  </a:lnTo>
                  <a:lnTo>
                    <a:pt x="25" y="68"/>
                  </a:lnTo>
                  <a:lnTo>
                    <a:pt x="18" y="72"/>
                  </a:lnTo>
                  <a:lnTo>
                    <a:pt x="18" y="65"/>
                  </a:lnTo>
                  <a:lnTo>
                    <a:pt x="17" y="61"/>
                  </a:lnTo>
                  <a:lnTo>
                    <a:pt x="16" y="58"/>
                  </a:lnTo>
                  <a:lnTo>
                    <a:pt x="12" y="56"/>
                  </a:lnTo>
                  <a:lnTo>
                    <a:pt x="9" y="55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3" y="102"/>
                  </a:lnTo>
                  <a:lnTo>
                    <a:pt x="6" y="104"/>
                  </a:lnTo>
                  <a:lnTo>
                    <a:pt x="9" y="106"/>
                  </a:lnTo>
                  <a:lnTo>
                    <a:pt x="12" y="104"/>
                  </a:lnTo>
                  <a:lnTo>
                    <a:pt x="16" y="102"/>
                  </a:lnTo>
                  <a:lnTo>
                    <a:pt x="17" y="100"/>
                  </a:lnTo>
                  <a:lnTo>
                    <a:pt x="18" y="95"/>
                  </a:lnTo>
                  <a:lnTo>
                    <a:pt x="18" y="84"/>
                  </a:lnTo>
                  <a:lnTo>
                    <a:pt x="40" y="83"/>
                  </a:lnTo>
                  <a:lnTo>
                    <a:pt x="41" y="94"/>
                  </a:lnTo>
                  <a:lnTo>
                    <a:pt x="42" y="99"/>
                  </a:lnTo>
                  <a:lnTo>
                    <a:pt x="45" y="101"/>
                  </a:lnTo>
                  <a:lnTo>
                    <a:pt x="47" y="103"/>
                  </a:lnTo>
                  <a:lnTo>
                    <a:pt x="50" y="104"/>
                  </a:lnTo>
                  <a:lnTo>
                    <a:pt x="54" y="103"/>
                  </a:lnTo>
                  <a:lnTo>
                    <a:pt x="57" y="101"/>
                  </a:lnTo>
                  <a:lnTo>
                    <a:pt x="59" y="99"/>
                  </a:lnTo>
                  <a:lnTo>
                    <a:pt x="60" y="94"/>
                  </a:lnTo>
                  <a:lnTo>
                    <a:pt x="59" y="64"/>
                  </a:lnTo>
                  <a:lnTo>
                    <a:pt x="57" y="60"/>
                  </a:lnTo>
                  <a:lnTo>
                    <a:pt x="56" y="57"/>
                  </a:lnTo>
                  <a:lnTo>
                    <a:pt x="53" y="55"/>
                  </a:lnTo>
                  <a:lnTo>
                    <a:pt x="49" y="5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6" name="Freeform 80">
              <a:extLst>
                <a:ext uri="{FF2B5EF4-FFF2-40B4-BE49-F238E27FC236}">
                  <a16:creationId xmlns:a16="http://schemas.microsoft.com/office/drawing/2014/main" id="{FBCD5266-502D-4758-82C5-E057BE9922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2" y="1561"/>
              <a:ext cx="48" cy="85"/>
            </a:xfrm>
            <a:custGeom>
              <a:avLst/>
              <a:gdLst>
                <a:gd name="T0" fmla="*/ 80 w 96"/>
                <a:gd name="T1" fmla="*/ 86 h 169"/>
                <a:gd name="T2" fmla="*/ 74 w 96"/>
                <a:gd name="T3" fmla="*/ 87 h 169"/>
                <a:gd name="T4" fmla="*/ 70 w 96"/>
                <a:gd name="T5" fmla="*/ 91 h 169"/>
                <a:gd name="T6" fmla="*/ 66 w 96"/>
                <a:gd name="T7" fmla="*/ 95 h 169"/>
                <a:gd name="T8" fmla="*/ 65 w 96"/>
                <a:gd name="T9" fmla="*/ 102 h 169"/>
                <a:gd name="T10" fmla="*/ 65 w 96"/>
                <a:gd name="T11" fmla="*/ 113 h 169"/>
                <a:gd name="T12" fmla="*/ 53 w 96"/>
                <a:gd name="T13" fmla="*/ 107 h 169"/>
                <a:gd name="T14" fmla="*/ 57 w 96"/>
                <a:gd name="T15" fmla="*/ 59 h 169"/>
                <a:gd name="T16" fmla="*/ 90 w 96"/>
                <a:gd name="T17" fmla="*/ 28 h 169"/>
                <a:gd name="T18" fmla="*/ 79 w 96"/>
                <a:gd name="T19" fmla="*/ 19 h 169"/>
                <a:gd name="T20" fmla="*/ 57 w 96"/>
                <a:gd name="T21" fmla="*/ 54 h 169"/>
                <a:gd name="T22" fmla="*/ 59 w 96"/>
                <a:gd name="T23" fmla="*/ 11 h 169"/>
                <a:gd name="T24" fmla="*/ 21 w 96"/>
                <a:gd name="T25" fmla="*/ 0 h 169"/>
                <a:gd name="T26" fmla="*/ 37 w 96"/>
                <a:gd name="T27" fmla="*/ 61 h 169"/>
                <a:gd name="T28" fmla="*/ 39 w 96"/>
                <a:gd name="T29" fmla="*/ 108 h 169"/>
                <a:gd name="T30" fmla="*/ 32 w 96"/>
                <a:gd name="T31" fmla="*/ 112 h 169"/>
                <a:gd name="T32" fmla="*/ 32 w 96"/>
                <a:gd name="T33" fmla="*/ 104 h 169"/>
                <a:gd name="T34" fmla="*/ 29 w 96"/>
                <a:gd name="T35" fmla="*/ 97 h 169"/>
                <a:gd name="T36" fmla="*/ 26 w 96"/>
                <a:gd name="T37" fmla="*/ 92 h 169"/>
                <a:gd name="T38" fmla="*/ 21 w 96"/>
                <a:gd name="T39" fmla="*/ 89 h 169"/>
                <a:gd name="T40" fmla="*/ 15 w 96"/>
                <a:gd name="T41" fmla="*/ 87 h 169"/>
                <a:gd name="T42" fmla="*/ 10 w 96"/>
                <a:gd name="T43" fmla="*/ 89 h 169"/>
                <a:gd name="T44" fmla="*/ 5 w 96"/>
                <a:gd name="T45" fmla="*/ 92 h 169"/>
                <a:gd name="T46" fmla="*/ 2 w 96"/>
                <a:gd name="T47" fmla="*/ 98 h 169"/>
                <a:gd name="T48" fmla="*/ 0 w 96"/>
                <a:gd name="T49" fmla="*/ 105 h 169"/>
                <a:gd name="T50" fmla="*/ 2 w 96"/>
                <a:gd name="T51" fmla="*/ 153 h 169"/>
                <a:gd name="T52" fmla="*/ 4 w 96"/>
                <a:gd name="T53" fmla="*/ 160 h 169"/>
                <a:gd name="T54" fmla="*/ 7 w 96"/>
                <a:gd name="T55" fmla="*/ 165 h 169"/>
                <a:gd name="T56" fmla="*/ 12 w 96"/>
                <a:gd name="T57" fmla="*/ 168 h 169"/>
                <a:gd name="T58" fmla="*/ 18 w 96"/>
                <a:gd name="T59" fmla="*/ 169 h 169"/>
                <a:gd name="T60" fmla="*/ 24 w 96"/>
                <a:gd name="T61" fmla="*/ 168 h 169"/>
                <a:gd name="T62" fmla="*/ 28 w 96"/>
                <a:gd name="T63" fmla="*/ 163 h 169"/>
                <a:gd name="T64" fmla="*/ 32 w 96"/>
                <a:gd name="T65" fmla="*/ 159 h 169"/>
                <a:gd name="T66" fmla="*/ 33 w 96"/>
                <a:gd name="T67" fmla="*/ 152 h 169"/>
                <a:gd name="T68" fmla="*/ 32 w 96"/>
                <a:gd name="T69" fmla="*/ 132 h 169"/>
                <a:gd name="T70" fmla="*/ 66 w 96"/>
                <a:gd name="T71" fmla="*/ 132 h 169"/>
                <a:gd name="T72" fmla="*/ 66 w 96"/>
                <a:gd name="T73" fmla="*/ 152 h 169"/>
                <a:gd name="T74" fmla="*/ 67 w 96"/>
                <a:gd name="T75" fmla="*/ 159 h 169"/>
                <a:gd name="T76" fmla="*/ 71 w 96"/>
                <a:gd name="T77" fmla="*/ 163 h 169"/>
                <a:gd name="T78" fmla="*/ 75 w 96"/>
                <a:gd name="T79" fmla="*/ 167 h 169"/>
                <a:gd name="T80" fmla="*/ 81 w 96"/>
                <a:gd name="T81" fmla="*/ 168 h 169"/>
                <a:gd name="T82" fmla="*/ 87 w 96"/>
                <a:gd name="T83" fmla="*/ 167 h 169"/>
                <a:gd name="T84" fmla="*/ 93 w 96"/>
                <a:gd name="T85" fmla="*/ 162 h 169"/>
                <a:gd name="T86" fmla="*/ 95 w 96"/>
                <a:gd name="T87" fmla="*/ 158 h 169"/>
                <a:gd name="T88" fmla="*/ 96 w 96"/>
                <a:gd name="T89" fmla="*/ 151 h 169"/>
                <a:gd name="T90" fmla="*/ 95 w 96"/>
                <a:gd name="T91" fmla="*/ 102 h 169"/>
                <a:gd name="T92" fmla="*/ 94 w 96"/>
                <a:gd name="T93" fmla="*/ 95 h 169"/>
                <a:gd name="T94" fmla="*/ 90 w 96"/>
                <a:gd name="T95" fmla="*/ 91 h 169"/>
                <a:gd name="T96" fmla="*/ 86 w 96"/>
                <a:gd name="T97" fmla="*/ 87 h 169"/>
                <a:gd name="T98" fmla="*/ 80 w 96"/>
                <a:gd name="T99" fmla="*/ 86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69"/>
                <a:gd name="T152" fmla="*/ 96 w 96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69">
                  <a:moveTo>
                    <a:pt x="80" y="86"/>
                  </a:moveTo>
                  <a:lnTo>
                    <a:pt x="74" y="87"/>
                  </a:lnTo>
                  <a:lnTo>
                    <a:pt x="70" y="91"/>
                  </a:lnTo>
                  <a:lnTo>
                    <a:pt x="66" y="95"/>
                  </a:lnTo>
                  <a:lnTo>
                    <a:pt x="65" y="102"/>
                  </a:lnTo>
                  <a:lnTo>
                    <a:pt x="65" y="113"/>
                  </a:lnTo>
                  <a:lnTo>
                    <a:pt x="53" y="107"/>
                  </a:lnTo>
                  <a:lnTo>
                    <a:pt x="57" y="59"/>
                  </a:lnTo>
                  <a:lnTo>
                    <a:pt x="90" y="28"/>
                  </a:lnTo>
                  <a:lnTo>
                    <a:pt x="79" y="19"/>
                  </a:lnTo>
                  <a:lnTo>
                    <a:pt x="57" y="54"/>
                  </a:lnTo>
                  <a:lnTo>
                    <a:pt x="59" y="11"/>
                  </a:lnTo>
                  <a:lnTo>
                    <a:pt x="21" y="0"/>
                  </a:lnTo>
                  <a:lnTo>
                    <a:pt x="37" y="61"/>
                  </a:lnTo>
                  <a:lnTo>
                    <a:pt x="39" y="108"/>
                  </a:lnTo>
                  <a:lnTo>
                    <a:pt x="32" y="112"/>
                  </a:lnTo>
                  <a:lnTo>
                    <a:pt x="32" y="104"/>
                  </a:lnTo>
                  <a:lnTo>
                    <a:pt x="29" y="97"/>
                  </a:lnTo>
                  <a:lnTo>
                    <a:pt x="26" y="92"/>
                  </a:lnTo>
                  <a:lnTo>
                    <a:pt x="21" y="89"/>
                  </a:lnTo>
                  <a:lnTo>
                    <a:pt x="15" y="87"/>
                  </a:lnTo>
                  <a:lnTo>
                    <a:pt x="10" y="89"/>
                  </a:lnTo>
                  <a:lnTo>
                    <a:pt x="5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2" y="153"/>
                  </a:lnTo>
                  <a:lnTo>
                    <a:pt x="4" y="160"/>
                  </a:lnTo>
                  <a:lnTo>
                    <a:pt x="7" y="165"/>
                  </a:lnTo>
                  <a:lnTo>
                    <a:pt x="12" y="168"/>
                  </a:lnTo>
                  <a:lnTo>
                    <a:pt x="18" y="169"/>
                  </a:lnTo>
                  <a:lnTo>
                    <a:pt x="24" y="168"/>
                  </a:lnTo>
                  <a:lnTo>
                    <a:pt x="28" y="163"/>
                  </a:lnTo>
                  <a:lnTo>
                    <a:pt x="32" y="159"/>
                  </a:lnTo>
                  <a:lnTo>
                    <a:pt x="33" y="152"/>
                  </a:lnTo>
                  <a:lnTo>
                    <a:pt x="32" y="132"/>
                  </a:lnTo>
                  <a:lnTo>
                    <a:pt x="66" y="132"/>
                  </a:lnTo>
                  <a:lnTo>
                    <a:pt x="66" y="152"/>
                  </a:lnTo>
                  <a:lnTo>
                    <a:pt x="67" y="159"/>
                  </a:lnTo>
                  <a:lnTo>
                    <a:pt x="71" y="163"/>
                  </a:lnTo>
                  <a:lnTo>
                    <a:pt x="75" y="167"/>
                  </a:lnTo>
                  <a:lnTo>
                    <a:pt x="81" y="168"/>
                  </a:lnTo>
                  <a:lnTo>
                    <a:pt x="87" y="167"/>
                  </a:lnTo>
                  <a:lnTo>
                    <a:pt x="93" y="162"/>
                  </a:lnTo>
                  <a:lnTo>
                    <a:pt x="95" y="158"/>
                  </a:lnTo>
                  <a:lnTo>
                    <a:pt x="96" y="151"/>
                  </a:lnTo>
                  <a:lnTo>
                    <a:pt x="95" y="102"/>
                  </a:lnTo>
                  <a:lnTo>
                    <a:pt x="94" y="95"/>
                  </a:lnTo>
                  <a:lnTo>
                    <a:pt x="90" y="91"/>
                  </a:lnTo>
                  <a:lnTo>
                    <a:pt x="86" y="87"/>
                  </a:lnTo>
                  <a:lnTo>
                    <a:pt x="80" y="8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7" name="Freeform 81">
              <a:extLst>
                <a:ext uri="{FF2B5EF4-FFF2-40B4-BE49-F238E27FC236}">
                  <a16:creationId xmlns:a16="http://schemas.microsoft.com/office/drawing/2014/main" id="{D8E47A9A-2019-460E-85F8-F342FBB5DF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76" y="1477"/>
              <a:ext cx="196" cy="37"/>
            </a:xfrm>
            <a:custGeom>
              <a:avLst/>
              <a:gdLst>
                <a:gd name="T0" fmla="*/ 393 w 393"/>
                <a:gd name="T1" fmla="*/ 12 h 73"/>
                <a:gd name="T2" fmla="*/ 393 w 393"/>
                <a:gd name="T3" fmla="*/ 0 h 73"/>
                <a:gd name="T4" fmla="*/ 0 w 393"/>
                <a:gd name="T5" fmla="*/ 38 h 73"/>
                <a:gd name="T6" fmla="*/ 4 w 393"/>
                <a:gd name="T7" fmla="*/ 47 h 73"/>
                <a:gd name="T8" fmla="*/ 6 w 393"/>
                <a:gd name="T9" fmla="*/ 56 h 73"/>
                <a:gd name="T10" fmla="*/ 8 w 393"/>
                <a:gd name="T11" fmla="*/ 64 h 73"/>
                <a:gd name="T12" fmla="*/ 11 w 393"/>
                <a:gd name="T13" fmla="*/ 73 h 73"/>
                <a:gd name="T14" fmla="*/ 49 w 393"/>
                <a:gd name="T15" fmla="*/ 68 h 73"/>
                <a:gd name="T16" fmla="*/ 87 w 393"/>
                <a:gd name="T17" fmla="*/ 62 h 73"/>
                <a:gd name="T18" fmla="*/ 122 w 393"/>
                <a:gd name="T19" fmla="*/ 56 h 73"/>
                <a:gd name="T20" fmla="*/ 158 w 393"/>
                <a:gd name="T21" fmla="*/ 50 h 73"/>
                <a:gd name="T22" fmla="*/ 191 w 393"/>
                <a:gd name="T23" fmla="*/ 46 h 73"/>
                <a:gd name="T24" fmla="*/ 223 w 393"/>
                <a:gd name="T25" fmla="*/ 40 h 73"/>
                <a:gd name="T26" fmla="*/ 252 w 393"/>
                <a:gd name="T27" fmla="*/ 35 h 73"/>
                <a:gd name="T28" fmla="*/ 280 w 393"/>
                <a:gd name="T29" fmla="*/ 31 h 73"/>
                <a:gd name="T30" fmla="*/ 304 w 393"/>
                <a:gd name="T31" fmla="*/ 27 h 73"/>
                <a:gd name="T32" fmla="*/ 326 w 393"/>
                <a:gd name="T33" fmla="*/ 24 h 73"/>
                <a:gd name="T34" fmla="*/ 346 w 393"/>
                <a:gd name="T35" fmla="*/ 20 h 73"/>
                <a:gd name="T36" fmla="*/ 362 w 393"/>
                <a:gd name="T37" fmla="*/ 17 h 73"/>
                <a:gd name="T38" fmla="*/ 376 w 393"/>
                <a:gd name="T39" fmla="*/ 16 h 73"/>
                <a:gd name="T40" fmla="*/ 385 w 393"/>
                <a:gd name="T41" fmla="*/ 14 h 73"/>
                <a:gd name="T42" fmla="*/ 391 w 393"/>
                <a:gd name="T43" fmla="*/ 12 h 73"/>
                <a:gd name="T44" fmla="*/ 393 w 393"/>
                <a:gd name="T45" fmla="*/ 12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3"/>
                <a:gd name="T70" fmla="*/ 0 h 73"/>
                <a:gd name="T71" fmla="*/ 393 w 393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3" h="73">
                  <a:moveTo>
                    <a:pt x="393" y="12"/>
                  </a:moveTo>
                  <a:lnTo>
                    <a:pt x="393" y="0"/>
                  </a:lnTo>
                  <a:lnTo>
                    <a:pt x="0" y="38"/>
                  </a:lnTo>
                  <a:lnTo>
                    <a:pt x="4" y="47"/>
                  </a:lnTo>
                  <a:lnTo>
                    <a:pt x="6" y="56"/>
                  </a:lnTo>
                  <a:lnTo>
                    <a:pt x="8" y="64"/>
                  </a:lnTo>
                  <a:lnTo>
                    <a:pt x="11" y="73"/>
                  </a:lnTo>
                  <a:lnTo>
                    <a:pt x="49" y="68"/>
                  </a:lnTo>
                  <a:lnTo>
                    <a:pt x="87" y="62"/>
                  </a:lnTo>
                  <a:lnTo>
                    <a:pt x="122" y="56"/>
                  </a:lnTo>
                  <a:lnTo>
                    <a:pt x="158" y="50"/>
                  </a:lnTo>
                  <a:lnTo>
                    <a:pt x="191" y="46"/>
                  </a:lnTo>
                  <a:lnTo>
                    <a:pt x="223" y="40"/>
                  </a:lnTo>
                  <a:lnTo>
                    <a:pt x="252" y="35"/>
                  </a:lnTo>
                  <a:lnTo>
                    <a:pt x="280" y="31"/>
                  </a:lnTo>
                  <a:lnTo>
                    <a:pt x="304" y="27"/>
                  </a:lnTo>
                  <a:lnTo>
                    <a:pt x="326" y="24"/>
                  </a:lnTo>
                  <a:lnTo>
                    <a:pt x="346" y="20"/>
                  </a:lnTo>
                  <a:lnTo>
                    <a:pt x="362" y="17"/>
                  </a:lnTo>
                  <a:lnTo>
                    <a:pt x="376" y="16"/>
                  </a:lnTo>
                  <a:lnTo>
                    <a:pt x="385" y="14"/>
                  </a:lnTo>
                  <a:lnTo>
                    <a:pt x="391" y="12"/>
                  </a:lnTo>
                  <a:lnTo>
                    <a:pt x="393" y="1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8" name="Freeform 82">
              <a:extLst>
                <a:ext uri="{FF2B5EF4-FFF2-40B4-BE49-F238E27FC236}">
                  <a16:creationId xmlns:a16="http://schemas.microsoft.com/office/drawing/2014/main" id="{F867BE24-BE56-4950-83DD-89122C3143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22" y="1507"/>
              <a:ext cx="191" cy="25"/>
            </a:xfrm>
            <a:custGeom>
              <a:avLst/>
              <a:gdLst>
                <a:gd name="T0" fmla="*/ 0 w 382"/>
                <a:gd name="T1" fmla="*/ 0 h 49"/>
                <a:gd name="T2" fmla="*/ 0 w 382"/>
                <a:gd name="T3" fmla="*/ 13 h 49"/>
                <a:gd name="T4" fmla="*/ 2 w 382"/>
                <a:gd name="T5" fmla="*/ 13 h 49"/>
                <a:gd name="T6" fmla="*/ 7 w 382"/>
                <a:gd name="T7" fmla="*/ 15 h 49"/>
                <a:gd name="T8" fmla="*/ 16 w 382"/>
                <a:gd name="T9" fmla="*/ 15 h 49"/>
                <a:gd name="T10" fmla="*/ 29 w 382"/>
                <a:gd name="T11" fmla="*/ 17 h 49"/>
                <a:gd name="T12" fmla="*/ 44 w 382"/>
                <a:gd name="T13" fmla="*/ 18 h 49"/>
                <a:gd name="T14" fmla="*/ 62 w 382"/>
                <a:gd name="T15" fmla="*/ 20 h 49"/>
                <a:gd name="T16" fmla="*/ 83 w 382"/>
                <a:gd name="T17" fmla="*/ 21 h 49"/>
                <a:gd name="T18" fmla="*/ 107 w 382"/>
                <a:gd name="T19" fmla="*/ 24 h 49"/>
                <a:gd name="T20" fmla="*/ 134 w 382"/>
                <a:gd name="T21" fmla="*/ 27 h 49"/>
                <a:gd name="T22" fmla="*/ 162 w 382"/>
                <a:gd name="T23" fmla="*/ 30 h 49"/>
                <a:gd name="T24" fmla="*/ 193 w 382"/>
                <a:gd name="T25" fmla="*/ 33 h 49"/>
                <a:gd name="T26" fmla="*/ 227 w 382"/>
                <a:gd name="T27" fmla="*/ 35 h 49"/>
                <a:gd name="T28" fmla="*/ 261 w 382"/>
                <a:gd name="T29" fmla="*/ 39 h 49"/>
                <a:gd name="T30" fmla="*/ 298 w 382"/>
                <a:gd name="T31" fmla="*/ 42 h 49"/>
                <a:gd name="T32" fmla="*/ 336 w 382"/>
                <a:gd name="T33" fmla="*/ 46 h 49"/>
                <a:gd name="T34" fmla="*/ 377 w 382"/>
                <a:gd name="T35" fmla="*/ 49 h 49"/>
                <a:gd name="T36" fmla="*/ 378 w 382"/>
                <a:gd name="T37" fmla="*/ 42 h 49"/>
                <a:gd name="T38" fmla="*/ 380 w 382"/>
                <a:gd name="T39" fmla="*/ 35 h 49"/>
                <a:gd name="T40" fmla="*/ 381 w 382"/>
                <a:gd name="T41" fmla="*/ 28 h 49"/>
                <a:gd name="T42" fmla="*/ 382 w 382"/>
                <a:gd name="T43" fmla="*/ 21 h 49"/>
                <a:gd name="T44" fmla="*/ 0 w 382"/>
                <a:gd name="T45" fmla="*/ 0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2"/>
                <a:gd name="T70" fmla="*/ 0 h 49"/>
                <a:gd name="T71" fmla="*/ 382 w 382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2" h="49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6" y="15"/>
                  </a:lnTo>
                  <a:lnTo>
                    <a:pt x="29" y="17"/>
                  </a:lnTo>
                  <a:lnTo>
                    <a:pt x="44" y="18"/>
                  </a:lnTo>
                  <a:lnTo>
                    <a:pt x="62" y="20"/>
                  </a:lnTo>
                  <a:lnTo>
                    <a:pt x="83" y="21"/>
                  </a:lnTo>
                  <a:lnTo>
                    <a:pt x="107" y="24"/>
                  </a:lnTo>
                  <a:lnTo>
                    <a:pt x="134" y="27"/>
                  </a:lnTo>
                  <a:lnTo>
                    <a:pt x="162" y="30"/>
                  </a:lnTo>
                  <a:lnTo>
                    <a:pt x="193" y="33"/>
                  </a:lnTo>
                  <a:lnTo>
                    <a:pt x="227" y="35"/>
                  </a:lnTo>
                  <a:lnTo>
                    <a:pt x="261" y="39"/>
                  </a:lnTo>
                  <a:lnTo>
                    <a:pt x="298" y="42"/>
                  </a:lnTo>
                  <a:lnTo>
                    <a:pt x="336" y="46"/>
                  </a:lnTo>
                  <a:lnTo>
                    <a:pt x="377" y="49"/>
                  </a:lnTo>
                  <a:lnTo>
                    <a:pt x="378" y="42"/>
                  </a:lnTo>
                  <a:lnTo>
                    <a:pt x="380" y="35"/>
                  </a:lnTo>
                  <a:lnTo>
                    <a:pt x="381" y="28"/>
                  </a:lnTo>
                  <a:lnTo>
                    <a:pt x="38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9" name="Freeform 83">
              <a:extLst>
                <a:ext uri="{FF2B5EF4-FFF2-40B4-BE49-F238E27FC236}">
                  <a16:creationId xmlns:a16="http://schemas.microsoft.com/office/drawing/2014/main" id="{64612849-9DE3-4652-9552-4B6F190E4D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185"/>
              <a:ext cx="19" cy="82"/>
            </a:xfrm>
            <a:custGeom>
              <a:avLst/>
              <a:gdLst>
                <a:gd name="T0" fmla="*/ 37 w 37"/>
                <a:gd name="T1" fmla="*/ 163 h 163"/>
                <a:gd name="T2" fmla="*/ 33 w 37"/>
                <a:gd name="T3" fmla="*/ 105 h 163"/>
                <a:gd name="T4" fmla="*/ 30 w 37"/>
                <a:gd name="T5" fmla="*/ 55 h 163"/>
                <a:gd name="T6" fmla="*/ 28 w 37"/>
                <a:gd name="T7" fmla="*/ 22 h 163"/>
                <a:gd name="T8" fmla="*/ 26 w 37"/>
                <a:gd name="T9" fmla="*/ 7 h 163"/>
                <a:gd name="T10" fmla="*/ 22 w 37"/>
                <a:gd name="T11" fmla="*/ 1 h 163"/>
                <a:gd name="T12" fmla="*/ 14 w 37"/>
                <a:gd name="T13" fmla="*/ 0 h 163"/>
                <a:gd name="T14" fmla="*/ 8 w 37"/>
                <a:gd name="T15" fmla="*/ 2 h 163"/>
                <a:gd name="T16" fmla="*/ 5 w 37"/>
                <a:gd name="T17" fmla="*/ 3 h 163"/>
                <a:gd name="T18" fmla="*/ 0 w 37"/>
                <a:gd name="T19" fmla="*/ 163 h 163"/>
                <a:gd name="T20" fmla="*/ 7 w 37"/>
                <a:gd name="T21" fmla="*/ 163 h 163"/>
                <a:gd name="T22" fmla="*/ 15 w 37"/>
                <a:gd name="T23" fmla="*/ 163 h 163"/>
                <a:gd name="T24" fmla="*/ 22 w 37"/>
                <a:gd name="T25" fmla="*/ 163 h 163"/>
                <a:gd name="T26" fmla="*/ 29 w 37"/>
                <a:gd name="T27" fmla="*/ 163 h 163"/>
                <a:gd name="T28" fmla="*/ 31 w 37"/>
                <a:gd name="T29" fmla="*/ 163 h 163"/>
                <a:gd name="T30" fmla="*/ 32 w 37"/>
                <a:gd name="T31" fmla="*/ 163 h 163"/>
                <a:gd name="T32" fmla="*/ 34 w 37"/>
                <a:gd name="T33" fmla="*/ 163 h 163"/>
                <a:gd name="T34" fmla="*/ 37 w 37"/>
                <a:gd name="T35" fmla="*/ 163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163"/>
                <a:gd name="T56" fmla="*/ 37 w 37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163">
                  <a:moveTo>
                    <a:pt x="37" y="163"/>
                  </a:moveTo>
                  <a:lnTo>
                    <a:pt x="33" y="105"/>
                  </a:lnTo>
                  <a:lnTo>
                    <a:pt x="30" y="55"/>
                  </a:lnTo>
                  <a:lnTo>
                    <a:pt x="28" y="22"/>
                  </a:lnTo>
                  <a:lnTo>
                    <a:pt x="26" y="7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0" y="163"/>
                  </a:lnTo>
                  <a:lnTo>
                    <a:pt x="7" y="163"/>
                  </a:lnTo>
                  <a:lnTo>
                    <a:pt x="15" y="163"/>
                  </a:lnTo>
                  <a:lnTo>
                    <a:pt x="22" y="163"/>
                  </a:lnTo>
                  <a:lnTo>
                    <a:pt x="29" y="163"/>
                  </a:lnTo>
                  <a:lnTo>
                    <a:pt x="31" y="163"/>
                  </a:lnTo>
                  <a:lnTo>
                    <a:pt x="32" y="163"/>
                  </a:lnTo>
                  <a:lnTo>
                    <a:pt x="34" y="163"/>
                  </a:lnTo>
                  <a:lnTo>
                    <a:pt x="37" y="16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30" name="Freeform 84">
              <a:extLst>
                <a:ext uri="{FF2B5EF4-FFF2-40B4-BE49-F238E27FC236}">
                  <a16:creationId xmlns:a16="http://schemas.microsoft.com/office/drawing/2014/main" id="{32E784FA-17F3-4B81-A05D-6170AEEB03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0" y="1267"/>
              <a:ext cx="771" cy="338"/>
            </a:xfrm>
            <a:custGeom>
              <a:avLst/>
              <a:gdLst>
                <a:gd name="T0" fmla="*/ 666 w 1541"/>
                <a:gd name="T1" fmla="*/ 650 h 678"/>
                <a:gd name="T2" fmla="*/ 713 w 1541"/>
                <a:gd name="T3" fmla="*/ 671 h 678"/>
                <a:gd name="T4" fmla="*/ 771 w 1541"/>
                <a:gd name="T5" fmla="*/ 678 h 678"/>
                <a:gd name="T6" fmla="*/ 820 w 1541"/>
                <a:gd name="T7" fmla="*/ 668 h 678"/>
                <a:gd name="T8" fmla="*/ 866 w 1541"/>
                <a:gd name="T9" fmla="*/ 650 h 678"/>
                <a:gd name="T10" fmla="*/ 909 w 1541"/>
                <a:gd name="T11" fmla="*/ 625 h 678"/>
                <a:gd name="T12" fmla="*/ 976 w 1541"/>
                <a:gd name="T13" fmla="*/ 598 h 678"/>
                <a:gd name="T14" fmla="*/ 1055 w 1541"/>
                <a:gd name="T15" fmla="*/ 575 h 678"/>
                <a:gd name="T16" fmla="*/ 1132 w 1541"/>
                <a:gd name="T17" fmla="*/ 558 h 678"/>
                <a:gd name="T18" fmla="*/ 1188 w 1541"/>
                <a:gd name="T19" fmla="*/ 546 h 678"/>
                <a:gd name="T20" fmla="*/ 1211 w 1541"/>
                <a:gd name="T21" fmla="*/ 543 h 678"/>
                <a:gd name="T22" fmla="*/ 1243 w 1541"/>
                <a:gd name="T23" fmla="*/ 538 h 678"/>
                <a:gd name="T24" fmla="*/ 1293 w 1541"/>
                <a:gd name="T25" fmla="*/ 531 h 678"/>
                <a:gd name="T26" fmla="*/ 1358 w 1541"/>
                <a:gd name="T27" fmla="*/ 522 h 678"/>
                <a:gd name="T28" fmla="*/ 1431 w 1541"/>
                <a:gd name="T29" fmla="*/ 511 h 678"/>
                <a:gd name="T30" fmla="*/ 1513 w 1541"/>
                <a:gd name="T31" fmla="*/ 499 h 678"/>
                <a:gd name="T32" fmla="*/ 1536 w 1541"/>
                <a:gd name="T33" fmla="*/ 477 h 678"/>
                <a:gd name="T34" fmla="*/ 933 w 1541"/>
                <a:gd name="T35" fmla="*/ 522 h 678"/>
                <a:gd name="T36" fmla="*/ 913 w 1541"/>
                <a:gd name="T37" fmla="*/ 422 h 678"/>
                <a:gd name="T38" fmla="*/ 1226 w 1541"/>
                <a:gd name="T39" fmla="*/ 334 h 678"/>
                <a:gd name="T40" fmla="*/ 859 w 1541"/>
                <a:gd name="T41" fmla="*/ 354 h 678"/>
                <a:gd name="T42" fmla="*/ 821 w 1541"/>
                <a:gd name="T43" fmla="*/ 334 h 678"/>
                <a:gd name="T44" fmla="*/ 801 w 1541"/>
                <a:gd name="T45" fmla="*/ 329 h 678"/>
                <a:gd name="T46" fmla="*/ 789 w 1541"/>
                <a:gd name="T47" fmla="*/ 111 h 678"/>
                <a:gd name="T48" fmla="*/ 778 w 1541"/>
                <a:gd name="T49" fmla="*/ 0 h 678"/>
                <a:gd name="T50" fmla="*/ 768 w 1541"/>
                <a:gd name="T51" fmla="*/ 0 h 678"/>
                <a:gd name="T52" fmla="*/ 746 w 1541"/>
                <a:gd name="T53" fmla="*/ 0 h 678"/>
                <a:gd name="T54" fmla="*/ 701 w 1541"/>
                <a:gd name="T55" fmla="*/ 344 h 678"/>
                <a:gd name="T56" fmla="*/ 664 w 1541"/>
                <a:gd name="T57" fmla="*/ 368 h 678"/>
                <a:gd name="T58" fmla="*/ 650 w 1541"/>
                <a:gd name="T59" fmla="*/ 379 h 678"/>
                <a:gd name="T60" fmla="*/ 625 w 1541"/>
                <a:gd name="T61" fmla="*/ 418 h 678"/>
                <a:gd name="T62" fmla="*/ 607 w 1541"/>
                <a:gd name="T63" fmla="*/ 523 h 678"/>
                <a:gd name="T64" fmla="*/ 4 w 1541"/>
                <a:gd name="T65" fmla="*/ 509 h 678"/>
                <a:gd name="T66" fmla="*/ 0 w 1541"/>
                <a:gd name="T67" fmla="*/ 530 h 678"/>
                <a:gd name="T68" fmla="*/ 106 w 1541"/>
                <a:gd name="T69" fmla="*/ 539 h 678"/>
                <a:gd name="T70" fmla="*/ 206 w 1541"/>
                <a:gd name="T71" fmla="*/ 547 h 678"/>
                <a:gd name="T72" fmla="*/ 293 w 1541"/>
                <a:gd name="T73" fmla="*/ 555 h 678"/>
                <a:gd name="T74" fmla="*/ 362 w 1541"/>
                <a:gd name="T75" fmla="*/ 561 h 678"/>
                <a:gd name="T76" fmla="*/ 407 w 1541"/>
                <a:gd name="T77" fmla="*/ 566 h 678"/>
                <a:gd name="T78" fmla="*/ 445 w 1541"/>
                <a:gd name="T79" fmla="*/ 572 h 678"/>
                <a:gd name="T80" fmla="*/ 495 w 1541"/>
                <a:gd name="T81" fmla="*/ 582 h 678"/>
                <a:gd name="T82" fmla="*/ 544 w 1541"/>
                <a:gd name="T83" fmla="*/ 595 h 678"/>
                <a:gd name="T84" fmla="*/ 590 w 1541"/>
                <a:gd name="T85" fmla="*/ 610 h 678"/>
                <a:gd name="T86" fmla="*/ 628 w 1541"/>
                <a:gd name="T87" fmla="*/ 626 h 6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41"/>
                <a:gd name="T133" fmla="*/ 0 h 678"/>
                <a:gd name="T134" fmla="*/ 1541 w 1541"/>
                <a:gd name="T135" fmla="*/ 678 h 6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41" h="678">
                  <a:moveTo>
                    <a:pt x="646" y="636"/>
                  </a:moveTo>
                  <a:lnTo>
                    <a:pt x="655" y="643"/>
                  </a:lnTo>
                  <a:lnTo>
                    <a:pt x="666" y="650"/>
                  </a:lnTo>
                  <a:lnTo>
                    <a:pt x="680" y="658"/>
                  </a:lnTo>
                  <a:lnTo>
                    <a:pt x="695" y="665"/>
                  </a:lnTo>
                  <a:lnTo>
                    <a:pt x="713" y="671"/>
                  </a:lnTo>
                  <a:lnTo>
                    <a:pt x="731" y="675"/>
                  </a:lnTo>
                  <a:lnTo>
                    <a:pt x="751" y="678"/>
                  </a:lnTo>
                  <a:lnTo>
                    <a:pt x="771" y="678"/>
                  </a:lnTo>
                  <a:lnTo>
                    <a:pt x="787" y="676"/>
                  </a:lnTo>
                  <a:lnTo>
                    <a:pt x="804" y="673"/>
                  </a:lnTo>
                  <a:lnTo>
                    <a:pt x="820" y="668"/>
                  </a:lnTo>
                  <a:lnTo>
                    <a:pt x="836" y="664"/>
                  </a:lnTo>
                  <a:lnTo>
                    <a:pt x="851" y="657"/>
                  </a:lnTo>
                  <a:lnTo>
                    <a:pt x="866" y="650"/>
                  </a:lnTo>
                  <a:lnTo>
                    <a:pt x="880" y="642"/>
                  </a:lnTo>
                  <a:lnTo>
                    <a:pt x="893" y="634"/>
                  </a:lnTo>
                  <a:lnTo>
                    <a:pt x="909" y="625"/>
                  </a:lnTo>
                  <a:lnTo>
                    <a:pt x="929" y="615"/>
                  </a:lnTo>
                  <a:lnTo>
                    <a:pt x="952" y="606"/>
                  </a:lnTo>
                  <a:lnTo>
                    <a:pt x="976" y="598"/>
                  </a:lnTo>
                  <a:lnTo>
                    <a:pt x="1002" y="590"/>
                  </a:lnTo>
                  <a:lnTo>
                    <a:pt x="1028" y="582"/>
                  </a:lnTo>
                  <a:lnTo>
                    <a:pt x="1055" y="575"/>
                  </a:lnTo>
                  <a:lnTo>
                    <a:pt x="1082" y="569"/>
                  </a:lnTo>
                  <a:lnTo>
                    <a:pt x="1108" y="564"/>
                  </a:lnTo>
                  <a:lnTo>
                    <a:pt x="1132" y="558"/>
                  </a:lnTo>
                  <a:lnTo>
                    <a:pt x="1154" y="553"/>
                  </a:lnTo>
                  <a:lnTo>
                    <a:pt x="1172" y="550"/>
                  </a:lnTo>
                  <a:lnTo>
                    <a:pt x="1188" y="546"/>
                  </a:lnTo>
                  <a:lnTo>
                    <a:pt x="1201" y="545"/>
                  </a:lnTo>
                  <a:lnTo>
                    <a:pt x="1209" y="543"/>
                  </a:lnTo>
                  <a:lnTo>
                    <a:pt x="1211" y="543"/>
                  </a:lnTo>
                  <a:lnTo>
                    <a:pt x="1219" y="542"/>
                  </a:lnTo>
                  <a:lnTo>
                    <a:pt x="1231" y="541"/>
                  </a:lnTo>
                  <a:lnTo>
                    <a:pt x="1243" y="538"/>
                  </a:lnTo>
                  <a:lnTo>
                    <a:pt x="1258" y="537"/>
                  </a:lnTo>
                  <a:lnTo>
                    <a:pt x="1275" y="535"/>
                  </a:lnTo>
                  <a:lnTo>
                    <a:pt x="1293" y="531"/>
                  </a:lnTo>
                  <a:lnTo>
                    <a:pt x="1313" y="529"/>
                  </a:lnTo>
                  <a:lnTo>
                    <a:pt x="1334" y="526"/>
                  </a:lnTo>
                  <a:lnTo>
                    <a:pt x="1358" y="522"/>
                  </a:lnTo>
                  <a:lnTo>
                    <a:pt x="1381" y="519"/>
                  </a:lnTo>
                  <a:lnTo>
                    <a:pt x="1406" y="515"/>
                  </a:lnTo>
                  <a:lnTo>
                    <a:pt x="1431" y="511"/>
                  </a:lnTo>
                  <a:lnTo>
                    <a:pt x="1458" y="507"/>
                  </a:lnTo>
                  <a:lnTo>
                    <a:pt x="1485" y="502"/>
                  </a:lnTo>
                  <a:lnTo>
                    <a:pt x="1513" y="499"/>
                  </a:lnTo>
                  <a:lnTo>
                    <a:pt x="1541" y="494"/>
                  </a:lnTo>
                  <a:lnTo>
                    <a:pt x="1538" y="485"/>
                  </a:lnTo>
                  <a:lnTo>
                    <a:pt x="1536" y="477"/>
                  </a:lnTo>
                  <a:lnTo>
                    <a:pt x="1534" y="468"/>
                  </a:lnTo>
                  <a:lnTo>
                    <a:pt x="1530" y="459"/>
                  </a:lnTo>
                  <a:lnTo>
                    <a:pt x="933" y="522"/>
                  </a:lnTo>
                  <a:lnTo>
                    <a:pt x="933" y="478"/>
                  </a:lnTo>
                  <a:lnTo>
                    <a:pt x="923" y="444"/>
                  </a:lnTo>
                  <a:lnTo>
                    <a:pt x="913" y="422"/>
                  </a:lnTo>
                  <a:lnTo>
                    <a:pt x="908" y="414"/>
                  </a:lnTo>
                  <a:lnTo>
                    <a:pt x="1230" y="347"/>
                  </a:lnTo>
                  <a:lnTo>
                    <a:pt x="1226" y="334"/>
                  </a:lnTo>
                  <a:lnTo>
                    <a:pt x="881" y="375"/>
                  </a:lnTo>
                  <a:lnTo>
                    <a:pt x="870" y="363"/>
                  </a:lnTo>
                  <a:lnTo>
                    <a:pt x="859" y="354"/>
                  </a:lnTo>
                  <a:lnTo>
                    <a:pt x="845" y="346"/>
                  </a:lnTo>
                  <a:lnTo>
                    <a:pt x="832" y="339"/>
                  </a:lnTo>
                  <a:lnTo>
                    <a:pt x="821" y="334"/>
                  </a:lnTo>
                  <a:lnTo>
                    <a:pt x="810" y="331"/>
                  </a:lnTo>
                  <a:lnTo>
                    <a:pt x="804" y="330"/>
                  </a:lnTo>
                  <a:lnTo>
                    <a:pt x="801" y="329"/>
                  </a:lnTo>
                  <a:lnTo>
                    <a:pt x="799" y="297"/>
                  </a:lnTo>
                  <a:lnTo>
                    <a:pt x="794" y="218"/>
                  </a:lnTo>
                  <a:lnTo>
                    <a:pt x="789" y="111"/>
                  </a:lnTo>
                  <a:lnTo>
                    <a:pt x="783" y="0"/>
                  </a:lnTo>
                  <a:lnTo>
                    <a:pt x="780" y="0"/>
                  </a:lnTo>
                  <a:lnTo>
                    <a:pt x="778" y="0"/>
                  </a:lnTo>
                  <a:lnTo>
                    <a:pt x="777" y="0"/>
                  </a:lnTo>
                  <a:lnTo>
                    <a:pt x="775" y="0"/>
                  </a:lnTo>
                  <a:lnTo>
                    <a:pt x="768" y="0"/>
                  </a:lnTo>
                  <a:lnTo>
                    <a:pt x="761" y="0"/>
                  </a:lnTo>
                  <a:lnTo>
                    <a:pt x="753" y="0"/>
                  </a:lnTo>
                  <a:lnTo>
                    <a:pt x="746" y="0"/>
                  </a:lnTo>
                  <a:lnTo>
                    <a:pt x="733" y="331"/>
                  </a:lnTo>
                  <a:lnTo>
                    <a:pt x="717" y="337"/>
                  </a:lnTo>
                  <a:lnTo>
                    <a:pt x="701" y="344"/>
                  </a:lnTo>
                  <a:lnTo>
                    <a:pt x="687" y="352"/>
                  </a:lnTo>
                  <a:lnTo>
                    <a:pt x="675" y="360"/>
                  </a:lnTo>
                  <a:lnTo>
                    <a:pt x="664" y="368"/>
                  </a:lnTo>
                  <a:lnTo>
                    <a:pt x="657" y="373"/>
                  </a:lnTo>
                  <a:lnTo>
                    <a:pt x="651" y="378"/>
                  </a:lnTo>
                  <a:lnTo>
                    <a:pt x="650" y="379"/>
                  </a:lnTo>
                  <a:lnTo>
                    <a:pt x="320" y="357"/>
                  </a:lnTo>
                  <a:lnTo>
                    <a:pt x="313" y="370"/>
                  </a:lnTo>
                  <a:lnTo>
                    <a:pt x="625" y="418"/>
                  </a:lnTo>
                  <a:lnTo>
                    <a:pt x="609" y="456"/>
                  </a:lnTo>
                  <a:lnTo>
                    <a:pt x="605" y="494"/>
                  </a:lnTo>
                  <a:lnTo>
                    <a:pt x="607" y="523"/>
                  </a:lnTo>
                  <a:lnTo>
                    <a:pt x="609" y="535"/>
                  </a:lnTo>
                  <a:lnTo>
                    <a:pt x="5" y="502"/>
                  </a:lnTo>
                  <a:lnTo>
                    <a:pt x="4" y="509"/>
                  </a:lnTo>
                  <a:lnTo>
                    <a:pt x="3" y="516"/>
                  </a:lnTo>
                  <a:lnTo>
                    <a:pt x="1" y="523"/>
                  </a:lnTo>
                  <a:lnTo>
                    <a:pt x="0" y="530"/>
                  </a:lnTo>
                  <a:lnTo>
                    <a:pt x="35" y="534"/>
                  </a:lnTo>
                  <a:lnTo>
                    <a:pt x="71" y="536"/>
                  </a:lnTo>
                  <a:lnTo>
                    <a:pt x="106" y="539"/>
                  </a:lnTo>
                  <a:lnTo>
                    <a:pt x="140" y="542"/>
                  </a:lnTo>
                  <a:lnTo>
                    <a:pt x="174" y="545"/>
                  </a:lnTo>
                  <a:lnTo>
                    <a:pt x="206" y="547"/>
                  </a:lnTo>
                  <a:lnTo>
                    <a:pt x="237" y="551"/>
                  </a:lnTo>
                  <a:lnTo>
                    <a:pt x="266" y="553"/>
                  </a:lnTo>
                  <a:lnTo>
                    <a:pt x="293" y="555"/>
                  </a:lnTo>
                  <a:lnTo>
                    <a:pt x="319" y="558"/>
                  </a:lnTo>
                  <a:lnTo>
                    <a:pt x="342" y="560"/>
                  </a:lnTo>
                  <a:lnTo>
                    <a:pt x="362" y="561"/>
                  </a:lnTo>
                  <a:lnTo>
                    <a:pt x="380" y="564"/>
                  </a:lnTo>
                  <a:lnTo>
                    <a:pt x="395" y="565"/>
                  </a:lnTo>
                  <a:lnTo>
                    <a:pt x="407" y="566"/>
                  </a:lnTo>
                  <a:lnTo>
                    <a:pt x="415" y="567"/>
                  </a:lnTo>
                  <a:lnTo>
                    <a:pt x="430" y="569"/>
                  </a:lnTo>
                  <a:lnTo>
                    <a:pt x="445" y="572"/>
                  </a:lnTo>
                  <a:lnTo>
                    <a:pt x="461" y="575"/>
                  </a:lnTo>
                  <a:lnTo>
                    <a:pt x="478" y="579"/>
                  </a:lnTo>
                  <a:lnTo>
                    <a:pt x="495" y="582"/>
                  </a:lnTo>
                  <a:lnTo>
                    <a:pt x="511" y="587"/>
                  </a:lnTo>
                  <a:lnTo>
                    <a:pt x="528" y="590"/>
                  </a:lnTo>
                  <a:lnTo>
                    <a:pt x="544" y="595"/>
                  </a:lnTo>
                  <a:lnTo>
                    <a:pt x="561" y="600"/>
                  </a:lnTo>
                  <a:lnTo>
                    <a:pt x="575" y="605"/>
                  </a:lnTo>
                  <a:lnTo>
                    <a:pt x="590" y="610"/>
                  </a:lnTo>
                  <a:lnTo>
                    <a:pt x="604" y="615"/>
                  </a:lnTo>
                  <a:lnTo>
                    <a:pt x="617" y="620"/>
                  </a:lnTo>
                  <a:lnTo>
                    <a:pt x="628" y="626"/>
                  </a:lnTo>
                  <a:lnTo>
                    <a:pt x="638" y="630"/>
                  </a:lnTo>
                  <a:lnTo>
                    <a:pt x="646" y="6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31" name="Freeform 85">
              <a:extLst>
                <a:ext uri="{FF2B5EF4-FFF2-40B4-BE49-F238E27FC236}">
                  <a16:creationId xmlns:a16="http://schemas.microsoft.com/office/drawing/2014/main" id="{39803B93-B004-48F2-AEA8-FAE9043BFD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28" y="1444"/>
              <a:ext cx="134" cy="130"/>
            </a:xfrm>
            <a:custGeom>
              <a:avLst/>
              <a:gdLst>
                <a:gd name="T0" fmla="*/ 132 w 269"/>
                <a:gd name="T1" fmla="*/ 0 h 259"/>
                <a:gd name="T2" fmla="*/ 127 w 269"/>
                <a:gd name="T3" fmla="*/ 0 h 259"/>
                <a:gd name="T4" fmla="*/ 116 w 269"/>
                <a:gd name="T5" fmla="*/ 2 h 259"/>
                <a:gd name="T6" fmla="*/ 99 w 269"/>
                <a:gd name="T7" fmla="*/ 6 h 259"/>
                <a:gd name="T8" fmla="*/ 80 w 269"/>
                <a:gd name="T9" fmla="*/ 13 h 259"/>
                <a:gd name="T10" fmla="*/ 58 w 269"/>
                <a:gd name="T11" fmla="*/ 24 h 259"/>
                <a:gd name="T12" fmla="*/ 38 w 269"/>
                <a:gd name="T13" fmla="*/ 40 h 259"/>
                <a:gd name="T14" fmla="*/ 20 w 269"/>
                <a:gd name="T15" fmla="*/ 62 h 259"/>
                <a:gd name="T16" fmla="*/ 6 w 269"/>
                <a:gd name="T17" fmla="*/ 92 h 259"/>
                <a:gd name="T18" fmla="*/ 0 w 269"/>
                <a:gd name="T19" fmla="*/ 122 h 259"/>
                <a:gd name="T20" fmla="*/ 0 w 269"/>
                <a:gd name="T21" fmla="*/ 151 h 259"/>
                <a:gd name="T22" fmla="*/ 6 w 269"/>
                <a:gd name="T23" fmla="*/ 177 h 259"/>
                <a:gd name="T24" fmla="*/ 14 w 269"/>
                <a:gd name="T25" fmla="*/ 200 h 259"/>
                <a:gd name="T26" fmla="*/ 25 w 269"/>
                <a:gd name="T27" fmla="*/ 221 h 259"/>
                <a:gd name="T28" fmla="*/ 35 w 269"/>
                <a:gd name="T29" fmla="*/ 238 h 259"/>
                <a:gd name="T30" fmla="*/ 44 w 269"/>
                <a:gd name="T31" fmla="*/ 251 h 259"/>
                <a:gd name="T32" fmla="*/ 50 w 269"/>
                <a:gd name="T33" fmla="*/ 259 h 259"/>
                <a:gd name="T34" fmla="*/ 54 w 269"/>
                <a:gd name="T35" fmla="*/ 258 h 259"/>
                <a:gd name="T36" fmla="*/ 66 w 269"/>
                <a:gd name="T37" fmla="*/ 255 h 259"/>
                <a:gd name="T38" fmla="*/ 83 w 269"/>
                <a:gd name="T39" fmla="*/ 250 h 259"/>
                <a:gd name="T40" fmla="*/ 106 w 269"/>
                <a:gd name="T41" fmla="*/ 245 h 259"/>
                <a:gd name="T42" fmla="*/ 133 w 269"/>
                <a:gd name="T43" fmla="*/ 242 h 259"/>
                <a:gd name="T44" fmla="*/ 163 w 269"/>
                <a:gd name="T45" fmla="*/ 242 h 259"/>
                <a:gd name="T46" fmla="*/ 195 w 269"/>
                <a:gd name="T47" fmla="*/ 245 h 259"/>
                <a:gd name="T48" fmla="*/ 227 w 269"/>
                <a:gd name="T49" fmla="*/ 255 h 259"/>
                <a:gd name="T50" fmla="*/ 230 w 269"/>
                <a:gd name="T51" fmla="*/ 251 h 259"/>
                <a:gd name="T52" fmla="*/ 234 w 269"/>
                <a:gd name="T53" fmla="*/ 242 h 259"/>
                <a:gd name="T54" fmla="*/ 242 w 269"/>
                <a:gd name="T55" fmla="*/ 227 h 259"/>
                <a:gd name="T56" fmla="*/ 250 w 269"/>
                <a:gd name="T57" fmla="*/ 209 h 259"/>
                <a:gd name="T58" fmla="*/ 258 w 269"/>
                <a:gd name="T59" fmla="*/ 188 h 259"/>
                <a:gd name="T60" fmla="*/ 265 w 269"/>
                <a:gd name="T61" fmla="*/ 165 h 259"/>
                <a:gd name="T62" fmla="*/ 269 w 269"/>
                <a:gd name="T63" fmla="*/ 142 h 259"/>
                <a:gd name="T64" fmla="*/ 269 w 269"/>
                <a:gd name="T65" fmla="*/ 120 h 259"/>
                <a:gd name="T66" fmla="*/ 264 w 269"/>
                <a:gd name="T67" fmla="*/ 98 h 259"/>
                <a:gd name="T68" fmla="*/ 255 w 269"/>
                <a:gd name="T69" fmla="*/ 76 h 259"/>
                <a:gd name="T70" fmla="*/ 242 w 269"/>
                <a:gd name="T71" fmla="*/ 55 h 259"/>
                <a:gd name="T72" fmla="*/ 226 w 269"/>
                <a:gd name="T73" fmla="*/ 37 h 259"/>
                <a:gd name="T74" fmla="*/ 207 w 269"/>
                <a:gd name="T75" fmla="*/ 21 h 259"/>
                <a:gd name="T76" fmla="*/ 183 w 269"/>
                <a:gd name="T77" fmla="*/ 9 h 259"/>
                <a:gd name="T78" fmla="*/ 159 w 269"/>
                <a:gd name="T79" fmla="*/ 2 h 259"/>
                <a:gd name="T80" fmla="*/ 132 w 269"/>
                <a:gd name="T81" fmla="*/ 0 h 2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259"/>
                <a:gd name="T125" fmla="*/ 269 w 269"/>
                <a:gd name="T126" fmla="*/ 259 h 2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259">
                  <a:moveTo>
                    <a:pt x="132" y="0"/>
                  </a:moveTo>
                  <a:lnTo>
                    <a:pt x="127" y="0"/>
                  </a:lnTo>
                  <a:lnTo>
                    <a:pt x="116" y="2"/>
                  </a:lnTo>
                  <a:lnTo>
                    <a:pt x="99" y="6"/>
                  </a:lnTo>
                  <a:lnTo>
                    <a:pt x="80" y="13"/>
                  </a:lnTo>
                  <a:lnTo>
                    <a:pt x="58" y="24"/>
                  </a:lnTo>
                  <a:lnTo>
                    <a:pt x="38" y="40"/>
                  </a:lnTo>
                  <a:lnTo>
                    <a:pt x="20" y="62"/>
                  </a:lnTo>
                  <a:lnTo>
                    <a:pt x="6" y="92"/>
                  </a:lnTo>
                  <a:lnTo>
                    <a:pt x="0" y="122"/>
                  </a:lnTo>
                  <a:lnTo>
                    <a:pt x="0" y="151"/>
                  </a:lnTo>
                  <a:lnTo>
                    <a:pt x="6" y="177"/>
                  </a:lnTo>
                  <a:lnTo>
                    <a:pt x="14" y="200"/>
                  </a:lnTo>
                  <a:lnTo>
                    <a:pt x="25" y="221"/>
                  </a:lnTo>
                  <a:lnTo>
                    <a:pt x="35" y="238"/>
                  </a:lnTo>
                  <a:lnTo>
                    <a:pt x="44" y="251"/>
                  </a:lnTo>
                  <a:lnTo>
                    <a:pt x="50" y="259"/>
                  </a:lnTo>
                  <a:lnTo>
                    <a:pt x="54" y="258"/>
                  </a:lnTo>
                  <a:lnTo>
                    <a:pt x="66" y="255"/>
                  </a:lnTo>
                  <a:lnTo>
                    <a:pt x="83" y="250"/>
                  </a:lnTo>
                  <a:lnTo>
                    <a:pt x="106" y="245"/>
                  </a:lnTo>
                  <a:lnTo>
                    <a:pt x="133" y="242"/>
                  </a:lnTo>
                  <a:lnTo>
                    <a:pt x="163" y="242"/>
                  </a:lnTo>
                  <a:lnTo>
                    <a:pt x="195" y="245"/>
                  </a:lnTo>
                  <a:lnTo>
                    <a:pt x="227" y="255"/>
                  </a:lnTo>
                  <a:lnTo>
                    <a:pt x="230" y="251"/>
                  </a:lnTo>
                  <a:lnTo>
                    <a:pt x="234" y="242"/>
                  </a:lnTo>
                  <a:lnTo>
                    <a:pt x="242" y="227"/>
                  </a:lnTo>
                  <a:lnTo>
                    <a:pt x="250" y="209"/>
                  </a:lnTo>
                  <a:lnTo>
                    <a:pt x="258" y="188"/>
                  </a:lnTo>
                  <a:lnTo>
                    <a:pt x="265" y="165"/>
                  </a:lnTo>
                  <a:lnTo>
                    <a:pt x="269" y="142"/>
                  </a:lnTo>
                  <a:lnTo>
                    <a:pt x="269" y="120"/>
                  </a:lnTo>
                  <a:lnTo>
                    <a:pt x="264" y="98"/>
                  </a:lnTo>
                  <a:lnTo>
                    <a:pt x="255" y="76"/>
                  </a:lnTo>
                  <a:lnTo>
                    <a:pt x="242" y="55"/>
                  </a:lnTo>
                  <a:lnTo>
                    <a:pt x="226" y="37"/>
                  </a:lnTo>
                  <a:lnTo>
                    <a:pt x="207" y="21"/>
                  </a:lnTo>
                  <a:lnTo>
                    <a:pt x="183" y="9"/>
                  </a:lnTo>
                  <a:lnTo>
                    <a:pt x="159" y="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32" name="Freeform 86">
              <a:extLst>
                <a:ext uri="{FF2B5EF4-FFF2-40B4-BE49-F238E27FC236}">
                  <a16:creationId xmlns:a16="http://schemas.microsoft.com/office/drawing/2014/main" id="{817FDAEC-12B9-436D-9231-53AEC90B2E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0" y="1561"/>
              <a:ext cx="46" cy="47"/>
            </a:xfrm>
            <a:custGeom>
              <a:avLst/>
              <a:gdLst>
                <a:gd name="T0" fmla="*/ 48 w 93"/>
                <a:gd name="T1" fmla="*/ 93 h 93"/>
                <a:gd name="T2" fmla="*/ 57 w 93"/>
                <a:gd name="T3" fmla="*/ 92 h 93"/>
                <a:gd name="T4" fmla="*/ 66 w 93"/>
                <a:gd name="T5" fmla="*/ 89 h 93"/>
                <a:gd name="T6" fmla="*/ 73 w 93"/>
                <a:gd name="T7" fmla="*/ 84 h 93"/>
                <a:gd name="T8" fmla="*/ 80 w 93"/>
                <a:gd name="T9" fmla="*/ 78 h 93"/>
                <a:gd name="T10" fmla="*/ 86 w 93"/>
                <a:gd name="T11" fmla="*/ 71 h 93"/>
                <a:gd name="T12" fmla="*/ 89 w 93"/>
                <a:gd name="T13" fmla="*/ 63 h 93"/>
                <a:gd name="T14" fmla="*/ 93 w 93"/>
                <a:gd name="T15" fmla="*/ 54 h 93"/>
                <a:gd name="T16" fmla="*/ 93 w 93"/>
                <a:gd name="T17" fmla="*/ 45 h 93"/>
                <a:gd name="T18" fmla="*/ 92 w 93"/>
                <a:gd name="T19" fmla="*/ 36 h 93"/>
                <a:gd name="T20" fmla="*/ 89 w 93"/>
                <a:gd name="T21" fmla="*/ 26 h 93"/>
                <a:gd name="T22" fmla="*/ 85 w 93"/>
                <a:gd name="T23" fmla="*/ 19 h 93"/>
                <a:gd name="T24" fmla="*/ 79 w 93"/>
                <a:gd name="T25" fmla="*/ 13 h 93"/>
                <a:gd name="T26" fmla="*/ 72 w 93"/>
                <a:gd name="T27" fmla="*/ 7 h 93"/>
                <a:gd name="T28" fmla="*/ 64 w 93"/>
                <a:gd name="T29" fmla="*/ 3 h 93"/>
                <a:gd name="T30" fmla="*/ 55 w 93"/>
                <a:gd name="T31" fmla="*/ 0 h 93"/>
                <a:gd name="T32" fmla="*/ 46 w 93"/>
                <a:gd name="T33" fmla="*/ 0 h 93"/>
                <a:gd name="T34" fmla="*/ 36 w 93"/>
                <a:gd name="T35" fmla="*/ 1 h 93"/>
                <a:gd name="T36" fmla="*/ 27 w 93"/>
                <a:gd name="T37" fmla="*/ 3 h 93"/>
                <a:gd name="T38" fmla="*/ 20 w 93"/>
                <a:gd name="T39" fmla="*/ 8 h 93"/>
                <a:gd name="T40" fmla="*/ 13 w 93"/>
                <a:gd name="T41" fmla="*/ 14 h 93"/>
                <a:gd name="T42" fmla="*/ 8 w 93"/>
                <a:gd name="T43" fmla="*/ 21 h 93"/>
                <a:gd name="T44" fmla="*/ 3 w 93"/>
                <a:gd name="T45" fmla="*/ 29 h 93"/>
                <a:gd name="T46" fmla="*/ 1 w 93"/>
                <a:gd name="T47" fmla="*/ 38 h 93"/>
                <a:gd name="T48" fmla="*/ 0 w 93"/>
                <a:gd name="T49" fmla="*/ 47 h 93"/>
                <a:gd name="T50" fmla="*/ 1 w 93"/>
                <a:gd name="T51" fmla="*/ 56 h 93"/>
                <a:gd name="T52" fmla="*/ 4 w 93"/>
                <a:gd name="T53" fmla="*/ 66 h 93"/>
                <a:gd name="T54" fmla="*/ 9 w 93"/>
                <a:gd name="T55" fmla="*/ 74 h 93"/>
                <a:gd name="T56" fmla="*/ 15 w 93"/>
                <a:gd name="T57" fmla="*/ 81 h 93"/>
                <a:gd name="T58" fmla="*/ 21 w 93"/>
                <a:gd name="T59" fmla="*/ 85 h 93"/>
                <a:gd name="T60" fmla="*/ 29 w 93"/>
                <a:gd name="T61" fmla="*/ 90 h 93"/>
                <a:gd name="T62" fmla="*/ 39 w 93"/>
                <a:gd name="T63" fmla="*/ 92 h 93"/>
                <a:gd name="T64" fmla="*/ 48 w 93"/>
                <a:gd name="T65" fmla="*/ 93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93"/>
                <a:gd name="T101" fmla="*/ 93 w 93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93">
                  <a:moveTo>
                    <a:pt x="48" y="93"/>
                  </a:moveTo>
                  <a:lnTo>
                    <a:pt x="57" y="92"/>
                  </a:lnTo>
                  <a:lnTo>
                    <a:pt x="66" y="89"/>
                  </a:lnTo>
                  <a:lnTo>
                    <a:pt x="73" y="84"/>
                  </a:lnTo>
                  <a:lnTo>
                    <a:pt x="80" y="78"/>
                  </a:lnTo>
                  <a:lnTo>
                    <a:pt x="86" y="71"/>
                  </a:lnTo>
                  <a:lnTo>
                    <a:pt x="89" y="63"/>
                  </a:lnTo>
                  <a:lnTo>
                    <a:pt x="93" y="54"/>
                  </a:lnTo>
                  <a:lnTo>
                    <a:pt x="93" y="45"/>
                  </a:lnTo>
                  <a:lnTo>
                    <a:pt x="92" y="36"/>
                  </a:lnTo>
                  <a:lnTo>
                    <a:pt x="89" y="26"/>
                  </a:lnTo>
                  <a:lnTo>
                    <a:pt x="85" y="19"/>
                  </a:lnTo>
                  <a:lnTo>
                    <a:pt x="79" y="13"/>
                  </a:lnTo>
                  <a:lnTo>
                    <a:pt x="72" y="7"/>
                  </a:lnTo>
                  <a:lnTo>
                    <a:pt x="64" y="3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4" y="66"/>
                  </a:lnTo>
                  <a:lnTo>
                    <a:pt x="9" y="74"/>
                  </a:lnTo>
                  <a:lnTo>
                    <a:pt x="15" y="81"/>
                  </a:lnTo>
                  <a:lnTo>
                    <a:pt x="21" y="85"/>
                  </a:lnTo>
                  <a:lnTo>
                    <a:pt x="29" y="90"/>
                  </a:lnTo>
                  <a:lnTo>
                    <a:pt x="39" y="92"/>
                  </a:lnTo>
                  <a:lnTo>
                    <a:pt x="48" y="9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33" name="Freeform 87">
              <a:extLst>
                <a:ext uri="{FF2B5EF4-FFF2-40B4-BE49-F238E27FC236}">
                  <a16:creationId xmlns:a16="http://schemas.microsoft.com/office/drawing/2014/main" id="{00D0C54F-3A14-4EA3-B52B-197E8B535B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358"/>
              <a:ext cx="8" cy="72"/>
            </a:xfrm>
            <a:custGeom>
              <a:avLst/>
              <a:gdLst>
                <a:gd name="T0" fmla="*/ 16 w 16"/>
                <a:gd name="T1" fmla="*/ 142 h 143"/>
                <a:gd name="T2" fmla="*/ 6 w 16"/>
                <a:gd name="T3" fmla="*/ 0 h 143"/>
                <a:gd name="T4" fmla="*/ 0 w 16"/>
                <a:gd name="T5" fmla="*/ 143 h 143"/>
                <a:gd name="T6" fmla="*/ 16 w 16"/>
                <a:gd name="T7" fmla="*/ 142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43"/>
                <a:gd name="T14" fmla="*/ 16 w 16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43">
                  <a:moveTo>
                    <a:pt x="16" y="142"/>
                  </a:moveTo>
                  <a:lnTo>
                    <a:pt x="6" y="0"/>
                  </a:lnTo>
                  <a:lnTo>
                    <a:pt x="0" y="143"/>
                  </a:lnTo>
                  <a:lnTo>
                    <a:pt x="16" y="14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34" name="Freeform 88">
              <a:extLst>
                <a:ext uri="{FF2B5EF4-FFF2-40B4-BE49-F238E27FC236}">
                  <a16:creationId xmlns:a16="http://schemas.microsoft.com/office/drawing/2014/main" id="{602C27B4-E1A7-4D4E-90F9-BCA7C42CE8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59" y="1455"/>
              <a:ext cx="47" cy="9"/>
            </a:xfrm>
            <a:custGeom>
              <a:avLst/>
              <a:gdLst>
                <a:gd name="T0" fmla="*/ 0 w 94"/>
                <a:gd name="T1" fmla="*/ 10 h 18"/>
                <a:gd name="T2" fmla="*/ 94 w 94"/>
                <a:gd name="T3" fmla="*/ 0 h 18"/>
                <a:gd name="T4" fmla="*/ 4 w 94"/>
                <a:gd name="T5" fmla="*/ 18 h 18"/>
                <a:gd name="T6" fmla="*/ 0 w 94"/>
                <a:gd name="T7" fmla="*/ 1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8"/>
                <a:gd name="T14" fmla="*/ 94 w 9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8">
                  <a:moveTo>
                    <a:pt x="0" y="10"/>
                  </a:moveTo>
                  <a:lnTo>
                    <a:pt x="94" y="0"/>
                  </a:lnTo>
                  <a:lnTo>
                    <a:pt x="4" y="1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35" name="Freeform 89">
              <a:extLst>
                <a:ext uri="{FF2B5EF4-FFF2-40B4-BE49-F238E27FC236}">
                  <a16:creationId xmlns:a16="http://schemas.microsoft.com/office/drawing/2014/main" id="{7BC84D65-FECA-4835-9B59-D3B6E2519F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6" y="1458"/>
              <a:ext cx="48" cy="7"/>
            </a:xfrm>
            <a:custGeom>
              <a:avLst/>
              <a:gdLst>
                <a:gd name="T0" fmla="*/ 95 w 95"/>
                <a:gd name="T1" fmla="*/ 6 h 14"/>
                <a:gd name="T2" fmla="*/ 0 w 95"/>
                <a:gd name="T3" fmla="*/ 0 h 14"/>
                <a:gd name="T4" fmla="*/ 91 w 95"/>
                <a:gd name="T5" fmla="*/ 14 h 14"/>
                <a:gd name="T6" fmla="*/ 95 w 95"/>
                <a:gd name="T7" fmla="*/ 6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4"/>
                <a:gd name="T14" fmla="*/ 95 w 9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4">
                  <a:moveTo>
                    <a:pt x="95" y="6"/>
                  </a:moveTo>
                  <a:lnTo>
                    <a:pt x="0" y="0"/>
                  </a:lnTo>
                  <a:lnTo>
                    <a:pt x="91" y="14"/>
                  </a:lnTo>
                  <a:lnTo>
                    <a:pt x="95" y="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36" name="Freeform 90">
              <a:extLst>
                <a:ext uri="{FF2B5EF4-FFF2-40B4-BE49-F238E27FC236}">
                  <a16:creationId xmlns:a16="http://schemas.microsoft.com/office/drawing/2014/main" id="{AA9A6A8D-E69C-403D-B82A-65CE8F7E56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0" y="1525"/>
              <a:ext cx="134" cy="30"/>
            </a:xfrm>
            <a:custGeom>
              <a:avLst/>
              <a:gdLst>
                <a:gd name="T0" fmla="*/ 0 w 267"/>
                <a:gd name="T1" fmla="*/ 60 h 60"/>
                <a:gd name="T2" fmla="*/ 2 w 267"/>
                <a:gd name="T3" fmla="*/ 60 h 60"/>
                <a:gd name="T4" fmla="*/ 7 w 267"/>
                <a:gd name="T5" fmla="*/ 58 h 60"/>
                <a:gd name="T6" fmla="*/ 15 w 267"/>
                <a:gd name="T7" fmla="*/ 57 h 60"/>
                <a:gd name="T8" fmla="*/ 25 w 267"/>
                <a:gd name="T9" fmla="*/ 53 h 60"/>
                <a:gd name="T10" fmla="*/ 39 w 267"/>
                <a:gd name="T11" fmla="*/ 50 h 60"/>
                <a:gd name="T12" fmla="*/ 54 w 267"/>
                <a:gd name="T13" fmla="*/ 47 h 60"/>
                <a:gd name="T14" fmla="*/ 71 w 267"/>
                <a:gd name="T15" fmla="*/ 42 h 60"/>
                <a:gd name="T16" fmla="*/ 91 w 267"/>
                <a:gd name="T17" fmla="*/ 37 h 60"/>
                <a:gd name="T18" fmla="*/ 110 w 267"/>
                <a:gd name="T19" fmla="*/ 33 h 60"/>
                <a:gd name="T20" fmla="*/ 132 w 267"/>
                <a:gd name="T21" fmla="*/ 28 h 60"/>
                <a:gd name="T22" fmla="*/ 154 w 267"/>
                <a:gd name="T23" fmla="*/ 24 h 60"/>
                <a:gd name="T24" fmla="*/ 177 w 267"/>
                <a:gd name="T25" fmla="*/ 18 h 60"/>
                <a:gd name="T26" fmla="*/ 199 w 267"/>
                <a:gd name="T27" fmla="*/ 13 h 60"/>
                <a:gd name="T28" fmla="*/ 222 w 267"/>
                <a:gd name="T29" fmla="*/ 9 h 60"/>
                <a:gd name="T30" fmla="*/ 245 w 267"/>
                <a:gd name="T31" fmla="*/ 4 h 60"/>
                <a:gd name="T32" fmla="*/ 267 w 267"/>
                <a:gd name="T33" fmla="*/ 0 h 60"/>
                <a:gd name="T34" fmla="*/ 11 w 267"/>
                <a:gd name="T35" fmla="*/ 24 h 60"/>
                <a:gd name="T36" fmla="*/ 0 w 267"/>
                <a:gd name="T37" fmla="*/ 60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7"/>
                <a:gd name="T58" fmla="*/ 0 h 60"/>
                <a:gd name="T59" fmla="*/ 267 w 267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7" h="60">
                  <a:moveTo>
                    <a:pt x="0" y="60"/>
                  </a:moveTo>
                  <a:lnTo>
                    <a:pt x="2" y="60"/>
                  </a:lnTo>
                  <a:lnTo>
                    <a:pt x="7" y="58"/>
                  </a:lnTo>
                  <a:lnTo>
                    <a:pt x="15" y="57"/>
                  </a:lnTo>
                  <a:lnTo>
                    <a:pt x="25" y="53"/>
                  </a:lnTo>
                  <a:lnTo>
                    <a:pt x="39" y="50"/>
                  </a:lnTo>
                  <a:lnTo>
                    <a:pt x="54" y="47"/>
                  </a:lnTo>
                  <a:lnTo>
                    <a:pt x="71" y="42"/>
                  </a:lnTo>
                  <a:lnTo>
                    <a:pt x="91" y="37"/>
                  </a:lnTo>
                  <a:lnTo>
                    <a:pt x="110" y="33"/>
                  </a:lnTo>
                  <a:lnTo>
                    <a:pt x="132" y="28"/>
                  </a:lnTo>
                  <a:lnTo>
                    <a:pt x="154" y="24"/>
                  </a:lnTo>
                  <a:lnTo>
                    <a:pt x="177" y="18"/>
                  </a:lnTo>
                  <a:lnTo>
                    <a:pt x="199" y="13"/>
                  </a:lnTo>
                  <a:lnTo>
                    <a:pt x="222" y="9"/>
                  </a:lnTo>
                  <a:lnTo>
                    <a:pt x="245" y="4"/>
                  </a:lnTo>
                  <a:lnTo>
                    <a:pt x="267" y="0"/>
                  </a:lnTo>
                  <a:lnTo>
                    <a:pt x="11" y="2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37" name="Freeform 91">
              <a:extLst>
                <a:ext uri="{FF2B5EF4-FFF2-40B4-BE49-F238E27FC236}">
                  <a16:creationId xmlns:a16="http://schemas.microsoft.com/office/drawing/2014/main" id="{6E04E433-A18C-4C91-8C40-E6DED36388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7" y="1536"/>
              <a:ext cx="135" cy="23"/>
            </a:xfrm>
            <a:custGeom>
              <a:avLst/>
              <a:gdLst>
                <a:gd name="T0" fmla="*/ 270 w 270"/>
                <a:gd name="T1" fmla="*/ 46 h 46"/>
                <a:gd name="T2" fmla="*/ 267 w 270"/>
                <a:gd name="T3" fmla="*/ 46 h 46"/>
                <a:gd name="T4" fmla="*/ 263 w 270"/>
                <a:gd name="T5" fmla="*/ 45 h 46"/>
                <a:gd name="T6" fmla="*/ 255 w 270"/>
                <a:gd name="T7" fmla="*/ 43 h 46"/>
                <a:gd name="T8" fmla="*/ 244 w 270"/>
                <a:gd name="T9" fmla="*/ 41 h 46"/>
                <a:gd name="T10" fmla="*/ 231 w 270"/>
                <a:gd name="T11" fmla="*/ 38 h 46"/>
                <a:gd name="T12" fmla="*/ 216 w 270"/>
                <a:gd name="T13" fmla="*/ 36 h 46"/>
                <a:gd name="T14" fmla="*/ 197 w 270"/>
                <a:gd name="T15" fmla="*/ 32 h 46"/>
                <a:gd name="T16" fmla="*/ 179 w 270"/>
                <a:gd name="T17" fmla="*/ 28 h 46"/>
                <a:gd name="T18" fmla="*/ 158 w 270"/>
                <a:gd name="T19" fmla="*/ 24 h 46"/>
                <a:gd name="T20" fmla="*/ 136 w 270"/>
                <a:gd name="T21" fmla="*/ 21 h 46"/>
                <a:gd name="T22" fmla="*/ 114 w 270"/>
                <a:gd name="T23" fmla="*/ 17 h 46"/>
                <a:gd name="T24" fmla="*/ 91 w 270"/>
                <a:gd name="T25" fmla="*/ 13 h 46"/>
                <a:gd name="T26" fmla="*/ 68 w 270"/>
                <a:gd name="T27" fmla="*/ 9 h 46"/>
                <a:gd name="T28" fmla="*/ 45 w 270"/>
                <a:gd name="T29" fmla="*/ 6 h 46"/>
                <a:gd name="T30" fmla="*/ 22 w 270"/>
                <a:gd name="T31" fmla="*/ 3 h 46"/>
                <a:gd name="T32" fmla="*/ 0 w 270"/>
                <a:gd name="T33" fmla="*/ 0 h 46"/>
                <a:gd name="T34" fmla="*/ 256 w 270"/>
                <a:gd name="T35" fmla="*/ 11 h 46"/>
                <a:gd name="T36" fmla="*/ 270 w 270"/>
                <a:gd name="T37" fmla="*/ 46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0"/>
                <a:gd name="T58" fmla="*/ 0 h 46"/>
                <a:gd name="T59" fmla="*/ 270 w 270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0" h="46">
                  <a:moveTo>
                    <a:pt x="270" y="46"/>
                  </a:moveTo>
                  <a:lnTo>
                    <a:pt x="267" y="46"/>
                  </a:lnTo>
                  <a:lnTo>
                    <a:pt x="263" y="45"/>
                  </a:lnTo>
                  <a:lnTo>
                    <a:pt x="255" y="43"/>
                  </a:lnTo>
                  <a:lnTo>
                    <a:pt x="244" y="41"/>
                  </a:lnTo>
                  <a:lnTo>
                    <a:pt x="231" y="38"/>
                  </a:lnTo>
                  <a:lnTo>
                    <a:pt x="216" y="36"/>
                  </a:lnTo>
                  <a:lnTo>
                    <a:pt x="197" y="32"/>
                  </a:lnTo>
                  <a:lnTo>
                    <a:pt x="179" y="28"/>
                  </a:lnTo>
                  <a:lnTo>
                    <a:pt x="158" y="24"/>
                  </a:lnTo>
                  <a:lnTo>
                    <a:pt x="136" y="21"/>
                  </a:lnTo>
                  <a:lnTo>
                    <a:pt x="114" y="17"/>
                  </a:lnTo>
                  <a:lnTo>
                    <a:pt x="91" y="13"/>
                  </a:lnTo>
                  <a:lnTo>
                    <a:pt x="68" y="9"/>
                  </a:lnTo>
                  <a:lnTo>
                    <a:pt x="45" y="6"/>
                  </a:lnTo>
                  <a:lnTo>
                    <a:pt x="22" y="3"/>
                  </a:lnTo>
                  <a:lnTo>
                    <a:pt x="0" y="0"/>
                  </a:lnTo>
                  <a:lnTo>
                    <a:pt x="256" y="11"/>
                  </a:lnTo>
                  <a:lnTo>
                    <a:pt x="270" y="4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38" name="Freeform 92">
              <a:extLst>
                <a:ext uri="{FF2B5EF4-FFF2-40B4-BE49-F238E27FC236}">
                  <a16:creationId xmlns:a16="http://schemas.microsoft.com/office/drawing/2014/main" id="{E89AFC74-5E4E-4014-8C4A-C111E3BAC2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51" y="1481"/>
              <a:ext cx="86" cy="26"/>
            </a:xfrm>
            <a:custGeom>
              <a:avLst/>
              <a:gdLst>
                <a:gd name="T0" fmla="*/ 173 w 173"/>
                <a:gd name="T1" fmla="*/ 14 h 51"/>
                <a:gd name="T2" fmla="*/ 163 w 173"/>
                <a:gd name="T3" fmla="*/ 44 h 51"/>
                <a:gd name="T4" fmla="*/ 159 w 173"/>
                <a:gd name="T5" fmla="*/ 43 h 51"/>
                <a:gd name="T6" fmla="*/ 148 w 173"/>
                <a:gd name="T7" fmla="*/ 39 h 51"/>
                <a:gd name="T8" fmla="*/ 132 w 173"/>
                <a:gd name="T9" fmla="*/ 36 h 51"/>
                <a:gd name="T10" fmla="*/ 111 w 173"/>
                <a:gd name="T11" fmla="*/ 33 h 51"/>
                <a:gd name="T12" fmla="*/ 88 w 173"/>
                <a:gd name="T13" fmla="*/ 32 h 51"/>
                <a:gd name="T14" fmla="*/ 64 w 173"/>
                <a:gd name="T15" fmla="*/ 33 h 51"/>
                <a:gd name="T16" fmla="*/ 41 w 173"/>
                <a:gd name="T17" fmla="*/ 39 h 51"/>
                <a:gd name="T18" fmla="*/ 20 w 173"/>
                <a:gd name="T19" fmla="*/ 51 h 51"/>
                <a:gd name="T20" fmla="*/ 0 w 173"/>
                <a:gd name="T21" fmla="*/ 31 h 51"/>
                <a:gd name="T22" fmla="*/ 1 w 173"/>
                <a:gd name="T23" fmla="*/ 30 h 51"/>
                <a:gd name="T24" fmla="*/ 5 w 173"/>
                <a:gd name="T25" fmla="*/ 26 h 51"/>
                <a:gd name="T26" fmla="*/ 11 w 173"/>
                <a:gd name="T27" fmla="*/ 22 h 51"/>
                <a:gd name="T28" fmla="*/ 20 w 173"/>
                <a:gd name="T29" fmla="*/ 16 h 51"/>
                <a:gd name="T30" fmla="*/ 31 w 173"/>
                <a:gd name="T31" fmla="*/ 10 h 51"/>
                <a:gd name="T32" fmla="*/ 48 w 173"/>
                <a:gd name="T33" fmla="*/ 6 h 51"/>
                <a:gd name="T34" fmla="*/ 67 w 173"/>
                <a:gd name="T35" fmla="*/ 1 h 51"/>
                <a:gd name="T36" fmla="*/ 90 w 173"/>
                <a:gd name="T37" fmla="*/ 0 h 51"/>
                <a:gd name="T38" fmla="*/ 106 w 173"/>
                <a:gd name="T39" fmla="*/ 0 h 51"/>
                <a:gd name="T40" fmla="*/ 122 w 173"/>
                <a:gd name="T41" fmla="*/ 1 h 51"/>
                <a:gd name="T42" fmla="*/ 136 w 173"/>
                <a:gd name="T43" fmla="*/ 3 h 51"/>
                <a:gd name="T44" fmla="*/ 149 w 173"/>
                <a:gd name="T45" fmla="*/ 7 h 51"/>
                <a:gd name="T46" fmla="*/ 159 w 173"/>
                <a:gd name="T47" fmla="*/ 9 h 51"/>
                <a:gd name="T48" fmla="*/ 166 w 173"/>
                <a:gd name="T49" fmla="*/ 11 h 51"/>
                <a:gd name="T50" fmla="*/ 172 w 173"/>
                <a:gd name="T51" fmla="*/ 13 h 51"/>
                <a:gd name="T52" fmla="*/ 173 w 173"/>
                <a:gd name="T53" fmla="*/ 14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3"/>
                <a:gd name="T82" fmla="*/ 0 h 51"/>
                <a:gd name="T83" fmla="*/ 173 w 173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3" h="51">
                  <a:moveTo>
                    <a:pt x="173" y="14"/>
                  </a:moveTo>
                  <a:lnTo>
                    <a:pt x="163" y="44"/>
                  </a:lnTo>
                  <a:lnTo>
                    <a:pt x="159" y="43"/>
                  </a:lnTo>
                  <a:lnTo>
                    <a:pt x="148" y="39"/>
                  </a:lnTo>
                  <a:lnTo>
                    <a:pt x="132" y="36"/>
                  </a:lnTo>
                  <a:lnTo>
                    <a:pt x="111" y="33"/>
                  </a:lnTo>
                  <a:lnTo>
                    <a:pt x="88" y="32"/>
                  </a:lnTo>
                  <a:lnTo>
                    <a:pt x="64" y="33"/>
                  </a:lnTo>
                  <a:lnTo>
                    <a:pt x="41" y="39"/>
                  </a:lnTo>
                  <a:lnTo>
                    <a:pt x="20" y="51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5" y="26"/>
                  </a:lnTo>
                  <a:lnTo>
                    <a:pt x="11" y="22"/>
                  </a:lnTo>
                  <a:lnTo>
                    <a:pt x="20" y="16"/>
                  </a:lnTo>
                  <a:lnTo>
                    <a:pt x="31" y="10"/>
                  </a:lnTo>
                  <a:lnTo>
                    <a:pt x="48" y="6"/>
                  </a:lnTo>
                  <a:lnTo>
                    <a:pt x="67" y="1"/>
                  </a:lnTo>
                  <a:lnTo>
                    <a:pt x="90" y="0"/>
                  </a:lnTo>
                  <a:lnTo>
                    <a:pt x="106" y="0"/>
                  </a:lnTo>
                  <a:lnTo>
                    <a:pt x="122" y="1"/>
                  </a:lnTo>
                  <a:lnTo>
                    <a:pt x="136" y="3"/>
                  </a:lnTo>
                  <a:lnTo>
                    <a:pt x="149" y="7"/>
                  </a:lnTo>
                  <a:lnTo>
                    <a:pt x="159" y="9"/>
                  </a:lnTo>
                  <a:lnTo>
                    <a:pt x="166" y="11"/>
                  </a:lnTo>
                  <a:lnTo>
                    <a:pt x="172" y="13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39" name="Freeform 93">
              <a:extLst>
                <a:ext uri="{FF2B5EF4-FFF2-40B4-BE49-F238E27FC236}">
                  <a16:creationId xmlns:a16="http://schemas.microsoft.com/office/drawing/2014/main" id="{B72A5466-AB4D-48D1-90D4-AE86FAFBA1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0" y="1514"/>
              <a:ext cx="57" cy="13"/>
            </a:xfrm>
            <a:custGeom>
              <a:avLst/>
              <a:gdLst>
                <a:gd name="T0" fmla="*/ 114 w 114"/>
                <a:gd name="T1" fmla="*/ 0 h 25"/>
                <a:gd name="T2" fmla="*/ 113 w 114"/>
                <a:gd name="T3" fmla="*/ 0 h 25"/>
                <a:gd name="T4" fmla="*/ 110 w 114"/>
                <a:gd name="T5" fmla="*/ 2 h 25"/>
                <a:gd name="T6" fmla="*/ 103 w 114"/>
                <a:gd name="T7" fmla="*/ 3 h 25"/>
                <a:gd name="T8" fmla="*/ 94 w 114"/>
                <a:gd name="T9" fmla="*/ 5 h 25"/>
                <a:gd name="T10" fmla="*/ 81 w 114"/>
                <a:gd name="T11" fmla="*/ 8 h 25"/>
                <a:gd name="T12" fmla="*/ 64 w 114"/>
                <a:gd name="T13" fmla="*/ 10 h 25"/>
                <a:gd name="T14" fmla="*/ 43 w 114"/>
                <a:gd name="T15" fmla="*/ 12 h 25"/>
                <a:gd name="T16" fmla="*/ 19 w 114"/>
                <a:gd name="T17" fmla="*/ 13 h 25"/>
                <a:gd name="T18" fmla="*/ 18 w 114"/>
                <a:gd name="T19" fmla="*/ 13 h 25"/>
                <a:gd name="T20" fmla="*/ 13 w 114"/>
                <a:gd name="T21" fmla="*/ 15 h 25"/>
                <a:gd name="T22" fmla="*/ 8 w 114"/>
                <a:gd name="T23" fmla="*/ 16 h 25"/>
                <a:gd name="T24" fmla="*/ 4 w 114"/>
                <a:gd name="T25" fmla="*/ 17 h 25"/>
                <a:gd name="T26" fmla="*/ 0 w 114"/>
                <a:gd name="T27" fmla="*/ 19 h 25"/>
                <a:gd name="T28" fmla="*/ 0 w 114"/>
                <a:gd name="T29" fmla="*/ 21 h 25"/>
                <a:gd name="T30" fmla="*/ 4 w 114"/>
                <a:gd name="T31" fmla="*/ 23 h 25"/>
                <a:gd name="T32" fmla="*/ 12 w 114"/>
                <a:gd name="T33" fmla="*/ 25 h 25"/>
                <a:gd name="T34" fmla="*/ 21 w 114"/>
                <a:gd name="T35" fmla="*/ 25 h 25"/>
                <a:gd name="T36" fmla="*/ 35 w 114"/>
                <a:gd name="T37" fmla="*/ 25 h 25"/>
                <a:gd name="T38" fmla="*/ 51 w 114"/>
                <a:gd name="T39" fmla="*/ 25 h 25"/>
                <a:gd name="T40" fmla="*/ 67 w 114"/>
                <a:gd name="T41" fmla="*/ 23 h 25"/>
                <a:gd name="T42" fmla="*/ 83 w 114"/>
                <a:gd name="T43" fmla="*/ 21 h 25"/>
                <a:gd name="T44" fmla="*/ 97 w 114"/>
                <a:gd name="T45" fmla="*/ 18 h 25"/>
                <a:gd name="T46" fmla="*/ 107 w 114"/>
                <a:gd name="T47" fmla="*/ 16 h 25"/>
                <a:gd name="T48" fmla="*/ 113 w 114"/>
                <a:gd name="T49" fmla="*/ 12 h 25"/>
                <a:gd name="T50" fmla="*/ 114 w 114"/>
                <a:gd name="T51" fmla="*/ 0 h 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4"/>
                <a:gd name="T79" fmla="*/ 0 h 25"/>
                <a:gd name="T80" fmla="*/ 114 w 114"/>
                <a:gd name="T81" fmla="*/ 25 h 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4" h="25">
                  <a:moveTo>
                    <a:pt x="114" y="0"/>
                  </a:moveTo>
                  <a:lnTo>
                    <a:pt x="113" y="0"/>
                  </a:lnTo>
                  <a:lnTo>
                    <a:pt x="110" y="2"/>
                  </a:lnTo>
                  <a:lnTo>
                    <a:pt x="103" y="3"/>
                  </a:lnTo>
                  <a:lnTo>
                    <a:pt x="94" y="5"/>
                  </a:lnTo>
                  <a:lnTo>
                    <a:pt x="81" y="8"/>
                  </a:lnTo>
                  <a:lnTo>
                    <a:pt x="64" y="10"/>
                  </a:lnTo>
                  <a:lnTo>
                    <a:pt x="43" y="12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3" y="15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4" y="23"/>
                  </a:lnTo>
                  <a:lnTo>
                    <a:pt x="12" y="25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51" y="25"/>
                  </a:lnTo>
                  <a:lnTo>
                    <a:pt x="67" y="23"/>
                  </a:lnTo>
                  <a:lnTo>
                    <a:pt x="83" y="21"/>
                  </a:lnTo>
                  <a:lnTo>
                    <a:pt x="97" y="18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0" name="Freeform 94">
              <a:extLst>
                <a:ext uri="{FF2B5EF4-FFF2-40B4-BE49-F238E27FC236}">
                  <a16:creationId xmlns:a16="http://schemas.microsoft.com/office/drawing/2014/main" id="{13218509-EBB9-4E25-AB51-934F2868B1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2" y="1511"/>
              <a:ext cx="30" cy="33"/>
            </a:xfrm>
            <a:custGeom>
              <a:avLst/>
              <a:gdLst>
                <a:gd name="T0" fmla="*/ 31 w 60"/>
                <a:gd name="T1" fmla="*/ 65 h 65"/>
                <a:gd name="T2" fmla="*/ 42 w 60"/>
                <a:gd name="T3" fmla="*/ 63 h 65"/>
                <a:gd name="T4" fmla="*/ 51 w 60"/>
                <a:gd name="T5" fmla="*/ 55 h 65"/>
                <a:gd name="T6" fmla="*/ 57 w 60"/>
                <a:gd name="T7" fmla="*/ 45 h 65"/>
                <a:gd name="T8" fmla="*/ 60 w 60"/>
                <a:gd name="T9" fmla="*/ 32 h 65"/>
                <a:gd name="T10" fmla="*/ 56 w 60"/>
                <a:gd name="T11" fmla="*/ 19 h 65"/>
                <a:gd name="T12" fmla="*/ 50 w 60"/>
                <a:gd name="T13" fmla="*/ 9 h 65"/>
                <a:gd name="T14" fmla="*/ 40 w 60"/>
                <a:gd name="T15" fmla="*/ 2 h 65"/>
                <a:gd name="T16" fmla="*/ 28 w 60"/>
                <a:gd name="T17" fmla="*/ 0 h 65"/>
                <a:gd name="T18" fmla="*/ 17 w 60"/>
                <a:gd name="T19" fmla="*/ 3 h 65"/>
                <a:gd name="T20" fmla="*/ 8 w 60"/>
                <a:gd name="T21" fmla="*/ 10 h 65"/>
                <a:gd name="T22" fmla="*/ 2 w 60"/>
                <a:gd name="T23" fmla="*/ 21 h 65"/>
                <a:gd name="T24" fmla="*/ 0 w 60"/>
                <a:gd name="T25" fmla="*/ 33 h 65"/>
                <a:gd name="T26" fmla="*/ 3 w 60"/>
                <a:gd name="T27" fmla="*/ 46 h 65"/>
                <a:gd name="T28" fmla="*/ 9 w 60"/>
                <a:gd name="T29" fmla="*/ 56 h 65"/>
                <a:gd name="T30" fmla="*/ 19 w 60"/>
                <a:gd name="T31" fmla="*/ 63 h 65"/>
                <a:gd name="T32" fmla="*/ 31 w 60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5"/>
                <a:gd name="T53" fmla="*/ 60 w 60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5">
                  <a:moveTo>
                    <a:pt x="31" y="65"/>
                  </a:moveTo>
                  <a:lnTo>
                    <a:pt x="42" y="63"/>
                  </a:lnTo>
                  <a:lnTo>
                    <a:pt x="51" y="55"/>
                  </a:lnTo>
                  <a:lnTo>
                    <a:pt x="57" y="45"/>
                  </a:lnTo>
                  <a:lnTo>
                    <a:pt x="60" y="32"/>
                  </a:lnTo>
                  <a:lnTo>
                    <a:pt x="56" y="19"/>
                  </a:lnTo>
                  <a:lnTo>
                    <a:pt x="50" y="9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9" y="56"/>
                  </a:lnTo>
                  <a:lnTo>
                    <a:pt x="19" y="63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1" name="Freeform 95">
              <a:extLst>
                <a:ext uri="{FF2B5EF4-FFF2-40B4-BE49-F238E27FC236}">
                  <a16:creationId xmlns:a16="http://schemas.microsoft.com/office/drawing/2014/main" id="{A43124E3-D000-4B68-A1CD-0672BA6EDA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7" y="1525"/>
              <a:ext cx="51" cy="11"/>
            </a:xfrm>
            <a:custGeom>
              <a:avLst/>
              <a:gdLst>
                <a:gd name="T0" fmla="*/ 2 w 103"/>
                <a:gd name="T1" fmla="*/ 14 h 22"/>
                <a:gd name="T2" fmla="*/ 5 w 103"/>
                <a:gd name="T3" fmla="*/ 14 h 22"/>
                <a:gd name="T4" fmla="*/ 13 w 103"/>
                <a:gd name="T5" fmla="*/ 14 h 22"/>
                <a:gd name="T6" fmla="*/ 24 w 103"/>
                <a:gd name="T7" fmla="*/ 14 h 22"/>
                <a:gd name="T8" fmla="*/ 38 w 103"/>
                <a:gd name="T9" fmla="*/ 14 h 22"/>
                <a:gd name="T10" fmla="*/ 54 w 103"/>
                <a:gd name="T11" fmla="*/ 13 h 22"/>
                <a:gd name="T12" fmla="*/ 70 w 103"/>
                <a:gd name="T13" fmla="*/ 11 h 22"/>
                <a:gd name="T14" fmla="*/ 88 w 103"/>
                <a:gd name="T15" fmla="*/ 6 h 22"/>
                <a:gd name="T16" fmla="*/ 103 w 103"/>
                <a:gd name="T17" fmla="*/ 0 h 22"/>
                <a:gd name="T18" fmla="*/ 99 w 103"/>
                <a:gd name="T19" fmla="*/ 10 h 22"/>
                <a:gd name="T20" fmla="*/ 97 w 103"/>
                <a:gd name="T21" fmla="*/ 11 h 22"/>
                <a:gd name="T22" fmla="*/ 92 w 103"/>
                <a:gd name="T23" fmla="*/ 13 h 22"/>
                <a:gd name="T24" fmla="*/ 84 w 103"/>
                <a:gd name="T25" fmla="*/ 15 h 22"/>
                <a:gd name="T26" fmla="*/ 73 w 103"/>
                <a:gd name="T27" fmla="*/ 18 h 22"/>
                <a:gd name="T28" fmla="*/ 59 w 103"/>
                <a:gd name="T29" fmla="*/ 21 h 22"/>
                <a:gd name="T30" fmla="*/ 42 w 103"/>
                <a:gd name="T31" fmla="*/ 22 h 22"/>
                <a:gd name="T32" fmla="*/ 22 w 103"/>
                <a:gd name="T33" fmla="*/ 22 h 22"/>
                <a:gd name="T34" fmla="*/ 0 w 103"/>
                <a:gd name="T35" fmla="*/ 20 h 22"/>
                <a:gd name="T36" fmla="*/ 2 w 103"/>
                <a:gd name="T37" fmla="*/ 14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22"/>
                <a:gd name="T59" fmla="*/ 103 w 10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22">
                  <a:moveTo>
                    <a:pt x="2" y="14"/>
                  </a:moveTo>
                  <a:lnTo>
                    <a:pt x="5" y="14"/>
                  </a:lnTo>
                  <a:lnTo>
                    <a:pt x="13" y="14"/>
                  </a:lnTo>
                  <a:lnTo>
                    <a:pt x="24" y="14"/>
                  </a:lnTo>
                  <a:lnTo>
                    <a:pt x="38" y="14"/>
                  </a:lnTo>
                  <a:lnTo>
                    <a:pt x="54" y="13"/>
                  </a:lnTo>
                  <a:lnTo>
                    <a:pt x="70" y="11"/>
                  </a:lnTo>
                  <a:lnTo>
                    <a:pt x="88" y="6"/>
                  </a:lnTo>
                  <a:lnTo>
                    <a:pt x="103" y="0"/>
                  </a:lnTo>
                  <a:lnTo>
                    <a:pt x="99" y="10"/>
                  </a:lnTo>
                  <a:lnTo>
                    <a:pt x="97" y="11"/>
                  </a:lnTo>
                  <a:lnTo>
                    <a:pt x="92" y="13"/>
                  </a:lnTo>
                  <a:lnTo>
                    <a:pt x="84" y="15"/>
                  </a:lnTo>
                  <a:lnTo>
                    <a:pt x="73" y="18"/>
                  </a:lnTo>
                  <a:lnTo>
                    <a:pt x="59" y="21"/>
                  </a:lnTo>
                  <a:lnTo>
                    <a:pt x="42" y="22"/>
                  </a:lnTo>
                  <a:lnTo>
                    <a:pt x="22" y="22"/>
                  </a:lnTo>
                  <a:lnTo>
                    <a:pt x="0" y="2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2" name="Freeform 96">
              <a:extLst>
                <a:ext uri="{FF2B5EF4-FFF2-40B4-BE49-F238E27FC236}">
                  <a16:creationId xmlns:a16="http://schemas.microsoft.com/office/drawing/2014/main" id="{FE391140-2CBE-404D-908D-01B9E0CB57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4" y="1517"/>
              <a:ext cx="58" cy="11"/>
            </a:xfrm>
            <a:custGeom>
              <a:avLst/>
              <a:gdLst>
                <a:gd name="T0" fmla="*/ 0 w 115"/>
                <a:gd name="T1" fmla="*/ 0 h 22"/>
                <a:gd name="T2" fmla="*/ 1 w 115"/>
                <a:gd name="T3" fmla="*/ 0 h 22"/>
                <a:gd name="T4" fmla="*/ 4 w 115"/>
                <a:gd name="T5" fmla="*/ 3 h 22"/>
                <a:gd name="T6" fmla="*/ 11 w 115"/>
                <a:gd name="T7" fmla="*/ 4 h 22"/>
                <a:gd name="T8" fmla="*/ 21 w 115"/>
                <a:gd name="T9" fmla="*/ 6 h 22"/>
                <a:gd name="T10" fmla="*/ 34 w 115"/>
                <a:gd name="T11" fmla="*/ 7 h 22"/>
                <a:gd name="T12" fmla="*/ 51 w 115"/>
                <a:gd name="T13" fmla="*/ 10 h 22"/>
                <a:gd name="T14" fmla="*/ 71 w 115"/>
                <a:gd name="T15" fmla="*/ 10 h 22"/>
                <a:gd name="T16" fmla="*/ 97 w 115"/>
                <a:gd name="T17" fmla="*/ 10 h 22"/>
                <a:gd name="T18" fmla="*/ 98 w 115"/>
                <a:gd name="T19" fmla="*/ 10 h 22"/>
                <a:gd name="T20" fmla="*/ 102 w 115"/>
                <a:gd name="T21" fmla="*/ 11 h 22"/>
                <a:gd name="T22" fmla="*/ 107 w 115"/>
                <a:gd name="T23" fmla="*/ 12 h 22"/>
                <a:gd name="T24" fmla="*/ 112 w 115"/>
                <a:gd name="T25" fmla="*/ 13 h 22"/>
                <a:gd name="T26" fmla="*/ 115 w 115"/>
                <a:gd name="T27" fmla="*/ 15 h 22"/>
                <a:gd name="T28" fmla="*/ 115 w 115"/>
                <a:gd name="T29" fmla="*/ 16 h 22"/>
                <a:gd name="T30" fmla="*/ 112 w 115"/>
                <a:gd name="T31" fmla="*/ 19 h 22"/>
                <a:gd name="T32" fmla="*/ 104 w 115"/>
                <a:gd name="T33" fmla="*/ 21 h 22"/>
                <a:gd name="T34" fmla="*/ 94 w 115"/>
                <a:gd name="T35" fmla="*/ 22 h 22"/>
                <a:gd name="T36" fmla="*/ 81 w 115"/>
                <a:gd name="T37" fmla="*/ 22 h 22"/>
                <a:gd name="T38" fmla="*/ 64 w 115"/>
                <a:gd name="T39" fmla="*/ 22 h 22"/>
                <a:gd name="T40" fmla="*/ 47 w 115"/>
                <a:gd name="T41" fmla="*/ 22 h 22"/>
                <a:gd name="T42" fmla="*/ 31 w 115"/>
                <a:gd name="T43" fmla="*/ 21 h 22"/>
                <a:gd name="T44" fmla="*/ 17 w 115"/>
                <a:gd name="T45" fmla="*/ 19 h 22"/>
                <a:gd name="T46" fmla="*/ 7 w 115"/>
                <a:gd name="T47" fmla="*/ 16 h 22"/>
                <a:gd name="T48" fmla="*/ 1 w 115"/>
                <a:gd name="T49" fmla="*/ 13 h 22"/>
                <a:gd name="T50" fmla="*/ 0 w 115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"/>
                <a:gd name="T79" fmla="*/ 0 h 22"/>
                <a:gd name="T80" fmla="*/ 115 w 115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" h="22">
                  <a:moveTo>
                    <a:pt x="0" y="0"/>
                  </a:moveTo>
                  <a:lnTo>
                    <a:pt x="1" y="0"/>
                  </a:lnTo>
                  <a:lnTo>
                    <a:pt x="4" y="3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4" y="7"/>
                  </a:lnTo>
                  <a:lnTo>
                    <a:pt x="51" y="10"/>
                  </a:lnTo>
                  <a:lnTo>
                    <a:pt x="71" y="10"/>
                  </a:lnTo>
                  <a:lnTo>
                    <a:pt x="97" y="10"/>
                  </a:lnTo>
                  <a:lnTo>
                    <a:pt x="98" y="10"/>
                  </a:lnTo>
                  <a:lnTo>
                    <a:pt x="102" y="11"/>
                  </a:lnTo>
                  <a:lnTo>
                    <a:pt x="107" y="12"/>
                  </a:lnTo>
                  <a:lnTo>
                    <a:pt x="112" y="13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2" y="19"/>
                  </a:lnTo>
                  <a:lnTo>
                    <a:pt x="104" y="21"/>
                  </a:lnTo>
                  <a:lnTo>
                    <a:pt x="94" y="22"/>
                  </a:lnTo>
                  <a:lnTo>
                    <a:pt x="81" y="22"/>
                  </a:lnTo>
                  <a:lnTo>
                    <a:pt x="64" y="22"/>
                  </a:lnTo>
                  <a:lnTo>
                    <a:pt x="47" y="22"/>
                  </a:lnTo>
                  <a:lnTo>
                    <a:pt x="31" y="21"/>
                  </a:lnTo>
                  <a:lnTo>
                    <a:pt x="17" y="19"/>
                  </a:lnTo>
                  <a:lnTo>
                    <a:pt x="7" y="16"/>
                  </a:lnTo>
                  <a:lnTo>
                    <a:pt x="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3" name="Freeform 97">
              <a:extLst>
                <a:ext uri="{FF2B5EF4-FFF2-40B4-BE49-F238E27FC236}">
                  <a16:creationId xmlns:a16="http://schemas.microsoft.com/office/drawing/2014/main" id="{26AC14A1-E029-4CBE-93E8-6442B4479F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3" y="1528"/>
              <a:ext cx="52" cy="9"/>
            </a:xfrm>
            <a:custGeom>
              <a:avLst/>
              <a:gdLst>
                <a:gd name="T0" fmla="*/ 101 w 104"/>
                <a:gd name="T1" fmla="*/ 8 h 19"/>
                <a:gd name="T2" fmla="*/ 99 w 104"/>
                <a:gd name="T3" fmla="*/ 8 h 19"/>
                <a:gd name="T4" fmla="*/ 91 w 104"/>
                <a:gd name="T5" fmla="*/ 9 h 19"/>
                <a:gd name="T6" fmla="*/ 79 w 104"/>
                <a:gd name="T7" fmla="*/ 9 h 19"/>
                <a:gd name="T8" fmla="*/ 65 w 104"/>
                <a:gd name="T9" fmla="*/ 11 h 19"/>
                <a:gd name="T10" fmla="*/ 49 w 104"/>
                <a:gd name="T11" fmla="*/ 9 h 19"/>
                <a:gd name="T12" fmla="*/ 33 w 104"/>
                <a:gd name="T13" fmla="*/ 8 h 19"/>
                <a:gd name="T14" fmla="*/ 16 w 104"/>
                <a:gd name="T15" fmla="*/ 5 h 19"/>
                <a:gd name="T16" fmla="*/ 0 w 104"/>
                <a:gd name="T17" fmla="*/ 0 h 19"/>
                <a:gd name="T18" fmla="*/ 3 w 104"/>
                <a:gd name="T19" fmla="*/ 9 h 19"/>
                <a:gd name="T20" fmla="*/ 5 w 104"/>
                <a:gd name="T21" fmla="*/ 11 h 19"/>
                <a:gd name="T22" fmla="*/ 10 w 104"/>
                <a:gd name="T23" fmla="*/ 12 h 19"/>
                <a:gd name="T24" fmla="*/ 19 w 104"/>
                <a:gd name="T25" fmla="*/ 14 h 19"/>
                <a:gd name="T26" fmla="*/ 31 w 104"/>
                <a:gd name="T27" fmla="*/ 16 h 19"/>
                <a:gd name="T28" fmla="*/ 44 w 104"/>
                <a:gd name="T29" fmla="*/ 19 h 19"/>
                <a:gd name="T30" fmla="*/ 62 w 104"/>
                <a:gd name="T31" fmla="*/ 19 h 19"/>
                <a:gd name="T32" fmla="*/ 83 w 104"/>
                <a:gd name="T33" fmla="*/ 18 h 19"/>
                <a:gd name="T34" fmla="*/ 104 w 104"/>
                <a:gd name="T35" fmla="*/ 14 h 19"/>
                <a:gd name="T36" fmla="*/ 101 w 104"/>
                <a:gd name="T37" fmla="*/ 8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19"/>
                <a:gd name="T59" fmla="*/ 104 w 104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19">
                  <a:moveTo>
                    <a:pt x="101" y="8"/>
                  </a:moveTo>
                  <a:lnTo>
                    <a:pt x="99" y="8"/>
                  </a:lnTo>
                  <a:lnTo>
                    <a:pt x="91" y="9"/>
                  </a:lnTo>
                  <a:lnTo>
                    <a:pt x="79" y="9"/>
                  </a:lnTo>
                  <a:lnTo>
                    <a:pt x="65" y="11"/>
                  </a:lnTo>
                  <a:lnTo>
                    <a:pt x="49" y="9"/>
                  </a:lnTo>
                  <a:lnTo>
                    <a:pt x="33" y="8"/>
                  </a:lnTo>
                  <a:lnTo>
                    <a:pt x="16" y="5"/>
                  </a:lnTo>
                  <a:lnTo>
                    <a:pt x="0" y="0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0" y="12"/>
                  </a:lnTo>
                  <a:lnTo>
                    <a:pt x="19" y="14"/>
                  </a:lnTo>
                  <a:lnTo>
                    <a:pt x="31" y="16"/>
                  </a:lnTo>
                  <a:lnTo>
                    <a:pt x="44" y="19"/>
                  </a:lnTo>
                  <a:lnTo>
                    <a:pt x="62" y="19"/>
                  </a:lnTo>
                  <a:lnTo>
                    <a:pt x="83" y="18"/>
                  </a:lnTo>
                  <a:lnTo>
                    <a:pt x="104" y="14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4" name="Freeform 98">
              <a:extLst>
                <a:ext uri="{FF2B5EF4-FFF2-40B4-BE49-F238E27FC236}">
                  <a16:creationId xmlns:a16="http://schemas.microsoft.com/office/drawing/2014/main" id="{A00275C9-5314-4A0D-B13A-89931E33BA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2" y="1479"/>
              <a:ext cx="11" cy="24"/>
            </a:xfrm>
            <a:custGeom>
              <a:avLst/>
              <a:gdLst>
                <a:gd name="T0" fmla="*/ 20 w 20"/>
                <a:gd name="T1" fmla="*/ 2 h 49"/>
                <a:gd name="T2" fmla="*/ 5 w 20"/>
                <a:gd name="T3" fmla="*/ 49 h 49"/>
                <a:gd name="T4" fmla="*/ 0 w 20"/>
                <a:gd name="T5" fmla="*/ 46 h 49"/>
                <a:gd name="T6" fmla="*/ 9 w 20"/>
                <a:gd name="T7" fmla="*/ 0 h 49"/>
                <a:gd name="T8" fmla="*/ 20 w 20"/>
                <a:gd name="T9" fmla="*/ 2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9"/>
                <a:gd name="T17" fmla="*/ 20 w 2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9">
                  <a:moveTo>
                    <a:pt x="20" y="2"/>
                  </a:moveTo>
                  <a:lnTo>
                    <a:pt x="5" y="49"/>
                  </a:lnTo>
                  <a:lnTo>
                    <a:pt x="0" y="46"/>
                  </a:lnTo>
                  <a:lnTo>
                    <a:pt x="9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5" name="Freeform 99">
              <a:extLst>
                <a:ext uri="{FF2B5EF4-FFF2-40B4-BE49-F238E27FC236}">
                  <a16:creationId xmlns:a16="http://schemas.microsoft.com/office/drawing/2014/main" id="{BE0D64DE-0FBB-48B0-A0F5-610DD7AB84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7" y="1480"/>
              <a:ext cx="11" cy="24"/>
            </a:xfrm>
            <a:custGeom>
              <a:avLst/>
              <a:gdLst>
                <a:gd name="T0" fmla="*/ 0 w 22"/>
                <a:gd name="T1" fmla="*/ 4 h 49"/>
                <a:gd name="T2" fmla="*/ 16 w 22"/>
                <a:gd name="T3" fmla="*/ 49 h 49"/>
                <a:gd name="T4" fmla="*/ 22 w 22"/>
                <a:gd name="T5" fmla="*/ 45 h 49"/>
                <a:gd name="T6" fmla="*/ 10 w 22"/>
                <a:gd name="T7" fmla="*/ 0 h 49"/>
                <a:gd name="T8" fmla="*/ 0 w 22"/>
                <a:gd name="T9" fmla="*/ 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9"/>
                <a:gd name="T17" fmla="*/ 22 w 2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9">
                  <a:moveTo>
                    <a:pt x="0" y="4"/>
                  </a:moveTo>
                  <a:lnTo>
                    <a:pt x="16" y="49"/>
                  </a:lnTo>
                  <a:lnTo>
                    <a:pt x="22" y="45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6" name="Freeform 100">
              <a:extLst>
                <a:ext uri="{FF2B5EF4-FFF2-40B4-BE49-F238E27FC236}">
                  <a16:creationId xmlns:a16="http://schemas.microsoft.com/office/drawing/2014/main" id="{673155EE-1E87-472C-9FFD-23D55B9877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518"/>
              <a:ext cx="6" cy="7"/>
            </a:xfrm>
            <a:custGeom>
              <a:avLst/>
              <a:gdLst>
                <a:gd name="T0" fmla="*/ 7 w 13"/>
                <a:gd name="T1" fmla="*/ 13 h 13"/>
                <a:gd name="T2" fmla="*/ 9 w 13"/>
                <a:gd name="T3" fmla="*/ 12 h 13"/>
                <a:gd name="T4" fmla="*/ 12 w 13"/>
                <a:gd name="T5" fmla="*/ 11 h 13"/>
                <a:gd name="T6" fmla="*/ 13 w 13"/>
                <a:gd name="T7" fmla="*/ 9 h 13"/>
                <a:gd name="T8" fmla="*/ 13 w 13"/>
                <a:gd name="T9" fmla="*/ 7 h 13"/>
                <a:gd name="T10" fmla="*/ 12 w 13"/>
                <a:gd name="T11" fmla="*/ 4 h 13"/>
                <a:gd name="T12" fmla="*/ 10 w 13"/>
                <a:gd name="T13" fmla="*/ 2 h 13"/>
                <a:gd name="T14" fmla="*/ 8 w 13"/>
                <a:gd name="T15" fmla="*/ 1 h 13"/>
                <a:gd name="T16" fmla="*/ 6 w 13"/>
                <a:gd name="T17" fmla="*/ 0 h 13"/>
                <a:gd name="T18" fmla="*/ 4 w 13"/>
                <a:gd name="T19" fmla="*/ 1 h 13"/>
                <a:gd name="T20" fmla="*/ 1 w 13"/>
                <a:gd name="T21" fmla="*/ 2 h 13"/>
                <a:gd name="T22" fmla="*/ 0 w 13"/>
                <a:gd name="T23" fmla="*/ 4 h 13"/>
                <a:gd name="T24" fmla="*/ 0 w 13"/>
                <a:gd name="T25" fmla="*/ 7 h 13"/>
                <a:gd name="T26" fmla="*/ 1 w 13"/>
                <a:gd name="T27" fmla="*/ 9 h 13"/>
                <a:gd name="T28" fmla="*/ 2 w 13"/>
                <a:gd name="T29" fmla="*/ 11 h 13"/>
                <a:gd name="T30" fmla="*/ 5 w 13"/>
                <a:gd name="T31" fmla="*/ 12 h 13"/>
                <a:gd name="T32" fmla="*/ 7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247" name="Group 70">
            <a:extLst>
              <a:ext uri="{FF2B5EF4-FFF2-40B4-BE49-F238E27FC236}">
                <a16:creationId xmlns:a16="http://schemas.microsoft.com/office/drawing/2014/main" id="{CC42A1D0-A3F5-4F99-9DD4-25CB260C90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48211" y="3142111"/>
            <a:ext cx="676607" cy="317365"/>
            <a:chOff x="4122" y="1185"/>
            <a:chExt cx="1150" cy="461"/>
          </a:xfrm>
        </p:grpSpPr>
        <p:sp>
          <p:nvSpPr>
            <p:cNvPr id="248" name="Freeform 71">
              <a:extLst>
                <a:ext uri="{FF2B5EF4-FFF2-40B4-BE49-F238E27FC236}">
                  <a16:creationId xmlns:a16="http://schemas.microsoft.com/office/drawing/2014/main" id="{36C4B468-E2B2-4E59-B127-24369ED5C5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9" y="1543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5 h 156"/>
                <a:gd name="T4" fmla="*/ 110 w 156"/>
                <a:gd name="T5" fmla="*/ 150 h 156"/>
                <a:gd name="T6" fmla="*/ 124 w 156"/>
                <a:gd name="T7" fmla="*/ 142 h 156"/>
                <a:gd name="T8" fmla="*/ 135 w 156"/>
                <a:gd name="T9" fmla="*/ 133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2 h 156"/>
                <a:gd name="T16" fmla="*/ 156 w 156"/>
                <a:gd name="T17" fmla="*/ 76 h 156"/>
                <a:gd name="T18" fmla="*/ 155 w 156"/>
                <a:gd name="T19" fmla="*/ 60 h 156"/>
                <a:gd name="T20" fmla="*/ 150 w 156"/>
                <a:gd name="T21" fmla="*/ 46 h 156"/>
                <a:gd name="T22" fmla="*/ 142 w 156"/>
                <a:gd name="T23" fmla="*/ 34 h 156"/>
                <a:gd name="T24" fmla="*/ 133 w 156"/>
                <a:gd name="T25" fmla="*/ 22 h 156"/>
                <a:gd name="T26" fmla="*/ 121 w 156"/>
                <a:gd name="T27" fmla="*/ 13 h 156"/>
                <a:gd name="T28" fmla="*/ 107 w 156"/>
                <a:gd name="T29" fmla="*/ 6 h 156"/>
                <a:gd name="T30" fmla="*/ 92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6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6 h 156"/>
                <a:gd name="T44" fmla="*/ 6 w 156"/>
                <a:gd name="T45" fmla="*/ 50 h 156"/>
                <a:gd name="T46" fmla="*/ 1 w 156"/>
                <a:gd name="T47" fmla="*/ 64 h 156"/>
                <a:gd name="T48" fmla="*/ 0 w 156"/>
                <a:gd name="T49" fmla="*/ 80 h 156"/>
                <a:gd name="T50" fmla="*/ 3 w 156"/>
                <a:gd name="T51" fmla="*/ 96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5 h 156"/>
                <a:gd name="T58" fmla="*/ 36 w 156"/>
                <a:gd name="T59" fmla="*/ 144 h 156"/>
                <a:gd name="T60" fmla="*/ 50 w 156"/>
                <a:gd name="T61" fmla="*/ 150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5"/>
                  </a:lnTo>
                  <a:lnTo>
                    <a:pt x="110" y="150"/>
                  </a:lnTo>
                  <a:lnTo>
                    <a:pt x="124" y="142"/>
                  </a:lnTo>
                  <a:lnTo>
                    <a:pt x="135" y="133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2"/>
                  </a:lnTo>
                  <a:lnTo>
                    <a:pt x="156" y="76"/>
                  </a:lnTo>
                  <a:lnTo>
                    <a:pt x="155" y="60"/>
                  </a:lnTo>
                  <a:lnTo>
                    <a:pt x="150" y="46"/>
                  </a:lnTo>
                  <a:lnTo>
                    <a:pt x="142" y="34"/>
                  </a:lnTo>
                  <a:lnTo>
                    <a:pt x="133" y="22"/>
                  </a:lnTo>
                  <a:lnTo>
                    <a:pt x="121" y="13"/>
                  </a:lnTo>
                  <a:lnTo>
                    <a:pt x="107" y="6"/>
                  </a:lnTo>
                  <a:lnTo>
                    <a:pt x="92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6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6"/>
                  </a:lnTo>
                  <a:lnTo>
                    <a:pt x="6" y="50"/>
                  </a:lnTo>
                  <a:lnTo>
                    <a:pt x="1" y="64"/>
                  </a:lnTo>
                  <a:lnTo>
                    <a:pt x="0" y="80"/>
                  </a:lnTo>
                  <a:lnTo>
                    <a:pt x="3" y="96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5"/>
                  </a:lnTo>
                  <a:lnTo>
                    <a:pt x="36" y="144"/>
                  </a:lnTo>
                  <a:lnTo>
                    <a:pt x="50" y="150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9" name="Freeform 72">
              <a:extLst>
                <a:ext uri="{FF2B5EF4-FFF2-40B4-BE49-F238E27FC236}">
                  <a16:creationId xmlns:a16="http://schemas.microsoft.com/office/drawing/2014/main" id="{050E42DA-627D-41BB-9047-96D981D30D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45" y="1559"/>
              <a:ext cx="46" cy="46"/>
            </a:xfrm>
            <a:custGeom>
              <a:avLst/>
              <a:gdLst>
                <a:gd name="T0" fmla="*/ 47 w 92"/>
                <a:gd name="T1" fmla="*/ 94 h 94"/>
                <a:gd name="T2" fmla="*/ 56 w 92"/>
                <a:gd name="T3" fmla="*/ 92 h 94"/>
                <a:gd name="T4" fmla="*/ 65 w 92"/>
                <a:gd name="T5" fmla="*/ 90 h 94"/>
                <a:gd name="T6" fmla="*/ 72 w 92"/>
                <a:gd name="T7" fmla="*/ 86 h 94"/>
                <a:gd name="T8" fmla="*/ 79 w 92"/>
                <a:gd name="T9" fmla="*/ 80 h 94"/>
                <a:gd name="T10" fmla="*/ 85 w 92"/>
                <a:gd name="T11" fmla="*/ 73 h 94"/>
                <a:gd name="T12" fmla="*/ 88 w 92"/>
                <a:gd name="T13" fmla="*/ 65 h 94"/>
                <a:gd name="T14" fmla="*/ 92 w 92"/>
                <a:gd name="T15" fmla="*/ 56 h 94"/>
                <a:gd name="T16" fmla="*/ 92 w 92"/>
                <a:gd name="T17" fmla="*/ 46 h 94"/>
                <a:gd name="T18" fmla="*/ 91 w 92"/>
                <a:gd name="T19" fmla="*/ 37 h 94"/>
                <a:gd name="T20" fmla="*/ 88 w 92"/>
                <a:gd name="T21" fmla="*/ 28 h 94"/>
                <a:gd name="T22" fmla="*/ 84 w 92"/>
                <a:gd name="T23" fmla="*/ 20 h 94"/>
                <a:gd name="T24" fmla="*/ 78 w 92"/>
                <a:gd name="T25" fmla="*/ 13 h 94"/>
                <a:gd name="T26" fmla="*/ 71 w 92"/>
                <a:gd name="T27" fmla="*/ 8 h 94"/>
                <a:gd name="T28" fmla="*/ 63 w 92"/>
                <a:gd name="T29" fmla="*/ 4 h 94"/>
                <a:gd name="T30" fmla="*/ 54 w 92"/>
                <a:gd name="T31" fmla="*/ 1 h 94"/>
                <a:gd name="T32" fmla="*/ 44 w 92"/>
                <a:gd name="T33" fmla="*/ 0 h 94"/>
                <a:gd name="T34" fmla="*/ 35 w 92"/>
                <a:gd name="T35" fmla="*/ 1 h 94"/>
                <a:gd name="T36" fmla="*/ 26 w 92"/>
                <a:gd name="T37" fmla="*/ 5 h 94"/>
                <a:gd name="T38" fmla="*/ 19 w 92"/>
                <a:gd name="T39" fmla="*/ 9 h 94"/>
                <a:gd name="T40" fmla="*/ 12 w 92"/>
                <a:gd name="T41" fmla="*/ 15 h 94"/>
                <a:gd name="T42" fmla="*/ 6 w 92"/>
                <a:gd name="T43" fmla="*/ 22 h 94"/>
                <a:gd name="T44" fmla="*/ 3 w 92"/>
                <a:gd name="T45" fmla="*/ 30 h 94"/>
                <a:gd name="T46" fmla="*/ 0 w 92"/>
                <a:gd name="T47" fmla="*/ 39 h 94"/>
                <a:gd name="T48" fmla="*/ 0 w 92"/>
                <a:gd name="T49" fmla="*/ 49 h 94"/>
                <a:gd name="T50" fmla="*/ 1 w 92"/>
                <a:gd name="T51" fmla="*/ 58 h 94"/>
                <a:gd name="T52" fmla="*/ 3 w 92"/>
                <a:gd name="T53" fmla="*/ 67 h 94"/>
                <a:gd name="T54" fmla="*/ 8 w 92"/>
                <a:gd name="T55" fmla="*/ 74 h 94"/>
                <a:gd name="T56" fmla="*/ 13 w 92"/>
                <a:gd name="T57" fmla="*/ 81 h 94"/>
                <a:gd name="T58" fmla="*/ 20 w 92"/>
                <a:gd name="T59" fmla="*/ 87 h 94"/>
                <a:gd name="T60" fmla="*/ 28 w 92"/>
                <a:gd name="T61" fmla="*/ 90 h 94"/>
                <a:gd name="T62" fmla="*/ 38 w 92"/>
                <a:gd name="T63" fmla="*/ 94 h 94"/>
                <a:gd name="T64" fmla="*/ 47 w 92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94"/>
                <a:gd name="T101" fmla="*/ 92 w 92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94">
                  <a:moveTo>
                    <a:pt x="47" y="94"/>
                  </a:moveTo>
                  <a:lnTo>
                    <a:pt x="56" y="92"/>
                  </a:lnTo>
                  <a:lnTo>
                    <a:pt x="65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88" y="65"/>
                  </a:lnTo>
                  <a:lnTo>
                    <a:pt x="92" y="5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8"/>
                  </a:lnTo>
                  <a:lnTo>
                    <a:pt x="84" y="20"/>
                  </a:lnTo>
                  <a:lnTo>
                    <a:pt x="78" y="13"/>
                  </a:lnTo>
                  <a:lnTo>
                    <a:pt x="71" y="8"/>
                  </a:lnTo>
                  <a:lnTo>
                    <a:pt x="63" y="4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6" y="5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6" y="22"/>
                  </a:lnTo>
                  <a:lnTo>
                    <a:pt x="3" y="30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1" y="58"/>
                  </a:lnTo>
                  <a:lnTo>
                    <a:pt x="3" y="67"/>
                  </a:lnTo>
                  <a:lnTo>
                    <a:pt x="8" y="74"/>
                  </a:lnTo>
                  <a:lnTo>
                    <a:pt x="13" y="81"/>
                  </a:lnTo>
                  <a:lnTo>
                    <a:pt x="20" y="87"/>
                  </a:lnTo>
                  <a:lnTo>
                    <a:pt x="28" y="90"/>
                  </a:lnTo>
                  <a:lnTo>
                    <a:pt x="38" y="94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50" name="Freeform 73">
              <a:extLst>
                <a:ext uri="{FF2B5EF4-FFF2-40B4-BE49-F238E27FC236}">
                  <a16:creationId xmlns:a16="http://schemas.microsoft.com/office/drawing/2014/main" id="{2DAFC869-ADF2-4036-9F22-6ED6E68AA7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4" y="1545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4 h 156"/>
                <a:gd name="T4" fmla="*/ 110 w 156"/>
                <a:gd name="T5" fmla="*/ 149 h 156"/>
                <a:gd name="T6" fmla="*/ 124 w 156"/>
                <a:gd name="T7" fmla="*/ 141 h 156"/>
                <a:gd name="T8" fmla="*/ 135 w 156"/>
                <a:gd name="T9" fmla="*/ 132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3 h 156"/>
                <a:gd name="T16" fmla="*/ 156 w 156"/>
                <a:gd name="T17" fmla="*/ 77 h 156"/>
                <a:gd name="T18" fmla="*/ 154 w 156"/>
                <a:gd name="T19" fmla="*/ 61 h 156"/>
                <a:gd name="T20" fmla="*/ 149 w 156"/>
                <a:gd name="T21" fmla="*/ 46 h 156"/>
                <a:gd name="T22" fmla="*/ 141 w 156"/>
                <a:gd name="T23" fmla="*/ 33 h 156"/>
                <a:gd name="T24" fmla="*/ 132 w 156"/>
                <a:gd name="T25" fmla="*/ 22 h 156"/>
                <a:gd name="T26" fmla="*/ 120 w 156"/>
                <a:gd name="T27" fmla="*/ 12 h 156"/>
                <a:gd name="T28" fmla="*/ 106 w 156"/>
                <a:gd name="T29" fmla="*/ 5 h 156"/>
                <a:gd name="T30" fmla="*/ 93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7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5 h 156"/>
                <a:gd name="T44" fmla="*/ 6 w 156"/>
                <a:gd name="T45" fmla="*/ 49 h 156"/>
                <a:gd name="T46" fmla="*/ 2 w 156"/>
                <a:gd name="T47" fmla="*/ 64 h 156"/>
                <a:gd name="T48" fmla="*/ 0 w 156"/>
                <a:gd name="T49" fmla="*/ 80 h 156"/>
                <a:gd name="T50" fmla="*/ 3 w 156"/>
                <a:gd name="T51" fmla="*/ 95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4 h 156"/>
                <a:gd name="T58" fmla="*/ 36 w 156"/>
                <a:gd name="T59" fmla="*/ 144 h 156"/>
                <a:gd name="T60" fmla="*/ 50 w 156"/>
                <a:gd name="T61" fmla="*/ 151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4"/>
                  </a:lnTo>
                  <a:lnTo>
                    <a:pt x="110" y="149"/>
                  </a:lnTo>
                  <a:lnTo>
                    <a:pt x="124" y="141"/>
                  </a:lnTo>
                  <a:lnTo>
                    <a:pt x="135" y="132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3"/>
                  </a:lnTo>
                  <a:lnTo>
                    <a:pt x="156" y="77"/>
                  </a:lnTo>
                  <a:lnTo>
                    <a:pt x="154" y="61"/>
                  </a:lnTo>
                  <a:lnTo>
                    <a:pt x="149" y="46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3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7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3" y="95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4"/>
                  </a:lnTo>
                  <a:lnTo>
                    <a:pt x="36" y="144"/>
                  </a:lnTo>
                  <a:lnTo>
                    <a:pt x="50" y="151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51" name="Freeform 74">
              <a:extLst>
                <a:ext uri="{FF2B5EF4-FFF2-40B4-BE49-F238E27FC236}">
                  <a16:creationId xmlns:a16="http://schemas.microsoft.com/office/drawing/2014/main" id="{B5A8F95E-B651-4C8D-B1C7-B2001BD2EB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97" y="1517"/>
              <a:ext cx="15" cy="17"/>
            </a:xfrm>
            <a:custGeom>
              <a:avLst/>
              <a:gdLst>
                <a:gd name="T0" fmla="*/ 17 w 32"/>
                <a:gd name="T1" fmla="*/ 35 h 35"/>
                <a:gd name="T2" fmla="*/ 22 w 32"/>
                <a:gd name="T3" fmla="*/ 34 h 35"/>
                <a:gd name="T4" fmla="*/ 27 w 32"/>
                <a:gd name="T5" fmla="*/ 29 h 35"/>
                <a:gd name="T6" fmla="*/ 30 w 32"/>
                <a:gd name="T7" fmla="*/ 24 h 35"/>
                <a:gd name="T8" fmla="*/ 32 w 32"/>
                <a:gd name="T9" fmla="*/ 17 h 35"/>
                <a:gd name="T10" fmla="*/ 30 w 32"/>
                <a:gd name="T11" fmla="*/ 11 h 35"/>
                <a:gd name="T12" fmla="*/ 27 w 32"/>
                <a:gd name="T13" fmla="*/ 5 h 35"/>
                <a:gd name="T14" fmla="*/ 22 w 32"/>
                <a:gd name="T15" fmla="*/ 1 h 35"/>
                <a:gd name="T16" fmla="*/ 15 w 32"/>
                <a:gd name="T17" fmla="*/ 0 h 35"/>
                <a:gd name="T18" fmla="*/ 9 w 32"/>
                <a:gd name="T19" fmla="*/ 1 h 35"/>
                <a:gd name="T20" fmla="*/ 4 w 32"/>
                <a:gd name="T21" fmla="*/ 5 h 35"/>
                <a:gd name="T22" fmla="*/ 0 w 32"/>
                <a:gd name="T23" fmla="*/ 11 h 35"/>
                <a:gd name="T24" fmla="*/ 0 w 32"/>
                <a:gd name="T25" fmla="*/ 17 h 35"/>
                <a:gd name="T26" fmla="*/ 2 w 32"/>
                <a:gd name="T27" fmla="*/ 24 h 35"/>
                <a:gd name="T28" fmla="*/ 5 w 32"/>
                <a:gd name="T29" fmla="*/ 30 h 35"/>
                <a:gd name="T30" fmla="*/ 10 w 32"/>
                <a:gd name="T31" fmla="*/ 34 h 35"/>
                <a:gd name="T32" fmla="*/ 17 w 32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7" y="35"/>
                  </a:moveTo>
                  <a:lnTo>
                    <a:pt x="22" y="34"/>
                  </a:lnTo>
                  <a:lnTo>
                    <a:pt x="27" y="29"/>
                  </a:lnTo>
                  <a:lnTo>
                    <a:pt x="30" y="24"/>
                  </a:lnTo>
                  <a:lnTo>
                    <a:pt x="32" y="17"/>
                  </a:lnTo>
                  <a:lnTo>
                    <a:pt x="30" y="11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30"/>
                  </a:lnTo>
                  <a:lnTo>
                    <a:pt x="10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52" name="Freeform 75">
              <a:extLst>
                <a:ext uri="{FF2B5EF4-FFF2-40B4-BE49-F238E27FC236}">
                  <a16:creationId xmlns:a16="http://schemas.microsoft.com/office/drawing/2014/main" id="{6B8FF4E8-EAF7-462E-898A-EA8E4BF64E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18" y="1531"/>
              <a:ext cx="15" cy="18"/>
            </a:xfrm>
            <a:custGeom>
              <a:avLst/>
              <a:gdLst>
                <a:gd name="T0" fmla="*/ 16 w 31"/>
                <a:gd name="T1" fmla="*/ 36 h 36"/>
                <a:gd name="T2" fmla="*/ 23 w 31"/>
                <a:gd name="T3" fmla="*/ 33 h 36"/>
                <a:gd name="T4" fmla="*/ 27 w 31"/>
                <a:gd name="T5" fmla="*/ 30 h 36"/>
                <a:gd name="T6" fmla="*/ 31 w 31"/>
                <a:gd name="T7" fmla="*/ 24 h 36"/>
                <a:gd name="T8" fmla="*/ 31 w 31"/>
                <a:gd name="T9" fmla="*/ 17 h 36"/>
                <a:gd name="T10" fmla="*/ 30 w 31"/>
                <a:gd name="T11" fmla="*/ 10 h 36"/>
                <a:gd name="T12" fmla="*/ 26 w 31"/>
                <a:gd name="T13" fmla="*/ 5 h 36"/>
                <a:gd name="T14" fmla="*/ 22 w 31"/>
                <a:gd name="T15" fmla="*/ 1 h 36"/>
                <a:gd name="T16" fmla="*/ 15 w 31"/>
                <a:gd name="T17" fmla="*/ 0 h 36"/>
                <a:gd name="T18" fmla="*/ 9 w 31"/>
                <a:gd name="T19" fmla="*/ 1 h 36"/>
                <a:gd name="T20" fmla="*/ 4 w 31"/>
                <a:gd name="T21" fmla="*/ 6 h 36"/>
                <a:gd name="T22" fmla="*/ 1 w 31"/>
                <a:gd name="T23" fmla="*/ 12 h 36"/>
                <a:gd name="T24" fmla="*/ 0 w 31"/>
                <a:gd name="T25" fmla="*/ 18 h 36"/>
                <a:gd name="T26" fmla="*/ 1 w 31"/>
                <a:gd name="T27" fmla="*/ 25 h 36"/>
                <a:gd name="T28" fmla="*/ 4 w 31"/>
                <a:gd name="T29" fmla="*/ 30 h 36"/>
                <a:gd name="T30" fmla="*/ 9 w 31"/>
                <a:gd name="T31" fmla="*/ 35 h 36"/>
                <a:gd name="T32" fmla="*/ 16 w 31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6"/>
                <a:gd name="T53" fmla="*/ 31 w 3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6">
                  <a:moveTo>
                    <a:pt x="16" y="36"/>
                  </a:moveTo>
                  <a:lnTo>
                    <a:pt x="23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1" y="17"/>
                  </a:lnTo>
                  <a:lnTo>
                    <a:pt x="30" y="10"/>
                  </a:lnTo>
                  <a:lnTo>
                    <a:pt x="26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6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53" name="Freeform 76">
              <a:extLst>
                <a:ext uri="{FF2B5EF4-FFF2-40B4-BE49-F238E27FC236}">
                  <a16:creationId xmlns:a16="http://schemas.microsoft.com/office/drawing/2014/main" id="{545DAD0E-A5AA-40CE-AA7F-E2F49DBD37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4" y="1532"/>
              <a:ext cx="16" cy="18"/>
            </a:xfrm>
            <a:custGeom>
              <a:avLst/>
              <a:gdLst>
                <a:gd name="T0" fmla="*/ 17 w 33"/>
                <a:gd name="T1" fmla="*/ 36 h 36"/>
                <a:gd name="T2" fmla="*/ 11 w 33"/>
                <a:gd name="T3" fmla="*/ 35 h 36"/>
                <a:gd name="T4" fmla="*/ 5 w 33"/>
                <a:gd name="T5" fmla="*/ 30 h 36"/>
                <a:gd name="T6" fmla="*/ 2 w 33"/>
                <a:gd name="T7" fmla="*/ 26 h 36"/>
                <a:gd name="T8" fmla="*/ 0 w 33"/>
                <a:gd name="T9" fmla="*/ 19 h 36"/>
                <a:gd name="T10" fmla="*/ 2 w 33"/>
                <a:gd name="T11" fmla="*/ 12 h 36"/>
                <a:gd name="T12" fmla="*/ 5 w 33"/>
                <a:gd name="T13" fmla="*/ 6 h 36"/>
                <a:gd name="T14" fmla="*/ 10 w 33"/>
                <a:gd name="T15" fmla="*/ 3 h 36"/>
                <a:gd name="T16" fmla="*/ 17 w 33"/>
                <a:gd name="T17" fmla="*/ 0 h 36"/>
                <a:gd name="T18" fmla="*/ 22 w 33"/>
                <a:gd name="T19" fmla="*/ 1 h 36"/>
                <a:gd name="T20" fmla="*/ 28 w 33"/>
                <a:gd name="T21" fmla="*/ 5 h 36"/>
                <a:gd name="T22" fmla="*/ 32 w 33"/>
                <a:gd name="T23" fmla="*/ 11 h 36"/>
                <a:gd name="T24" fmla="*/ 33 w 33"/>
                <a:gd name="T25" fmla="*/ 18 h 36"/>
                <a:gd name="T26" fmla="*/ 32 w 33"/>
                <a:gd name="T27" fmla="*/ 24 h 36"/>
                <a:gd name="T28" fmla="*/ 28 w 33"/>
                <a:gd name="T29" fmla="*/ 30 h 36"/>
                <a:gd name="T30" fmla="*/ 23 w 33"/>
                <a:gd name="T31" fmla="*/ 35 h 36"/>
                <a:gd name="T32" fmla="*/ 17 w 33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6"/>
                <a:gd name="T53" fmla="*/ 33 w 3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6">
                  <a:moveTo>
                    <a:pt x="17" y="36"/>
                  </a:moveTo>
                  <a:lnTo>
                    <a:pt x="11" y="35"/>
                  </a:lnTo>
                  <a:lnTo>
                    <a:pt x="5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8" y="5"/>
                  </a:lnTo>
                  <a:lnTo>
                    <a:pt x="32" y="11"/>
                  </a:lnTo>
                  <a:lnTo>
                    <a:pt x="33" y="18"/>
                  </a:lnTo>
                  <a:lnTo>
                    <a:pt x="32" y="24"/>
                  </a:lnTo>
                  <a:lnTo>
                    <a:pt x="28" y="30"/>
                  </a:lnTo>
                  <a:lnTo>
                    <a:pt x="23" y="35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54" name="Freeform 77">
              <a:extLst>
                <a:ext uri="{FF2B5EF4-FFF2-40B4-BE49-F238E27FC236}">
                  <a16:creationId xmlns:a16="http://schemas.microsoft.com/office/drawing/2014/main" id="{5CC13EF7-4783-4A5E-A1C9-C7CD6F0D17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54" y="1543"/>
              <a:ext cx="16" cy="17"/>
            </a:xfrm>
            <a:custGeom>
              <a:avLst/>
              <a:gdLst>
                <a:gd name="T0" fmla="*/ 17 w 33"/>
                <a:gd name="T1" fmla="*/ 35 h 35"/>
                <a:gd name="T2" fmla="*/ 10 w 33"/>
                <a:gd name="T3" fmla="*/ 34 h 35"/>
                <a:gd name="T4" fmla="*/ 5 w 33"/>
                <a:gd name="T5" fmla="*/ 30 h 35"/>
                <a:gd name="T6" fmla="*/ 2 w 33"/>
                <a:gd name="T7" fmla="*/ 24 h 35"/>
                <a:gd name="T8" fmla="*/ 0 w 33"/>
                <a:gd name="T9" fmla="*/ 17 h 35"/>
                <a:gd name="T10" fmla="*/ 2 w 33"/>
                <a:gd name="T11" fmla="*/ 11 h 35"/>
                <a:gd name="T12" fmla="*/ 5 w 33"/>
                <a:gd name="T13" fmla="*/ 5 h 35"/>
                <a:gd name="T14" fmla="*/ 10 w 33"/>
                <a:gd name="T15" fmla="*/ 1 h 35"/>
                <a:gd name="T16" fmla="*/ 15 w 33"/>
                <a:gd name="T17" fmla="*/ 0 h 35"/>
                <a:gd name="T18" fmla="*/ 22 w 33"/>
                <a:gd name="T19" fmla="*/ 1 h 35"/>
                <a:gd name="T20" fmla="*/ 27 w 33"/>
                <a:gd name="T21" fmla="*/ 5 h 35"/>
                <a:gd name="T22" fmla="*/ 30 w 33"/>
                <a:gd name="T23" fmla="*/ 9 h 35"/>
                <a:gd name="T24" fmla="*/ 33 w 33"/>
                <a:gd name="T25" fmla="*/ 16 h 35"/>
                <a:gd name="T26" fmla="*/ 31 w 33"/>
                <a:gd name="T27" fmla="*/ 23 h 35"/>
                <a:gd name="T28" fmla="*/ 28 w 33"/>
                <a:gd name="T29" fmla="*/ 29 h 35"/>
                <a:gd name="T30" fmla="*/ 23 w 33"/>
                <a:gd name="T31" fmla="*/ 34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10" y="34"/>
                  </a:lnTo>
                  <a:lnTo>
                    <a:pt x="5" y="30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3" y="16"/>
                  </a:lnTo>
                  <a:lnTo>
                    <a:pt x="31" y="23"/>
                  </a:lnTo>
                  <a:lnTo>
                    <a:pt x="28" y="29"/>
                  </a:lnTo>
                  <a:lnTo>
                    <a:pt x="23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55" name="Freeform 78">
              <a:extLst>
                <a:ext uri="{FF2B5EF4-FFF2-40B4-BE49-F238E27FC236}">
                  <a16:creationId xmlns:a16="http://schemas.microsoft.com/office/drawing/2014/main" id="{34A62823-E36B-4F8F-B719-194035C894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3" y="1554"/>
              <a:ext cx="48" cy="86"/>
            </a:xfrm>
            <a:custGeom>
              <a:avLst/>
              <a:gdLst>
                <a:gd name="T0" fmla="*/ 79 w 96"/>
                <a:gd name="T1" fmla="*/ 90 h 173"/>
                <a:gd name="T2" fmla="*/ 73 w 96"/>
                <a:gd name="T3" fmla="*/ 91 h 173"/>
                <a:gd name="T4" fmla="*/ 68 w 96"/>
                <a:gd name="T5" fmla="*/ 95 h 173"/>
                <a:gd name="T6" fmla="*/ 65 w 96"/>
                <a:gd name="T7" fmla="*/ 99 h 173"/>
                <a:gd name="T8" fmla="*/ 65 w 96"/>
                <a:gd name="T9" fmla="*/ 106 h 173"/>
                <a:gd name="T10" fmla="*/ 65 w 96"/>
                <a:gd name="T11" fmla="*/ 115 h 173"/>
                <a:gd name="T12" fmla="*/ 57 w 96"/>
                <a:gd name="T13" fmla="*/ 111 h 173"/>
                <a:gd name="T14" fmla="*/ 56 w 96"/>
                <a:gd name="T15" fmla="*/ 62 h 173"/>
                <a:gd name="T16" fmla="*/ 73 w 96"/>
                <a:gd name="T17" fmla="*/ 0 h 173"/>
                <a:gd name="T18" fmla="*/ 33 w 96"/>
                <a:gd name="T19" fmla="*/ 16 h 173"/>
                <a:gd name="T20" fmla="*/ 37 w 96"/>
                <a:gd name="T21" fmla="*/ 58 h 173"/>
                <a:gd name="T22" fmla="*/ 14 w 96"/>
                <a:gd name="T23" fmla="*/ 24 h 173"/>
                <a:gd name="T24" fmla="*/ 3 w 96"/>
                <a:gd name="T25" fmla="*/ 33 h 173"/>
                <a:gd name="T26" fmla="*/ 37 w 96"/>
                <a:gd name="T27" fmla="*/ 63 h 173"/>
                <a:gd name="T28" fmla="*/ 42 w 96"/>
                <a:gd name="T29" fmla="*/ 112 h 173"/>
                <a:gd name="T30" fmla="*/ 30 w 96"/>
                <a:gd name="T31" fmla="*/ 118 h 173"/>
                <a:gd name="T32" fmla="*/ 30 w 96"/>
                <a:gd name="T33" fmla="*/ 107 h 173"/>
                <a:gd name="T34" fmla="*/ 29 w 96"/>
                <a:gd name="T35" fmla="*/ 100 h 173"/>
                <a:gd name="T36" fmla="*/ 26 w 96"/>
                <a:gd name="T37" fmla="*/ 96 h 173"/>
                <a:gd name="T38" fmla="*/ 21 w 96"/>
                <a:gd name="T39" fmla="*/ 92 h 173"/>
                <a:gd name="T40" fmla="*/ 15 w 96"/>
                <a:gd name="T41" fmla="*/ 91 h 173"/>
                <a:gd name="T42" fmla="*/ 10 w 96"/>
                <a:gd name="T43" fmla="*/ 92 h 173"/>
                <a:gd name="T44" fmla="*/ 5 w 96"/>
                <a:gd name="T45" fmla="*/ 96 h 173"/>
                <a:gd name="T46" fmla="*/ 2 w 96"/>
                <a:gd name="T47" fmla="*/ 101 h 173"/>
                <a:gd name="T48" fmla="*/ 0 w 96"/>
                <a:gd name="T49" fmla="*/ 108 h 173"/>
                <a:gd name="T50" fmla="*/ 2 w 96"/>
                <a:gd name="T51" fmla="*/ 157 h 173"/>
                <a:gd name="T52" fmla="*/ 3 w 96"/>
                <a:gd name="T53" fmla="*/ 164 h 173"/>
                <a:gd name="T54" fmla="*/ 6 w 96"/>
                <a:gd name="T55" fmla="*/ 168 h 173"/>
                <a:gd name="T56" fmla="*/ 11 w 96"/>
                <a:gd name="T57" fmla="*/ 172 h 173"/>
                <a:gd name="T58" fmla="*/ 17 w 96"/>
                <a:gd name="T59" fmla="*/ 173 h 173"/>
                <a:gd name="T60" fmla="*/ 22 w 96"/>
                <a:gd name="T61" fmla="*/ 172 h 173"/>
                <a:gd name="T62" fmla="*/ 28 w 96"/>
                <a:gd name="T63" fmla="*/ 167 h 173"/>
                <a:gd name="T64" fmla="*/ 30 w 96"/>
                <a:gd name="T65" fmla="*/ 162 h 173"/>
                <a:gd name="T66" fmla="*/ 32 w 96"/>
                <a:gd name="T67" fmla="*/ 156 h 173"/>
                <a:gd name="T68" fmla="*/ 32 w 96"/>
                <a:gd name="T69" fmla="*/ 136 h 173"/>
                <a:gd name="T70" fmla="*/ 65 w 96"/>
                <a:gd name="T71" fmla="*/ 136 h 173"/>
                <a:gd name="T72" fmla="*/ 66 w 96"/>
                <a:gd name="T73" fmla="*/ 156 h 173"/>
                <a:gd name="T74" fmla="*/ 67 w 96"/>
                <a:gd name="T75" fmla="*/ 162 h 173"/>
                <a:gd name="T76" fmla="*/ 71 w 96"/>
                <a:gd name="T77" fmla="*/ 167 h 173"/>
                <a:gd name="T78" fmla="*/ 75 w 96"/>
                <a:gd name="T79" fmla="*/ 171 h 173"/>
                <a:gd name="T80" fmla="*/ 81 w 96"/>
                <a:gd name="T81" fmla="*/ 172 h 173"/>
                <a:gd name="T82" fmla="*/ 87 w 96"/>
                <a:gd name="T83" fmla="*/ 171 h 173"/>
                <a:gd name="T84" fmla="*/ 91 w 96"/>
                <a:gd name="T85" fmla="*/ 166 h 173"/>
                <a:gd name="T86" fmla="*/ 95 w 96"/>
                <a:gd name="T87" fmla="*/ 161 h 173"/>
                <a:gd name="T88" fmla="*/ 96 w 96"/>
                <a:gd name="T89" fmla="*/ 154 h 173"/>
                <a:gd name="T90" fmla="*/ 95 w 96"/>
                <a:gd name="T91" fmla="*/ 106 h 173"/>
                <a:gd name="T92" fmla="*/ 94 w 96"/>
                <a:gd name="T93" fmla="*/ 99 h 173"/>
                <a:gd name="T94" fmla="*/ 90 w 96"/>
                <a:gd name="T95" fmla="*/ 95 h 173"/>
                <a:gd name="T96" fmla="*/ 86 w 96"/>
                <a:gd name="T97" fmla="*/ 91 h 173"/>
                <a:gd name="T98" fmla="*/ 79 w 96"/>
                <a:gd name="T99" fmla="*/ 90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73"/>
                <a:gd name="T152" fmla="*/ 96 w 96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73">
                  <a:moveTo>
                    <a:pt x="79" y="90"/>
                  </a:moveTo>
                  <a:lnTo>
                    <a:pt x="73" y="91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5" y="106"/>
                  </a:lnTo>
                  <a:lnTo>
                    <a:pt x="65" y="115"/>
                  </a:lnTo>
                  <a:lnTo>
                    <a:pt x="57" y="111"/>
                  </a:lnTo>
                  <a:lnTo>
                    <a:pt x="56" y="62"/>
                  </a:lnTo>
                  <a:lnTo>
                    <a:pt x="73" y="0"/>
                  </a:lnTo>
                  <a:lnTo>
                    <a:pt x="33" y="16"/>
                  </a:lnTo>
                  <a:lnTo>
                    <a:pt x="37" y="58"/>
                  </a:lnTo>
                  <a:lnTo>
                    <a:pt x="14" y="24"/>
                  </a:lnTo>
                  <a:lnTo>
                    <a:pt x="3" y="33"/>
                  </a:lnTo>
                  <a:lnTo>
                    <a:pt x="37" y="63"/>
                  </a:lnTo>
                  <a:lnTo>
                    <a:pt x="42" y="112"/>
                  </a:lnTo>
                  <a:lnTo>
                    <a:pt x="30" y="118"/>
                  </a:lnTo>
                  <a:lnTo>
                    <a:pt x="30" y="107"/>
                  </a:lnTo>
                  <a:lnTo>
                    <a:pt x="29" y="100"/>
                  </a:lnTo>
                  <a:lnTo>
                    <a:pt x="26" y="96"/>
                  </a:lnTo>
                  <a:lnTo>
                    <a:pt x="21" y="92"/>
                  </a:lnTo>
                  <a:lnTo>
                    <a:pt x="15" y="91"/>
                  </a:lnTo>
                  <a:lnTo>
                    <a:pt x="10" y="92"/>
                  </a:lnTo>
                  <a:lnTo>
                    <a:pt x="5" y="96"/>
                  </a:lnTo>
                  <a:lnTo>
                    <a:pt x="2" y="101"/>
                  </a:lnTo>
                  <a:lnTo>
                    <a:pt x="0" y="108"/>
                  </a:lnTo>
                  <a:lnTo>
                    <a:pt x="2" y="157"/>
                  </a:lnTo>
                  <a:lnTo>
                    <a:pt x="3" y="164"/>
                  </a:lnTo>
                  <a:lnTo>
                    <a:pt x="6" y="168"/>
                  </a:lnTo>
                  <a:lnTo>
                    <a:pt x="11" y="172"/>
                  </a:lnTo>
                  <a:lnTo>
                    <a:pt x="17" y="173"/>
                  </a:lnTo>
                  <a:lnTo>
                    <a:pt x="22" y="172"/>
                  </a:lnTo>
                  <a:lnTo>
                    <a:pt x="28" y="167"/>
                  </a:lnTo>
                  <a:lnTo>
                    <a:pt x="30" y="162"/>
                  </a:lnTo>
                  <a:lnTo>
                    <a:pt x="32" y="156"/>
                  </a:lnTo>
                  <a:lnTo>
                    <a:pt x="32" y="136"/>
                  </a:lnTo>
                  <a:lnTo>
                    <a:pt x="65" y="136"/>
                  </a:lnTo>
                  <a:lnTo>
                    <a:pt x="66" y="156"/>
                  </a:lnTo>
                  <a:lnTo>
                    <a:pt x="67" y="162"/>
                  </a:lnTo>
                  <a:lnTo>
                    <a:pt x="71" y="167"/>
                  </a:lnTo>
                  <a:lnTo>
                    <a:pt x="75" y="171"/>
                  </a:lnTo>
                  <a:lnTo>
                    <a:pt x="81" y="172"/>
                  </a:lnTo>
                  <a:lnTo>
                    <a:pt x="87" y="171"/>
                  </a:lnTo>
                  <a:lnTo>
                    <a:pt x="91" y="166"/>
                  </a:lnTo>
                  <a:lnTo>
                    <a:pt x="95" y="161"/>
                  </a:lnTo>
                  <a:lnTo>
                    <a:pt x="96" y="154"/>
                  </a:lnTo>
                  <a:lnTo>
                    <a:pt x="95" y="106"/>
                  </a:lnTo>
                  <a:lnTo>
                    <a:pt x="94" y="99"/>
                  </a:lnTo>
                  <a:lnTo>
                    <a:pt x="90" y="95"/>
                  </a:lnTo>
                  <a:lnTo>
                    <a:pt x="86" y="91"/>
                  </a:lnTo>
                  <a:lnTo>
                    <a:pt x="79" y="9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56" name="Freeform 79">
              <a:extLst>
                <a:ext uri="{FF2B5EF4-FFF2-40B4-BE49-F238E27FC236}">
                  <a16:creationId xmlns:a16="http://schemas.microsoft.com/office/drawing/2014/main" id="{100957BD-B2A2-4C08-84FC-899DA278B3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583"/>
              <a:ext cx="30" cy="53"/>
            </a:xfrm>
            <a:custGeom>
              <a:avLst/>
              <a:gdLst>
                <a:gd name="T0" fmla="*/ 49 w 60"/>
                <a:gd name="T1" fmla="*/ 54 h 106"/>
                <a:gd name="T2" fmla="*/ 46 w 60"/>
                <a:gd name="T3" fmla="*/ 55 h 106"/>
                <a:gd name="T4" fmla="*/ 44 w 60"/>
                <a:gd name="T5" fmla="*/ 57 h 106"/>
                <a:gd name="T6" fmla="*/ 41 w 60"/>
                <a:gd name="T7" fmla="*/ 61 h 106"/>
                <a:gd name="T8" fmla="*/ 40 w 60"/>
                <a:gd name="T9" fmla="*/ 64 h 106"/>
                <a:gd name="T10" fmla="*/ 40 w 60"/>
                <a:gd name="T11" fmla="*/ 70 h 106"/>
                <a:gd name="T12" fmla="*/ 34 w 60"/>
                <a:gd name="T13" fmla="*/ 68 h 106"/>
                <a:gd name="T14" fmla="*/ 35 w 60"/>
                <a:gd name="T15" fmla="*/ 35 h 106"/>
                <a:gd name="T16" fmla="*/ 42 w 60"/>
                <a:gd name="T17" fmla="*/ 0 h 106"/>
                <a:gd name="T18" fmla="*/ 19 w 60"/>
                <a:gd name="T19" fmla="*/ 9 h 106"/>
                <a:gd name="T20" fmla="*/ 22 w 60"/>
                <a:gd name="T21" fmla="*/ 37 h 106"/>
                <a:gd name="T22" fmla="*/ 25 w 60"/>
                <a:gd name="T23" fmla="*/ 68 h 106"/>
                <a:gd name="T24" fmla="*/ 18 w 60"/>
                <a:gd name="T25" fmla="*/ 72 h 106"/>
                <a:gd name="T26" fmla="*/ 18 w 60"/>
                <a:gd name="T27" fmla="*/ 65 h 106"/>
                <a:gd name="T28" fmla="*/ 17 w 60"/>
                <a:gd name="T29" fmla="*/ 61 h 106"/>
                <a:gd name="T30" fmla="*/ 16 w 60"/>
                <a:gd name="T31" fmla="*/ 58 h 106"/>
                <a:gd name="T32" fmla="*/ 12 w 60"/>
                <a:gd name="T33" fmla="*/ 56 h 106"/>
                <a:gd name="T34" fmla="*/ 9 w 60"/>
                <a:gd name="T35" fmla="*/ 55 h 106"/>
                <a:gd name="T36" fmla="*/ 6 w 60"/>
                <a:gd name="T37" fmla="*/ 56 h 106"/>
                <a:gd name="T38" fmla="*/ 2 w 60"/>
                <a:gd name="T39" fmla="*/ 58 h 106"/>
                <a:gd name="T40" fmla="*/ 0 w 60"/>
                <a:gd name="T41" fmla="*/ 61 h 106"/>
                <a:gd name="T42" fmla="*/ 0 w 60"/>
                <a:gd name="T43" fmla="*/ 65 h 106"/>
                <a:gd name="T44" fmla="*/ 0 w 60"/>
                <a:gd name="T45" fmla="*/ 95 h 106"/>
                <a:gd name="T46" fmla="*/ 1 w 60"/>
                <a:gd name="T47" fmla="*/ 100 h 106"/>
                <a:gd name="T48" fmla="*/ 3 w 60"/>
                <a:gd name="T49" fmla="*/ 102 h 106"/>
                <a:gd name="T50" fmla="*/ 6 w 60"/>
                <a:gd name="T51" fmla="*/ 104 h 106"/>
                <a:gd name="T52" fmla="*/ 9 w 60"/>
                <a:gd name="T53" fmla="*/ 106 h 106"/>
                <a:gd name="T54" fmla="*/ 12 w 60"/>
                <a:gd name="T55" fmla="*/ 104 h 106"/>
                <a:gd name="T56" fmla="*/ 16 w 60"/>
                <a:gd name="T57" fmla="*/ 102 h 106"/>
                <a:gd name="T58" fmla="*/ 17 w 60"/>
                <a:gd name="T59" fmla="*/ 100 h 106"/>
                <a:gd name="T60" fmla="*/ 18 w 60"/>
                <a:gd name="T61" fmla="*/ 95 h 106"/>
                <a:gd name="T62" fmla="*/ 18 w 60"/>
                <a:gd name="T63" fmla="*/ 84 h 106"/>
                <a:gd name="T64" fmla="*/ 40 w 60"/>
                <a:gd name="T65" fmla="*/ 83 h 106"/>
                <a:gd name="T66" fmla="*/ 41 w 60"/>
                <a:gd name="T67" fmla="*/ 94 h 106"/>
                <a:gd name="T68" fmla="*/ 42 w 60"/>
                <a:gd name="T69" fmla="*/ 99 h 106"/>
                <a:gd name="T70" fmla="*/ 45 w 60"/>
                <a:gd name="T71" fmla="*/ 101 h 106"/>
                <a:gd name="T72" fmla="*/ 47 w 60"/>
                <a:gd name="T73" fmla="*/ 103 h 106"/>
                <a:gd name="T74" fmla="*/ 50 w 60"/>
                <a:gd name="T75" fmla="*/ 104 h 106"/>
                <a:gd name="T76" fmla="*/ 54 w 60"/>
                <a:gd name="T77" fmla="*/ 103 h 106"/>
                <a:gd name="T78" fmla="*/ 57 w 60"/>
                <a:gd name="T79" fmla="*/ 101 h 106"/>
                <a:gd name="T80" fmla="*/ 59 w 60"/>
                <a:gd name="T81" fmla="*/ 99 h 106"/>
                <a:gd name="T82" fmla="*/ 60 w 60"/>
                <a:gd name="T83" fmla="*/ 94 h 106"/>
                <a:gd name="T84" fmla="*/ 59 w 60"/>
                <a:gd name="T85" fmla="*/ 64 h 106"/>
                <a:gd name="T86" fmla="*/ 57 w 60"/>
                <a:gd name="T87" fmla="*/ 60 h 106"/>
                <a:gd name="T88" fmla="*/ 56 w 60"/>
                <a:gd name="T89" fmla="*/ 57 h 106"/>
                <a:gd name="T90" fmla="*/ 53 w 60"/>
                <a:gd name="T91" fmla="*/ 55 h 106"/>
                <a:gd name="T92" fmla="*/ 49 w 60"/>
                <a:gd name="T93" fmla="*/ 5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106"/>
                <a:gd name="T143" fmla="*/ 60 w 60"/>
                <a:gd name="T144" fmla="*/ 106 h 1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106">
                  <a:moveTo>
                    <a:pt x="49" y="54"/>
                  </a:moveTo>
                  <a:lnTo>
                    <a:pt x="46" y="55"/>
                  </a:lnTo>
                  <a:lnTo>
                    <a:pt x="44" y="57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0" y="70"/>
                  </a:lnTo>
                  <a:lnTo>
                    <a:pt x="34" y="68"/>
                  </a:lnTo>
                  <a:lnTo>
                    <a:pt x="35" y="35"/>
                  </a:lnTo>
                  <a:lnTo>
                    <a:pt x="42" y="0"/>
                  </a:lnTo>
                  <a:lnTo>
                    <a:pt x="19" y="9"/>
                  </a:lnTo>
                  <a:lnTo>
                    <a:pt x="22" y="37"/>
                  </a:lnTo>
                  <a:lnTo>
                    <a:pt x="25" y="68"/>
                  </a:lnTo>
                  <a:lnTo>
                    <a:pt x="18" y="72"/>
                  </a:lnTo>
                  <a:lnTo>
                    <a:pt x="18" y="65"/>
                  </a:lnTo>
                  <a:lnTo>
                    <a:pt x="17" y="61"/>
                  </a:lnTo>
                  <a:lnTo>
                    <a:pt x="16" y="58"/>
                  </a:lnTo>
                  <a:lnTo>
                    <a:pt x="12" y="56"/>
                  </a:lnTo>
                  <a:lnTo>
                    <a:pt x="9" y="55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3" y="102"/>
                  </a:lnTo>
                  <a:lnTo>
                    <a:pt x="6" y="104"/>
                  </a:lnTo>
                  <a:lnTo>
                    <a:pt x="9" y="106"/>
                  </a:lnTo>
                  <a:lnTo>
                    <a:pt x="12" y="104"/>
                  </a:lnTo>
                  <a:lnTo>
                    <a:pt x="16" y="102"/>
                  </a:lnTo>
                  <a:lnTo>
                    <a:pt x="17" y="100"/>
                  </a:lnTo>
                  <a:lnTo>
                    <a:pt x="18" y="95"/>
                  </a:lnTo>
                  <a:lnTo>
                    <a:pt x="18" y="84"/>
                  </a:lnTo>
                  <a:lnTo>
                    <a:pt x="40" y="83"/>
                  </a:lnTo>
                  <a:lnTo>
                    <a:pt x="41" y="94"/>
                  </a:lnTo>
                  <a:lnTo>
                    <a:pt x="42" y="99"/>
                  </a:lnTo>
                  <a:lnTo>
                    <a:pt x="45" y="101"/>
                  </a:lnTo>
                  <a:lnTo>
                    <a:pt x="47" y="103"/>
                  </a:lnTo>
                  <a:lnTo>
                    <a:pt x="50" y="104"/>
                  </a:lnTo>
                  <a:lnTo>
                    <a:pt x="54" y="103"/>
                  </a:lnTo>
                  <a:lnTo>
                    <a:pt x="57" y="101"/>
                  </a:lnTo>
                  <a:lnTo>
                    <a:pt x="59" y="99"/>
                  </a:lnTo>
                  <a:lnTo>
                    <a:pt x="60" y="94"/>
                  </a:lnTo>
                  <a:lnTo>
                    <a:pt x="59" y="64"/>
                  </a:lnTo>
                  <a:lnTo>
                    <a:pt x="57" y="60"/>
                  </a:lnTo>
                  <a:lnTo>
                    <a:pt x="56" y="57"/>
                  </a:lnTo>
                  <a:lnTo>
                    <a:pt x="53" y="55"/>
                  </a:lnTo>
                  <a:lnTo>
                    <a:pt x="49" y="5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57" name="Freeform 80">
              <a:extLst>
                <a:ext uri="{FF2B5EF4-FFF2-40B4-BE49-F238E27FC236}">
                  <a16:creationId xmlns:a16="http://schemas.microsoft.com/office/drawing/2014/main" id="{81BE0021-F830-4F3D-B288-E2D0B85016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2" y="1561"/>
              <a:ext cx="48" cy="85"/>
            </a:xfrm>
            <a:custGeom>
              <a:avLst/>
              <a:gdLst>
                <a:gd name="T0" fmla="*/ 80 w 96"/>
                <a:gd name="T1" fmla="*/ 86 h 169"/>
                <a:gd name="T2" fmla="*/ 74 w 96"/>
                <a:gd name="T3" fmla="*/ 87 h 169"/>
                <a:gd name="T4" fmla="*/ 70 w 96"/>
                <a:gd name="T5" fmla="*/ 91 h 169"/>
                <a:gd name="T6" fmla="*/ 66 w 96"/>
                <a:gd name="T7" fmla="*/ 95 h 169"/>
                <a:gd name="T8" fmla="*/ 65 w 96"/>
                <a:gd name="T9" fmla="*/ 102 h 169"/>
                <a:gd name="T10" fmla="*/ 65 w 96"/>
                <a:gd name="T11" fmla="*/ 113 h 169"/>
                <a:gd name="T12" fmla="*/ 53 w 96"/>
                <a:gd name="T13" fmla="*/ 107 h 169"/>
                <a:gd name="T14" fmla="*/ 57 w 96"/>
                <a:gd name="T15" fmla="*/ 59 h 169"/>
                <a:gd name="T16" fmla="*/ 90 w 96"/>
                <a:gd name="T17" fmla="*/ 28 h 169"/>
                <a:gd name="T18" fmla="*/ 79 w 96"/>
                <a:gd name="T19" fmla="*/ 19 h 169"/>
                <a:gd name="T20" fmla="*/ 57 w 96"/>
                <a:gd name="T21" fmla="*/ 54 h 169"/>
                <a:gd name="T22" fmla="*/ 59 w 96"/>
                <a:gd name="T23" fmla="*/ 11 h 169"/>
                <a:gd name="T24" fmla="*/ 21 w 96"/>
                <a:gd name="T25" fmla="*/ 0 h 169"/>
                <a:gd name="T26" fmla="*/ 37 w 96"/>
                <a:gd name="T27" fmla="*/ 61 h 169"/>
                <a:gd name="T28" fmla="*/ 39 w 96"/>
                <a:gd name="T29" fmla="*/ 108 h 169"/>
                <a:gd name="T30" fmla="*/ 32 w 96"/>
                <a:gd name="T31" fmla="*/ 112 h 169"/>
                <a:gd name="T32" fmla="*/ 32 w 96"/>
                <a:gd name="T33" fmla="*/ 104 h 169"/>
                <a:gd name="T34" fmla="*/ 29 w 96"/>
                <a:gd name="T35" fmla="*/ 97 h 169"/>
                <a:gd name="T36" fmla="*/ 26 w 96"/>
                <a:gd name="T37" fmla="*/ 92 h 169"/>
                <a:gd name="T38" fmla="*/ 21 w 96"/>
                <a:gd name="T39" fmla="*/ 89 h 169"/>
                <a:gd name="T40" fmla="*/ 15 w 96"/>
                <a:gd name="T41" fmla="*/ 87 h 169"/>
                <a:gd name="T42" fmla="*/ 10 w 96"/>
                <a:gd name="T43" fmla="*/ 89 h 169"/>
                <a:gd name="T44" fmla="*/ 5 w 96"/>
                <a:gd name="T45" fmla="*/ 92 h 169"/>
                <a:gd name="T46" fmla="*/ 2 w 96"/>
                <a:gd name="T47" fmla="*/ 98 h 169"/>
                <a:gd name="T48" fmla="*/ 0 w 96"/>
                <a:gd name="T49" fmla="*/ 105 h 169"/>
                <a:gd name="T50" fmla="*/ 2 w 96"/>
                <a:gd name="T51" fmla="*/ 153 h 169"/>
                <a:gd name="T52" fmla="*/ 4 w 96"/>
                <a:gd name="T53" fmla="*/ 160 h 169"/>
                <a:gd name="T54" fmla="*/ 7 w 96"/>
                <a:gd name="T55" fmla="*/ 165 h 169"/>
                <a:gd name="T56" fmla="*/ 12 w 96"/>
                <a:gd name="T57" fmla="*/ 168 h 169"/>
                <a:gd name="T58" fmla="*/ 18 w 96"/>
                <a:gd name="T59" fmla="*/ 169 h 169"/>
                <a:gd name="T60" fmla="*/ 24 w 96"/>
                <a:gd name="T61" fmla="*/ 168 h 169"/>
                <a:gd name="T62" fmla="*/ 28 w 96"/>
                <a:gd name="T63" fmla="*/ 163 h 169"/>
                <a:gd name="T64" fmla="*/ 32 w 96"/>
                <a:gd name="T65" fmla="*/ 159 h 169"/>
                <a:gd name="T66" fmla="*/ 33 w 96"/>
                <a:gd name="T67" fmla="*/ 152 h 169"/>
                <a:gd name="T68" fmla="*/ 32 w 96"/>
                <a:gd name="T69" fmla="*/ 132 h 169"/>
                <a:gd name="T70" fmla="*/ 66 w 96"/>
                <a:gd name="T71" fmla="*/ 132 h 169"/>
                <a:gd name="T72" fmla="*/ 66 w 96"/>
                <a:gd name="T73" fmla="*/ 152 h 169"/>
                <a:gd name="T74" fmla="*/ 67 w 96"/>
                <a:gd name="T75" fmla="*/ 159 h 169"/>
                <a:gd name="T76" fmla="*/ 71 w 96"/>
                <a:gd name="T77" fmla="*/ 163 h 169"/>
                <a:gd name="T78" fmla="*/ 75 w 96"/>
                <a:gd name="T79" fmla="*/ 167 h 169"/>
                <a:gd name="T80" fmla="*/ 81 w 96"/>
                <a:gd name="T81" fmla="*/ 168 h 169"/>
                <a:gd name="T82" fmla="*/ 87 w 96"/>
                <a:gd name="T83" fmla="*/ 167 h 169"/>
                <a:gd name="T84" fmla="*/ 93 w 96"/>
                <a:gd name="T85" fmla="*/ 162 h 169"/>
                <a:gd name="T86" fmla="*/ 95 w 96"/>
                <a:gd name="T87" fmla="*/ 158 h 169"/>
                <a:gd name="T88" fmla="*/ 96 w 96"/>
                <a:gd name="T89" fmla="*/ 151 h 169"/>
                <a:gd name="T90" fmla="*/ 95 w 96"/>
                <a:gd name="T91" fmla="*/ 102 h 169"/>
                <a:gd name="T92" fmla="*/ 94 w 96"/>
                <a:gd name="T93" fmla="*/ 95 h 169"/>
                <a:gd name="T94" fmla="*/ 90 w 96"/>
                <a:gd name="T95" fmla="*/ 91 h 169"/>
                <a:gd name="T96" fmla="*/ 86 w 96"/>
                <a:gd name="T97" fmla="*/ 87 h 169"/>
                <a:gd name="T98" fmla="*/ 80 w 96"/>
                <a:gd name="T99" fmla="*/ 86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69"/>
                <a:gd name="T152" fmla="*/ 96 w 96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69">
                  <a:moveTo>
                    <a:pt x="80" y="86"/>
                  </a:moveTo>
                  <a:lnTo>
                    <a:pt x="74" y="87"/>
                  </a:lnTo>
                  <a:lnTo>
                    <a:pt x="70" y="91"/>
                  </a:lnTo>
                  <a:lnTo>
                    <a:pt x="66" y="95"/>
                  </a:lnTo>
                  <a:lnTo>
                    <a:pt x="65" y="102"/>
                  </a:lnTo>
                  <a:lnTo>
                    <a:pt x="65" y="113"/>
                  </a:lnTo>
                  <a:lnTo>
                    <a:pt x="53" y="107"/>
                  </a:lnTo>
                  <a:lnTo>
                    <a:pt x="57" y="59"/>
                  </a:lnTo>
                  <a:lnTo>
                    <a:pt x="90" y="28"/>
                  </a:lnTo>
                  <a:lnTo>
                    <a:pt x="79" y="19"/>
                  </a:lnTo>
                  <a:lnTo>
                    <a:pt x="57" y="54"/>
                  </a:lnTo>
                  <a:lnTo>
                    <a:pt x="59" y="11"/>
                  </a:lnTo>
                  <a:lnTo>
                    <a:pt x="21" y="0"/>
                  </a:lnTo>
                  <a:lnTo>
                    <a:pt x="37" y="61"/>
                  </a:lnTo>
                  <a:lnTo>
                    <a:pt x="39" y="108"/>
                  </a:lnTo>
                  <a:lnTo>
                    <a:pt x="32" y="112"/>
                  </a:lnTo>
                  <a:lnTo>
                    <a:pt x="32" y="104"/>
                  </a:lnTo>
                  <a:lnTo>
                    <a:pt x="29" y="97"/>
                  </a:lnTo>
                  <a:lnTo>
                    <a:pt x="26" y="92"/>
                  </a:lnTo>
                  <a:lnTo>
                    <a:pt x="21" y="89"/>
                  </a:lnTo>
                  <a:lnTo>
                    <a:pt x="15" y="87"/>
                  </a:lnTo>
                  <a:lnTo>
                    <a:pt x="10" y="89"/>
                  </a:lnTo>
                  <a:lnTo>
                    <a:pt x="5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2" y="153"/>
                  </a:lnTo>
                  <a:lnTo>
                    <a:pt x="4" y="160"/>
                  </a:lnTo>
                  <a:lnTo>
                    <a:pt x="7" y="165"/>
                  </a:lnTo>
                  <a:lnTo>
                    <a:pt x="12" y="168"/>
                  </a:lnTo>
                  <a:lnTo>
                    <a:pt x="18" y="169"/>
                  </a:lnTo>
                  <a:lnTo>
                    <a:pt x="24" y="168"/>
                  </a:lnTo>
                  <a:lnTo>
                    <a:pt x="28" y="163"/>
                  </a:lnTo>
                  <a:lnTo>
                    <a:pt x="32" y="159"/>
                  </a:lnTo>
                  <a:lnTo>
                    <a:pt x="33" y="152"/>
                  </a:lnTo>
                  <a:lnTo>
                    <a:pt x="32" y="132"/>
                  </a:lnTo>
                  <a:lnTo>
                    <a:pt x="66" y="132"/>
                  </a:lnTo>
                  <a:lnTo>
                    <a:pt x="66" y="152"/>
                  </a:lnTo>
                  <a:lnTo>
                    <a:pt x="67" y="159"/>
                  </a:lnTo>
                  <a:lnTo>
                    <a:pt x="71" y="163"/>
                  </a:lnTo>
                  <a:lnTo>
                    <a:pt x="75" y="167"/>
                  </a:lnTo>
                  <a:lnTo>
                    <a:pt x="81" y="168"/>
                  </a:lnTo>
                  <a:lnTo>
                    <a:pt x="87" y="167"/>
                  </a:lnTo>
                  <a:lnTo>
                    <a:pt x="93" y="162"/>
                  </a:lnTo>
                  <a:lnTo>
                    <a:pt x="95" y="158"/>
                  </a:lnTo>
                  <a:lnTo>
                    <a:pt x="96" y="151"/>
                  </a:lnTo>
                  <a:lnTo>
                    <a:pt x="95" y="102"/>
                  </a:lnTo>
                  <a:lnTo>
                    <a:pt x="94" y="95"/>
                  </a:lnTo>
                  <a:lnTo>
                    <a:pt x="90" y="91"/>
                  </a:lnTo>
                  <a:lnTo>
                    <a:pt x="86" y="87"/>
                  </a:lnTo>
                  <a:lnTo>
                    <a:pt x="80" y="8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58" name="Freeform 81">
              <a:extLst>
                <a:ext uri="{FF2B5EF4-FFF2-40B4-BE49-F238E27FC236}">
                  <a16:creationId xmlns:a16="http://schemas.microsoft.com/office/drawing/2014/main" id="{B8714A84-47A5-40A0-9D5D-FE018BA5E7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76" y="1477"/>
              <a:ext cx="196" cy="37"/>
            </a:xfrm>
            <a:custGeom>
              <a:avLst/>
              <a:gdLst>
                <a:gd name="T0" fmla="*/ 393 w 393"/>
                <a:gd name="T1" fmla="*/ 12 h 73"/>
                <a:gd name="T2" fmla="*/ 393 w 393"/>
                <a:gd name="T3" fmla="*/ 0 h 73"/>
                <a:gd name="T4" fmla="*/ 0 w 393"/>
                <a:gd name="T5" fmla="*/ 38 h 73"/>
                <a:gd name="T6" fmla="*/ 4 w 393"/>
                <a:gd name="T7" fmla="*/ 47 h 73"/>
                <a:gd name="T8" fmla="*/ 6 w 393"/>
                <a:gd name="T9" fmla="*/ 56 h 73"/>
                <a:gd name="T10" fmla="*/ 8 w 393"/>
                <a:gd name="T11" fmla="*/ 64 h 73"/>
                <a:gd name="T12" fmla="*/ 11 w 393"/>
                <a:gd name="T13" fmla="*/ 73 h 73"/>
                <a:gd name="T14" fmla="*/ 49 w 393"/>
                <a:gd name="T15" fmla="*/ 68 h 73"/>
                <a:gd name="T16" fmla="*/ 87 w 393"/>
                <a:gd name="T17" fmla="*/ 62 h 73"/>
                <a:gd name="T18" fmla="*/ 122 w 393"/>
                <a:gd name="T19" fmla="*/ 56 h 73"/>
                <a:gd name="T20" fmla="*/ 158 w 393"/>
                <a:gd name="T21" fmla="*/ 50 h 73"/>
                <a:gd name="T22" fmla="*/ 191 w 393"/>
                <a:gd name="T23" fmla="*/ 46 h 73"/>
                <a:gd name="T24" fmla="*/ 223 w 393"/>
                <a:gd name="T25" fmla="*/ 40 h 73"/>
                <a:gd name="T26" fmla="*/ 252 w 393"/>
                <a:gd name="T27" fmla="*/ 35 h 73"/>
                <a:gd name="T28" fmla="*/ 280 w 393"/>
                <a:gd name="T29" fmla="*/ 31 h 73"/>
                <a:gd name="T30" fmla="*/ 304 w 393"/>
                <a:gd name="T31" fmla="*/ 27 h 73"/>
                <a:gd name="T32" fmla="*/ 326 w 393"/>
                <a:gd name="T33" fmla="*/ 24 h 73"/>
                <a:gd name="T34" fmla="*/ 346 w 393"/>
                <a:gd name="T35" fmla="*/ 20 h 73"/>
                <a:gd name="T36" fmla="*/ 362 w 393"/>
                <a:gd name="T37" fmla="*/ 17 h 73"/>
                <a:gd name="T38" fmla="*/ 376 w 393"/>
                <a:gd name="T39" fmla="*/ 16 h 73"/>
                <a:gd name="T40" fmla="*/ 385 w 393"/>
                <a:gd name="T41" fmla="*/ 14 h 73"/>
                <a:gd name="T42" fmla="*/ 391 w 393"/>
                <a:gd name="T43" fmla="*/ 12 h 73"/>
                <a:gd name="T44" fmla="*/ 393 w 393"/>
                <a:gd name="T45" fmla="*/ 12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3"/>
                <a:gd name="T70" fmla="*/ 0 h 73"/>
                <a:gd name="T71" fmla="*/ 393 w 393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3" h="73">
                  <a:moveTo>
                    <a:pt x="393" y="12"/>
                  </a:moveTo>
                  <a:lnTo>
                    <a:pt x="393" y="0"/>
                  </a:lnTo>
                  <a:lnTo>
                    <a:pt x="0" y="38"/>
                  </a:lnTo>
                  <a:lnTo>
                    <a:pt x="4" y="47"/>
                  </a:lnTo>
                  <a:lnTo>
                    <a:pt x="6" y="56"/>
                  </a:lnTo>
                  <a:lnTo>
                    <a:pt x="8" y="64"/>
                  </a:lnTo>
                  <a:lnTo>
                    <a:pt x="11" y="73"/>
                  </a:lnTo>
                  <a:lnTo>
                    <a:pt x="49" y="68"/>
                  </a:lnTo>
                  <a:lnTo>
                    <a:pt x="87" y="62"/>
                  </a:lnTo>
                  <a:lnTo>
                    <a:pt x="122" y="56"/>
                  </a:lnTo>
                  <a:lnTo>
                    <a:pt x="158" y="50"/>
                  </a:lnTo>
                  <a:lnTo>
                    <a:pt x="191" y="46"/>
                  </a:lnTo>
                  <a:lnTo>
                    <a:pt x="223" y="40"/>
                  </a:lnTo>
                  <a:lnTo>
                    <a:pt x="252" y="35"/>
                  </a:lnTo>
                  <a:lnTo>
                    <a:pt x="280" y="31"/>
                  </a:lnTo>
                  <a:lnTo>
                    <a:pt x="304" y="27"/>
                  </a:lnTo>
                  <a:lnTo>
                    <a:pt x="326" y="24"/>
                  </a:lnTo>
                  <a:lnTo>
                    <a:pt x="346" y="20"/>
                  </a:lnTo>
                  <a:lnTo>
                    <a:pt x="362" y="17"/>
                  </a:lnTo>
                  <a:lnTo>
                    <a:pt x="376" y="16"/>
                  </a:lnTo>
                  <a:lnTo>
                    <a:pt x="385" y="14"/>
                  </a:lnTo>
                  <a:lnTo>
                    <a:pt x="391" y="12"/>
                  </a:lnTo>
                  <a:lnTo>
                    <a:pt x="393" y="1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59" name="Freeform 82">
              <a:extLst>
                <a:ext uri="{FF2B5EF4-FFF2-40B4-BE49-F238E27FC236}">
                  <a16:creationId xmlns:a16="http://schemas.microsoft.com/office/drawing/2014/main" id="{2A0DC7C2-88AC-44EE-A936-526EA693EF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22" y="1507"/>
              <a:ext cx="191" cy="25"/>
            </a:xfrm>
            <a:custGeom>
              <a:avLst/>
              <a:gdLst>
                <a:gd name="T0" fmla="*/ 0 w 382"/>
                <a:gd name="T1" fmla="*/ 0 h 49"/>
                <a:gd name="T2" fmla="*/ 0 w 382"/>
                <a:gd name="T3" fmla="*/ 13 h 49"/>
                <a:gd name="T4" fmla="*/ 2 w 382"/>
                <a:gd name="T5" fmla="*/ 13 h 49"/>
                <a:gd name="T6" fmla="*/ 7 w 382"/>
                <a:gd name="T7" fmla="*/ 15 h 49"/>
                <a:gd name="T8" fmla="*/ 16 w 382"/>
                <a:gd name="T9" fmla="*/ 15 h 49"/>
                <a:gd name="T10" fmla="*/ 29 w 382"/>
                <a:gd name="T11" fmla="*/ 17 h 49"/>
                <a:gd name="T12" fmla="*/ 44 w 382"/>
                <a:gd name="T13" fmla="*/ 18 h 49"/>
                <a:gd name="T14" fmla="*/ 62 w 382"/>
                <a:gd name="T15" fmla="*/ 20 h 49"/>
                <a:gd name="T16" fmla="*/ 83 w 382"/>
                <a:gd name="T17" fmla="*/ 21 h 49"/>
                <a:gd name="T18" fmla="*/ 107 w 382"/>
                <a:gd name="T19" fmla="*/ 24 h 49"/>
                <a:gd name="T20" fmla="*/ 134 w 382"/>
                <a:gd name="T21" fmla="*/ 27 h 49"/>
                <a:gd name="T22" fmla="*/ 162 w 382"/>
                <a:gd name="T23" fmla="*/ 30 h 49"/>
                <a:gd name="T24" fmla="*/ 193 w 382"/>
                <a:gd name="T25" fmla="*/ 33 h 49"/>
                <a:gd name="T26" fmla="*/ 227 w 382"/>
                <a:gd name="T27" fmla="*/ 35 h 49"/>
                <a:gd name="T28" fmla="*/ 261 w 382"/>
                <a:gd name="T29" fmla="*/ 39 h 49"/>
                <a:gd name="T30" fmla="*/ 298 w 382"/>
                <a:gd name="T31" fmla="*/ 42 h 49"/>
                <a:gd name="T32" fmla="*/ 336 w 382"/>
                <a:gd name="T33" fmla="*/ 46 h 49"/>
                <a:gd name="T34" fmla="*/ 377 w 382"/>
                <a:gd name="T35" fmla="*/ 49 h 49"/>
                <a:gd name="T36" fmla="*/ 378 w 382"/>
                <a:gd name="T37" fmla="*/ 42 h 49"/>
                <a:gd name="T38" fmla="*/ 380 w 382"/>
                <a:gd name="T39" fmla="*/ 35 h 49"/>
                <a:gd name="T40" fmla="*/ 381 w 382"/>
                <a:gd name="T41" fmla="*/ 28 h 49"/>
                <a:gd name="T42" fmla="*/ 382 w 382"/>
                <a:gd name="T43" fmla="*/ 21 h 49"/>
                <a:gd name="T44" fmla="*/ 0 w 382"/>
                <a:gd name="T45" fmla="*/ 0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2"/>
                <a:gd name="T70" fmla="*/ 0 h 49"/>
                <a:gd name="T71" fmla="*/ 382 w 382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2" h="49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6" y="15"/>
                  </a:lnTo>
                  <a:lnTo>
                    <a:pt x="29" y="17"/>
                  </a:lnTo>
                  <a:lnTo>
                    <a:pt x="44" y="18"/>
                  </a:lnTo>
                  <a:lnTo>
                    <a:pt x="62" y="20"/>
                  </a:lnTo>
                  <a:lnTo>
                    <a:pt x="83" y="21"/>
                  </a:lnTo>
                  <a:lnTo>
                    <a:pt x="107" y="24"/>
                  </a:lnTo>
                  <a:lnTo>
                    <a:pt x="134" y="27"/>
                  </a:lnTo>
                  <a:lnTo>
                    <a:pt x="162" y="30"/>
                  </a:lnTo>
                  <a:lnTo>
                    <a:pt x="193" y="33"/>
                  </a:lnTo>
                  <a:lnTo>
                    <a:pt x="227" y="35"/>
                  </a:lnTo>
                  <a:lnTo>
                    <a:pt x="261" y="39"/>
                  </a:lnTo>
                  <a:lnTo>
                    <a:pt x="298" y="42"/>
                  </a:lnTo>
                  <a:lnTo>
                    <a:pt x="336" y="46"/>
                  </a:lnTo>
                  <a:lnTo>
                    <a:pt x="377" y="49"/>
                  </a:lnTo>
                  <a:lnTo>
                    <a:pt x="378" y="42"/>
                  </a:lnTo>
                  <a:lnTo>
                    <a:pt x="380" y="35"/>
                  </a:lnTo>
                  <a:lnTo>
                    <a:pt x="381" y="28"/>
                  </a:lnTo>
                  <a:lnTo>
                    <a:pt x="38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60" name="Freeform 83">
              <a:extLst>
                <a:ext uri="{FF2B5EF4-FFF2-40B4-BE49-F238E27FC236}">
                  <a16:creationId xmlns:a16="http://schemas.microsoft.com/office/drawing/2014/main" id="{78520984-97EB-441F-B323-C7D9CF8313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185"/>
              <a:ext cx="19" cy="82"/>
            </a:xfrm>
            <a:custGeom>
              <a:avLst/>
              <a:gdLst>
                <a:gd name="T0" fmla="*/ 37 w 37"/>
                <a:gd name="T1" fmla="*/ 163 h 163"/>
                <a:gd name="T2" fmla="*/ 33 w 37"/>
                <a:gd name="T3" fmla="*/ 105 h 163"/>
                <a:gd name="T4" fmla="*/ 30 w 37"/>
                <a:gd name="T5" fmla="*/ 55 h 163"/>
                <a:gd name="T6" fmla="*/ 28 w 37"/>
                <a:gd name="T7" fmla="*/ 22 h 163"/>
                <a:gd name="T8" fmla="*/ 26 w 37"/>
                <a:gd name="T9" fmla="*/ 7 h 163"/>
                <a:gd name="T10" fmla="*/ 22 w 37"/>
                <a:gd name="T11" fmla="*/ 1 h 163"/>
                <a:gd name="T12" fmla="*/ 14 w 37"/>
                <a:gd name="T13" fmla="*/ 0 h 163"/>
                <a:gd name="T14" fmla="*/ 8 w 37"/>
                <a:gd name="T15" fmla="*/ 2 h 163"/>
                <a:gd name="T16" fmla="*/ 5 w 37"/>
                <a:gd name="T17" fmla="*/ 3 h 163"/>
                <a:gd name="T18" fmla="*/ 0 w 37"/>
                <a:gd name="T19" fmla="*/ 163 h 163"/>
                <a:gd name="T20" fmla="*/ 7 w 37"/>
                <a:gd name="T21" fmla="*/ 163 h 163"/>
                <a:gd name="T22" fmla="*/ 15 w 37"/>
                <a:gd name="T23" fmla="*/ 163 h 163"/>
                <a:gd name="T24" fmla="*/ 22 w 37"/>
                <a:gd name="T25" fmla="*/ 163 h 163"/>
                <a:gd name="T26" fmla="*/ 29 w 37"/>
                <a:gd name="T27" fmla="*/ 163 h 163"/>
                <a:gd name="T28" fmla="*/ 31 w 37"/>
                <a:gd name="T29" fmla="*/ 163 h 163"/>
                <a:gd name="T30" fmla="*/ 32 w 37"/>
                <a:gd name="T31" fmla="*/ 163 h 163"/>
                <a:gd name="T32" fmla="*/ 34 w 37"/>
                <a:gd name="T33" fmla="*/ 163 h 163"/>
                <a:gd name="T34" fmla="*/ 37 w 37"/>
                <a:gd name="T35" fmla="*/ 163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163"/>
                <a:gd name="T56" fmla="*/ 37 w 37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163">
                  <a:moveTo>
                    <a:pt x="37" y="163"/>
                  </a:moveTo>
                  <a:lnTo>
                    <a:pt x="33" y="105"/>
                  </a:lnTo>
                  <a:lnTo>
                    <a:pt x="30" y="55"/>
                  </a:lnTo>
                  <a:lnTo>
                    <a:pt x="28" y="22"/>
                  </a:lnTo>
                  <a:lnTo>
                    <a:pt x="26" y="7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0" y="163"/>
                  </a:lnTo>
                  <a:lnTo>
                    <a:pt x="7" y="163"/>
                  </a:lnTo>
                  <a:lnTo>
                    <a:pt x="15" y="163"/>
                  </a:lnTo>
                  <a:lnTo>
                    <a:pt x="22" y="163"/>
                  </a:lnTo>
                  <a:lnTo>
                    <a:pt x="29" y="163"/>
                  </a:lnTo>
                  <a:lnTo>
                    <a:pt x="31" y="163"/>
                  </a:lnTo>
                  <a:lnTo>
                    <a:pt x="32" y="163"/>
                  </a:lnTo>
                  <a:lnTo>
                    <a:pt x="34" y="163"/>
                  </a:lnTo>
                  <a:lnTo>
                    <a:pt x="37" y="16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61" name="Freeform 84">
              <a:extLst>
                <a:ext uri="{FF2B5EF4-FFF2-40B4-BE49-F238E27FC236}">
                  <a16:creationId xmlns:a16="http://schemas.microsoft.com/office/drawing/2014/main" id="{19C57D37-7566-47C8-9EB5-D54BA77BDE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0" y="1267"/>
              <a:ext cx="771" cy="338"/>
            </a:xfrm>
            <a:custGeom>
              <a:avLst/>
              <a:gdLst>
                <a:gd name="T0" fmla="*/ 666 w 1541"/>
                <a:gd name="T1" fmla="*/ 650 h 678"/>
                <a:gd name="T2" fmla="*/ 713 w 1541"/>
                <a:gd name="T3" fmla="*/ 671 h 678"/>
                <a:gd name="T4" fmla="*/ 771 w 1541"/>
                <a:gd name="T5" fmla="*/ 678 h 678"/>
                <a:gd name="T6" fmla="*/ 820 w 1541"/>
                <a:gd name="T7" fmla="*/ 668 h 678"/>
                <a:gd name="T8" fmla="*/ 866 w 1541"/>
                <a:gd name="T9" fmla="*/ 650 h 678"/>
                <a:gd name="T10" fmla="*/ 909 w 1541"/>
                <a:gd name="T11" fmla="*/ 625 h 678"/>
                <a:gd name="T12" fmla="*/ 976 w 1541"/>
                <a:gd name="T13" fmla="*/ 598 h 678"/>
                <a:gd name="T14" fmla="*/ 1055 w 1541"/>
                <a:gd name="T15" fmla="*/ 575 h 678"/>
                <a:gd name="T16" fmla="*/ 1132 w 1541"/>
                <a:gd name="T17" fmla="*/ 558 h 678"/>
                <a:gd name="T18" fmla="*/ 1188 w 1541"/>
                <a:gd name="T19" fmla="*/ 546 h 678"/>
                <a:gd name="T20" fmla="*/ 1211 w 1541"/>
                <a:gd name="T21" fmla="*/ 543 h 678"/>
                <a:gd name="T22" fmla="*/ 1243 w 1541"/>
                <a:gd name="T23" fmla="*/ 538 h 678"/>
                <a:gd name="T24" fmla="*/ 1293 w 1541"/>
                <a:gd name="T25" fmla="*/ 531 h 678"/>
                <a:gd name="T26" fmla="*/ 1358 w 1541"/>
                <a:gd name="T27" fmla="*/ 522 h 678"/>
                <a:gd name="T28" fmla="*/ 1431 w 1541"/>
                <a:gd name="T29" fmla="*/ 511 h 678"/>
                <a:gd name="T30" fmla="*/ 1513 w 1541"/>
                <a:gd name="T31" fmla="*/ 499 h 678"/>
                <a:gd name="T32" fmla="*/ 1536 w 1541"/>
                <a:gd name="T33" fmla="*/ 477 h 678"/>
                <a:gd name="T34" fmla="*/ 933 w 1541"/>
                <a:gd name="T35" fmla="*/ 522 h 678"/>
                <a:gd name="T36" fmla="*/ 913 w 1541"/>
                <a:gd name="T37" fmla="*/ 422 h 678"/>
                <a:gd name="T38" fmla="*/ 1226 w 1541"/>
                <a:gd name="T39" fmla="*/ 334 h 678"/>
                <a:gd name="T40" fmla="*/ 859 w 1541"/>
                <a:gd name="T41" fmla="*/ 354 h 678"/>
                <a:gd name="T42" fmla="*/ 821 w 1541"/>
                <a:gd name="T43" fmla="*/ 334 h 678"/>
                <a:gd name="T44" fmla="*/ 801 w 1541"/>
                <a:gd name="T45" fmla="*/ 329 h 678"/>
                <a:gd name="T46" fmla="*/ 789 w 1541"/>
                <a:gd name="T47" fmla="*/ 111 h 678"/>
                <a:gd name="T48" fmla="*/ 778 w 1541"/>
                <a:gd name="T49" fmla="*/ 0 h 678"/>
                <a:gd name="T50" fmla="*/ 768 w 1541"/>
                <a:gd name="T51" fmla="*/ 0 h 678"/>
                <a:gd name="T52" fmla="*/ 746 w 1541"/>
                <a:gd name="T53" fmla="*/ 0 h 678"/>
                <a:gd name="T54" fmla="*/ 701 w 1541"/>
                <a:gd name="T55" fmla="*/ 344 h 678"/>
                <a:gd name="T56" fmla="*/ 664 w 1541"/>
                <a:gd name="T57" fmla="*/ 368 h 678"/>
                <a:gd name="T58" fmla="*/ 650 w 1541"/>
                <a:gd name="T59" fmla="*/ 379 h 678"/>
                <a:gd name="T60" fmla="*/ 625 w 1541"/>
                <a:gd name="T61" fmla="*/ 418 h 678"/>
                <a:gd name="T62" fmla="*/ 607 w 1541"/>
                <a:gd name="T63" fmla="*/ 523 h 678"/>
                <a:gd name="T64" fmla="*/ 4 w 1541"/>
                <a:gd name="T65" fmla="*/ 509 h 678"/>
                <a:gd name="T66" fmla="*/ 0 w 1541"/>
                <a:gd name="T67" fmla="*/ 530 h 678"/>
                <a:gd name="T68" fmla="*/ 106 w 1541"/>
                <a:gd name="T69" fmla="*/ 539 h 678"/>
                <a:gd name="T70" fmla="*/ 206 w 1541"/>
                <a:gd name="T71" fmla="*/ 547 h 678"/>
                <a:gd name="T72" fmla="*/ 293 w 1541"/>
                <a:gd name="T73" fmla="*/ 555 h 678"/>
                <a:gd name="T74" fmla="*/ 362 w 1541"/>
                <a:gd name="T75" fmla="*/ 561 h 678"/>
                <a:gd name="T76" fmla="*/ 407 w 1541"/>
                <a:gd name="T77" fmla="*/ 566 h 678"/>
                <a:gd name="T78" fmla="*/ 445 w 1541"/>
                <a:gd name="T79" fmla="*/ 572 h 678"/>
                <a:gd name="T80" fmla="*/ 495 w 1541"/>
                <a:gd name="T81" fmla="*/ 582 h 678"/>
                <a:gd name="T82" fmla="*/ 544 w 1541"/>
                <a:gd name="T83" fmla="*/ 595 h 678"/>
                <a:gd name="T84" fmla="*/ 590 w 1541"/>
                <a:gd name="T85" fmla="*/ 610 h 678"/>
                <a:gd name="T86" fmla="*/ 628 w 1541"/>
                <a:gd name="T87" fmla="*/ 626 h 6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41"/>
                <a:gd name="T133" fmla="*/ 0 h 678"/>
                <a:gd name="T134" fmla="*/ 1541 w 1541"/>
                <a:gd name="T135" fmla="*/ 678 h 6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41" h="678">
                  <a:moveTo>
                    <a:pt x="646" y="636"/>
                  </a:moveTo>
                  <a:lnTo>
                    <a:pt x="655" y="643"/>
                  </a:lnTo>
                  <a:lnTo>
                    <a:pt x="666" y="650"/>
                  </a:lnTo>
                  <a:lnTo>
                    <a:pt x="680" y="658"/>
                  </a:lnTo>
                  <a:lnTo>
                    <a:pt x="695" y="665"/>
                  </a:lnTo>
                  <a:lnTo>
                    <a:pt x="713" y="671"/>
                  </a:lnTo>
                  <a:lnTo>
                    <a:pt x="731" y="675"/>
                  </a:lnTo>
                  <a:lnTo>
                    <a:pt x="751" y="678"/>
                  </a:lnTo>
                  <a:lnTo>
                    <a:pt x="771" y="678"/>
                  </a:lnTo>
                  <a:lnTo>
                    <a:pt x="787" y="676"/>
                  </a:lnTo>
                  <a:lnTo>
                    <a:pt x="804" y="673"/>
                  </a:lnTo>
                  <a:lnTo>
                    <a:pt x="820" y="668"/>
                  </a:lnTo>
                  <a:lnTo>
                    <a:pt x="836" y="664"/>
                  </a:lnTo>
                  <a:lnTo>
                    <a:pt x="851" y="657"/>
                  </a:lnTo>
                  <a:lnTo>
                    <a:pt x="866" y="650"/>
                  </a:lnTo>
                  <a:lnTo>
                    <a:pt x="880" y="642"/>
                  </a:lnTo>
                  <a:lnTo>
                    <a:pt x="893" y="634"/>
                  </a:lnTo>
                  <a:lnTo>
                    <a:pt x="909" y="625"/>
                  </a:lnTo>
                  <a:lnTo>
                    <a:pt x="929" y="615"/>
                  </a:lnTo>
                  <a:lnTo>
                    <a:pt x="952" y="606"/>
                  </a:lnTo>
                  <a:lnTo>
                    <a:pt x="976" y="598"/>
                  </a:lnTo>
                  <a:lnTo>
                    <a:pt x="1002" y="590"/>
                  </a:lnTo>
                  <a:lnTo>
                    <a:pt x="1028" y="582"/>
                  </a:lnTo>
                  <a:lnTo>
                    <a:pt x="1055" y="575"/>
                  </a:lnTo>
                  <a:lnTo>
                    <a:pt x="1082" y="569"/>
                  </a:lnTo>
                  <a:lnTo>
                    <a:pt x="1108" y="564"/>
                  </a:lnTo>
                  <a:lnTo>
                    <a:pt x="1132" y="558"/>
                  </a:lnTo>
                  <a:lnTo>
                    <a:pt x="1154" y="553"/>
                  </a:lnTo>
                  <a:lnTo>
                    <a:pt x="1172" y="550"/>
                  </a:lnTo>
                  <a:lnTo>
                    <a:pt x="1188" y="546"/>
                  </a:lnTo>
                  <a:lnTo>
                    <a:pt x="1201" y="545"/>
                  </a:lnTo>
                  <a:lnTo>
                    <a:pt x="1209" y="543"/>
                  </a:lnTo>
                  <a:lnTo>
                    <a:pt x="1211" y="543"/>
                  </a:lnTo>
                  <a:lnTo>
                    <a:pt x="1219" y="542"/>
                  </a:lnTo>
                  <a:lnTo>
                    <a:pt x="1231" y="541"/>
                  </a:lnTo>
                  <a:lnTo>
                    <a:pt x="1243" y="538"/>
                  </a:lnTo>
                  <a:lnTo>
                    <a:pt x="1258" y="537"/>
                  </a:lnTo>
                  <a:lnTo>
                    <a:pt x="1275" y="535"/>
                  </a:lnTo>
                  <a:lnTo>
                    <a:pt x="1293" y="531"/>
                  </a:lnTo>
                  <a:lnTo>
                    <a:pt x="1313" y="529"/>
                  </a:lnTo>
                  <a:lnTo>
                    <a:pt x="1334" y="526"/>
                  </a:lnTo>
                  <a:lnTo>
                    <a:pt x="1358" y="522"/>
                  </a:lnTo>
                  <a:lnTo>
                    <a:pt x="1381" y="519"/>
                  </a:lnTo>
                  <a:lnTo>
                    <a:pt x="1406" y="515"/>
                  </a:lnTo>
                  <a:lnTo>
                    <a:pt x="1431" y="511"/>
                  </a:lnTo>
                  <a:lnTo>
                    <a:pt x="1458" y="507"/>
                  </a:lnTo>
                  <a:lnTo>
                    <a:pt x="1485" y="502"/>
                  </a:lnTo>
                  <a:lnTo>
                    <a:pt x="1513" y="499"/>
                  </a:lnTo>
                  <a:lnTo>
                    <a:pt x="1541" y="494"/>
                  </a:lnTo>
                  <a:lnTo>
                    <a:pt x="1538" y="485"/>
                  </a:lnTo>
                  <a:lnTo>
                    <a:pt x="1536" y="477"/>
                  </a:lnTo>
                  <a:lnTo>
                    <a:pt x="1534" y="468"/>
                  </a:lnTo>
                  <a:lnTo>
                    <a:pt x="1530" y="459"/>
                  </a:lnTo>
                  <a:lnTo>
                    <a:pt x="933" y="522"/>
                  </a:lnTo>
                  <a:lnTo>
                    <a:pt x="933" y="478"/>
                  </a:lnTo>
                  <a:lnTo>
                    <a:pt x="923" y="444"/>
                  </a:lnTo>
                  <a:lnTo>
                    <a:pt x="913" y="422"/>
                  </a:lnTo>
                  <a:lnTo>
                    <a:pt x="908" y="414"/>
                  </a:lnTo>
                  <a:lnTo>
                    <a:pt x="1230" y="347"/>
                  </a:lnTo>
                  <a:lnTo>
                    <a:pt x="1226" y="334"/>
                  </a:lnTo>
                  <a:lnTo>
                    <a:pt x="881" y="375"/>
                  </a:lnTo>
                  <a:lnTo>
                    <a:pt x="870" y="363"/>
                  </a:lnTo>
                  <a:lnTo>
                    <a:pt x="859" y="354"/>
                  </a:lnTo>
                  <a:lnTo>
                    <a:pt x="845" y="346"/>
                  </a:lnTo>
                  <a:lnTo>
                    <a:pt x="832" y="339"/>
                  </a:lnTo>
                  <a:lnTo>
                    <a:pt x="821" y="334"/>
                  </a:lnTo>
                  <a:lnTo>
                    <a:pt x="810" y="331"/>
                  </a:lnTo>
                  <a:lnTo>
                    <a:pt x="804" y="330"/>
                  </a:lnTo>
                  <a:lnTo>
                    <a:pt x="801" y="329"/>
                  </a:lnTo>
                  <a:lnTo>
                    <a:pt x="799" y="297"/>
                  </a:lnTo>
                  <a:lnTo>
                    <a:pt x="794" y="218"/>
                  </a:lnTo>
                  <a:lnTo>
                    <a:pt x="789" y="111"/>
                  </a:lnTo>
                  <a:lnTo>
                    <a:pt x="783" y="0"/>
                  </a:lnTo>
                  <a:lnTo>
                    <a:pt x="780" y="0"/>
                  </a:lnTo>
                  <a:lnTo>
                    <a:pt x="778" y="0"/>
                  </a:lnTo>
                  <a:lnTo>
                    <a:pt x="777" y="0"/>
                  </a:lnTo>
                  <a:lnTo>
                    <a:pt x="775" y="0"/>
                  </a:lnTo>
                  <a:lnTo>
                    <a:pt x="768" y="0"/>
                  </a:lnTo>
                  <a:lnTo>
                    <a:pt x="761" y="0"/>
                  </a:lnTo>
                  <a:lnTo>
                    <a:pt x="753" y="0"/>
                  </a:lnTo>
                  <a:lnTo>
                    <a:pt x="746" y="0"/>
                  </a:lnTo>
                  <a:lnTo>
                    <a:pt x="733" y="331"/>
                  </a:lnTo>
                  <a:lnTo>
                    <a:pt x="717" y="337"/>
                  </a:lnTo>
                  <a:lnTo>
                    <a:pt x="701" y="344"/>
                  </a:lnTo>
                  <a:lnTo>
                    <a:pt x="687" y="352"/>
                  </a:lnTo>
                  <a:lnTo>
                    <a:pt x="675" y="360"/>
                  </a:lnTo>
                  <a:lnTo>
                    <a:pt x="664" y="368"/>
                  </a:lnTo>
                  <a:lnTo>
                    <a:pt x="657" y="373"/>
                  </a:lnTo>
                  <a:lnTo>
                    <a:pt x="651" y="378"/>
                  </a:lnTo>
                  <a:lnTo>
                    <a:pt x="650" y="379"/>
                  </a:lnTo>
                  <a:lnTo>
                    <a:pt x="320" y="357"/>
                  </a:lnTo>
                  <a:lnTo>
                    <a:pt x="313" y="370"/>
                  </a:lnTo>
                  <a:lnTo>
                    <a:pt x="625" y="418"/>
                  </a:lnTo>
                  <a:lnTo>
                    <a:pt x="609" y="456"/>
                  </a:lnTo>
                  <a:lnTo>
                    <a:pt x="605" y="494"/>
                  </a:lnTo>
                  <a:lnTo>
                    <a:pt x="607" y="523"/>
                  </a:lnTo>
                  <a:lnTo>
                    <a:pt x="609" y="535"/>
                  </a:lnTo>
                  <a:lnTo>
                    <a:pt x="5" y="502"/>
                  </a:lnTo>
                  <a:lnTo>
                    <a:pt x="4" y="509"/>
                  </a:lnTo>
                  <a:lnTo>
                    <a:pt x="3" y="516"/>
                  </a:lnTo>
                  <a:lnTo>
                    <a:pt x="1" y="523"/>
                  </a:lnTo>
                  <a:lnTo>
                    <a:pt x="0" y="530"/>
                  </a:lnTo>
                  <a:lnTo>
                    <a:pt x="35" y="534"/>
                  </a:lnTo>
                  <a:lnTo>
                    <a:pt x="71" y="536"/>
                  </a:lnTo>
                  <a:lnTo>
                    <a:pt x="106" y="539"/>
                  </a:lnTo>
                  <a:lnTo>
                    <a:pt x="140" y="542"/>
                  </a:lnTo>
                  <a:lnTo>
                    <a:pt x="174" y="545"/>
                  </a:lnTo>
                  <a:lnTo>
                    <a:pt x="206" y="547"/>
                  </a:lnTo>
                  <a:lnTo>
                    <a:pt x="237" y="551"/>
                  </a:lnTo>
                  <a:lnTo>
                    <a:pt x="266" y="553"/>
                  </a:lnTo>
                  <a:lnTo>
                    <a:pt x="293" y="555"/>
                  </a:lnTo>
                  <a:lnTo>
                    <a:pt x="319" y="558"/>
                  </a:lnTo>
                  <a:lnTo>
                    <a:pt x="342" y="560"/>
                  </a:lnTo>
                  <a:lnTo>
                    <a:pt x="362" y="561"/>
                  </a:lnTo>
                  <a:lnTo>
                    <a:pt x="380" y="564"/>
                  </a:lnTo>
                  <a:lnTo>
                    <a:pt x="395" y="565"/>
                  </a:lnTo>
                  <a:lnTo>
                    <a:pt x="407" y="566"/>
                  </a:lnTo>
                  <a:lnTo>
                    <a:pt x="415" y="567"/>
                  </a:lnTo>
                  <a:lnTo>
                    <a:pt x="430" y="569"/>
                  </a:lnTo>
                  <a:lnTo>
                    <a:pt x="445" y="572"/>
                  </a:lnTo>
                  <a:lnTo>
                    <a:pt x="461" y="575"/>
                  </a:lnTo>
                  <a:lnTo>
                    <a:pt x="478" y="579"/>
                  </a:lnTo>
                  <a:lnTo>
                    <a:pt x="495" y="582"/>
                  </a:lnTo>
                  <a:lnTo>
                    <a:pt x="511" y="587"/>
                  </a:lnTo>
                  <a:lnTo>
                    <a:pt x="528" y="590"/>
                  </a:lnTo>
                  <a:lnTo>
                    <a:pt x="544" y="595"/>
                  </a:lnTo>
                  <a:lnTo>
                    <a:pt x="561" y="600"/>
                  </a:lnTo>
                  <a:lnTo>
                    <a:pt x="575" y="605"/>
                  </a:lnTo>
                  <a:lnTo>
                    <a:pt x="590" y="610"/>
                  </a:lnTo>
                  <a:lnTo>
                    <a:pt x="604" y="615"/>
                  </a:lnTo>
                  <a:lnTo>
                    <a:pt x="617" y="620"/>
                  </a:lnTo>
                  <a:lnTo>
                    <a:pt x="628" y="626"/>
                  </a:lnTo>
                  <a:lnTo>
                    <a:pt x="638" y="630"/>
                  </a:lnTo>
                  <a:lnTo>
                    <a:pt x="646" y="6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62" name="Freeform 85">
              <a:extLst>
                <a:ext uri="{FF2B5EF4-FFF2-40B4-BE49-F238E27FC236}">
                  <a16:creationId xmlns:a16="http://schemas.microsoft.com/office/drawing/2014/main" id="{F16EF580-4648-4A9A-8E40-7BAC9C2271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28" y="1444"/>
              <a:ext cx="134" cy="130"/>
            </a:xfrm>
            <a:custGeom>
              <a:avLst/>
              <a:gdLst>
                <a:gd name="T0" fmla="*/ 132 w 269"/>
                <a:gd name="T1" fmla="*/ 0 h 259"/>
                <a:gd name="T2" fmla="*/ 127 w 269"/>
                <a:gd name="T3" fmla="*/ 0 h 259"/>
                <a:gd name="T4" fmla="*/ 116 w 269"/>
                <a:gd name="T5" fmla="*/ 2 h 259"/>
                <a:gd name="T6" fmla="*/ 99 w 269"/>
                <a:gd name="T7" fmla="*/ 6 h 259"/>
                <a:gd name="T8" fmla="*/ 80 w 269"/>
                <a:gd name="T9" fmla="*/ 13 h 259"/>
                <a:gd name="T10" fmla="*/ 58 w 269"/>
                <a:gd name="T11" fmla="*/ 24 h 259"/>
                <a:gd name="T12" fmla="*/ 38 w 269"/>
                <a:gd name="T13" fmla="*/ 40 h 259"/>
                <a:gd name="T14" fmla="*/ 20 w 269"/>
                <a:gd name="T15" fmla="*/ 62 h 259"/>
                <a:gd name="T16" fmla="*/ 6 w 269"/>
                <a:gd name="T17" fmla="*/ 92 h 259"/>
                <a:gd name="T18" fmla="*/ 0 w 269"/>
                <a:gd name="T19" fmla="*/ 122 h 259"/>
                <a:gd name="T20" fmla="*/ 0 w 269"/>
                <a:gd name="T21" fmla="*/ 151 h 259"/>
                <a:gd name="T22" fmla="*/ 6 w 269"/>
                <a:gd name="T23" fmla="*/ 177 h 259"/>
                <a:gd name="T24" fmla="*/ 14 w 269"/>
                <a:gd name="T25" fmla="*/ 200 h 259"/>
                <a:gd name="T26" fmla="*/ 25 w 269"/>
                <a:gd name="T27" fmla="*/ 221 h 259"/>
                <a:gd name="T28" fmla="*/ 35 w 269"/>
                <a:gd name="T29" fmla="*/ 238 h 259"/>
                <a:gd name="T30" fmla="*/ 44 w 269"/>
                <a:gd name="T31" fmla="*/ 251 h 259"/>
                <a:gd name="T32" fmla="*/ 50 w 269"/>
                <a:gd name="T33" fmla="*/ 259 h 259"/>
                <a:gd name="T34" fmla="*/ 54 w 269"/>
                <a:gd name="T35" fmla="*/ 258 h 259"/>
                <a:gd name="T36" fmla="*/ 66 w 269"/>
                <a:gd name="T37" fmla="*/ 255 h 259"/>
                <a:gd name="T38" fmla="*/ 83 w 269"/>
                <a:gd name="T39" fmla="*/ 250 h 259"/>
                <a:gd name="T40" fmla="*/ 106 w 269"/>
                <a:gd name="T41" fmla="*/ 245 h 259"/>
                <a:gd name="T42" fmla="*/ 133 w 269"/>
                <a:gd name="T43" fmla="*/ 242 h 259"/>
                <a:gd name="T44" fmla="*/ 163 w 269"/>
                <a:gd name="T45" fmla="*/ 242 h 259"/>
                <a:gd name="T46" fmla="*/ 195 w 269"/>
                <a:gd name="T47" fmla="*/ 245 h 259"/>
                <a:gd name="T48" fmla="*/ 227 w 269"/>
                <a:gd name="T49" fmla="*/ 255 h 259"/>
                <a:gd name="T50" fmla="*/ 230 w 269"/>
                <a:gd name="T51" fmla="*/ 251 h 259"/>
                <a:gd name="T52" fmla="*/ 234 w 269"/>
                <a:gd name="T53" fmla="*/ 242 h 259"/>
                <a:gd name="T54" fmla="*/ 242 w 269"/>
                <a:gd name="T55" fmla="*/ 227 h 259"/>
                <a:gd name="T56" fmla="*/ 250 w 269"/>
                <a:gd name="T57" fmla="*/ 209 h 259"/>
                <a:gd name="T58" fmla="*/ 258 w 269"/>
                <a:gd name="T59" fmla="*/ 188 h 259"/>
                <a:gd name="T60" fmla="*/ 265 w 269"/>
                <a:gd name="T61" fmla="*/ 165 h 259"/>
                <a:gd name="T62" fmla="*/ 269 w 269"/>
                <a:gd name="T63" fmla="*/ 142 h 259"/>
                <a:gd name="T64" fmla="*/ 269 w 269"/>
                <a:gd name="T65" fmla="*/ 120 h 259"/>
                <a:gd name="T66" fmla="*/ 264 w 269"/>
                <a:gd name="T67" fmla="*/ 98 h 259"/>
                <a:gd name="T68" fmla="*/ 255 w 269"/>
                <a:gd name="T69" fmla="*/ 76 h 259"/>
                <a:gd name="T70" fmla="*/ 242 w 269"/>
                <a:gd name="T71" fmla="*/ 55 h 259"/>
                <a:gd name="T72" fmla="*/ 226 w 269"/>
                <a:gd name="T73" fmla="*/ 37 h 259"/>
                <a:gd name="T74" fmla="*/ 207 w 269"/>
                <a:gd name="T75" fmla="*/ 21 h 259"/>
                <a:gd name="T76" fmla="*/ 183 w 269"/>
                <a:gd name="T77" fmla="*/ 9 h 259"/>
                <a:gd name="T78" fmla="*/ 159 w 269"/>
                <a:gd name="T79" fmla="*/ 2 h 259"/>
                <a:gd name="T80" fmla="*/ 132 w 269"/>
                <a:gd name="T81" fmla="*/ 0 h 2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259"/>
                <a:gd name="T125" fmla="*/ 269 w 269"/>
                <a:gd name="T126" fmla="*/ 259 h 2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259">
                  <a:moveTo>
                    <a:pt x="132" y="0"/>
                  </a:moveTo>
                  <a:lnTo>
                    <a:pt x="127" y="0"/>
                  </a:lnTo>
                  <a:lnTo>
                    <a:pt x="116" y="2"/>
                  </a:lnTo>
                  <a:lnTo>
                    <a:pt x="99" y="6"/>
                  </a:lnTo>
                  <a:lnTo>
                    <a:pt x="80" y="13"/>
                  </a:lnTo>
                  <a:lnTo>
                    <a:pt x="58" y="24"/>
                  </a:lnTo>
                  <a:lnTo>
                    <a:pt x="38" y="40"/>
                  </a:lnTo>
                  <a:lnTo>
                    <a:pt x="20" y="62"/>
                  </a:lnTo>
                  <a:lnTo>
                    <a:pt x="6" y="92"/>
                  </a:lnTo>
                  <a:lnTo>
                    <a:pt x="0" y="122"/>
                  </a:lnTo>
                  <a:lnTo>
                    <a:pt x="0" y="151"/>
                  </a:lnTo>
                  <a:lnTo>
                    <a:pt x="6" y="177"/>
                  </a:lnTo>
                  <a:lnTo>
                    <a:pt x="14" y="200"/>
                  </a:lnTo>
                  <a:lnTo>
                    <a:pt x="25" y="221"/>
                  </a:lnTo>
                  <a:lnTo>
                    <a:pt x="35" y="238"/>
                  </a:lnTo>
                  <a:lnTo>
                    <a:pt x="44" y="251"/>
                  </a:lnTo>
                  <a:lnTo>
                    <a:pt x="50" y="259"/>
                  </a:lnTo>
                  <a:lnTo>
                    <a:pt x="54" y="258"/>
                  </a:lnTo>
                  <a:lnTo>
                    <a:pt x="66" y="255"/>
                  </a:lnTo>
                  <a:lnTo>
                    <a:pt x="83" y="250"/>
                  </a:lnTo>
                  <a:lnTo>
                    <a:pt x="106" y="245"/>
                  </a:lnTo>
                  <a:lnTo>
                    <a:pt x="133" y="242"/>
                  </a:lnTo>
                  <a:lnTo>
                    <a:pt x="163" y="242"/>
                  </a:lnTo>
                  <a:lnTo>
                    <a:pt x="195" y="245"/>
                  </a:lnTo>
                  <a:lnTo>
                    <a:pt x="227" y="255"/>
                  </a:lnTo>
                  <a:lnTo>
                    <a:pt x="230" y="251"/>
                  </a:lnTo>
                  <a:lnTo>
                    <a:pt x="234" y="242"/>
                  </a:lnTo>
                  <a:lnTo>
                    <a:pt x="242" y="227"/>
                  </a:lnTo>
                  <a:lnTo>
                    <a:pt x="250" y="209"/>
                  </a:lnTo>
                  <a:lnTo>
                    <a:pt x="258" y="188"/>
                  </a:lnTo>
                  <a:lnTo>
                    <a:pt x="265" y="165"/>
                  </a:lnTo>
                  <a:lnTo>
                    <a:pt x="269" y="142"/>
                  </a:lnTo>
                  <a:lnTo>
                    <a:pt x="269" y="120"/>
                  </a:lnTo>
                  <a:lnTo>
                    <a:pt x="264" y="98"/>
                  </a:lnTo>
                  <a:lnTo>
                    <a:pt x="255" y="76"/>
                  </a:lnTo>
                  <a:lnTo>
                    <a:pt x="242" y="55"/>
                  </a:lnTo>
                  <a:lnTo>
                    <a:pt x="226" y="37"/>
                  </a:lnTo>
                  <a:lnTo>
                    <a:pt x="207" y="21"/>
                  </a:lnTo>
                  <a:lnTo>
                    <a:pt x="183" y="9"/>
                  </a:lnTo>
                  <a:lnTo>
                    <a:pt x="159" y="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63" name="Freeform 86">
              <a:extLst>
                <a:ext uri="{FF2B5EF4-FFF2-40B4-BE49-F238E27FC236}">
                  <a16:creationId xmlns:a16="http://schemas.microsoft.com/office/drawing/2014/main" id="{2A98D4BC-8267-488A-A672-B87399AB45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0" y="1561"/>
              <a:ext cx="46" cy="47"/>
            </a:xfrm>
            <a:custGeom>
              <a:avLst/>
              <a:gdLst>
                <a:gd name="T0" fmla="*/ 48 w 93"/>
                <a:gd name="T1" fmla="*/ 93 h 93"/>
                <a:gd name="T2" fmla="*/ 57 w 93"/>
                <a:gd name="T3" fmla="*/ 92 h 93"/>
                <a:gd name="T4" fmla="*/ 66 w 93"/>
                <a:gd name="T5" fmla="*/ 89 h 93"/>
                <a:gd name="T6" fmla="*/ 73 w 93"/>
                <a:gd name="T7" fmla="*/ 84 h 93"/>
                <a:gd name="T8" fmla="*/ 80 w 93"/>
                <a:gd name="T9" fmla="*/ 78 h 93"/>
                <a:gd name="T10" fmla="*/ 86 w 93"/>
                <a:gd name="T11" fmla="*/ 71 h 93"/>
                <a:gd name="T12" fmla="*/ 89 w 93"/>
                <a:gd name="T13" fmla="*/ 63 h 93"/>
                <a:gd name="T14" fmla="*/ 93 w 93"/>
                <a:gd name="T15" fmla="*/ 54 h 93"/>
                <a:gd name="T16" fmla="*/ 93 w 93"/>
                <a:gd name="T17" fmla="*/ 45 h 93"/>
                <a:gd name="T18" fmla="*/ 92 w 93"/>
                <a:gd name="T19" fmla="*/ 36 h 93"/>
                <a:gd name="T20" fmla="*/ 89 w 93"/>
                <a:gd name="T21" fmla="*/ 26 h 93"/>
                <a:gd name="T22" fmla="*/ 85 w 93"/>
                <a:gd name="T23" fmla="*/ 19 h 93"/>
                <a:gd name="T24" fmla="*/ 79 w 93"/>
                <a:gd name="T25" fmla="*/ 13 h 93"/>
                <a:gd name="T26" fmla="*/ 72 w 93"/>
                <a:gd name="T27" fmla="*/ 7 h 93"/>
                <a:gd name="T28" fmla="*/ 64 w 93"/>
                <a:gd name="T29" fmla="*/ 3 h 93"/>
                <a:gd name="T30" fmla="*/ 55 w 93"/>
                <a:gd name="T31" fmla="*/ 0 h 93"/>
                <a:gd name="T32" fmla="*/ 46 w 93"/>
                <a:gd name="T33" fmla="*/ 0 h 93"/>
                <a:gd name="T34" fmla="*/ 36 w 93"/>
                <a:gd name="T35" fmla="*/ 1 h 93"/>
                <a:gd name="T36" fmla="*/ 27 w 93"/>
                <a:gd name="T37" fmla="*/ 3 h 93"/>
                <a:gd name="T38" fmla="*/ 20 w 93"/>
                <a:gd name="T39" fmla="*/ 8 h 93"/>
                <a:gd name="T40" fmla="*/ 13 w 93"/>
                <a:gd name="T41" fmla="*/ 14 h 93"/>
                <a:gd name="T42" fmla="*/ 8 w 93"/>
                <a:gd name="T43" fmla="*/ 21 h 93"/>
                <a:gd name="T44" fmla="*/ 3 w 93"/>
                <a:gd name="T45" fmla="*/ 29 h 93"/>
                <a:gd name="T46" fmla="*/ 1 w 93"/>
                <a:gd name="T47" fmla="*/ 38 h 93"/>
                <a:gd name="T48" fmla="*/ 0 w 93"/>
                <a:gd name="T49" fmla="*/ 47 h 93"/>
                <a:gd name="T50" fmla="*/ 1 w 93"/>
                <a:gd name="T51" fmla="*/ 56 h 93"/>
                <a:gd name="T52" fmla="*/ 4 w 93"/>
                <a:gd name="T53" fmla="*/ 66 h 93"/>
                <a:gd name="T54" fmla="*/ 9 w 93"/>
                <a:gd name="T55" fmla="*/ 74 h 93"/>
                <a:gd name="T56" fmla="*/ 15 w 93"/>
                <a:gd name="T57" fmla="*/ 81 h 93"/>
                <a:gd name="T58" fmla="*/ 21 w 93"/>
                <a:gd name="T59" fmla="*/ 85 h 93"/>
                <a:gd name="T60" fmla="*/ 29 w 93"/>
                <a:gd name="T61" fmla="*/ 90 h 93"/>
                <a:gd name="T62" fmla="*/ 39 w 93"/>
                <a:gd name="T63" fmla="*/ 92 h 93"/>
                <a:gd name="T64" fmla="*/ 48 w 93"/>
                <a:gd name="T65" fmla="*/ 93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93"/>
                <a:gd name="T101" fmla="*/ 93 w 93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93">
                  <a:moveTo>
                    <a:pt x="48" y="93"/>
                  </a:moveTo>
                  <a:lnTo>
                    <a:pt x="57" y="92"/>
                  </a:lnTo>
                  <a:lnTo>
                    <a:pt x="66" y="89"/>
                  </a:lnTo>
                  <a:lnTo>
                    <a:pt x="73" y="84"/>
                  </a:lnTo>
                  <a:lnTo>
                    <a:pt x="80" y="78"/>
                  </a:lnTo>
                  <a:lnTo>
                    <a:pt x="86" y="71"/>
                  </a:lnTo>
                  <a:lnTo>
                    <a:pt x="89" y="63"/>
                  </a:lnTo>
                  <a:lnTo>
                    <a:pt x="93" y="54"/>
                  </a:lnTo>
                  <a:lnTo>
                    <a:pt x="93" y="45"/>
                  </a:lnTo>
                  <a:lnTo>
                    <a:pt x="92" y="36"/>
                  </a:lnTo>
                  <a:lnTo>
                    <a:pt x="89" y="26"/>
                  </a:lnTo>
                  <a:lnTo>
                    <a:pt x="85" y="19"/>
                  </a:lnTo>
                  <a:lnTo>
                    <a:pt x="79" y="13"/>
                  </a:lnTo>
                  <a:lnTo>
                    <a:pt x="72" y="7"/>
                  </a:lnTo>
                  <a:lnTo>
                    <a:pt x="64" y="3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4" y="66"/>
                  </a:lnTo>
                  <a:lnTo>
                    <a:pt x="9" y="74"/>
                  </a:lnTo>
                  <a:lnTo>
                    <a:pt x="15" y="81"/>
                  </a:lnTo>
                  <a:lnTo>
                    <a:pt x="21" y="85"/>
                  </a:lnTo>
                  <a:lnTo>
                    <a:pt x="29" y="90"/>
                  </a:lnTo>
                  <a:lnTo>
                    <a:pt x="39" y="92"/>
                  </a:lnTo>
                  <a:lnTo>
                    <a:pt x="48" y="9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64" name="Freeform 87">
              <a:extLst>
                <a:ext uri="{FF2B5EF4-FFF2-40B4-BE49-F238E27FC236}">
                  <a16:creationId xmlns:a16="http://schemas.microsoft.com/office/drawing/2014/main" id="{331C4164-BF7A-4F71-B05B-26D55E73F5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358"/>
              <a:ext cx="8" cy="72"/>
            </a:xfrm>
            <a:custGeom>
              <a:avLst/>
              <a:gdLst>
                <a:gd name="T0" fmla="*/ 16 w 16"/>
                <a:gd name="T1" fmla="*/ 142 h 143"/>
                <a:gd name="T2" fmla="*/ 6 w 16"/>
                <a:gd name="T3" fmla="*/ 0 h 143"/>
                <a:gd name="T4" fmla="*/ 0 w 16"/>
                <a:gd name="T5" fmla="*/ 143 h 143"/>
                <a:gd name="T6" fmla="*/ 16 w 16"/>
                <a:gd name="T7" fmla="*/ 142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43"/>
                <a:gd name="T14" fmla="*/ 16 w 16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43">
                  <a:moveTo>
                    <a:pt x="16" y="142"/>
                  </a:moveTo>
                  <a:lnTo>
                    <a:pt x="6" y="0"/>
                  </a:lnTo>
                  <a:lnTo>
                    <a:pt x="0" y="143"/>
                  </a:lnTo>
                  <a:lnTo>
                    <a:pt x="16" y="14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65" name="Freeform 88">
              <a:extLst>
                <a:ext uri="{FF2B5EF4-FFF2-40B4-BE49-F238E27FC236}">
                  <a16:creationId xmlns:a16="http://schemas.microsoft.com/office/drawing/2014/main" id="{FE26923A-C142-4301-AFAE-3C1935974D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59" y="1455"/>
              <a:ext cx="47" cy="9"/>
            </a:xfrm>
            <a:custGeom>
              <a:avLst/>
              <a:gdLst>
                <a:gd name="T0" fmla="*/ 0 w 94"/>
                <a:gd name="T1" fmla="*/ 10 h 18"/>
                <a:gd name="T2" fmla="*/ 94 w 94"/>
                <a:gd name="T3" fmla="*/ 0 h 18"/>
                <a:gd name="T4" fmla="*/ 4 w 94"/>
                <a:gd name="T5" fmla="*/ 18 h 18"/>
                <a:gd name="T6" fmla="*/ 0 w 94"/>
                <a:gd name="T7" fmla="*/ 1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8"/>
                <a:gd name="T14" fmla="*/ 94 w 9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8">
                  <a:moveTo>
                    <a:pt x="0" y="10"/>
                  </a:moveTo>
                  <a:lnTo>
                    <a:pt x="94" y="0"/>
                  </a:lnTo>
                  <a:lnTo>
                    <a:pt x="4" y="1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66" name="Freeform 89">
              <a:extLst>
                <a:ext uri="{FF2B5EF4-FFF2-40B4-BE49-F238E27FC236}">
                  <a16:creationId xmlns:a16="http://schemas.microsoft.com/office/drawing/2014/main" id="{51EE548A-0EFA-4175-971F-05FB549168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6" y="1458"/>
              <a:ext cx="48" cy="7"/>
            </a:xfrm>
            <a:custGeom>
              <a:avLst/>
              <a:gdLst>
                <a:gd name="T0" fmla="*/ 95 w 95"/>
                <a:gd name="T1" fmla="*/ 6 h 14"/>
                <a:gd name="T2" fmla="*/ 0 w 95"/>
                <a:gd name="T3" fmla="*/ 0 h 14"/>
                <a:gd name="T4" fmla="*/ 91 w 95"/>
                <a:gd name="T5" fmla="*/ 14 h 14"/>
                <a:gd name="T6" fmla="*/ 95 w 95"/>
                <a:gd name="T7" fmla="*/ 6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4"/>
                <a:gd name="T14" fmla="*/ 95 w 9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4">
                  <a:moveTo>
                    <a:pt x="95" y="6"/>
                  </a:moveTo>
                  <a:lnTo>
                    <a:pt x="0" y="0"/>
                  </a:lnTo>
                  <a:lnTo>
                    <a:pt x="91" y="14"/>
                  </a:lnTo>
                  <a:lnTo>
                    <a:pt x="95" y="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67" name="Freeform 90">
              <a:extLst>
                <a:ext uri="{FF2B5EF4-FFF2-40B4-BE49-F238E27FC236}">
                  <a16:creationId xmlns:a16="http://schemas.microsoft.com/office/drawing/2014/main" id="{CF250395-14BF-4E80-8D8F-735C4D00CA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0" y="1525"/>
              <a:ext cx="134" cy="30"/>
            </a:xfrm>
            <a:custGeom>
              <a:avLst/>
              <a:gdLst>
                <a:gd name="T0" fmla="*/ 0 w 267"/>
                <a:gd name="T1" fmla="*/ 60 h 60"/>
                <a:gd name="T2" fmla="*/ 2 w 267"/>
                <a:gd name="T3" fmla="*/ 60 h 60"/>
                <a:gd name="T4" fmla="*/ 7 w 267"/>
                <a:gd name="T5" fmla="*/ 58 h 60"/>
                <a:gd name="T6" fmla="*/ 15 w 267"/>
                <a:gd name="T7" fmla="*/ 57 h 60"/>
                <a:gd name="T8" fmla="*/ 25 w 267"/>
                <a:gd name="T9" fmla="*/ 53 h 60"/>
                <a:gd name="T10" fmla="*/ 39 w 267"/>
                <a:gd name="T11" fmla="*/ 50 h 60"/>
                <a:gd name="T12" fmla="*/ 54 w 267"/>
                <a:gd name="T13" fmla="*/ 47 h 60"/>
                <a:gd name="T14" fmla="*/ 71 w 267"/>
                <a:gd name="T15" fmla="*/ 42 h 60"/>
                <a:gd name="T16" fmla="*/ 91 w 267"/>
                <a:gd name="T17" fmla="*/ 37 h 60"/>
                <a:gd name="T18" fmla="*/ 110 w 267"/>
                <a:gd name="T19" fmla="*/ 33 h 60"/>
                <a:gd name="T20" fmla="*/ 132 w 267"/>
                <a:gd name="T21" fmla="*/ 28 h 60"/>
                <a:gd name="T22" fmla="*/ 154 w 267"/>
                <a:gd name="T23" fmla="*/ 24 h 60"/>
                <a:gd name="T24" fmla="*/ 177 w 267"/>
                <a:gd name="T25" fmla="*/ 18 h 60"/>
                <a:gd name="T26" fmla="*/ 199 w 267"/>
                <a:gd name="T27" fmla="*/ 13 h 60"/>
                <a:gd name="T28" fmla="*/ 222 w 267"/>
                <a:gd name="T29" fmla="*/ 9 h 60"/>
                <a:gd name="T30" fmla="*/ 245 w 267"/>
                <a:gd name="T31" fmla="*/ 4 h 60"/>
                <a:gd name="T32" fmla="*/ 267 w 267"/>
                <a:gd name="T33" fmla="*/ 0 h 60"/>
                <a:gd name="T34" fmla="*/ 11 w 267"/>
                <a:gd name="T35" fmla="*/ 24 h 60"/>
                <a:gd name="T36" fmla="*/ 0 w 267"/>
                <a:gd name="T37" fmla="*/ 60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7"/>
                <a:gd name="T58" fmla="*/ 0 h 60"/>
                <a:gd name="T59" fmla="*/ 267 w 267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7" h="60">
                  <a:moveTo>
                    <a:pt x="0" y="60"/>
                  </a:moveTo>
                  <a:lnTo>
                    <a:pt x="2" y="60"/>
                  </a:lnTo>
                  <a:lnTo>
                    <a:pt x="7" y="58"/>
                  </a:lnTo>
                  <a:lnTo>
                    <a:pt x="15" y="57"/>
                  </a:lnTo>
                  <a:lnTo>
                    <a:pt x="25" y="53"/>
                  </a:lnTo>
                  <a:lnTo>
                    <a:pt x="39" y="50"/>
                  </a:lnTo>
                  <a:lnTo>
                    <a:pt x="54" y="47"/>
                  </a:lnTo>
                  <a:lnTo>
                    <a:pt x="71" y="42"/>
                  </a:lnTo>
                  <a:lnTo>
                    <a:pt x="91" y="37"/>
                  </a:lnTo>
                  <a:lnTo>
                    <a:pt x="110" y="33"/>
                  </a:lnTo>
                  <a:lnTo>
                    <a:pt x="132" y="28"/>
                  </a:lnTo>
                  <a:lnTo>
                    <a:pt x="154" y="24"/>
                  </a:lnTo>
                  <a:lnTo>
                    <a:pt x="177" y="18"/>
                  </a:lnTo>
                  <a:lnTo>
                    <a:pt x="199" y="13"/>
                  </a:lnTo>
                  <a:lnTo>
                    <a:pt x="222" y="9"/>
                  </a:lnTo>
                  <a:lnTo>
                    <a:pt x="245" y="4"/>
                  </a:lnTo>
                  <a:lnTo>
                    <a:pt x="267" y="0"/>
                  </a:lnTo>
                  <a:lnTo>
                    <a:pt x="11" y="2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68" name="Freeform 91">
              <a:extLst>
                <a:ext uri="{FF2B5EF4-FFF2-40B4-BE49-F238E27FC236}">
                  <a16:creationId xmlns:a16="http://schemas.microsoft.com/office/drawing/2014/main" id="{CB284F65-C7D5-496D-9482-AACAC9641A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7" y="1536"/>
              <a:ext cx="135" cy="23"/>
            </a:xfrm>
            <a:custGeom>
              <a:avLst/>
              <a:gdLst>
                <a:gd name="T0" fmla="*/ 270 w 270"/>
                <a:gd name="T1" fmla="*/ 46 h 46"/>
                <a:gd name="T2" fmla="*/ 267 w 270"/>
                <a:gd name="T3" fmla="*/ 46 h 46"/>
                <a:gd name="T4" fmla="*/ 263 w 270"/>
                <a:gd name="T5" fmla="*/ 45 h 46"/>
                <a:gd name="T6" fmla="*/ 255 w 270"/>
                <a:gd name="T7" fmla="*/ 43 h 46"/>
                <a:gd name="T8" fmla="*/ 244 w 270"/>
                <a:gd name="T9" fmla="*/ 41 h 46"/>
                <a:gd name="T10" fmla="*/ 231 w 270"/>
                <a:gd name="T11" fmla="*/ 38 h 46"/>
                <a:gd name="T12" fmla="*/ 216 w 270"/>
                <a:gd name="T13" fmla="*/ 36 h 46"/>
                <a:gd name="T14" fmla="*/ 197 w 270"/>
                <a:gd name="T15" fmla="*/ 32 h 46"/>
                <a:gd name="T16" fmla="*/ 179 w 270"/>
                <a:gd name="T17" fmla="*/ 28 h 46"/>
                <a:gd name="T18" fmla="*/ 158 w 270"/>
                <a:gd name="T19" fmla="*/ 24 h 46"/>
                <a:gd name="T20" fmla="*/ 136 w 270"/>
                <a:gd name="T21" fmla="*/ 21 h 46"/>
                <a:gd name="T22" fmla="*/ 114 w 270"/>
                <a:gd name="T23" fmla="*/ 17 h 46"/>
                <a:gd name="T24" fmla="*/ 91 w 270"/>
                <a:gd name="T25" fmla="*/ 13 h 46"/>
                <a:gd name="T26" fmla="*/ 68 w 270"/>
                <a:gd name="T27" fmla="*/ 9 h 46"/>
                <a:gd name="T28" fmla="*/ 45 w 270"/>
                <a:gd name="T29" fmla="*/ 6 h 46"/>
                <a:gd name="T30" fmla="*/ 22 w 270"/>
                <a:gd name="T31" fmla="*/ 3 h 46"/>
                <a:gd name="T32" fmla="*/ 0 w 270"/>
                <a:gd name="T33" fmla="*/ 0 h 46"/>
                <a:gd name="T34" fmla="*/ 256 w 270"/>
                <a:gd name="T35" fmla="*/ 11 h 46"/>
                <a:gd name="T36" fmla="*/ 270 w 270"/>
                <a:gd name="T37" fmla="*/ 46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0"/>
                <a:gd name="T58" fmla="*/ 0 h 46"/>
                <a:gd name="T59" fmla="*/ 270 w 270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0" h="46">
                  <a:moveTo>
                    <a:pt x="270" y="46"/>
                  </a:moveTo>
                  <a:lnTo>
                    <a:pt x="267" y="46"/>
                  </a:lnTo>
                  <a:lnTo>
                    <a:pt x="263" y="45"/>
                  </a:lnTo>
                  <a:lnTo>
                    <a:pt x="255" y="43"/>
                  </a:lnTo>
                  <a:lnTo>
                    <a:pt x="244" y="41"/>
                  </a:lnTo>
                  <a:lnTo>
                    <a:pt x="231" y="38"/>
                  </a:lnTo>
                  <a:lnTo>
                    <a:pt x="216" y="36"/>
                  </a:lnTo>
                  <a:lnTo>
                    <a:pt x="197" y="32"/>
                  </a:lnTo>
                  <a:lnTo>
                    <a:pt x="179" y="28"/>
                  </a:lnTo>
                  <a:lnTo>
                    <a:pt x="158" y="24"/>
                  </a:lnTo>
                  <a:lnTo>
                    <a:pt x="136" y="21"/>
                  </a:lnTo>
                  <a:lnTo>
                    <a:pt x="114" y="17"/>
                  </a:lnTo>
                  <a:lnTo>
                    <a:pt x="91" y="13"/>
                  </a:lnTo>
                  <a:lnTo>
                    <a:pt x="68" y="9"/>
                  </a:lnTo>
                  <a:lnTo>
                    <a:pt x="45" y="6"/>
                  </a:lnTo>
                  <a:lnTo>
                    <a:pt x="22" y="3"/>
                  </a:lnTo>
                  <a:lnTo>
                    <a:pt x="0" y="0"/>
                  </a:lnTo>
                  <a:lnTo>
                    <a:pt x="256" y="11"/>
                  </a:lnTo>
                  <a:lnTo>
                    <a:pt x="270" y="4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69" name="Freeform 92">
              <a:extLst>
                <a:ext uri="{FF2B5EF4-FFF2-40B4-BE49-F238E27FC236}">
                  <a16:creationId xmlns:a16="http://schemas.microsoft.com/office/drawing/2014/main" id="{80B3FA17-039B-4194-A639-476346093C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51" y="1481"/>
              <a:ext cx="86" cy="26"/>
            </a:xfrm>
            <a:custGeom>
              <a:avLst/>
              <a:gdLst>
                <a:gd name="T0" fmla="*/ 173 w 173"/>
                <a:gd name="T1" fmla="*/ 14 h 51"/>
                <a:gd name="T2" fmla="*/ 163 w 173"/>
                <a:gd name="T3" fmla="*/ 44 h 51"/>
                <a:gd name="T4" fmla="*/ 159 w 173"/>
                <a:gd name="T5" fmla="*/ 43 h 51"/>
                <a:gd name="T6" fmla="*/ 148 w 173"/>
                <a:gd name="T7" fmla="*/ 39 h 51"/>
                <a:gd name="T8" fmla="*/ 132 w 173"/>
                <a:gd name="T9" fmla="*/ 36 h 51"/>
                <a:gd name="T10" fmla="*/ 111 w 173"/>
                <a:gd name="T11" fmla="*/ 33 h 51"/>
                <a:gd name="T12" fmla="*/ 88 w 173"/>
                <a:gd name="T13" fmla="*/ 32 h 51"/>
                <a:gd name="T14" fmla="*/ 64 w 173"/>
                <a:gd name="T15" fmla="*/ 33 h 51"/>
                <a:gd name="T16" fmla="*/ 41 w 173"/>
                <a:gd name="T17" fmla="*/ 39 h 51"/>
                <a:gd name="T18" fmla="*/ 20 w 173"/>
                <a:gd name="T19" fmla="*/ 51 h 51"/>
                <a:gd name="T20" fmla="*/ 0 w 173"/>
                <a:gd name="T21" fmla="*/ 31 h 51"/>
                <a:gd name="T22" fmla="*/ 1 w 173"/>
                <a:gd name="T23" fmla="*/ 30 h 51"/>
                <a:gd name="T24" fmla="*/ 5 w 173"/>
                <a:gd name="T25" fmla="*/ 26 h 51"/>
                <a:gd name="T26" fmla="*/ 11 w 173"/>
                <a:gd name="T27" fmla="*/ 22 h 51"/>
                <a:gd name="T28" fmla="*/ 20 w 173"/>
                <a:gd name="T29" fmla="*/ 16 h 51"/>
                <a:gd name="T30" fmla="*/ 31 w 173"/>
                <a:gd name="T31" fmla="*/ 10 h 51"/>
                <a:gd name="T32" fmla="*/ 48 w 173"/>
                <a:gd name="T33" fmla="*/ 6 h 51"/>
                <a:gd name="T34" fmla="*/ 67 w 173"/>
                <a:gd name="T35" fmla="*/ 1 h 51"/>
                <a:gd name="T36" fmla="*/ 90 w 173"/>
                <a:gd name="T37" fmla="*/ 0 h 51"/>
                <a:gd name="T38" fmla="*/ 106 w 173"/>
                <a:gd name="T39" fmla="*/ 0 h 51"/>
                <a:gd name="T40" fmla="*/ 122 w 173"/>
                <a:gd name="T41" fmla="*/ 1 h 51"/>
                <a:gd name="T42" fmla="*/ 136 w 173"/>
                <a:gd name="T43" fmla="*/ 3 h 51"/>
                <a:gd name="T44" fmla="*/ 149 w 173"/>
                <a:gd name="T45" fmla="*/ 7 h 51"/>
                <a:gd name="T46" fmla="*/ 159 w 173"/>
                <a:gd name="T47" fmla="*/ 9 h 51"/>
                <a:gd name="T48" fmla="*/ 166 w 173"/>
                <a:gd name="T49" fmla="*/ 11 h 51"/>
                <a:gd name="T50" fmla="*/ 172 w 173"/>
                <a:gd name="T51" fmla="*/ 13 h 51"/>
                <a:gd name="T52" fmla="*/ 173 w 173"/>
                <a:gd name="T53" fmla="*/ 14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3"/>
                <a:gd name="T82" fmla="*/ 0 h 51"/>
                <a:gd name="T83" fmla="*/ 173 w 173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3" h="51">
                  <a:moveTo>
                    <a:pt x="173" y="14"/>
                  </a:moveTo>
                  <a:lnTo>
                    <a:pt x="163" y="44"/>
                  </a:lnTo>
                  <a:lnTo>
                    <a:pt x="159" y="43"/>
                  </a:lnTo>
                  <a:lnTo>
                    <a:pt x="148" y="39"/>
                  </a:lnTo>
                  <a:lnTo>
                    <a:pt x="132" y="36"/>
                  </a:lnTo>
                  <a:lnTo>
                    <a:pt x="111" y="33"/>
                  </a:lnTo>
                  <a:lnTo>
                    <a:pt x="88" y="32"/>
                  </a:lnTo>
                  <a:lnTo>
                    <a:pt x="64" y="33"/>
                  </a:lnTo>
                  <a:lnTo>
                    <a:pt x="41" y="39"/>
                  </a:lnTo>
                  <a:lnTo>
                    <a:pt x="20" y="51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5" y="26"/>
                  </a:lnTo>
                  <a:lnTo>
                    <a:pt x="11" y="22"/>
                  </a:lnTo>
                  <a:lnTo>
                    <a:pt x="20" y="16"/>
                  </a:lnTo>
                  <a:lnTo>
                    <a:pt x="31" y="10"/>
                  </a:lnTo>
                  <a:lnTo>
                    <a:pt x="48" y="6"/>
                  </a:lnTo>
                  <a:lnTo>
                    <a:pt x="67" y="1"/>
                  </a:lnTo>
                  <a:lnTo>
                    <a:pt x="90" y="0"/>
                  </a:lnTo>
                  <a:lnTo>
                    <a:pt x="106" y="0"/>
                  </a:lnTo>
                  <a:lnTo>
                    <a:pt x="122" y="1"/>
                  </a:lnTo>
                  <a:lnTo>
                    <a:pt x="136" y="3"/>
                  </a:lnTo>
                  <a:lnTo>
                    <a:pt x="149" y="7"/>
                  </a:lnTo>
                  <a:lnTo>
                    <a:pt x="159" y="9"/>
                  </a:lnTo>
                  <a:lnTo>
                    <a:pt x="166" y="11"/>
                  </a:lnTo>
                  <a:lnTo>
                    <a:pt x="172" y="13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70" name="Freeform 93">
              <a:extLst>
                <a:ext uri="{FF2B5EF4-FFF2-40B4-BE49-F238E27FC236}">
                  <a16:creationId xmlns:a16="http://schemas.microsoft.com/office/drawing/2014/main" id="{C3736EE2-F3E6-4EF8-8BE4-7C24C587AF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0" y="1514"/>
              <a:ext cx="57" cy="13"/>
            </a:xfrm>
            <a:custGeom>
              <a:avLst/>
              <a:gdLst>
                <a:gd name="T0" fmla="*/ 114 w 114"/>
                <a:gd name="T1" fmla="*/ 0 h 25"/>
                <a:gd name="T2" fmla="*/ 113 w 114"/>
                <a:gd name="T3" fmla="*/ 0 h 25"/>
                <a:gd name="T4" fmla="*/ 110 w 114"/>
                <a:gd name="T5" fmla="*/ 2 h 25"/>
                <a:gd name="T6" fmla="*/ 103 w 114"/>
                <a:gd name="T7" fmla="*/ 3 h 25"/>
                <a:gd name="T8" fmla="*/ 94 w 114"/>
                <a:gd name="T9" fmla="*/ 5 h 25"/>
                <a:gd name="T10" fmla="*/ 81 w 114"/>
                <a:gd name="T11" fmla="*/ 8 h 25"/>
                <a:gd name="T12" fmla="*/ 64 w 114"/>
                <a:gd name="T13" fmla="*/ 10 h 25"/>
                <a:gd name="T14" fmla="*/ 43 w 114"/>
                <a:gd name="T15" fmla="*/ 12 h 25"/>
                <a:gd name="T16" fmla="*/ 19 w 114"/>
                <a:gd name="T17" fmla="*/ 13 h 25"/>
                <a:gd name="T18" fmla="*/ 18 w 114"/>
                <a:gd name="T19" fmla="*/ 13 h 25"/>
                <a:gd name="T20" fmla="*/ 13 w 114"/>
                <a:gd name="T21" fmla="*/ 15 h 25"/>
                <a:gd name="T22" fmla="*/ 8 w 114"/>
                <a:gd name="T23" fmla="*/ 16 h 25"/>
                <a:gd name="T24" fmla="*/ 4 w 114"/>
                <a:gd name="T25" fmla="*/ 17 h 25"/>
                <a:gd name="T26" fmla="*/ 0 w 114"/>
                <a:gd name="T27" fmla="*/ 19 h 25"/>
                <a:gd name="T28" fmla="*/ 0 w 114"/>
                <a:gd name="T29" fmla="*/ 21 h 25"/>
                <a:gd name="T30" fmla="*/ 4 w 114"/>
                <a:gd name="T31" fmla="*/ 23 h 25"/>
                <a:gd name="T32" fmla="*/ 12 w 114"/>
                <a:gd name="T33" fmla="*/ 25 h 25"/>
                <a:gd name="T34" fmla="*/ 21 w 114"/>
                <a:gd name="T35" fmla="*/ 25 h 25"/>
                <a:gd name="T36" fmla="*/ 35 w 114"/>
                <a:gd name="T37" fmla="*/ 25 h 25"/>
                <a:gd name="T38" fmla="*/ 51 w 114"/>
                <a:gd name="T39" fmla="*/ 25 h 25"/>
                <a:gd name="T40" fmla="*/ 67 w 114"/>
                <a:gd name="T41" fmla="*/ 23 h 25"/>
                <a:gd name="T42" fmla="*/ 83 w 114"/>
                <a:gd name="T43" fmla="*/ 21 h 25"/>
                <a:gd name="T44" fmla="*/ 97 w 114"/>
                <a:gd name="T45" fmla="*/ 18 h 25"/>
                <a:gd name="T46" fmla="*/ 107 w 114"/>
                <a:gd name="T47" fmla="*/ 16 h 25"/>
                <a:gd name="T48" fmla="*/ 113 w 114"/>
                <a:gd name="T49" fmla="*/ 12 h 25"/>
                <a:gd name="T50" fmla="*/ 114 w 114"/>
                <a:gd name="T51" fmla="*/ 0 h 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4"/>
                <a:gd name="T79" fmla="*/ 0 h 25"/>
                <a:gd name="T80" fmla="*/ 114 w 114"/>
                <a:gd name="T81" fmla="*/ 25 h 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4" h="25">
                  <a:moveTo>
                    <a:pt x="114" y="0"/>
                  </a:moveTo>
                  <a:lnTo>
                    <a:pt x="113" y="0"/>
                  </a:lnTo>
                  <a:lnTo>
                    <a:pt x="110" y="2"/>
                  </a:lnTo>
                  <a:lnTo>
                    <a:pt x="103" y="3"/>
                  </a:lnTo>
                  <a:lnTo>
                    <a:pt x="94" y="5"/>
                  </a:lnTo>
                  <a:lnTo>
                    <a:pt x="81" y="8"/>
                  </a:lnTo>
                  <a:lnTo>
                    <a:pt x="64" y="10"/>
                  </a:lnTo>
                  <a:lnTo>
                    <a:pt x="43" y="12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3" y="15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4" y="23"/>
                  </a:lnTo>
                  <a:lnTo>
                    <a:pt x="12" y="25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51" y="25"/>
                  </a:lnTo>
                  <a:lnTo>
                    <a:pt x="67" y="23"/>
                  </a:lnTo>
                  <a:lnTo>
                    <a:pt x="83" y="21"/>
                  </a:lnTo>
                  <a:lnTo>
                    <a:pt x="97" y="18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71" name="Freeform 94">
              <a:extLst>
                <a:ext uri="{FF2B5EF4-FFF2-40B4-BE49-F238E27FC236}">
                  <a16:creationId xmlns:a16="http://schemas.microsoft.com/office/drawing/2014/main" id="{E09C5C26-157C-4483-8595-4FFA9E31FE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2" y="1511"/>
              <a:ext cx="30" cy="33"/>
            </a:xfrm>
            <a:custGeom>
              <a:avLst/>
              <a:gdLst>
                <a:gd name="T0" fmla="*/ 31 w 60"/>
                <a:gd name="T1" fmla="*/ 65 h 65"/>
                <a:gd name="T2" fmla="*/ 42 w 60"/>
                <a:gd name="T3" fmla="*/ 63 h 65"/>
                <a:gd name="T4" fmla="*/ 51 w 60"/>
                <a:gd name="T5" fmla="*/ 55 h 65"/>
                <a:gd name="T6" fmla="*/ 57 w 60"/>
                <a:gd name="T7" fmla="*/ 45 h 65"/>
                <a:gd name="T8" fmla="*/ 60 w 60"/>
                <a:gd name="T9" fmla="*/ 32 h 65"/>
                <a:gd name="T10" fmla="*/ 56 w 60"/>
                <a:gd name="T11" fmla="*/ 19 h 65"/>
                <a:gd name="T12" fmla="*/ 50 w 60"/>
                <a:gd name="T13" fmla="*/ 9 h 65"/>
                <a:gd name="T14" fmla="*/ 40 w 60"/>
                <a:gd name="T15" fmla="*/ 2 h 65"/>
                <a:gd name="T16" fmla="*/ 28 w 60"/>
                <a:gd name="T17" fmla="*/ 0 h 65"/>
                <a:gd name="T18" fmla="*/ 17 w 60"/>
                <a:gd name="T19" fmla="*/ 3 h 65"/>
                <a:gd name="T20" fmla="*/ 8 w 60"/>
                <a:gd name="T21" fmla="*/ 10 h 65"/>
                <a:gd name="T22" fmla="*/ 2 w 60"/>
                <a:gd name="T23" fmla="*/ 21 h 65"/>
                <a:gd name="T24" fmla="*/ 0 w 60"/>
                <a:gd name="T25" fmla="*/ 33 h 65"/>
                <a:gd name="T26" fmla="*/ 3 w 60"/>
                <a:gd name="T27" fmla="*/ 46 h 65"/>
                <a:gd name="T28" fmla="*/ 9 w 60"/>
                <a:gd name="T29" fmla="*/ 56 h 65"/>
                <a:gd name="T30" fmla="*/ 19 w 60"/>
                <a:gd name="T31" fmla="*/ 63 h 65"/>
                <a:gd name="T32" fmla="*/ 31 w 60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5"/>
                <a:gd name="T53" fmla="*/ 60 w 60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5">
                  <a:moveTo>
                    <a:pt x="31" y="65"/>
                  </a:moveTo>
                  <a:lnTo>
                    <a:pt x="42" y="63"/>
                  </a:lnTo>
                  <a:lnTo>
                    <a:pt x="51" y="55"/>
                  </a:lnTo>
                  <a:lnTo>
                    <a:pt x="57" y="45"/>
                  </a:lnTo>
                  <a:lnTo>
                    <a:pt x="60" y="32"/>
                  </a:lnTo>
                  <a:lnTo>
                    <a:pt x="56" y="19"/>
                  </a:lnTo>
                  <a:lnTo>
                    <a:pt x="50" y="9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9" y="56"/>
                  </a:lnTo>
                  <a:lnTo>
                    <a:pt x="19" y="63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72" name="Freeform 95">
              <a:extLst>
                <a:ext uri="{FF2B5EF4-FFF2-40B4-BE49-F238E27FC236}">
                  <a16:creationId xmlns:a16="http://schemas.microsoft.com/office/drawing/2014/main" id="{AAF56479-39D9-4695-BA04-F869CCF694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7" y="1525"/>
              <a:ext cx="51" cy="11"/>
            </a:xfrm>
            <a:custGeom>
              <a:avLst/>
              <a:gdLst>
                <a:gd name="T0" fmla="*/ 2 w 103"/>
                <a:gd name="T1" fmla="*/ 14 h 22"/>
                <a:gd name="T2" fmla="*/ 5 w 103"/>
                <a:gd name="T3" fmla="*/ 14 h 22"/>
                <a:gd name="T4" fmla="*/ 13 w 103"/>
                <a:gd name="T5" fmla="*/ 14 h 22"/>
                <a:gd name="T6" fmla="*/ 24 w 103"/>
                <a:gd name="T7" fmla="*/ 14 h 22"/>
                <a:gd name="T8" fmla="*/ 38 w 103"/>
                <a:gd name="T9" fmla="*/ 14 h 22"/>
                <a:gd name="T10" fmla="*/ 54 w 103"/>
                <a:gd name="T11" fmla="*/ 13 h 22"/>
                <a:gd name="T12" fmla="*/ 70 w 103"/>
                <a:gd name="T13" fmla="*/ 11 h 22"/>
                <a:gd name="T14" fmla="*/ 88 w 103"/>
                <a:gd name="T15" fmla="*/ 6 h 22"/>
                <a:gd name="T16" fmla="*/ 103 w 103"/>
                <a:gd name="T17" fmla="*/ 0 h 22"/>
                <a:gd name="T18" fmla="*/ 99 w 103"/>
                <a:gd name="T19" fmla="*/ 10 h 22"/>
                <a:gd name="T20" fmla="*/ 97 w 103"/>
                <a:gd name="T21" fmla="*/ 11 h 22"/>
                <a:gd name="T22" fmla="*/ 92 w 103"/>
                <a:gd name="T23" fmla="*/ 13 h 22"/>
                <a:gd name="T24" fmla="*/ 84 w 103"/>
                <a:gd name="T25" fmla="*/ 15 h 22"/>
                <a:gd name="T26" fmla="*/ 73 w 103"/>
                <a:gd name="T27" fmla="*/ 18 h 22"/>
                <a:gd name="T28" fmla="*/ 59 w 103"/>
                <a:gd name="T29" fmla="*/ 21 h 22"/>
                <a:gd name="T30" fmla="*/ 42 w 103"/>
                <a:gd name="T31" fmla="*/ 22 h 22"/>
                <a:gd name="T32" fmla="*/ 22 w 103"/>
                <a:gd name="T33" fmla="*/ 22 h 22"/>
                <a:gd name="T34" fmla="*/ 0 w 103"/>
                <a:gd name="T35" fmla="*/ 20 h 22"/>
                <a:gd name="T36" fmla="*/ 2 w 103"/>
                <a:gd name="T37" fmla="*/ 14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22"/>
                <a:gd name="T59" fmla="*/ 103 w 10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22">
                  <a:moveTo>
                    <a:pt x="2" y="14"/>
                  </a:moveTo>
                  <a:lnTo>
                    <a:pt x="5" y="14"/>
                  </a:lnTo>
                  <a:lnTo>
                    <a:pt x="13" y="14"/>
                  </a:lnTo>
                  <a:lnTo>
                    <a:pt x="24" y="14"/>
                  </a:lnTo>
                  <a:lnTo>
                    <a:pt x="38" y="14"/>
                  </a:lnTo>
                  <a:lnTo>
                    <a:pt x="54" y="13"/>
                  </a:lnTo>
                  <a:lnTo>
                    <a:pt x="70" y="11"/>
                  </a:lnTo>
                  <a:lnTo>
                    <a:pt x="88" y="6"/>
                  </a:lnTo>
                  <a:lnTo>
                    <a:pt x="103" y="0"/>
                  </a:lnTo>
                  <a:lnTo>
                    <a:pt x="99" y="10"/>
                  </a:lnTo>
                  <a:lnTo>
                    <a:pt x="97" y="11"/>
                  </a:lnTo>
                  <a:lnTo>
                    <a:pt x="92" y="13"/>
                  </a:lnTo>
                  <a:lnTo>
                    <a:pt x="84" y="15"/>
                  </a:lnTo>
                  <a:lnTo>
                    <a:pt x="73" y="18"/>
                  </a:lnTo>
                  <a:lnTo>
                    <a:pt x="59" y="21"/>
                  </a:lnTo>
                  <a:lnTo>
                    <a:pt x="42" y="22"/>
                  </a:lnTo>
                  <a:lnTo>
                    <a:pt x="22" y="22"/>
                  </a:lnTo>
                  <a:lnTo>
                    <a:pt x="0" y="2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73" name="Freeform 96">
              <a:extLst>
                <a:ext uri="{FF2B5EF4-FFF2-40B4-BE49-F238E27FC236}">
                  <a16:creationId xmlns:a16="http://schemas.microsoft.com/office/drawing/2014/main" id="{995A4728-CCAB-482D-BE3E-4783537E07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4" y="1517"/>
              <a:ext cx="58" cy="11"/>
            </a:xfrm>
            <a:custGeom>
              <a:avLst/>
              <a:gdLst>
                <a:gd name="T0" fmla="*/ 0 w 115"/>
                <a:gd name="T1" fmla="*/ 0 h 22"/>
                <a:gd name="T2" fmla="*/ 1 w 115"/>
                <a:gd name="T3" fmla="*/ 0 h 22"/>
                <a:gd name="T4" fmla="*/ 4 w 115"/>
                <a:gd name="T5" fmla="*/ 3 h 22"/>
                <a:gd name="T6" fmla="*/ 11 w 115"/>
                <a:gd name="T7" fmla="*/ 4 h 22"/>
                <a:gd name="T8" fmla="*/ 21 w 115"/>
                <a:gd name="T9" fmla="*/ 6 h 22"/>
                <a:gd name="T10" fmla="*/ 34 w 115"/>
                <a:gd name="T11" fmla="*/ 7 h 22"/>
                <a:gd name="T12" fmla="*/ 51 w 115"/>
                <a:gd name="T13" fmla="*/ 10 h 22"/>
                <a:gd name="T14" fmla="*/ 71 w 115"/>
                <a:gd name="T15" fmla="*/ 10 h 22"/>
                <a:gd name="T16" fmla="*/ 97 w 115"/>
                <a:gd name="T17" fmla="*/ 10 h 22"/>
                <a:gd name="T18" fmla="*/ 98 w 115"/>
                <a:gd name="T19" fmla="*/ 10 h 22"/>
                <a:gd name="T20" fmla="*/ 102 w 115"/>
                <a:gd name="T21" fmla="*/ 11 h 22"/>
                <a:gd name="T22" fmla="*/ 107 w 115"/>
                <a:gd name="T23" fmla="*/ 12 h 22"/>
                <a:gd name="T24" fmla="*/ 112 w 115"/>
                <a:gd name="T25" fmla="*/ 13 h 22"/>
                <a:gd name="T26" fmla="*/ 115 w 115"/>
                <a:gd name="T27" fmla="*/ 15 h 22"/>
                <a:gd name="T28" fmla="*/ 115 w 115"/>
                <a:gd name="T29" fmla="*/ 16 h 22"/>
                <a:gd name="T30" fmla="*/ 112 w 115"/>
                <a:gd name="T31" fmla="*/ 19 h 22"/>
                <a:gd name="T32" fmla="*/ 104 w 115"/>
                <a:gd name="T33" fmla="*/ 21 h 22"/>
                <a:gd name="T34" fmla="*/ 94 w 115"/>
                <a:gd name="T35" fmla="*/ 22 h 22"/>
                <a:gd name="T36" fmla="*/ 81 w 115"/>
                <a:gd name="T37" fmla="*/ 22 h 22"/>
                <a:gd name="T38" fmla="*/ 64 w 115"/>
                <a:gd name="T39" fmla="*/ 22 h 22"/>
                <a:gd name="T40" fmla="*/ 47 w 115"/>
                <a:gd name="T41" fmla="*/ 22 h 22"/>
                <a:gd name="T42" fmla="*/ 31 w 115"/>
                <a:gd name="T43" fmla="*/ 21 h 22"/>
                <a:gd name="T44" fmla="*/ 17 w 115"/>
                <a:gd name="T45" fmla="*/ 19 h 22"/>
                <a:gd name="T46" fmla="*/ 7 w 115"/>
                <a:gd name="T47" fmla="*/ 16 h 22"/>
                <a:gd name="T48" fmla="*/ 1 w 115"/>
                <a:gd name="T49" fmla="*/ 13 h 22"/>
                <a:gd name="T50" fmla="*/ 0 w 115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"/>
                <a:gd name="T79" fmla="*/ 0 h 22"/>
                <a:gd name="T80" fmla="*/ 115 w 115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" h="22">
                  <a:moveTo>
                    <a:pt x="0" y="0"/>
                  </a:moveTo>
                  <a:lnTo>
                    <a:pt x="1" y="0"/>
                  </a:lnTo>
                  <a:lnTo>
                    <a:pt x="4" y="3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4" y="7"/>
                  </a:lnTo>
                  <a:lnTo>
                    <a:pt x="51" y="10"/>
                  </a:lnTo>
                  <a:lnTo>
                    <a:pt x="71" y="10"/>
                  </a:lnTo>
                  <a:lnTo>
                    <a:pt x="97" y="10"/>
                  </a:lnTo>
                  <a:lnTo>
                    <a:pt x="98" y="10"/>
                  </a:lnTo>
                  <a:lnTo>
                    <a:pt x="102" y="11"/>
                  </a:lnTo>
                  <a:lnTo>
                    <a:pt x="107" y="12"/>
                  </a:lnTo>
                  <a:lnTo>
                    <a:pt x="112" y="13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2" y="19"/>
                  </a:lnTo>
                  <a:lnTo>
                    <a:pt x="104" y="21"/>
                  </a:lnTo>
                  <a:lnTo>
                    <a:pt x="94" y="22"/>
                  </a:lnTo>
                  <a:lnTo>
                    <a:pt x="81" y="22"/>
                  </a:lnTo>
                  <a:lnTo>
                    <a:pt x="64" y="22"/>
                  </a:lnTo>
                  <a:lnTo>
                    <a:pt x="47" y="22"/>
                  </a:lnTo>
                  <a:lnTo>
                    <a:pt x="31" y="21"/>
                  </a:lnTo>
                  <a:lnTo>
                    <a:pt x="17" y="19"/>
                  </a:lnTo>
                  <a:lnTo>
                    <a:pt x="7" y="16"/>
                  </a:lnTo>
                  <a:lnTo>
                    <a:pt x="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74" name="Freeform 97">
              <a:extLst>
                <a:ext uri="{FF2B5EF4-FFF2-40B4-BE49-F238E27FC236}">
                  <a16:creationId xmlns:a16="http://schemas.microsoft.com/office/drawing/2014/main" id="{0DD928E0-0F75-474C-B211-320448ACEB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3" y="1528"/>
              <a:ext cx="52" cy="9"/>
            </a:xfrm>
            <a:custGeom>
              <a:avLst/>
              <a:gdLst>
                <a:gd name="T0" fmla="*/ 101 w 104"/>
                <a:gd name="T1" fmla="*/ 8 h 19"/>
                <a:gd name="T2" fmla="*/ 99 w 104"/>
                <a:gd name="T3" fmla="*/ 8 h 19"/>
                <a:gd name="T4" fmla="*/ 91 w 104"/>
                <a:gd name="T5" fmla="*/ 9 h 19"/>
                <a:gd name="T6" fmla="*/ 79 w 104"/>
                <a:gd name="T7" fmla="*/ 9 h 19"/>
                <a:gd name="T8" fmla="*/ 65 w 104"/>
                <a:gd name="T9" fmla="*/ 11 h 19"/>
                <a:gd name="T10" fmla="*/ 49 w 104"/>
                <a:gd name="T11" fmla="*/ 9 h 19"/>
                <a:gd name="T12" fmla="*/ 33 w 104"/>
                <a:gd name="T13" fmla="*/ 8 h 19"/>
                <a:gd name="T14" fmla="*/ 16 w 104"/>
                <a:gd name="T15" fmla="*/ 5 h 19"/>
                <a:gd name="T16" fmla="*/ 0 w 104"/>
                <a:gd name="T17" fmla="*/ 0 h 19"/>
                <a:gd name="T18" fmla="*/ 3 w 104"/>
                <a:gd name="T19" fmla="*/ 9 h 19"/>
                <a:gd name="T20" fmla="*/ 5 w 104"/>
                <a:gd name="T21" fmla="*/ 11 h 19"/>
                <a:gd name="T22" fmla="*/ 10 w 104"/>
                <a:gd name="T23" fmla="*/ 12 h 19"/>
                <a:gd name="T24" fmla="*/ 19 w 104"/>
                <a:gd name="T25" fmla="*/ 14 h 19"/>
                <a:gd name="T26" fmla="*/ 31 w 104"/>
                <a:gd name="T27" fmla="*/ 16 h 19"/>
                <a:gd name="T28" fmla="*/ 44 w 104"/>
                <a:gd name="T29" fmla="*/ 19 h 19"/>
                <a:gd name="T30" fmla="*/ 62 w 104"/>
                <a:gd name="T31" fmla="*/ 19 h 19"/>
                <a:gd name="T32" fmla="*/ 83 w 104"/>
                <a:gd name="T33" fmla="*/ 18 h 19"/>
                <a:gd name="T34" fmla="*/ 104 w 104"/>
                <a:gd name="T35" fmla="*/ 14 h 19"/>
                <a:gd name="T36" fmla="*/ 101 w 104"/>
                <a:gd name="T37" fmla="*/ 8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19"/>
                <a:gd name="T59" fmla="*/ 104 w 104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19">
                  <a:moveTo>
                    <a:pt x="101" y="8"/>
                  </a:moveTo>
                  <a:lnTo>
                    <a:pt x="99" y="8"/>
                  </a:lnTo>
                  <a:lnTo>
                    <a:pt x="91" y="9"/>
                  </a:lnTo>
                  <a:lnTo>
                    <a:pt x="79" y="9"/>
                  </a:lnTo>
                  <a:lnTo>
                    <a:pt x="65" y="11"/>
                  </a:lnTo>
                  <a:lnTo>
                    <a:pt x="49" y="9"/>
                  </a:lnTo>
                  <a:lnTo>
                    <a:pt x="33" y="8"/>
                  </a:lnTo>
                  <a:lnTo>
                    <a:pt x="16" y="5"/>
                  </a:lnTo>
                  <a:lnTo>
                    <a:pt x="0" y="0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0" y="12"/>
                  </a:lnTo>
                  <a:lnTo>
                    <a:pt x="19" y="14"/>
                  </a:lnTo>
                  <a:lnTo>
                    <a:pt x="31" y="16"/>
                  </a:lnTo>
                  <a:lnTo>
                    <a:pt x="44" y="19"/>
                  </a:lnTo>
                  <a:lnTo>
                    <a:pt x="62" y="19"/>
                  </a:lnTo>
                  <a:lnTo>
                    <a:pt x="83" y="18"/>
                  </a:lnTo>
                  <a:lnTo>
                    <a:pt x="104" y="14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75" name="Freeform 98">
              <a:extLst>
                <a:ext uri="{FF2B5EF4-FFF2-40B4-BE49-F238E27FC236}">
                  <a16:creationId xmlns:a16="http://schemas.microsoft.com/office/drawing/2014/main" id="{34F0A24D-E5DF-4B19-9F33-C2B2A5C3E7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2" y="1479"/>
              <a:ext cx="11" cy="24"/>
            </a:xfrm>
            <a:custGeom>
              <a:avLst/>
              <a:gdLst>
                <a:gd name="T0" fmla="*/ 20 w 20"/>
                <a:gd name="T1" fmla="*/ 2 h 49"/>
                <a:gd name="T2" fmla="*/ 5 w 20"/>
                <a:gd name="T3" fmla="*/ 49 h 49"/>
                <a:gd name="T4" fmla="*/ 0 w 20"/>
                <a:gd name="T5" fmla="*/ 46 h 49"/>
                <a:gd name="T6" fmla="*/ 9 w 20"/>
                <a:gd name="T7" fmla="*/ 0 h 49"/>
                <a:gd name="T8" fmla="*/ 20 w 20"/>
                <a:gd name="T9" fmla="*/ 2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9"/>
                <a:gd name="T17" fmla="*/ 20 w 2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9">
                  <a:moveTo>
                    <a:pt x="20" y="2"/>
                  </a:moveTo>
                  <a:lnTo>
                    <a:pt x="5" y="49"/>
                  </a:lnTo>
                  <a:lnTo>
                    <a:pt x="0" y="46"/>
                  </a:lnTo>
                  <a:lnTo>
                    <a:pt x="9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76" name="Freeform 99">
              <a:extLst>
                <a:ext uri="{FF2B5EF4-FFF2-40B4-BE49-F238E27FC236}">
                  <a16:creationId xmlns:a16="http://schemas.microsoft.com/office/drawing/2014/main" id="{45DB386E-924C-47BA-B813-017B5F0DFB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7" y="1480"/>
              <a:ext cx="11" cy="24"/>
            </a:xfrm>
            <a:custGeom>
              <a:avLst/>
              <a:gdLst>
                <a:gd name="T0" fmla="*/ 0 w 22"/>
                <a:gd name="T1" fmla="*/ 4 h 49"/>
                <a:gd name="T2" fmla="*/ 16 w 22"/>
                <a:gd name="T3" fmla="*/ 49 h 49"/>
                <a:gd name="T4" fmla="*/ 22 w 22"/>
                <a:gd name="T5" fmla="*/ 45 h 49"/>
                <a:gd name="T6" fmla="*/ 10 w 22"/>
                <a:gd name="T7" fmla="*/ 0 h 49"/>
                <a:gd name="T8" fmla="*/ 0 w 22"/>
                <a:gd name="T9" fmla="*/ 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9"/>
                <a:gd name="T17" fmla="*/ 22 w 2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9">
                  <a:moveTo>
                    <a:pt x="0" y="4"/>
                  </a:moveTo>
                  <a:lnTo>
                    <a:pt x="16" y="49"/>
                  </a:lnTo>
                  <a:lnTo>
                    <a:pt x="22" y="45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77" name="Freeform 100">
              <a:extLst>
                <a:ext uri="{FF2B5EF4-FFF2-40B4-BE49-F238E27FC236}">
                  <a16:creationId xmlns:a16="http://schemas.microsoft.com/office/drawing/2014/main" id="{43233B8D-E2BF-4814-BC8D-7C126C82F8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518"/>
              <a:ext cx="6" cy="7"/>
            </a:xfrm>
            <a:custGeom>
              <a:avLst/>
              <a:gdLst>
                <a:gd name="T0" fmla="*/ 7 w 13"/>
                <a:gd name="T1" fmla="*/ 13 h 13"/>
                <a:gd name="T2" fmla="*/ 9 w 13"/>
                <a:gd name="T3" fmla="*/ 12 h 13"/>
                <a:gd name="T4" fmla="*/ 12 w 13"/>
                <a:gd name="T5" fmla="*/ 11 h 13"/>
                <a:gd name="T6" fmla="*/ 13 w 13"/>
                <a:gd name="T7" fmla="*/ 9 h 13"/>
                <a:gd name="T8" fmla="*/ 13 w 13"/>
                <a:gd name="T9" fmla="*/ 7 h 13"/>
                <a:gd name="T10" fmla="*/ 12 w 13"/>
                <a:gd name="T11" fmla="*/ 4 h 13"/>
                <a:gd name="T12" fmla="*/ 10 w 13"/>
                <a:gd name="T13" fmla="*/ 2 h 13"/>
                <a:gd name="T14" fmla="*/ 8 w 13"/>
                <a:gd name="T15" fmla="*/ 1 h 13"/>
                <a:gd name="T16" fmla="*/ 6 w 13"/>
                <a:gd name="T17" fmla="*/ 0 h 13"/>
                <a:gd name="T18" fmla="*/ 4 w 13"/>
                <a:gd name="T19" fmla="*/ 1 h 13"/>
                <a:gd name="T20" fmla="*/ 1 w 13"/>
                <a:gd name="T21" fmla="*/ 2 h 13"/>
                <a:gd name="T22" fmla="*/ 0 w 13"/>
                <a:gd name="T23" fmla="*/ 4 h 13"/>
                <a:gd name="T24" fmla="*/ 0 w 13"/>
                <a:gd name="T25" fmla="*/ 7 h 13"/>
                <a:gd name="T26" fmla="*/ 1 w 13"/>
                <a:gd name="T27" fmla="*/ 9 h 13"/>
                <a:gd name="T28" fmla="*/ 2 w 13"/>
                <a:gd name="T29" fmla="*/ 11 h 13"/>
                <a:gd name="T30" fmla="*/ 5 w 13"/>
                <a:gd name="T31" fmla="*/ 12 h 13"/>
                <a:gd name="T32" fmla="*/ 7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278" name="Group 70">
            <a:extLst>
              <a:ext uri="{FF2B5EF4-FFF2-40B4-BE49-F238E27FC236}">
                <a16:creationId xmlns:a16="http://schemas.microsoft.com/office/drawing/2014/main" id="{95D47C44-BB04-4B9D-B318-D3504EA741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03223" y="3936127"/>
            <a:ext cx="676607" cy="317365"/>
            <a:chOff x="4122" y="1185"/>
            <a:chExt cx="1150" cy="461"/>
          </a:xfrm>
        </p:grpSpPr>
        <p:sp>
          <p:nvSpPr>
            <p:cNvPr id="279" name="Freeform 71">
              <a:extLst>
                <a:ext uri="{FF2B5EF4-FFF2-40B4-BE49-F238E27FC236}">
                  <a16:creationId xmlns:a16="http://schemas.microsoft.com/office/drawing/2014/main" id="{41422368-1C58-48C9-8977-90AD442F0D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9" y="1543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5 h 156"/>
                <a:gd name="T4" fmla="*/ 110 w 156"/>
                <a:gd name="T5" fmla="*/ 150 h 156"/>
                <a:gd name="T6" fmla="*/ 124 w 156"/>
                <a:gd name="T7" fmla="*/ 142 h 156"/>
                <a:gd name="T8" fmla="*/ 135 w 156"/>
                <a:gd name="T9" fmla="*/ 133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2 h 156"/>
                <a:gd name="T16" fmla="*/ 156 w 156"/>
                <a:gd name="T17" fmla="*/ 76 h 156"/>
                <a:gd name="T18" fmla="*/ 155 w 156"/>
                <a:gd name="T19" fmla="*/ 60 h 156"/>
                <a:gd name="T20" fmla="*/ 150 w 156"/>
                <a:gd name="T21" fmla="*/ 46 h 156"/>
                <a:gd name="T22" fmla="*/ 142 w 156"/>
                <a:gd name="T23" fmla="*/ 34 h 156"/>
                <a:gd name="T24" fmla="*/ 133 w 156"/>
                <a:gd name="T25" fmla="*/ 22 h 156"/>
                <a:gd name="T26" fmla="*/ 121 w 156"/>
                <a:gd name="T27" fmla="*/ 13 h 156"/>
                <a:gd name="T28" fmla="*/ 107 w 156"/>
                <a:gd name="T29" fmla="*/ 6 h 156"/>
                <a:gd name="T30" fmla="*/ 92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6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6 h 156"/>
                <a:gd name="T44" fmla="*/ 6 w 156"/>
                <a:gd name="T45" fmla="*/ 50 h 156"/>
                <a:gd name="T46" fmla="*/ 1 w 156"/>
                <a:gd name="T47" fmla="*/ 64 h 156"/>
                <a:gd name="T48" fmla="*/ 0 w 156"/>
                <a:gd name="T49" fmla="*/ 80 h 156"/>
                <a:gd name="T50" fmla="*/ 3 w 156"/>
                <a:gd name="T51" fmla="*/ 96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5 h 156"/>
                <a:gd name="T58" fmla="*/ 36 w 156"/>
                <a:gd name="T59" fmla="*/ 144 h 156"/>
                <a:gd name="T60" fmla="*/ 50 w 156"/>
                <a:gd name="T61" fmla="*/ 150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5"/>
                  </a:lnTo>
                  <a:lnTo>
                    <a:pt x="110" y="150"/>
                  </a:lnTo>
                  <a:lnTo>
                    <a:pt x="124" y="142"/>
                  </a:lnTo>
                  <a:lnTo>
                    <a:pt x="135" y="133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2"/>
                  </a:lnTo>
                  <a:lnTo>
                    <a:pt x="156" y="76"/>
                  </a:lnTo>
                  <a:lnTo>
                    <a:pt x="155" y="60"/>
                  </a:lnTo>
                  <a:lnTo>
                    <a:pt x="150" y="46"/>
                  </a:lnTo>
                  <a:lnTo>
                    <a:pt x="142" y="34"/>
                  </a:lnTo>
                  <a:lnTo>
                    <a:pt x="133" y="22"/>
                  </a:lnTo>
                  <a:lnTo>
                    <a:pt x="121" y="13"/>
                  </a:lnTo>
                  <a:lnTo>
                    <a:pt x="107" y="6"/>
                  </a:lnTo>
                  <a:lnTo>
                    <a:pt x="92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6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6"/>
                  </a:lnTo>
                  <a:lnTo>
                    <a:pt x="6" y="50"/>
                  </a:lnTo>
                  <a:lnTo>
                    <a:pt x="1" y="64"/>
                  </a:lnTo>
                  <a:lnTo>
                    <a:pt x="0" y="80"/>
                  </a:lnTo>
                  <a:lnTo>
                    <a:pt x="3" y="96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5"/>
                  </a:lnTo>
                  <a:lnTo>
                    <a:pt x="36" y="144"/>
                  </a:lnTo>
                  <a:lnTo>
                    <a:pt x="50" y="150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0" name="Freeform 72">
              <a:extLst>
                <a:ext uri="{FF2B5EF4-FFF2-40B4-BE49-F238E27FC236}">
                  <a16:creationId xmlns:a16="http://schemas.microsoft.com/office/drawing/2014/main" id="{33C546DE-7122-445F-8DD5-1CF18A8D72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45" y="1559"/>
              <a:ext cx="46" cy="46"/>
            </a:xfrm>
            <a:custGeom>
              <a:avLst/>
              <a:gdLst>
                <a:gd name="T0" fmla="*/ 47 w 92"/>
                <a:gd name="T1" fmla="*/ 94 h 94"/>
                <a:gd name="T2" fmla="*/ 56 w 92"/>
                <a:gd name="T3" fmla="*/ 92 h 94"/>
                <a:gd name="T4" fmla="*/ 65 w 92"/>
                <a:gd name="T5" fmla="*/ 90 h 94"/>
                <a:gd name="T6" fmla="*/ 72 w 92"/>
                <a:gd name="T7" fmla="*/ 86 h 94"/>
                <a:gd name="T8" fmla="*/ 79 w 92"/>
                <a:gd name="T9" fmla="*/ 80 h 94"/>
                <a:gd name="T10" fmla="*/ 85 w 92"/>
                <a:gd name="T11" fmla="*/ 73 h 94"/>
                <a:gd name="T12" fmla="*/ 88 w 92"/>
                <a:gd name="T13" fmla="*/ 65 h 94"/>
                <a:gd name="T14" fmla="*/ 92 w 92"/>
                <a:gd name="T15" fmla="*/ 56 h 94"/>
                <a:gd name="T16" fmla="*/ 92 w 92"/>
                <a:gd name="T17" fmla="*/ 46 h 94"/>
                <a:gd name="T18" fmla="*/ 91 w 92"/>
                <a:gd name="T19" fmla="*/ 37 h 94"/>
                <a:gd name="T20" fmla="*/ 88 w 92"/>
                <a:gd name="T21" fmla="*/ 28 h 94"/>
                <a:gd name="T22" fmla="*/ 84 w 92"/>
                <a:gd name="T23" fmla="*/ 20 h 94"/>
                <a:gd name="T24" fmla="*/ 78 w 92"/>
                <a:gd name="T25" fmla="*/ 13 h 94"/>
                <a:gd name="T26" fmla="*/ 71 w 92"/>
                <a:gd name="T27" fmla="*/ 8 h 94"/>
                <a:gd name="T28" fmla="*/ 63 w 92"/>
                <a:gd name="T29" fmla="*/ 4 h 94"/>
                <a:gd name="T30" fmla="*/ 54 w 92"/>
                <a:gd name="T31" fmla="*/ 1 h 94"/>
                <a:gd name="T32" fmla="*/ 44 w 92"/>
                <a:gd name="T33" fmla="*/ 0 h 94"/>
                <a:gd name="T34" fmla="*/ 35 w 92"/>
                <a:gd name="T35" fmla="*/ 1 h 94"/>
                <a:gd name="T36" fmla="*/ 26 w 92"/>
                <a:gd name="T37" fmla="*/ 5 h 94"/>
                <a:gd name="T38" fmla="*/ 19 w 92"/>
                <a:gd name="T39" fmla="*/ 9 h 94"/>
                <a:gd name="T40" fmla="*/ 12 w 92"/>
                <a:gd name="T41" fmla="*/ 15 h 94"/>
                <a:gd name="T42" fmla="*/ 6 w 92"/>
                <a:gd name="T43" fmla="*/ 22 h 94"/>
                <a:gd name="T44" fmla="*/ 3 w 92"/>
                <a:gd name="T45" fmla="*/ 30 h 94"/>
                <a:gd name="T46" fmla="*/ 0 w 92"/>
                <a:gd name="T47" fmla="*/ 39 h 94"/>
                <a:gd name="T48" fmla="*/ 0 w 92"/>
                <a:gd name="T49" fmla="*/ 49 h 94"/>
                <a:gd name="T50" fmla="*/ 1 w 92"/>
                <a:gd name="T51" fmla="*/ 58 h 94"/>
                <a:gd name="T52" fmla="*/ 3 w 92"/>
                <a:gd name="T53" fmla="*/ 67 h 94"/>
                <a:gd name="T54" fmla="*/ 8 w 92"/>
                <a:gd name="T55" fmla="*/ 74 h 94"/>
                <a:gd name="T56" fmla="*/ 13 w 92"/>
                <a:gd name="T57" fmla="*/ 81 h 94"/>
                <a:gd name="T58" fmla="*/ 20 w 92"/>
                <a:gd name="T59" fmla="*/ 87 h 94"/>
                <a:gd name="T60" fmla="*/ 28 w 92"/>
                <a:gd name="T61" fmla="*/ 90 h 94"/>
                <a:gd name="T62" fmla="*/ 38 w 92"/>
                <a:gd name="T63" fmla="*/ 94 h 94"/>
                <a:gd name="T64" fmla="*/ 47 w 92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94"/>
                <a:gd name="T101" fmla="*/ 92 w 92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94">
                  <a:moveTo>
                    <a:pt x="47" y="94"/>
                  </a:moveTo>
                  <a:lnTo>
                    <a:pt x="56" y="92"/>
                  </a:lnTo>
                  <a:lnTo>
                    <a:pt x="65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88" y="65"/>
                  </a:lnTo>
                  <a:lnTo>
                    <a:pt x="92" y="5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8"/>
                  </a:lnTo>
                  <a:lnTo>
                    <a:pt x="84" y="20"/>
                  </a:lnTo>
                  <a:lnTo>
                    <a:pt x="78" y="13"/>
                  </a:lnTo>
                  <a:lnTo>
                    <a:pt x="71" y="8"/>
                  </a:lnTo>
                  <a:lnTo>
                    <a:pt x="63" y="4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6" y="5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6" y="22"/>
                  </a:lnTo>
                  <a:lnTo>
                    <a:pt x="3" y="30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1" y="58"/>
                  </a:lnTo>
                  <a:lnTo>
                    <a:pt x="3" y="67"/>
                  </a:lnTo>
                  <a:lnTo>
                    <a:pt x="8" y="74"/>
                  </a:lnTo>
                  <a:lnTo>
                    <a:pt x="13" y="81"/>
                  </a:lnTo>
                  <a:lnTo>
                    <a:pt x="20" y="87"/>
                  </a:lnTo>
                  <a:lnTo>
                    <a:pt x="28" y="90"/>
                  </a:lnTo>
                  <a:lnTo>
                    <a:pt x="38" y="94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1" name="Freeform 73">
              <a:extLst>
                <a:ext uri="{FF2B5EF4-FFF2-40B4-BE49-F238E27FC236}">
                  <a16:creationId xmlns:a16="http://schemas.microsoft.com/office/drawing/2014/main" id="{6B56E039-5499-475D-8954-D6073E7EB9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4" y="1545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4 h 156"/>
                <a:gd name="T4" fmla="*/ 110 w 156"/>
                <a:gd name="T5" fmla="*/ 149 h 156"/>
                <a:gd name="T6" fmla="*/ 124 w 156"/>
                <a:gd name="T7" fmla="*/ 141 h 156"/>
                <a:gd name="T8" fmla="*/ 135 w 156"/>
                <a:gd name="T9" fmla="*/ 132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3 h 156"/>
                <a:gd name="T16" fmla="*/ 156 w 156"/>
                <a:gd name="T17" fmla="*/ 77 h 156"/>
                <a:gd name="T18" fmla="*/ 154 w 156"/>
                <a:gd name="T19" fmla="*/ 61 h 156"/>
                <a:gd name="T20" fmla="*/ 149 w 156"/>
                <a:gd name="T21" fmla="*/ 46 h 156"/>
                <a:gd name="T22" fmla="*/ 141 w 156"/>
                <a:gd name="T23" fmla="*/ 33 h 156"/>
                <a:gd name="T24" fmla="*/ 132 w 156"/>
                <a:gd name="T25" fmla="*/ 22 h 156"/>
                <a:gd name="T26" fmla="*/ 120 w 156"/>
                <a:gd name="T27" fmla="*/ 12 h 156"/>
                <a:gd name="T28" fmla="*/ 106 w 156"/>
                <a:gd name="T29" fmla="*/ 5 h 156"/>
                <a:gd name="T30" fmla="*/ 93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7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5 h 156"/>
                <a:gd name="T44" fmla="*/ 6 w 156"/>
                <a:gd name="T45" fmla="*/ 49 h 156"/>
                <a:gd name="T46" fmla="*/ 2 w 156"/>
                <a:gd name="T47" fmla="*/ 64 h 156"/>
                <a:gd name="T48" fmla="*/ 0 w 156"/>
                <a:gd name="T49" fmla="*/ 80 h 156"/>
                <a:gd name="T50" fmla="*/ 3 w 156"/>
                <a:gd name="T51" fmla="*/ 95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4 h 156"/>
                <a:gd name="T58" fmla="*/ 36 w 156"/>
                <a:gd name="T59" fmla="*/ 144 h 156"/>
                <a:gd name="T60" fmla="*/ 50 w 156"/>
                <a:gd name="T61" fmla="*/ 151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4"/>
                  </a:lnTo>
                  <a:lnTo>
                    <a:pt x="110" y="149"/>
                  </a:lnTo>
                  <a:lnTo>
                    <a:pt x="124" y="141"/>
                  </a:lnTo>
                  <a:lnTo>
                    <a:pt x="135" y="132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3"/>
                  </a:lnTo>
                  <a:lnTo>
                    <a:pt x="156" y="77"/>
                  </a:lnTo>
                  <a:lnTo>
                    <a:pt x="154" y="61"/>
                  </a:lnTo>
                  <a:lnTo>
                    <a:pt x="149" y="46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3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7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3" y="95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4"/>
                  </a:lnTo>
                  <a:lnTo>
                    <a:pt x="36" y="144"/>
                  </a:lnTo>
                  <a:lnTo>
                    <a:pt x="50" y="151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2" name="Freeform 74">
              <a:extLst>
                <a:ext uri="{FF2B5EF4-FFF2-40B4-BE49-F238E27FC236}">
                  <a16:creationId xmlns:a16="http://schemas.microsoft.com/office/drawing/2014/main" id="{AE52143A-DB79-4BC1-AF54-A150646BA3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97" y="1517"/>
              <a:ext cx="15" cy="17"/>
            </a:xfrm>
            <a:custGeom>
              <a:avLst/>
              <a:gdLst>
                <a:gd name="T0" fmla="*/ 17 w 32"/>
                <a:gd name="T1" fmla="*/ 35 h 35"/>
                <a:gd name="T2" fmla="*/ 22 w 32"/>
                <a:gd name="T3" fmla="*/ 34 h 35"/>
                <a:gd name="T4" fmla="*/ 27 w 32"/>
                <a:gd name="T5" fmla="*/ 29 h 35"/>
                <a:gd name="T6" fmla="*/ 30 w 32"/>
                <a:gd name="T7" fmla="*/ 24 h 35"/>
                <a:gd name="T8" fmla="*/ 32 w 32"/>
                <a:gd name="T9" fmla="*/ 17 h 35"/>
                <a:gd name="T10" fmla="*/ 30 w 32"/>
                <a:gd name="T11" fmla="*/ 11 h 35"/>
                <a:gd name="T12" fmla="*/ 27 w 32"/>
                <a:gd name="T13" fmla="*/ 5 h 35"/>
                <a:gd name="T14" fmla="*/ 22 w 32"/>
                <a:gd name="T15" fmla="*/ 1 h 35"/>
                <a:gd name="T16" fmla="*/ 15 w 32"/>
                <a:gd name="T17" fmla="*/ 0 h 35"/>
                <a:gd name="T18" fmla="*/ 9 w 32"/>
                <a:gd name="T19" fmla="*/ 1 h 35"/>
                <a:gd name="T20" fmla="*/ 4 w 32"/>
                <a:gd name="T21" fmla="*/ 5 h 35"/>
                <a:gd name="T22" fmla="*/ 0 w 32"/>
                <a:gd name="T23" fmla="*/ 11 h 35"/>
                <a:gd name="T24" fmla="*/ 0 w 32"/>
                <a:gd name="T25" fmla="*/ 17 h 35"/>
                <a:gd name="T26" fmla="*/ 2 w 32"/>
                <a:gd name="T27" fmla="*/ 24 h 35"/>
                <a:gd name="T28" fmla="*/ 5 w 32"/>
                <a:gd name="T29" fmla="*/ 30 h 35"/>
                <a:gd name="T30" fmla="*/ 10 w 32"/>
                <a:gd name="T31" fmla="*/ 34 h 35"/>
                <a:gd name="T32" fmla="*/ 17 w 32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7" y="35"/>
                  </a:moveTo>
                  <a:lnTo>
                    <a:pt x="22" y="34"/>
                  </a:lnTo>
                  <a:lnTo>
                    <a:pt x="27" y="29"/>
                  </a:lnTo>
                  <a:lnTo>
                    <a:pt x="30" y="24"/>
                  </a:lnTo>
                  <a:lnTo>
                    <a:pt x="32" y="17"/>
                  </a:lnTo>
                  <a:lnTo>
                    <a:pt x="30" y="11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30"/>
                  </a:lnTo>
                  <a:lnTo>
                    <a:pt x="10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3" name="Freeform 75">
              <a:extLst>
                <a:ext uri="{FF2B5EF4-FFF2-40B4-BE49-F238E27FC236}">
                  <a16:creationId xmlns:a16="http://schemas.microsoft.com/office/drawing/2014/main" id="{D1DBF747-CD59-4C8C-B029-C8A80940A2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18" y="1531"/>
              <a:ext cx="15" cy="18"/>
            </a:xfrm>
            <a:custGeom>
              <a:avLst/>
              <a:gdLst>
                <a:gd name="T0" fmla="*/ 16 w 31"/>
                <a:gd name="T1" fmla="*/ 36 h 36"/>
                <a:gd name="T2" fmla="*/ 23 w 31"/>
                <a:gd name="T3" fmla="*/ 33 h 36"/>
                <a:gd name="T4" fmla="*/ 27 w 31"/>
                <a:gd name="T5" fmla="*/ 30 h 36"/>
                <a:gd name="T6" fmla="*/ 31 w 31"/>
                <a:gd name="T7" fmla="*/ 24 h 36"/>
                <a:gd name="T8" fmla="*/ 31 w 31"/>
                <a:gd name="T9" fmla="*/ 17 h 36"/>
                <a:gd name="T10" fmla="*/ 30 w 31"/>
                <a:gd name="T11" fmla="*/ 10 h 36"/>
                <a:gd name="T12" fmla="*/ 26 w 31"/>
                <a:gd name="T13" fmla="*/ 5 h 36"/>
                <a:gd name="T14" fmla="*/ 22 w 31"/>
                <a:gd name="T15" fmla="*/ 1 h 36"/>
                <a:gd name="T16" fmla="*/ 15 w 31"/>
                <a:gd name="T17" fmla="*/ 0 h 36"/>
                <a:gd name="T18" fmla="*/ 9 w 31"/>
                <a:gd name="T19" fmla="*/ 1 h 36"/>
                <a:gd name="T20" fmla="*/ 4 w 31"/>
                <a:gd name="T21" fmla="*/ 6 h 36"/>
                <a:gd name="T22" fmla="*/ 1 w 31"/>
                <a:gd name="T23" fmla="*/ 12 h 36"/>
                <a:gd name="T24" fmla="*/ 0 w 31"/>
                <a:gd name="T25" fmla="*/ 18 h 36"/>
                <a:gd name="T26" fmla="*/ 1 w 31"/>
                <a:gd name="T27" fmla="*/ 25 h 36"/>
                <a:gd name="T28" fmla="*/ 4 w 31"/>
                <a:gd name="T29" fmla="*/ 30 h 36"/>
                <a:gd name="T30" fmla="*/ 9 w 31"/>
                <a:gd name="T31" fmla="*/ 35 h 36"/>
                <a:gd name="T32" fmla="*/ 16 w 31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6"/>
                <a:gd name="T53" fmla="*/ 31 w 3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6">
                  <a:moveTo>
                    <a:pt x="16" y="36"/>
                  </a:moveTo>
                  <a:lnTo>
                    <a:pt x="23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1" y="17"/>
                  </a:lnTo>
                  <a:lnTo>
                    <a:pt x="30" y="10"/>
                  </a:lnTo>
                  <a:lnTo>
                    <a:pt x="26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6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4" name="Freeform 76">
              <a:extLst>
                <a:ext uri="{FF2B5EF4-FFF2-40B4-BE49-F238E27FC236}">
                  <a16:creationId xmlns:a16="http://schemas.microsoft.com/office/drawing/2014/main" id="{59C668E1-8135-4051-8222-2D90EB550F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4" y="1532"/>
              <a:ext cx="16" cy="18"/>
            </a:xfrm>
            <a:custGeom>
              <a:avLst/>
              <a:gdLst>
                <a:gd name="T0" fmla="*/ 17 w 33"/>
                <a:gd name="T1" fmla="*/ 36 h 36"/>
                <a:gd name="T2" fmla="*/ 11 w 33"/>
                <a:gd name="T3" fmla="*/ 35 h 36"/>
                <a:gd name="T4" fmla="*/ 5 w 33"/>
                <a:gd name="T5" fmla="*/ 30 h 36"/>
                <a:gd name="T6" fmla="*/ 2 w 33"/>
                <a:gd name="T7" fmla="*/ 26 h 36"/>
                <a:gd name="T8" fmla="*/ 0 w 33"/>
                <a:gd name="T9" fmla="*/ 19 h 36"/>
                <a:gd name="T10" fmla="*/ 2 w 33"/>
                <a:gd name="T11" fmla="*/ 12 h 36"/>
                <a:gd name="T12" fmla="*/ 5 w 33"/>
                <a:gd name="T13" fmla="*/ 6 h 36"/>
                <a:gd name="T14" fmla="*/ 10 w 33"/>
                <a:gd name="T15" fmla="*/ 3 h 36"/>
                <a:gd name="T16" fmla="*/ 17 w 33"/>
                <a:gd name="T17" fmla="*/ 0 h 36"/>
                <a:gd name="T18" fmla="*/ 22 w 33"/>
                <a:gd name="T19" fmla="*/ 1 h 36"/>
                <a:gd name="T20" fmla="*/ 28 w 33"/>
                <a:gd name="T21" fmla="*/ 5 h 36"/>
                <a:gd name="T22" fmla="*/ 32 w 33"/>
                <a:gd name="T23" fmla="*/ 11 h 36"/>
                <a:gd name="T24" fmla="*/ 33 w 33"/>
                <a:gd name="T25" fmla="*/ 18 h 36"/>
                <a:gd name="T26" fmla="*/ 32 w 33"/>
                <a:gd name="T27" fmla="*/ 24 h 36"/>
                <a:gd name="T28" fmla="*/ 28 w 33"/>
                <a:gd name="T29" fmla="*/ 30 h 36"/>
                <a:gd name="T30" fmla="*/ 23 w 33"/>
                <a:gd name="T31" fmla="*/ 35 h 36"/>
                <a:gd name="T32" fmla="*/ 17 w 33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6"/>
                <a:gd name="T53" fmla="*/ 33 w 3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6">
                  <a:moveTo>
                    <a:pt x="17" y="36"/>
                  </a:moveTo>
                  <a:lnTo>
                    <a:pt x="11" y="35"/>
                  </a:lnTo>
                  <a:lnTo>
                    <a:pt x="5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8" y="5"/>
                  </a:lnTo>
                  <a:lnTo>
                    <a:pt x="32" y="11"/>
                  </a:lnTo>
                  <a:lnTo>
                    <a:pt x="33" y="18"/>
                  </a:lnTo>
                  <a:lnTo>
                    <a:pt x="32" y="24"/>
                  </a:lnTo>
                  <a:lnTo>
                    <a:pt x="28" y="30"/>
                  </a:lnTo>
                  <a:lnTo>
                    <a:pt x="23" y="35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5" name="Freeform 77">
              <a:extLst>
                <a:ext uri="{FF2B5EF4-FFF2-40B4-BE49-F238E27FC236}">
                  <a16:creationId xmlns:a16="http://schemas.microsoft.com/office/drawing/2014/main" id="{847FC345-C849-4AC4-A807-CC262B8BFC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54" y="1543"/>
              <a:ext cx="16" cy="17"/>
            </a:xfrm>
            <a:custGeom>
              <a:avLst/>
              <a:gdLst>
                <a:gd name="T0" fmla="*/ 17 w 33"/>
                <a:gd name="T1" fmla="*/ 35 h 35"/>
                <a:gd name="T2" fmla="*/ 10 w 33"/>
                <a:gd name="T3" fmla="*/ 34 h 35"/>
                <a:gd name="T4" fmla="*/ 5 w 33"/>
                <a:gd name="T5" fmla="*/ 30 h 35"/>
                <a:gd name="T6" fmla="*/ 2 w 33"/>
                <a:gd name="T7" fmla="*/ 24 h 35"/>
                <a:gd name="T8" fmla="*/ 0 w 33"/>
                <a:gd name="T9" fmla="*/ 17 h 35"/>
                <a:gd name="T10" fmla="*/ 2 w 33"/>
                <a:gd name="T11" fmla="*/ 11 h 35"/>
                <a:gd name="T12" fmla="*/ 5 w 33"/>
                <a:gd name="T13" fmla="*/ 5 h 35"/>
                <a:gd name="T14" fmla="*/ 10 w 33"/>
                <a:gd name="T15" fmla="*/ 1 h 35"/>
                <a:gd name="T16" fmla="*/ 15 w 33"/>
                <a:gd name="T17" fmla="*/ 0 h 35"/>
                <a:gd name="T18" fmla="*/ 22 w 33"/>
                <a:gd name="T19" fmla="*/ 1 h 35"/>
                <a:gd name="T20" fmla="*/ 27 w 33"/>
                <a:gd name="T21" fmla="*/ 5 h 35"/>
                <a:gd name="T22" fmla="*/ 30 w 33"/>
                <a:gd name="T23" fmla="*/ 9 h 35"/>
                <a:gd name="T24" fmla="*/ 33 w 33"/>
                <a:gd name="T25" fmla="*/ 16 h 35"/>
                <a:gd name="T26" fmla="*/ 31 w 33"/>
                <a:gd name="T27" fmla="*/ 23 h 35"/>
                <a:gd name="T28" fmla="*/ 28 w 33"/>
                <a:gd name="T29" fmla="*/ 29 h 35"/>
                <a:gd name="T30" fmla="*/ 23 w 33"/>
                <a:gd name="T31" fmla="*/ 34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10" y="34"/>
                  </a:lnTo>
                  <a:lnTo>
                    <a:pt x="5" y="30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3" y="16"/>
                  </a:lnTo>
                  <a:lnTo>
                    <a:pt x="31" y="23"/>
                  </a:lnTo>
                  <a:lnTo>
                    <a:pt x="28" y="29"/>
                  </a:lnTo>
                  <a:lnTo>
                    <a:pt x="23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" name="Freeform 78">
              <a:extLst>
                <a:ext uri="{FF2B5EF4-FFF2-40B4-BE49-F238E27FC236}">
                  <a16:creationId xmlns:a16="http://schemas.microsoft.com/office/drawing/2014/main" id="{98EAB3A8-0DBF-4702-8E70-4D161D9077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3" y="1554"/>
              <a:ext cx="48" cy="86"/>
            </a:xfrm>
            <a:custGeom>
              <a:avLst/>
              <a:gdLst>
                <a:gd name="T0" fmla="*/ 79 w 96"/>
                <a:gd name="T1" fmla="*/ 90 h 173"/>
                <a:gd name="T2" fmla="*/ 73 w 96"/>
                <a:gd name="T3" fmla="*/ 91 h 173"/>
                <a:gd name="T4" fmla="*/ 68 w 96"/>
                <a:gd name="T5" fmla="*/ 95 h 173"/>
                <a:gd name="T6" fmla="*/ 65 w 96"/>
                <a:gd name="T7" fmla="*/ 99 h 173"/>
                <a:gd name="T8" fmla="*/ 65 w 96"/>
                <a:gd name="T9" fmla="*/ 106 h 173"/>
                <a:gd name="T10" fmla="*/ 65 w 96"/>
                <a:gd name="T11" fmla="*/ 115 h 173"/>
                <a:gd name="T12" fmla="*/ 57 w 96"/>
                <a:gd name="T13" fmla="*/ 111 h 173"/>
                <a:gd name="T14" fmla="*/ 56 w 96"/>
                <a:gd name="T15" fmla="*/ 62 h 173"/>
                <a:gd name="T16" fmla="*/ 73 w 96"/>
                <a:gd name="T17" fmla="*/ 0 h 173"/>
                <a:gd name="T18" fmla="*/ 33 w 96"/>
                <a:gd name="T19" fmla="*/ 16 h 173"/>
                <a:gd name="T20" fmla="*/ 37 w 96"/>
                <a:gd name="T21" fmla="*/ 58 h 173"/>
                <a:gd name="T22" fmla="*/ 14 w 96"/>
                <a:gd name="T23" fmla="*/ 24 h 173"/>
                <a:gd name="T24" fmla="*/ 3 w 96"/>
                <a:gd name="T25" fmla="*/ 33 h 173"/>
                <a:gd name="T26" fmla="*/ 37 w 96"/>
                <a:gd name="T27" fmla="*/ 63 h 173"/>
                <a:gd name="T28" fmla="*/ 42 w 96"/>
                <a:gd name="T29" fmla="*/ 112 h 173"/>
                <a:gd name="T30" fmla="*/ 30 w 96"/>
                <a:gd name="T31" fmla="*/ 118 h 173"/>
                <a:gd name="T32" fmla="*/ 30 w 96"/>
                <a:gd name="T33" fmla="*/ 107 h 173"/>
                <a:gd name="T34" fmla="*/ 29 w 96"/>
                <a:gd name="T35" fmla="*/ 100 h 173"/>
                <a:gd name="T36" fmla="*/ 26 w 96"/>
                <a:gd name="T37" fmla="*/ 96 h 173"/>
                <a:gd name="T38" fmla="*/ 21 w 96"/>
                <a:gd name="T39" fmla="*/ 92 h 173"/>
                <a:gd name="T40" fmla="*/ 15 w 96"/>
                <a:gd name="T41" fmla="*/ 91 h 173"/>
                <a:gd name="T42" fmla="*/ 10 w 96"/>
                <a:gd name="T43" fmla="*/ 92 h 173"/>
                <a:gd name="T44" fmla="*/ 5 w 96"/>
                <a:gd name="T45" fmla="*/ 96 h 173"/>
                <a:gd name="T46" fmla="*/ 2 w 96"/>
                <a:gd name="T47" fmla="*/ 101 h 173"/>
                <a:gd name="T48" fmla="*/ 0 w 96"/>
                <a:gd name="T49" fmla="*/ 108 h 173"/>
                <a:gd name="T50" fmla="*/ 2 w 96"/>
                <a:gd name="T51" fmla="*/ 157 h 173"/>
                <a:gd name="T52" fmla="*/ 3 w 96"/>
                <a:gd name="T53" fmla="*/ 164 h 173"/>
                <a:gd name="T54" fmla="*/ 6 w 96"/>
                <a:gd name="T55" fmla="*/ 168 h 173"/>
                <a:gd name="T56" fmla="*/ 11 w 96"/>
                <a:gd name="T57" fmla="*/ 172 h 173"/>
                <a:gd name="T58" fmla="*/ 17 w 96"/>
                <a:gd name="T59" fmla="*/ 173 h 173"/>
                <a:gd name="T60" fmla="*/ 22 w 96"/>
                <a:gd name="T61" fmla="*/ 172 h 173"/>
                <a:gd name="T62" fmla="*/ 28 w 96"/>
                <a:gd name="T63" fmla="*/ 167 h 173"/>
                <a:gd name="T64" fmla="*/ 30 w 96"/>
                <a:gd name="T65" fmla="*/ 162 h 173"/>
                <a:gd name="T66" fmla="*/ 32 w 96"/>
                <a:gd name="T67" fmla="*/ 156 h 173"/>
                <a:gd name="T68" fmla="*/ 32 w 96"/>
                <a:gd name="T69" fmla="*/ 136 h 173"/>
                <a:gd name="T70" fmla="*/ 65 w 96"/>
                <a:gd name="T71" fmla="*/ 136 h 173"/>
                <a:gd name="T72" fmla="*/ 66 w 96"/>
                <a:gd name="T73" fmla="*/ 156 h 173"/>
                <a:gd name="T74" fmla="*/ 67 w 96"/>
                <a:gd name="T75" fmla="*/ 162 h 173"/>
                <a:gd name="T76" fmla="*/ 71 w 96"/>
                <a:gd name="T77" fmla="*/ 167 h 173"/>
                <a:gd name="T78" fmla="*/ 75 w 96"/>
                <a:gd name="T79" fmla="*/ 171 h 173"/>
                <a:gd name="T80" fmla="*/ 81 w 96"/>
                <a:gd name="T81" fmla="*/ 172 h 173"/>
                <a:gd name="T82" fmla="*/ 87 w 96"/>
                <a:gd name="T83" fmla="*/ 171 h 173"/>
                <a:gd name="T84" fmla="*/ 91 w 96"/>
                <a:gd name="T85" fmla="*/ 166 h 173"/>
                <a:gd name="T86" fmla="*/ 95 w 96"/>
                <a:gd name="T87" fmla="*/ 161 h 173"/>
                <a:gd name="T88" fmla="*/ 96 w 96"/>
                <a:gd name="T89" fmla="*/ 154 h 173"/>
                <a:gd name="T90" fmla="*/ 95 w 96"/>
                <a:gd name="T91" fmla="*/ 106 h 173"/>
                <a:gd name="T92" fmla="*/ 94 w 96"/>
                <a:gd name="T93" fmla="*/ 99 h 173"/>
                <a:gd name="T94" fmla="*/ 90 w 96"/>
                <a:gd name="T95" fmla="*/ 95 h 173"/>
                <a:gd name="T96" fmla="*/ 86 w 96"/>
                <a:gd name="T97" fmla="*/ 91 h 173"/>
                <a:gd name="T98" fmla="*/ 79 w 96"/>
                <a:gd name="T99" fmla="*/ 90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73"/>
                <a:gd name="T152" fmla="*/ 96 w 96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73">
                  <a:moveTo>
                    <a:pt x="79" y="90"/>
                  </a:moveTo>
                  <a:lnTo>
                    <a:pt x="73" y="91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5" y="106"/>
                  </a:lnTo>
                  <a:lnTo>
                    <a:pt x="65" y="115"/>
                  </a:lnTo>
                  <a:lnTo>
                    <a:pt x="57" y="111"/>
                  </a:lnTo>
                  <a:lnTo>
                    <a:pt x="56" y="62"/>
                  </a:lnTo>
                  <a:lnTo>
                    <a:pt x="73" y="0"/>
                  </a:lnTo>
                  <a:lnTo>
                    <a:pt x="33" y="16"/>
                  </a:lnTo>
                  <a:lnTo>
                    <a:pt x="37" y="58"/>
                  </a:lnTo>
                  <a:lnTo>
                    <a:pt x="14" y="24"/>
                  </a:lnTo>
                  <a:lnTo>
                    <a:pt x="3" y="33"/>
                  </a:lnTo>
                  <a:lnTo>
                    <a:pt x="37" y="63"/>
                  </a:lnTo>
                  <a:lnTo>
                    <a:pt x="42" y="112"/>
                  </a:lnTo>
                  <a:lnTo>
                    <a:pt x="30" y="118"/>
                  </a:lnTo>
                  <a:lnTo>
                    <a:pt x="30" y="107"/>
                  </a:lnTo>
                  <a:lnTo>
                    <a:pt x="29" y="100"/>
                  </a:lnTo>
                  <a:lnTo>
                    <a:pt x="26" y="96"/>
                  </a:lnTo>
                  <a:lnTo>
                    <a:pt x="21" y="92"/>
                  </a:lnTo>
                  <a:lnTo>
                    <a:pt x="15" y="91"/>
                  </a:lnTo>
                  <a:lnTo>
                    <a:pt x="10" y="92"/>
                  </a:lnTo>
                  <a:lnTo>
                    <a:pt x="5" y="96"/>
                  </a:lnTo>
                  <a:lnTo>
                    <a:pt x="2" y="101"/>
                  </a:lnTo>
                  <a:lnTo>
                    <a:pt x="0" y="108"/>
                  </a:lnTo>
                  <a:lnTo>
                    <a:pt x="2" y="157"/>
                  </a:lnTo>
                  <a:lnTo>
                    <a:pt x="3" y="164"/>
                  </a:lnTo>
                  <a:lnTo>
                    <a:pt x="6" y="168"/>
                  </a:lnTo>
                  <a:lnTo>
                    <a:pt x="11" y="172"/>
                  </a:lnTo>
                  <a:lnTo>
                    <a:pt x="17" y="173"/>
                  </a:lnTo>
                  <a:lnTo>
                    <a:pt x="22" y="172"/>
                  </a:lnTo>
                  <a:lnTo>
                    <a:pt x="28" y="167"/>
                  </a:lnTo>
                  <a:lnTo>
                    <a:pt x="30" y="162"/>
                  </a:lnTo>
                  <a:lnTo>
                    <a:pt x="32" y="156"/>
                  </a:lnTo>
                  <a:lnTo>
                    <a:pt x="32" y="136"/>
                  </a:lnTo>
                  <a:lnTo>
                    <a:pt x="65" y="136"/>
                  </a:lnTo>
                  <a:lnTo>
                    <a:pt x="66" y="156"/>
                  </a:lnTo>
                  <a:lnTo>
                    <a:pt x="67" y="162"/>
                  </a:lnTo>
                  <a:lnTo>
                    <a:pt x="71" y="167"/>
                  </a:lnTo>
                  <a:lnTo>
                    <a:pt x="75" y="171"/>
                  </a:lnTo>
                  <a:lnTo>
                    <a:pt x="81" y="172"/>
                  </a:lnTo>
                  <a:lnTo>
                    <a:pt x="87" y="171"/>
                  </a:lnTo>
                  <a:lnTo>
                    <a:pt x="91" y="166"/>
                  </a:lnTo>
                  <a:lnTo>
                    <a:pt x="95" y="161"/>
                  </a:lnTo>
                  <a:lnTo>
                    <a:pt x="96" y="154"/>
                  </a:lnTo>
                  <a:lnTo>
                    <a:pt x="95" y="106"/>
                  </a:lnTo>
                  <a:lnTo>
                    <a:pt x="94" y="99"/>
                  </a:lnTo>
                  <a:lnTo>
                    <a:pt x="90" y="95"/>
                  </a:lnTo>
                  <a:lnTo>
                    <a:pt x="86" y="91"/>
                  </a:lnTo>
                  <a:lnTo>
                    <a:pt x="79" y="9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7" name="Freeform 79">
              <a:extLst>
                <a:ext uri="{FF2B5EF4-FFF2-40B4-BE49-F238E27FC236}">
                  <a16:creationId xmlns:a16="http://schemas.microsoft.com/office/drawing/2014/main" id="{5260D024-B6B5-4496-AF43-4A1FC79FD9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583"/>
              <a:ext cx="30" cy="53"/>
            </a:xfrm>
            <a:custGeom>
              <a:avLst/>
              <a:gdLst>
                <a:gd name="T0" fmla="*/ 49 w 60"/>
                <a:gd name="T1" fmla="*/ 54 h 106"/>
                <a:gd name="T2" fmla="*/ 46 w 60"/>
                <a:gd name="T3" fmla="*/ 55 h 106"/>
                <a:gd name="T4" fmla="*/ 44 w 60"/>
                <a:gd name="T5" fmla="*/ 57 h 106"/>
                <a:gd name="T6" fmla="*/ 41 w 60"/>
                <a:gd name="T7" fmla="*/ 61 h 106"/>
                <a:gd name="T8" fmla="*/ 40 w 60"/>
                <a:gd name="T9" fmla="*/ 64 h 106"/>
                <a:gd name="T10" fmla="*/ 40 w 60"/>
                <a:gd name="T11" fmla="*/ 70 h 106"/>
                <a:gd name="T12" fmla="*/ 34 w 60"/>
                <a:gd name="T13" fmla="*/ 68 h 106"/>
                <a:gd name="T14" fmla="*/ 35 w 60"/>
                <a:gd name="T15" fmla="*/ 35 h 106"/>
                <a:gd name="T16" fmla="*/ 42 w 60"/>
                <a:gd name="T17" fmla="*/ 0 h 106"/>
                <a:gd name="T18" fmla="*/ 19 w 60"/>
                <a:gd name="T19" fmla="*/ 9 h 106"/>
                <a:gd name="T20" fmla="*/ 22 w 60"/>
                <a:gd name="T21" fmla="*/ 37 h 106"/>
                <a:gd name="T22" fmla="*/ 25 w 60"/>
                <a:gd name="T23" fmla="*/ 68 h 106"/>
                <a:gd name="T24" fmla="*/ 18 w 60"/>
                <a:gd name="T25" fmla="*/ 72 h 106"/>
                <a:gd name="T26" fmla="*/ 18 w 60"/>
                <a:gd name="T27" fmla="*/ 65 h 106"/>
                <a:gd name="T28" fmla="*/ 17 w 60"/>
                <a:gd name="T29" fmla="*/ 61 h 106"/>
                <a:gd name="T30" fmla="*/ 16 w 60"/>
                <a:gd name="T31" fmla="*/ 58 h 106"/>
                <a:gd name="T32" fmla="*/ 12 w 60"/>
                <a:gd name="T33" fmla="*/ 56 h 106"/>
                <a:gd name="T34" fmla="*/ 9 w 60"/>
                <a:gd name="T35" fmla="*/ 55 h 106"/>
                <a:gd name="T36" fmla="*/ 6 w 60"/>
                <a:gd name="T37" fmla="*/ 56 h 106"/>
                <a:gd name="T38" fmla="*/ 2 w 60"/>
                <a:gd name="T39" fmla="*/ 58 h 106"/>
                <a:gd name="T40" fmla="*/ 0 w 60"/>
                <a:gd name="T41" fmla="*/ 61 h 106"/>
                <a:gd name="T42" fmla="*/ 0 w 60"/>
                <a:gd name="T43" fmla="*/ 65 h 106"/>
                <a:gd name="T44" fmla="*/ 0 w 60"/>
                <a:gd name="T45" fmla="*/ 95 h 106"/>
                <a:gd name="T46" fmla="*/ 1 w 60"/>
                <a:gd name="T47" fmla="*/ 100 h 106"/>
                <a:gd name="T48" fmla="*/ 3 w 60"/>
                <a:gd name="T49" fmla="*/ 102 h 106"/>
                <a:gd name="T50" fmla="*/ 6 w 60"/>
                <a:gd name="T51" fmla="*/ 104 h 106"/>
                <a:gd name="T52" fmla="*/ 9 w 60"/>
                <a:gd name="T53" fmla="*/ 106 h 106"/>
                <a:gd name="T54" fmla="*/ 12 w 60"/>
                <a:gd name="T55" fmla="*/ 104 h 106"/>
                <a:gd name="T56" fmla="*/ 16 w 60"/>
                <a:gd name="T57" fmla="*/ 102 h 106"/>
                <a:gd name="T58" fmla="*/ 17 w 60"/>
                <a:gd name="T59" fmla="*/ 100 h 106"/>
                <a:gd name="T60" fmla="*/ 18 w 60"/>
                <a:gd name="T61" fmla="*/ 95 h 106"/>
                <a:gd name="T62" fmla="*/ 18 w 60"/>
                <a:gd name="T63" fmla="*/ 84 h 106"/>
                <a:gd name="T64" fmla="*/ 40 w 60"/>
                <a:gd name="T65" fmla="*/ 83 h 106"/>
                <a:gd name="T66" fmla="*/ 41 w 60"/>
                <a:gd name="T67" fmla="*/ 94 h 106"/>
                <a:gd name="T68" fmla="*/ 42 w 60"/>
                <a:gd name="T69" fmla="*/ 99 h 106"/>
                <a:gd name="T70" fmla="*/ 45 w 60"/>
                <a:gd name="T71" fmla="*/ 101 h 106"/>
                <a:gd name="T72" fmla="*/ 47 w 60"/>
                <a:gd name="T73" fmla="*/ 103 h 106"/>
                <a:gd name="T74" fmla="*/ 50 w 60"/>
                <a:gd name="T75" fmla="*/ 104 h 106"/>
                <a:gd name="T76" fmla="*/ 54 w 60"/>
                <a:gd name="T77" fmla="*/ 103 h 106"/>
                <a:gd name="T78" fmla="*/ 57 w 60"/>
                <a:gd name="T79" fmla="*/ 101 h 106"/>
                <a:gd name="T80" fmla="*/ 59 w 60"/>
                <a:gd name="T81" fmla="*/ 99 h 106"/>
                <a:gd name="T82" fmla="*/ 60 w 60"/>
                <a:gd name="T83" fmla="*/ 94 h 106"/>
                <a:gd name="T84" fmla="*/ 59 w 60"/>
                <a:gd name="T85" fmla="*/ 64 h 106"/>
                <a:gd name="T86" fmla="*/ 57 w 60"/>
                <a:gd name="T87" fmla="*/ 60 h 106"/>
                <a:gd name="T88" fmla="*/ 56 w 60"/>
                <a:gd name="T89" fmla="*/ 57 h 106"/>
                <a:gd name="T90" fmla="*/ 53 w 60"/>
                <a:gd name="T91" fmla="*/ 55 h 106"/>
                <a:gd name="T92" fmla="*/ 49 w 60"/>
                <a:gd name="T93" fmla="*/ 5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106"/>
                <a:gd name="T143" fmla="*/ 60 w 60"/>
                <a:gd name="T144" fmla="*/ 106 h 1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106">
                  <a:moveTo>
                    <a:pt x="49" y="54"/>
                  </a:moveTo>
                  <a:lnTo>
                    <a:pt x="46" y="55"/>
                  </a:lnTo>
                  <a:lnTo>
                    <a:pt x="44" y="57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0" y="70"/>
                  </a:lnTo>
                  <a:lnTo>
                    <a:pt x="34" y="68"/>
                  </a:lnTo>
                  <a:lnTo>
                    <a:pt x="35" y="35"/>
                  </a:lnTo>
                  <a:lnTo>
                    <a:pt x="42" y="0"/>
                  </a:lnTo>
                  <a:lnTo>
                    <a:pt x="19" y="9"/>
                  </a:lnTo>
                  <a:lnTo>
                    <a:pt x="22" y="37"/>
                  </a:lnTo>
                  <a:lnTo>
                    <a:pt x="25" y="68"/>
                  </a:lnTo>
                  <a:lnTo>
                    <a:pt x="18" y="72"/>
                  </a:lnTo>
                  <a:lnTo>
                    <a:pt x="18" y="65"/>
                  </a:lnTo>
                  <a:lnTo>
                    <a:pt x="17" y="61"/>
                  </a:lnTo>
                  <a:lnTo>
                    <a:pt x="16" y="58"/>
                  </a:lnTo>
                  <a:lnTo>
                    <a:pt x="12" y="56"/>
                  </a:lnTo>
                  <a:lnTo>
                    <a:pt x="9" y="55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3" y="102"/>
                  </a:lnTo>
                  <a:lnTo>
                    <a:pt x="6" y="104"/>
                  </a:lnTo>
                  <a:lnTo>
                    <a:pt x="9" y="106"/>
                  </a:lnTo>
                  <a:lnTo>
                    <a:pt x="12" y="104"/>
                  </a:lnTo>
                  <a:lnTo>
                    <a:pt x="16" y="102"/>
                  </a:lnTo>
                  <a:lnTo>
                    <a:pt x="17" y="100"/>
                  </a:lnTo>
                  <a:lnTo>
                    <a:pt x="18" y="95"/>
                  </a:lnTo>
                  <a:lnTo>
                    <a:pt x="18" y="84"/>
                  </a:lnTo>
                  <a:lnTo>
                    <a:pt x="40" y="83"/>
                  </a:lnTo>
                  <a:lnTo>
                    <a:pt x="41" y="94"/>
                  </a:lnTo>
                  <a:lnTo>
                    <a:pt x="42" y="99"/>
                  </a:lnTo>
                  <a:lnTo>
                    <a:pt x="45" y="101"/>
                  </a:lnTo>
                  <a:lnTo>
                    <a:pt x="47" y="103"/>
                  </a:lnTo>
                  <a:lnTo>
                    <a:pt x="50" y="104"/>
                  </a:lnTo>
                  <a:lnTo>
                    <a:pt x="54" y="103"/>
                  </a:lnTo>
                  <a:lnTo>
                    <a:pt x="57" y="101"/>
                  </a:lnTo>
                  <a:lnTo>
                    <a:pt x="59" y="99"/>
                  </a:lnTo>
                  <a:lnTo>
                    <a:pt x="60" y="94"/>
                  </a:lnTo>
                  <a:lnTo>
                    <a:pt x="59" y="64"/>
                  </a:lnTo>
                  <a:lnTo>
                    <a:pt x="57" y="60"/>
                  </a:lnTo>
                  <a:lnTo>
                    <a:pt x="56" y="57"/>
                  </a:lnTo>
                  <a:lnTo>
                    <a:pt x="53" y="55"/>
                  </a:lnTo>
                  <a:lnTo>
                    <a:pt x="49" y="5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8" name="Freeform 80">
              <a:extLst>
                <a:ext uri="{FF2B5EF4-FFF2-40B4-BE49-F238E27FC236}">
                  <a16:creationId xmlns:a16="http://schemas.microsoft.com/office/drawing/2014/main" id="{7E79C380-22CE-43A8-BDCC-209A2BB6A1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2" y="1561"/>
              <a:ext cx="48" cy="85"/>
            </a:xfrm>
            <a:custGeom>
              <a:avLst/>
              <a:gdLst>
                <a:gd name="T0" fmla="*/ 80 w 96"/>
                <a:gd name="T1" fmla="*/ 86 h 169"/>
                <a:gd name="T2" fmla="*/ 74 w 96"/>
                <a:gd name="T3" fmla="*/ 87 h 169"/>
                <a:gd name="T4" fmla="*/ 70 w 96"/>
                <a:gd name="T5" fmla="*/ 91 h 169"/>
                <a:gd name="T6" fmla="*/ 66 w 96"/>
                <a:gd name="T7" fmla="*/ 95 h 169"/>
                <a:gd name="T8" fmla="*/ 65 w 96"/>
                <a:gd name="T9" fmla="*/ 102 h 169"/>
                <a:gd name="T10" fmla="*/ 65 w 96"/>
                <a:gd name="T11" fmla="*/ 113 h 169"/>
                <a:gd name="T12" fmla="*/ 53 w 96"/>
                <a:gd name="T13" fmla="*/ 107 h 169"/>
                <a:gd name="T14" fmla="*/ 57 w 96"/>
                <a:gd name="T15" fmla="*/ 59 h 169"/>
                <a:gd name="T16" fmla="*/ 90 w 96"/>
                <a:gd name="T17" fmla="*/ 28 h 169"/>
                <a:gd name="T18" fmla="*/ 79 w 96"/>
                <a:gd name="T19" fmla="*/ 19 h 169"/>
                <a:gd name="T20" fmla="*/ 57 w 96"/>
                <a:gd name="T21" fmla="*/ 54 h 169"/>
                <a:gd name="T22" fmla="*/ 59 w 96"/>
                <a:gd name="T23" fmla="*/ 11 h 169"/>
                <a:gd name="T24" fmla="*/ 21 w 96"/>
                <a:gd name="T25" fmla="*/ 0 h 169"/>
                <a:gd name="T26" fmla="*/ 37 w 96"/>
                <a:gd name="T27" fmla="*/ 61 h 169"/>
                <a:gd name="T28" fmla="*/ 39 w 96"/>
                <a:gd name="T29" fmla="*/ 108 h 169"/>
                <a:gd name="T30" fmla="*/ 32 w 96"/>
                <a:gd name="T31" fmla="*/ 112 h 169"/>
                <a:gd name="T32" fmla="*/ 32 w 96"/>
                <a:gd name="T33" fmla="*/ 104 h 169"/>
                <a:gd name="T34" fmla="*/ 29 w 96"/>
                <a:gd name="T35" fmla="*/ 97 h 169"/>
                <a:gd name="T36" fmla="*/ 26 w 96"/>
                <a:gd name="T37" fmla="*/ 92 h 169"/>
                <a:gd name="T38" fmla="*/ 21 w 96"/>
                <a:gd name="T39" fmla="*/ 89 h 169"/>
                <a:gd name="T40" fmla="*/ 15 w 96"/>
                <a:gd name="T41" fmla="*/ 87 h 169"/>
                <a:gd name="T42" fmla="*/ 10 w 96"/>
                <a:gd name="T43" fmla="*/ 89 h 169"/>
                <a:gd name="T44" fmla="*/ 5 w 96"/>
                <a:gd name="T45" fmla="*/ 92 h 169"/>
                <a:gd name="T46" fmla="*/ 2 w 96"/>
                <a:gd name="T47" fmla="*/ 98 h 169"/>
                <a:gd name="T48" fmla="*/ 0 w 96"/>
                <a:gd name="T49" fmla="*/ 105 h 169"/>
                <a:gd name="T50" fmla="*/ 2 w 96"/>
                <a:gd name="T51" fmla="*/ 153 h 169"/>
                <a:gd name="T52" fmla="*/ 4 w 96"/>
                <a:gd name="T53" fmla="*/ 160 h 169"/>
                <a:gd name="T54" fmla="*/ 7 w 96"/>
                <a:gd name="T55" fmla="*/ 165 h 169"/>
                <a:gd name="T56" fmla="*/ 12 w 96"/>
                <a:gd name="T57" fmla="*/ 168 h 169"/>
                <a:gd name="T58" fmla="*/ 18 w 96"/>
                <a:gd name="T59" fmla="*/ 169 h 169"/>
                <a:gd name="T60" fmla="*/ 24 w 96"/>
                <a:gd name="T61" fmla="*/ 168 h 169"/>
                <a:gd name="T62" fmla="*/ 28 w 96"/>
                <a:gd name="T63" fmla="*/ 163 h 169"/>
                <a:gd name="T64" fmla="*/ 32 w 96"/>
                <a:gd name="T65" fmla="*/ 159 h 169"/>
                <a:gd name="T66" fmla="*/ 33 w 96"/>
                <a:gd name="T67" fmla="*/ 152 h 169"/>
                <a:gd name="T68" fmla="*/ 32 w 96"/>
                <a:gd name="T69" fmla="*/ 132 h 169"/>
                <a:gd name="T70" fmla="*/ 66 w 96"/>
                <a:gd name="T71" fmla="*/ 132 h 169"/>
                <a:gd name="T72" fmla="*/ 66 w 96"/>
                <a:gd name="T73" fmla="*/ 152 h 169"/>
                <a:gd name="T74" fmla="*/ 67 w 96"/>
                <a:gd name="T75" fmla="*/ 159 h 169"/>
                <a:gd name="T76" fmla="*/ 71 w 96"/>
                <a:gd name="T77" fmla="*/ 163 h 169"/>
                <a:gd name="T78" fmla="*/ 75 w 96"/>
                <a:gd name="T79" fmla="*/ 167 h 169"/>
                <a:gd name="T80" fmla="*/ 81 w 96"/>
                <a:gd name="T81" fmla="*/ 168 h 169"/>
                <a:gd name="T82" fmla="*/ 87 w 96"/>
                <a:gd name="T83" fmla="*/ 167 h 169"/>
                <a:gd name="T84" fmla="*/ 93 w 96"/>
                <a:gd name="T85" fmla="*/ 162 h 169"/>
                <a:gd name="T86" fmla="*/ 95 w 96"/>
                <a:gd name="T87" fmla="*/ 158 h 169"/>
                <a:gd name="T88" fmla="*/ 96 w 96"/>
                <a:gd name="T89" fmla="*/ 151 h 169"/>
                <a:gd name="T90" fmla="*/ 95 w 96"/>
                <a:gd name="T91" fmla="*/ 102 h 169"/>
                <a:gd name="T92" fmla="*/ 94 w 96"/>
                <a:gd name="T93" fmla="*/ 95 h 169"/>
                <a:gd name="T94" fmla="*/ 90 w 96"/>
                <a:gd name="T95" fmla="*/ 91 h 169"/>
                <a:gd name="T96" fmla="*/ 86 w 96"/>
                <a:gd name="T97" fmla="*/ 87 h 169"/>
                <a:gd name="T98" fmla="*/ 80 w 96"/>
                <a:gd name="T99" fmla="*/ 86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69"/>
                <a:gd name="T152" fmla="*/ 96 w 96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69">
                  <a:moveTo>
                    <a:pt x="80" y="86"/>
                  </a:moveTo>
                  <a:lnTo>
                    <a:pt x="74" y="87"/>
                  </a:lnTo>
                  <a:lnTo>
                    <a:pt x="70" y="91"/>
                  </a:lnTo>
                  <a:lnTo>
                    <a:pt x="66" y="95"/>
                  </a:lnTo>
                  <a:lnTo>
                    <a:pt x="65" y="102"/>
                  </a:lnTo>
                  <a:lnTo>
                    <a:pt x="65" y="113"/>
                  </a:lnTo>
                  <a:lnTo>
                    <a:pt x="53" y="107"/>
                  </a:lnTo>
                  <a:lnTo>
                    <a:pt x="57" y="59"/>
                  </a:lnTo>
                  <a:lnTo>
                    <a:pt x="90" y="28"/>
                  </a:lnTo>
                  <a:lnTo>
                    <a:pt x="79" y="19"/>
                  </a:lnTo>
                  <a:lnTo>
                    <a:pt x="57" y="54"/>
                  </a:lnTo>
                  <a:lnTo>
                    <a:pt x="59" y="11"/>
                  </a:lnTo>
                  <a:lnTo>
                    <a:pt x="21" y="0"/>
                  </a:lnTo>
                  <a:lnTo>
                    <a:pt x="37" y="61"/>
                  </a:lnTo>
                  <a:lnTo>
                    <a:pt x="39" y="108"/>
                  </a:lnTo>
                  <a:lnTo>
                    <a:pt x="32" y="112"/>
                  </a:lnTo>
                  <a:lnTo>
                    <a:pt x="32" y="104"/>
                  </a:lnTo>
                  <a:lnTo>
                    <a:pt x="29" y="97"/>
                  </a:lnTo>
                  <a:lnTo>
                    <a:pt x="26" y="92"/>
                  </a:lnTo>
                  <a:lnTo>
                    <a:pt x="21" y="89"/>
                  </a:lnTo>
                  <a:lnTo>
                    <a:pt x="15" y="87"/>
                  </a:lnTo>
                  <a:lnTo>
                    <a:pt x="10" y="89"/>
                  </a:lnTo>
                  <a:lnTo>
                    <a:pt x="5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2" y="153"/>
                  </a:lnTo>
                  <a:lnTo>
                    <a:pt x="4" y="160"/>
                  </a:lnTo>
                  <a:lnTo>
                    <a:pt x="7" y="165"/>
                  </a:lnTo>
                  <a:lnTo>
                    <a:pt x="12" y="168"/>
                  </a:lnTo>
                  <a:lnTo>
                    <a:pt x="18" y="169"/>
                  </a:lnTo>
                  <a:lnTo>
                    <a:pt x="24" y="168"/>
                  </a:lnTo>
                  <a:lnTo>
                    <a:pt x="28" y="163"/>
                  </a:lnTo>
                  <a:lnTo>
                    <a:pt x="32" y="159"/>
                  </a:lnTo>
                  <a:lnTo>
                    <a:pt x="33" y="152"/>
                  </a:lnTo>
                  <a:lnTo>
                    <a:pt x="32" y="132"/>
                  </a:lnTo>
                  <a:lnTo>
                    <a:pt x="66" y="132"/>
                  </a:lnTo>
                  <a:lnTo>
                    <a:pt x="66" y="152"/>
                  </a:lnTo>
                  <a:lnTo>
                    <a:pt x="67" y="159"/>
                  </a:lnTo>
                  <a:lnTo>
                    <a:pt x="71" y="163"/>
                  </a:lnTo>
                  <a:lnTo>
                    <a:pt x="75" y="167"/>
                  </a:lnTo>
                  <a:lnTo>
                    <a:pt x="81" y="168"/>
                  </a:lnTo>
                  <a:lnTo>
                    <a:pt x="87" y="167"/>
                  </a:lnTo>
                  <a:lnTo>
                    <a:pt x="93" y="162"/>
                  </a:lnTo>
                  <a:lnTo>
                    <a:pt x="95" y="158"/>
                  </a:lnTo>
                  <a:lnTo>
                    <a:pt x="96" y="151"/>
                  </a:lnTo>
                  <a:lnTo>
                    <a:pt x="95" y="102"/>
                  </a:lnTo>
                  <a:lnTo>
                    <a:pt x="94" y="95"/>
                  </a:lnTo>
                  <a:lnTo>
                    <a:pt x="90" y="91"/>
                  </a:lnTo>
                  <a:lnTo>
                    <a:pt x="86" y="87"/>
                  </a:lnTo>
                  <a:lnTo>
                    <a:pt x="80" y="8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9" name="Freeform 81">
              <a:extLst>
                <a:ext uri="{FF2B5EF4-FFF2-40B4-BE49-F238E27FC236}">
                  <a16:creationId xmlns:a16="http://schemas.microsoft.com/office/drawing/2014/main" id="{24B3A69E-6E5B-4C50-A388-F5E4F939C5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76" y="1477"/>
              <a:ext cx="196" cy="37"/>
            </a:xfrm>
            <a:custGeom>
              <a:avLst/>
              <a:gdLst>
                <a:gd name="T0" fmla="*/ 393 w 393"/>
                <a:gd name="T1" fmla="*/ 12 h 73"/>
                <a:gd name="T2" fmla="*/ 393 w 393"/>
                <a:gd name="T3" fmla="*/ 0 h 73"/>
                <a:gd name="T4" fmla="*/ 0 w 393"/>
                <a:gd name="T5" fmla="*/ 38 h 73"/>
                <a:gd name="T6" fmla="*/ 4 w 393"/>
                <a:gd name="T7" fmla="*/ 47 h 73"/>
                <a:gd name="T8" fmla="*/ 6 w 393"/>
                <a:gd name="T9" fmla="*/ 56 h 73"/>
                <a:gd name="T10" fmla="*/ 8 w 393"/>
                <a:gd name="T11" fmla="*/ 64 h 73"/>
                <a:gd name="T12" fmla="*/ 11 w 393"/>
                <a:gd name="T13" fmla="*/ 73 h 73"/>
                <a:gd name="T14" fmla="*/ 49 w 393"/>
                <a:gd name="T15" fmla="*/ 68 h 73"/>
                <a:gd name="T16" fmla="*/ 87 w 393"/>
                <a:gd name="T17" fmla="*/ 62 h 73"/>
                <a:gd name="T18" fmla="*/ 122 w 393"/>
                <a:gd name="T19" fmla="*/ 56 h 73"/>
                <a:gd name="T20" fmla="*/ 158 w 393"/>
                <a:gd name="T21" fmla="*/ 50 h 73"/>
                <a:gd name="T22" fmla="*/ 191 w 393"/>
                <a:gd name="T23" fmla="*/ 46 h 73"/>
                <a:gd name="T24" fmla="*/ 223 w 393"/>
                <a:gd name="T25" fmla="*/ 40 h 73"/>
                <a:gd name="T26" fmla="*/ 252 w 393"/>
                <a:gd name="T27" fmla="*/ 35 h 73"/>
                <a:gd name="T28" fmla="*/ 280 w 393"/>
                <a:gd name="T29" fmla="*/ 31 h 73"/>
                <a:gd name="T30" fmla="*/ 304 w 393"/>
                <a:gd name="T31" fmla="*/ 27 h 73"/>
                <a:gd name="T32" fmla="*/ 326 w 393"/>
                <a:gd name="T33" fmla="*/ 24 h 73"/>
                <a:gd name="T34" fmla="*/ 346 w 393"/>
                <a:gd name="T35" fmla="*/ 20 h 73"/>
                <a:gd name="T36" fmla="*/ 362 w 393"/>
                <a:gd name="T37" fmla="*/ 17 h 73"/>
                <a:gd name="T38" fmla="*/ 376 w 393"/>
                <a:gd name="T39" fmla="*/ 16 h 73"/>
                <a:gd name="T40" fmla="*/ 385 w 393"/>
                <a:gd name="T41" fmla="*/ 14 h 73"/>
                <a:gd name="T42" fmla="*/ 391 w 393"/>
                <a:gd name="T43" fmla="*/ 12 h 73"/>
                <a:gd name="T44" fmla="*/ 393 w 393"/>
                <a:gd name="T45" fmla="*/ 12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3"/>
                <a:gd name="T70" fmla="*/ 0 h 73"/>
                <a:gd name="T71" fmla="*/ 393 w 393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3" h="73">
                  <a:moveTo>
                    <a:pt x="393" y="12"/>
                  </a:moveTo>
                  <a:lnTo>
                    <a:pt x="393" y="0"/>
                  </a:lnTo>
                  <a:lnTo>
                    <a:pt x="0" y="38"/>
                  </a:lnTo>
                  <a:lnTo>
                    <a:pt x="4" y="47"/>
                  </a:lnTo>
                  <a:lnTo>
                    <a:pt x="6" y="56"/>
                  </a:lnTo>
                  <a:lnTo>
                    <a:pt x="8" y="64"/>
                  </a:lnTo>
                  <a:lnTo>
                    <a:pt x="11" y="73"/>
                  </a:lnTo>
                  <a:lnTo>
                    <a:pt x="49" y="68"/>
                  </a:lnTo>
                  <a:lnTo>
                    <a:pt x="87" y="62"/>
                  </a:lnTo>
                  <a:lnTo>
                    <a:pt x="122" y="56"/>
                  </a:lnTo>
                  <a:lnTo>
                    <a:pt x="158" y="50"/>
                  </a:lnTo>
                  <a:lnTo>
                    <a:pt x="191" y="46"/>
                  </a:lnTo>
                  <a:lnTo>
                    <a:pt x="223" y="40"/>
                  </a:lnTo>
                  <a:lnTo>
                    <a:pt x="252" y="35"/>
                  </a:lnTo>
                  <a:lnTo>
                    <a:pt x="280" y="31"/>
                  </a:lnTo>
                  <a:lnTo>
                    <a:pt x="304" y="27"/>
                  </a:lnTo>
                  <a:lnTo>
                    <a:pt x="326" y="24"/>
                  </a:lnTo>
                  <a:lnTo>
                    <a:pt x="346" y="20"/>
                  </a:lnTo>
                  <a:lnTo>
                    <a:pt x="362" y="17"/>
                  </a:lnTo>
                  <a:lnTo>
                    <a:pt x="376" y="16"/>
                  </a:lnTo>
                  <a:lnTo>
                    <a:pt x="385" y="14"/>
                  </a:lnTo>
                  <a:lnTo>
                    <a:pt x="391" y="12"/>
                  </a:lnTo>
                  <a:lnTo>
                    <a:pt x="393" y="1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0" name="Freeform 82">
              <a:extLst>
                <a:ext uri="{FF2B5EF4-FFF2-40B4-BE49-F238E27FC236}">
                  <a16:creationId xmlns:a16="http://schemas.microsoft.com/office/drawing/2014/main" id="{D60EBE77-963A-47E5-92DE-EAF96E9345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22" y="1507"/>
              <a:ext cx="191" cy="25"/>
            </a:xfrm>
            <a:custGeom>
              <a:avLst/>
              <a:gdLst>
                <a:gd name="T0" fmla="*/ 0 w 382"/>
                <a:gd name="T1" fmla="*/ 0 h 49"/>
                <a:gd name="T2" fmla="*/ 0 w 382"/>
                <a:gd name="T3" fmla="*/ 13 h 49"/>
                <a:gd name="T4" fmla="*/ 2 w 382"/>
                <a:gd name="T5" fmla="*/ 13 h 49"/>
                <a:gd name="T6" fmla="*/ 7 w 382"/>
                <a:gd name="T7" fmla="*/ 15 h 49"/>
                <a:gd name="T8" fmla="*/ 16 w 382"/>
                <a:gd name="T9" fmla="*/ 15 h 49"/>
                <a:gd name="T10" fmla="*/ 29 w 382"/>
                <a:gd name="T11" fmla="*/ 17 h 49"/>
                <a:gd name="T12" fmla="*/ 44 w 382"/>
                <a:gd name="T13" fmla="*/ 18 h 49"/>
                <a:gd name="T14" fmla="*/ 62 w 382"/>
                <a:gd name="T15" fmla="*/ 20 h 49"/>
                <a:gd name="T16" fmla="*/ 83 w 382"/>
                <a:gd name="T17" fmla="*/ 21 h 49"/>
                <a:gd name="T18" fmla="*/ 107 w 382"/>
                <a:gd name="T19" fmla="*/ 24 h 49"/>
                <a:gd name="T20" fmla="*/ 134 w 382"/>
                <a:gd name="T21" fmla="*/ 27 h 49"/>
                <a:gd name="T22" fmla="*/ 162 w 382"/>
                <a:gd name="T23" fmla="*/ 30 h 49"/>
                <a:gd name="T24" fmla="*/ 193 w 382"/>
                <a:gd name="T25" fmla="*/ 33 h 49"/>
                <a:gd name="T26" fmla="*/ 227 w 382"/>
                <a:gd name="T27" fmla="*/ 35 h 49"/>
                <a:gd name="T28" fmla="*/ 261 w 382"/>
                <a:gd name="T29" fmla="*/ 39 h 49"/>
                <a:gd name="T30" fmla="*/ 298 w 382"/>
                <a:gd name="T31" fmla="*/ 42 h 49"/>
                <a:gd name="T32" fmla="*/ 336 w 382"/>
                <a:gd name="T33" fmla="*/ 46 h 49"/>
                <a:gd name="T34" fmla="*/ 377 w 382"/>
                <a:gd name="T35" fmla="*/ 49 h 49"/>
                <a:gd name="T36" fmla="*/ 378 w 382"/>
                <a:gd name="T37" fmla="*/ 42 h 49"/>
                <a:gd name="T38" fmla="*/ 380 w 382"/>
                <a:gd name="T39" fmla="*/ 35 h 49"/>
                <a:gd name="T40" fmla="*/ 381 w 382"/>
                <a:gd name="T41" fmla="*/ 28 h 49"/>
                <a:gd name="T42" fmla="*/ 382 w 382"/>
                <a:gd name="T43" fmla="*/ 21 h 49"/>
                <a:gd name="T44" fmla="*/ 0 w 382"/>
                <a:gd name="T45" fmla="*/ 0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2"/>
                <a:gd name="T70" fmla="*/ 0 h 49"/>
                <a:gd name="T71" fmla="*/ 382 w 382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2" h="49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6" y="15"/>
                  </a:lnTo>
                  <a:lnTo>
                    <a:pt x="29" y="17"/>
                  </a:lnTo>
                  <a:lnTo>
                    <a:pt x="44" y="18"/>
                  </a:lnTo>
                  <a:lnTo>
                    <a:pt x="62" y="20"/>
                  </a:lnTo>
                  <a:lnTo>
                    <a:pt x="83" y="21"/>
                  </a:lnTo>
                  <a:lnTo>
                    <a:pt x="107" y="24"/>
                  </a:lnTo>
                  <a:lnTo>
                    <a:pt x="134" y="27"/>
                  </a:lnTo>
                  <a:lnTo>
                    <a:pt x="162" y="30"/>
                  </a:lnTo>
                  <a:lnTo>
                    <a:pt x="193" y="33"/>
                  </a:lnTo>
                  <a:lnTo>
                    <a:pt x="227" y="35"/>
                  </a:lnTo>
                  <a:lnTo>
                    <a:pt x="261" y="39"/>
                  </a:lnTo>
                  <a:lnTo>
                    <a:pt x="298" y="42"/>
                  </a:lnTo>
                  <a:lnTo>
                    <a:pt x="336" y="46"/>
                  </a:lnTo>
                  <a:lnTo>
                    <a:pt x="377" y="49"/>
                  </a:lnTo>
                  <a:lnTo>
                    <a:pt x="378" y="42"/>
                  </a:lnTo>
                  <a:lnTo>
                    <a:pt x="380" y="35"/>
                  </a:lnTo>
                  <a:lnTo>
                    <a:pt x="381" y="28"/>
                  </a:lnTo>
                  <a:lnTo>
                    <a:pt x="38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1" name="Freeform 83">
              <a:extLst>
                <a:ext uri="{FF2B5EF4-FFF2-40B4-BE49-F238E27FC236}">
                  <a16:creationId xmlns:a16="http://schemas.microsoft.com/office/drawing/2014/main" id="{80182638-C305-4DA2-ABC5-FC9D8332B5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185"/>
              <a:ext cx="19" cy="82"/>
            </a:xfrm>
            <a:custGeom>
              <a:avLst/>
              <a:gdLst>
                <a:gd name="T0" fmla="*/ 37 w 37"/>
                <a:gd name="T1" fmla="*/ 163 h 163"/>
                <a:gd name="T2" fmla="*/ 33 w 37"/>
                <a:gd name="T3" fmla="*/ 105 h 163"/>
                <a:gd name="T4" fmla="*/ 30 w 37"/>
                <a:gd name="T5" fmla="*/ 55 h 163"/>
                <a:gd name="T6" fmla="*/ 28 w 37"/>
                <a:gd name="T7" fmla="*/ 22 h 163"/>
                <a:gd name="T8" fmla="*/ 26 w 37"/>
                <a:gd name="T9" fmla="*/ 7 h 163"/>
                <a:gd name="T10" fmla="*/ 22 w 37"/>
                <a:gd name="T11" fmla="*/ 1 h 163"/>
                <a:gd name="T12" fmla="*/ 14 w 37"/>
                <a:gd name="T13" fmla="*/ 0 h 163"/>
                <a:gd name="T14" fmla="*/ 8 w 37"/>
                <a:gd name="T15" fmla="*/ 2 h 163"/>
                <a:gd name="T16" fmla="*/ 5 w 37"/>
                <a:gd name="T17" fmla="*/ 3 h 163"/>
                <a:gd name="T18" fmla="*/ 0 w 37"/>
                <a:gd name="T19" fmla="*/ 163 h 163"/>
                <a:gd name="T20" fmla="*/ 7 w 37"/>
                <a:gd name="T21" fmla="*/ 163 h 163"/>
                <a:gd name="T22" fmla="*/ 15 w 37"/>
                <a:gd name="T23" fmla="*/ 163 h 163"/>
                <a:gd name="T24" fmla="*/ 22 w 37"/>
                <a:gd name="T25" fmla="*/ 163 h 163"/>
                <a:gd name="T26" fmla="*/ 29 w 37"/>
                <a:gd name="T27" fmla="*/ 163 h 163"/>
                <a:gd name="T28" fmla="*/ 31 w 37"/>
                <a:gd name="T29" fmla="*/ 163 h 163"/>
                <a:gd name="T30" fmla="*/ 32 w 37"/>
                <a:gd name="T31" fmla="*/ 163 h 163"/>
                <a:gd name="T32" fmla="*/ 34 w 37"/>
                <a:gd name="T33" fmla="*/ 163 h 163"/>
                <a:gd name="T34" fmla="*/ 37 w 37"/>
                <a:gd name="T35" fmla="*/ 163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163"/>
                <a:gd name="T56" fmla="*/ 37 w 37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163">
                  <a:moveTo>
                    <a:pt x="37" y="163"/>
                  </a:moveTo>
                  <a:lnTo>
                    <a:pt x="33" y="105"/>
                  </a:lnTo>
                  <a:lnTo>
                    <a:pt x="30" y="55"/>
                  </a:lnTo>
                  <a:lnTo>
                    <a:pt x="28" y="22"/>
                  </a:lnTo>
                  <a:lnTo>
                    <a:pt x="26" y="7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0" y="163"/>
                  </a:lnTo>
                  <a:lnTo>
                    <a:pt x="7" y="163"/>
                  </a:lnTo>
                  <a:lnTo>
                    <a:pt x="15" y="163"/>
                  </a:lnTo>
                  <a:lnTo>
                    <a:pt x="22" y="163"/>
                  </a:lnTo>
                  <a:lnTo>
                    <a:pt x="29" y="163"/>
                  </a:lnTo>
                  <a:lnTo>
                    <a:pt x="31" y="163"/>
                  </a:lnTo>
                  <a:lnTo>
                    <a:pt x="32" y="163"/>
                  </a:lnTo>
                  <a:lnTo>
                    <a:pt x="34" y="163"/>
                  </a:lnTo>
                  <a:lnTo>
                    <a:pt x="37" y="16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2" name="Freeform 84">
              <a:extLst>
                <a:ext uri="{FF2B5EF4-FFF2-40B4-BE49-F238E27FC236}">
                  <a16:creationId xmlns:a16="http://schemas.microsoft.com/office/drawing/2014/main" id="{3BC76CA0-B4C1-43B2-B10E-BE405693CC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0" y="1267"/>
              <a:ext cx="771" cy="338"/>
            </a:xfrm>
            <a:custGeom>
              <a:avLst/>
              <a:gdLst>
                <a:gd name="T0" fmla="*/ 666 w 1541"/>
                <a:gd name="T1" fmla="*/ 650 h 678"/>
                <a:gd name="T2" fmla="*/ 713 w 1541"/>
                <a:gd name="T3" fmla="*/ 671 h 678"/>
                <a:gd name="T4" fmla="*/ 771 w 1541"/>
                <a:gd name="T5" fmla="*/ 678 h 678"/>
                <a:gd name="T6" fmla="*/ 820 w 1541"/>
                <a:gd name="T7" fmla="*/ 668 h 678"/>
                <a:gd name="T8" fmla="*/ 866 w 1541"/>
                <a:gd name="T9" fmla="*/ 650 h 678"/>
                <a:gd name="T10" fmla="*/ 909 w 1541"/>
                <a:gd name="T11" fmla="*/ 625 h 678"/>
                <a:gd name="T12" fmla="*/ 976 w 1541"/>
                <a:gd name="T13" fmla="*/ 598 h 678"/>
                <a:gd name="T14" fmla="*/ 1055 w 1541"/>
                <a:gd name="T15" fmla="*/ 575 h 678"/>
                <a:gd name="T16" fmla="*/ 1132 w 1541"/>
                <a:gd name="T17" fmla="*/ 558 h 678"/>
                <a:gd name="T18" fmla="*/ 1188 w 1541"/>
                <a:gd name="T19" fmla="*/ 546 h 678"/>
                <a:gd name="T20" fmla="*/ 1211 w 1541"/>
                <a:gd name="T21" fmla="*/ 543 h 678"/>
                <a:gd name="T22" fmla="*/ 1243 w 1541"/>
                <a:gd name="T23" fmla="*/ 538 h 678"/>
                <a:gd name="T24" fmla="*/ 1293 w 1541"/>
                <a:gd name="T25" fmla="*/ 531 h 678"/>
                <a:gd name="T26" fmla="*/ 1358 w 1541"/>
                <a:gd name="T27" fmla="*/ 522 h 678"/>
                <a:gd name="T28" fmla="*/ 1431 w 1541"/>
                <a:gd name="T29" fmla="*/ 511 h 678"/>
                <a:gd name="T30" fmla="*/ 1513 w 1541"/>
                <a:gd name="T31" fmla="*/ 499 h 678"/>
                <a:gd name="T32" fmla="*/ 1536 w 1541"/>
                <a:gd name="T33" fmla="*/ 477 h 678"/>
                <a:gd name="T34" fmla="*/ 933 w 1541"/>
                <a:gd name="T35" fmla="*/ 522 h 678"/>
                <a:gd name="T36" fmla="*/ 913 w 1541"/>
                <a:gd name="T37" fmla="*/ 422 h 678"/>
                <a:gd name="T38" fmla="*/ 1226 w 1541"/>
                <a:gd name="T39" fmla="*/ 334 h 678"/>
                <a:gd name="T40" fmla="*/ 859 w 1541"/>
                <a:gd name="T41" fmla="*/ 354 h 678"/>
                <a:gd name="T42" fmla="*/ 821 w 1541"/>
                <a:gd name="T43" fmla="*/ 334 h 678"/>
                <a:gd name="T44" fmla="*/ 801 w 1541"/>
                <a:gd name="T45" fmla="*/ 329 h 678"/>
                <a:gd name="T46" fmla="*/ 789 w 1541"/>
                <a:gd name="T47" fmla="*/ 111 h 678"/>
                <a:gd name="T48" fmla="*/ 778 w 1541"/>
                <a:gd name="T49" fmla="*/ 0 h 678"/>
                <a:gd name="T50" fmla="*/ 768 w 1541"/>
                <a:gd name="T51" fmla="*/ 0 h 678"/>
                <a:gd name="T52" fmla="*/ 746 w 1541"/>
                <a:gd name="T53" fmla="*/ 0 h 678"/>
                <a:gd name="T54" fmla="*/ 701 w 1541"/>
                <a:gd name="T55" fmla="*/ 344 h 678"/>
                <a:gd name="T56" fmla="*/ 664 w 1541"/>
                <a:gd name="T57" fmla="*/ 368 h 678"/>
                <a:gd name="T58" fmla="*/ 650 w 1541"/>
                <a:gd name="T59" fmla="*/ 379 h 678"/>
                <a:gd name="T60" fmla="*/ 625 w 1541"/>
                <a:gd name="T61" fmla="*/ 418 h 678"/>
                <a:gd name="T62" fmla="*/ 607 w 1541"/>
                <a:gd name="T63" fmla="*/ 523 h 678"/>
                <a:gd name="T64" fmla="*/ 4 w 1541"/>
                <a:gd name="T65" fmla="*/ 509 h 678"/>
                <a:gd name="T66" fmla="*/ 0 w 1541"/>
                <a:gd name="T67" fmla="*/ 530 h 678"/>
                <a:gd name="T68" fmla="*/ 106 w 1541"/>
                <a:gd name="T69" fmla="*/ 539 h 678"/>
                <a:gd name="T70" fmla="*/ 206 w 1541"/>
                <a:gd name="T71" fmla="*/ 547 h 678"/>
                <a:gd name="T72" fmla="*/ 293 w 1541"/>
                <a:gd name="T73" fmla="*/ 555 h 678"/>
                <a:gd name="T74" fmla="*/ 362 w 1541"/>
                <a:gd name="T75" fmla="*/ 561 h 678"/>
                <a:gd name="T76" fmla="*/ 407 w 1541"/>
                <a:gd name="T77" fmla="*/ 566 h 678"/>
                <a:gd name="T78" fmla="*/ 445 w 1541"/>
                <a:gd name="T79" fmla="*/ 572 h 678"/>
                <a:gd name="T80" fmla="*/ 495 w 1541"/>
                <a:gd name="T81" fmla="*/ 582 h 678"/>
                <a:gd name="T82" fmla="*/ 544 w 1541"/>
                <a:gd name="T83" fmla="*/ 595 h 678"/>
                <a:gd name="T84" fmla="*/ 590 w 1541"/>
                <a:gd name="T85" fmla="*/ 610 h 678"/>
                <a:gd name="T86" fmla="*/ 628 w 1541"/>
                <a:gd name="T87" fmla="*/ 626 h 6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41"/>
                <a:gd name="T133" fmla="*/ 0 h 678"/>
                <a:gd name="T134" fmla="*/ 1541 w 1541"/>
                <a:gd name="T135" fmla="*/ 678 h 6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41" h="678">
                  <a:moveTo>
                    <a:pt x="646" y="636"/>
                  </a:moveTo>
                  <a:lnTo>
                    <a:pt x="655" y="643"/>
                  </a:lnTo>
                  <a:lnTo>
                    <a:pt x="666" y="650"/>
                  </a:lnTo>
                  <a:lnTo>
                    <a:pt x="680" y="658"/>
                  </a:lnTo>
                  <a:lnTo>
                    <a:pt x="695" y="665"/>
                  </a:lnTo>
                  <a:lnTo>
                    <a:pt x="713" y="671"/>
                  </a:lnTo>
                  <a:lnTo>
                    <a:pt x="731" y="675"/>
                  </a:lnTo>
                  <a:lnTo>
                    <a:pt x="751" y="678"/>
                  </a:lnTo>
                  <a:lnTo>
                    <a:pt x="771" y="678"/>
                  </a:lnTo>
                  <a:lnTo>
                    <a:pt x="787" y="676"/>
                  </a:lnTo>
                  <a:lnTo>
                    <a:pt x="804" y="673"/>
                  </a:lnTo>
                  <a:lnTo>
                    <a:pt x="820" y="668"/>
                  </a:lnTo>
                  <a:lnTo>
                    <a:pt x="836" y="664"/>
                  </a:lnTo>
                  <a:lnTo>
                    <a:pt x="851" y="657"/>
                  </a:lnTo>
                  <a:lnTo>
                    <a:pt x="866" y="650"/>
                  </a:lnTo>
                  <a:lnTo>
                    <a:pt x="880" y="642"/>
                  </a:lnTo>
                  <a:lnTo>
                    <a:pt x="893" y="634"/>
                  </a:lnTo>
                  <a:lnTo>
                    <a:pt x="909" y="625"/>
                  </a:lnTo>
                  <a:lnTo>
                    <a:pt x="929" y="615"/>
                  </a:lnTo>
                  <a:lnTo>
                    <a:pt x="952" y="606"/>
                  </a:lnTo>
                  <a:lnTo>
                    <a:pt x="976" y="598"/>
                  </a:lnTo>
                  <a:lnTo>
                    <a:pt x="1002" y="590"/>
                  </a:lnTo>
                  <a:lnTo>
                    <a:pt x="1028" y="582"/>
                  </a:lnTo>
                  <a:lnTo>
                    <a:pt x="1055" y="575"/>
                  </a:lnTo>
                  <a:lnTo>
                    <a:pt x="1082" y="569"/>
                  </a:lnTo>
                  <a:lnTo>
                    <a:pt x="1108" y="564"/>
                  </a:lnTo>
                  <a:lnTo>
                    <a:pt x="1132" y="558"/>
                  </a:lnTo>
                  <a:lnTo>
                    <a:pt x="1154" y="553"/>
                  </a:lnTo>
                  <a:lnTo>
                    <a:pt x="1172" y="550"/>
                  </a:lnTo>
                  <a:lnTo>
                    <a:pt x="1188" y="546"/>
                  </a:lnTo>
                  <a:lnTo>
                    <a:pt x="1201" y="545"/>
                  </a:lnTo>
                  <a:lnTo>
                    <a:pt x="1209" y="543"/>
                  </a:lnTo>
                  <a:lnTo>
                    <a:pt x="1211" y="543"/>
                  </a:lnTo>
                  <a:lnTo>
                    <a:pt x="1219" y="542"/>
                  </a:lnTo>
                  <a:lnTo>
                    <a:pt x="1231" y="541"/>
                  </a:lnTo>
                  <a:lnTo>
                    <a:pt x="1243" y="538"/>
                  </a:lnTo>
                  <a:lnTo>
                    <a:pt x="1258" y="537"/>
                  </a:lnTo>
                  <a:lnTo>
                    <a:pt x="1275" y="535"/>
                  </a:lnTo>
                  <a:lnTo>
                    <a:pt x="1293" y="531"/>
                  </a:lnTo>
                  <a:lnTo>
                    <a:pt x="1313" y="529"/>
                  </a:lnTo>
                  <a:lnTo>
                    <a:pt x="1334" y="526"/>
                  </a:lnTo>
                  <a:lnTo>
                    <a:pt x="1358" y="522"/>
                  </a:lnTo>
                  <a:lnTo>
                    <a:pt x="1381" y="519"/>
                  </a:lnTo>
                  <a:lnTo>
                    <a:pt x="1406" y="515"/>
                  </a:lnTo>
                  <a:lnTo>
                    <a:pt x="1431" y="511"/>
                  </a:lnTo>
                  <a:lnTo>
                    <a:pt x="1458" y="507"/>
                  </a:lnTo>
                  <a:lnTo>
                    <a:pt x="1485" y="502"/>
                  </a:lnTo>
                  <a:lnTo>
                    <a:pt x="1513" y="499"/>
                  </a:lnTo>
                  <a:lnTo>
                    <a:pt x="1541" y="494"/>
                  </a:lnTo>
                  <a:lnTo>
                    <a:pt x="1538" y="485"/>
                  </a:lnTo>
                  <a:lnTo>
                    <a:pt x="1536" y="477"/>
                  </a:lnTo>
                  <a:lnTo>
                    <a:pt x="1534" y="468"/>
                  </a:lnTo>
                  <a:lnTo>
                    <a:pt x="1530" y="459"/>
                  </a:lnTo>
                  <a:lnTo>
                    <a:pt x="933" y="522"/>
                  </a:lnTo>
                  <a:lnTo>
                    <a:pt x="933" y="478"/>
                  </a:lnTo>
                  <a:lnTo>
                    <a:pt x="923" y="444"/>
                  </a:lnTo>
                  <a:lnTo>
                    <a:pt x="913" y="422"/>
                  </a:lnTo>
                  <a:lnTo>
                    <a:pt x="908" y="414"/>
                  </a:lnTo>
                  <a:lnTo>
                    <a:pt x="1230" y="347"/>
                  </a:lnTo>
                  <a:lnTo>
                    <a:pt x="1226" y="334"/>
                  </a:lnTo>
                  <a:lnTo>
                    <a:pt x="881" y="375"/>
                  </a:lnTo>
                  <a:lnTo>
                    <a:pt x="870" y="363"/>
                  </a:lnTo>
                  <a:lnTo>
                    <a:pt x="859" y="354"/>
                  </a:lnTo>
                  <a:lnTo>
                    <a:pt x="845" y="346"/>
                  </a:lnTo>
                  <a:lnTo>
                    <a:pt x="832" y="339"/>
                  </a:lnTo>
                  <a:lnTo>
                    <a:pt x="821" y="334"/>
                  </a:lnTo>
                  <a:lnTo>
                    <a:pt x="810" y="331"/>
                  </a:lnTo>
                  <a:lnTo>
                    <a:pt x="804" y="330"/>
                  </a:lnTo>
                  <a:lnTo>
                    <a:pt x="801" y="329"/>
                  </a:lnTo>
                  <a:lnTo>
                    <a:pt x="799" y="297"/>
                  </a:lnTo>
                  <a:lnTo>
                    <a:pt x="794" y="218"/>
                  </a:lnTo>
                  <a:lnTo>
                    <a:pt x="789" y="111"/>
                  </a:lnTo>
                  <a:lnTo>
                    <a:pt x="783" y="0"/>
                  </a:lnTo>
                  <a:lnTo>
                    <a:pt x="780" y="0"/>
                  </a:lnTo>
                  <a:lnTo>
                    <a:pt x="778" y="0"/>
                  </a:lnTo>
                  <a:lnTo>
                    <a:pt x="777" y="0"/>
                  </a:lnTo>
                  <a:lnTo>
                    <a:pt x="775" y="0"/>
                  </a:lnTo>
                  <a:lnTo>
                    <a:pt x="768" y="0"/>
                  </a:lnTo>
                  <a:lnTo>
                    <a:pt x="761" y="0"/>
                  </a:lnTo>
                  <a:lnTo>
                    <a:pt x="753" y="0"/>
                  </a:lnTo>
                  <a:lnTo>
                    <a:pt x="746" y="0"/>
                  </a:lnTo>
                  <a:lnTo>
                    <a:pt x="733" y="331"/>
                  </a:lnTo>
                  <a:lnTo>
                    <a:pt x="717" y="337"/>
                  </a:lnTo>
                  <a:lnTo>
                    <a:pt x="701" y="344"/>
                  </a:lnTo>
                  <a:lnTo>
                    <a:pt x="687" y="352"/>
                  </a:lnTo>
                  <a:lnTo>
                    <a:pt x="675" y="360"/>
                  </a:lnTo>
                  <a:lnTo>
                    <a:pt x="664" y="368"/>
                  </a:lnTo>
                  <a:lnTo>
                    <a:pt x="657" y="373"/>
                  </a:lnTo>
                  <a:lnTo>
                    <a:pt x="651" y="378"/>
                  </a:lnTo>
                  <a:lnTo>
                    <a:pt x="650" y="379"/>
                  </a:lnTo>
                  <a:lnTo>
                    <a:pt x="320" y="357"/>
                  </a:lnTo>
                  <a:lnTo>
                    <a:pt x="313" y="370"/>
                  </a:lnTo>
                  <a:lnTo>
                    <a:pt x="625" y="418"/>
                  </a:lnTo>
                  <a:lnTo>
                    <a:pt x="609" y="456"/>
                  </a:lnTo>
                  <a:lnTo>
                    <a:pt x="605" y="494"/>
                  </a:lnTo>
                  <a:lnTo>
                    <a:pt x="607" y="523"/>
                  </a:lnTo>
                  <a:lnTo>
                    <a:pt x="609" y="535"/>
                  </a:lnTo>
                  <a:lnTo>
                    <a:pt x="5" y="502"/>
                  </a:lnTo>
                  <a:lnTo>
                    <a:pt x="4" y="509"/>
                  </a:lnTo>
                  <a:lnTo>
                    <a:pt x="3" y="516"/>
                  </a:lnTo>
                  <a:lnTo>
                    <a:pt x="1" y="523"/>
                  </a:lnTo>
                  <a:lnTo>
                    <a:pt x="0" y="530"/>
                  </a:lnTo>
                  <a:lnTo>
                    <a:pt x="35" y="534"/>
                  </a:lnTo>
                  <a:lnTo>
                    <a:pt x="71" y="536"/>
                  </a:lnTo>
                  <a:lnTo>
                    <a:pt x="106" y="539"/>
                  </a:lnTo>
                  <a:lnTo>
                    <a:pt x="140" y="542"/>
                  </a:lnTo>
                  <a:lnTo>
                    <a:pt x="174" y="545"/>
                  </a:lnTo>
                  <a:lnTo>
                    <a:pt x="206" y="547"/>
                  </a:lnTo>
                  <a:lnTo>
                    <a:pt x="237" y="551"/>
                  </a:lnTo>
                  <a:lnTo>
                    <a:pt x="266" y="553"/>
                  </a:lnTo>
                  <a:lnTo>
                    <a:pt x="293" y="555"/>
                  </a:lnTo>
                  <a:lnTo>
                    <a:pt x="319" y="558"/>
                  </a:lnTo>
                  <a:lnTo>
                    <a:pt x="342" y="560"/>
                  </a:lnTo>
                  <a:lnTo>
                    <a:pt x="362" y="561"/>
                  </a:lnTo>
                  <a:lnTo>
                    <a:pt x="380" y="564"/>
                  </a:lnTo>
                  <a:lnTo>
                    <a:pt x="395" y="565"/>
                  </a:lnTo>
                  <a:lnTo>
                    <a:pt x="407" y="566"/>
                  </a:lnTo>
                  <a:lnTo>
                    <a:pt x="415" y="567"/>
                  </a:lnTo>
                  <a:lnTo>
                    <a:pt x="430" y="569"/>
                  </a:lnTo>
                  <a:lnTo>
                    <a:pt x="445" y="572"/>
                  </a:lnTo>
                  <a:lnTo>
                    <a:pt x="461" y="575"/>
                  </a:lnTo>
                  <a:lnTo>
                    <a:pt x="478" y="579"/>
                  </a:lnTo>
                  <a:lnTo>
                    <a:pt x="495" y="582"/>
                  </a:lnTo>
                  <a:lnTo>
                    <a:pt x="511" y="587"/>
                  </a:lnTo>
                  <a:lnTo>
                    <a:pt x="528" y="590"/>
                  </a:lnTo>
                  <a:lnTo>
                    <a:pt x="544" y="595"/>
                  </a:lnTo>
                  <a:lnTo>
                    <a:pt x="561" y="600"/>
                  </a:lnTo>
                  <a:lnTo>
                    <a:pt x="575" y="605"/>
                  </a:lnTo>
                  <a:lnTo>
                    <a:pt x="590" y="610"/>
                  </a:lnTo>
                  <a:lnTo>
                    <a:pt x="604" y="615"/>
                  </a:lnTo>
                  <a:lnTo>
                    <a:pt x="617" y="620"/>
                  </a:lnTo>
                  <a:lnTo>
                    <a:pt x="628" y="626"/>
                  </a:lnTo>
                  <a:lnTo>
                    <a:pt x="638" y="630"/>
                  </a:lnTo>
                  <a:lnTo>
                    <a:pt x="646" y="6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3" name="Freeform 85">
              <a:extLst>
                <a:ext uri="{FF2B5EF4-FFF2-40B4-BE49-F238E27FC236}">
                  <a16:creationId xmlns:a16="http://schemas.microsoft.com/office/drawing/2014/main" id="{6BAF98A1-EEE3-47D0-B685-0F548112C5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28" y="1444"/>
              <a:ext cx="134" cy="130"/>
            </a:xfrm>
            <a:custGeom>
              <a:avLst/>
              <a:gdLst>
                <a:gd name="T0" fmla="*/ 132 w 269"/>
                <a:gd name="T1" fmla="*/ 0 h 259"/>
                <a:gd name="T2" fmla="*/ 127 w 269"/>
                <a:gd name="T3" fmla="*/ 0 h 259"/>
                <a:gd name="T4" fmla="*/ 116 w 269"/>
                <a:gd name="T5" fmla="*/ 2 h 259"/>
                <a:gd name="T6" fmla="*/ 99 w 269"/>
                <a:gd name="T7" fmla="*/ 6 h 259"/>
                <a:gd name="T8" fmla="*/ 80 w 269"/>
                <a:gd name="T9" fmla="*/ 13 h 259"/>
                <a:gd name="T10" fmla="*/ 58 w 269"/>
                <a:gd name="T11" fmla="*/ 24 h 259"/>
                <a:gd name="T12" fmla="*/ 38 w 269"/>
                <a:gd name="T13" fmla="*/ 40 h 259"/>
                <a:gd name="T14" fmla="*/ 20 w 269"/>
                <a:gd name="T15" fmla="*/ 62 h 259"/>
                <a:gd name="T16" fmla="*/ 6 w 269"/>
                <a:gd name="T17" fmla="*/ 92 h 259"/>
                <a:gd name="T18" fmla="*/ 0 w 269"/>
                <a:gd name="T19" fmla="*/ 122 h 259"/>
                <a:gd name="T20" fmla="*/ 0 w 269"/>
                <a:gd name="T21" fmla="*/ 151 h 259"/>
                <a:gd name="T22" fmla="*/ 6 w 269"/>
                <a:gd name="T23" fmla="*/ 177 h 259"/>
                <a:gd name="T24" fmla="*/ 14 w 269"/>
                <a:gd name="T25" fmla="*/ 200 h 259"/>
                <a:gd name="T26" fmla="*/ 25 w 269"/>
                <a:gd name="T27" fmla="*/ 221 h 259"/>
                <a:gd name="T28" fmla="*/ 35 w 269"/>
                <a:gd name="T29" fmla="*/ 238 h 259"/>
                <a:gd name="T30" fmla="*/ 44 w 269"/>
                <a:gd name="T31" fmla="*/ 251 h 259"/>
                <a:gd name="T32" fmla="*/ 50 w 269"/>
                <a:gd name="T33" fmla="*/ 259 h 259"/>
                <a:gd name="T34" fmla="*/ 54 w 269"/>
                <a:gd name="T35" fmla="*/ 258 h 259"/>
                <a:gd name="T36" fmla="*/ 66 w 269"/>
                <a:gd name="T37" fmla="*/ 255 h 259"/>
                <a:gd name="T38" fmla="*/ 83 w 269"/>
                <a:gd name="T39" fmla="*/ 250 h 259"/>
                <a:gd name="T40" fmla="*/ 106 w 269"/>
                <a:gd name="T41" fmla="*/ 245 h 259"/>
                <a:gd name="T42" fmla="*/ 133 w 269"/>
                <a:gd name="T43" fmla="*/ 242 h 259"/>
                <a:gd name="T44" fmla="*/ 163 w 269"/>
                <a:gd name="T45" fmla="*/ 242 h 259"/>
                <a:gd name="T46" fmla="*/ 195 w 269"/>
                <a:gd name="T47" fmla="*/ 245 h 259"/>
                <a:gd name="T48" fmla="*/ 227 w 269"/>
                <a:gd name="T49" fmla="*/ 255 h 259"/>
                <a:gd name="T50" fmla="*/ 230 w 269"/>
                <a:gd name="T51" fmla="*/ 251 h 259"/>
                <a:gd name="T52" fmla="*/ 234 w 269"/>
                <a:gd name="T53" fmla="*/ 242 h 259"/>
                <a:gd name="T54" fmla="*/ 242 w 269"/>
                <a:gd name="T55" fmla="*/ 227 h 259"/>
                <a:gd name="T56" fmla="*/ 250 w 269"/>
                <a:gd name="T57" fmla="*/ 209 h 259"/>
                <a:gd name="T58" fmla="*/ 258 w 269"/>
                <a:gd name="T59" fmla="*/ 188 h 259"/>
                <a:gd name="T60" fmla="*/ 265 w 269"/>
                <a:gd name="T61" fmla="*/ 165 h 259"/>
                <a:gd name="T62" fmla="*/ 269 w 269"/>
                <a:gd name="T63" fmla="*/ 142 h 259"/>
                <a:gd name="T64" fmla="*/ 269 w 269"/>
                <a:gd name="T65" fmla="*/ 120 h 259"/>
                <a:gd name="T66" fmla="*/ 264 w 269"/>
                <a:gd name="T67" fmla="*/ 98 h 259"/>
                <a:gd name="T68" fmla="*/ 255 w 269"/>
                <a:gd name="T69" fmla="*/ 76 h 259"/>
                <a:gd name="T70" fmla="*/ 242 w 269"/>
                <a:gd name="T71" fmla="*/ 55 h 259"/>
                <a:gd name="T72" fmla="*/ 226 w 269"/>
                <a:gd name="T73" fmla="*/ 37 h 259"/>
                <a:gd name="T74" fmla="*/ 207 w 269"/>
                <a:gd name="T75" fmla="*/ 21 h 259"/>
                <a:gd name="T76" fmla="*/ 183 w 269"/>
                <a:gd name="T77" fmla="*/ 9 h 259"/>
                <a:gd name="T78" fmla="*/ 159 w 269"/>
                <a:gd name="T79" fmla="*/ 2 h 259"/>
                <a:gd name="T80" fmla="*/ 132 w 269"/>
                <a:gd name="T81" fmla="*/ 0 h 2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259"/>
                <a:gd name="T125" fmla="*/ 269 w 269"/>
                <a:gd name="T126" fmla="*/ 259 h 2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259">
                  <a:moveTo>
                    <a:pt x="132" y="0"/>
                  </a:moveTo>
                  <a:lnTo>
                    <a:pt x="127" y="0"/>
                  </a:lnTo>
                  <a:lnTo>
                    <a:pt x="116" y="2"/>
                  </a:lnTo>
                  <a:lnTo>
                    <a:pt x="99" y="6"/>
                  </a:lnTo>
                  <a:lnTo>
                    <a:pt x="80" y="13"/>
                  </a:lnTo>
                  <a:lnTo>
                    <a:pt x="58" y="24"/>
                  </a:lnTo>
                  <a:lnTo>
                    <a:pt x="38" y="40"/>
                  </a:lnTo>
                  <a:lnTo>
                    <a:pt x="20" y="62"/>
                  </a:lnTo>
                  <a:lnTo>
                    <a:pt x="6" y="92"/>
                  </a:lnTo>
                  <a:lnTo>
                    <a:pt x="0" y="122"/>
                  </a:lnTo>
                  <a:lnTo>
                    <a:pt x="0" y="151"/>
                  </a:lnTo>
                  <a:lnTo>
                    <a:pt x="6" y="177"/>
                  </a:lnTo>
                  <a:lnTo>
                    <a:pt x="14" y="200"/>
                  </a:lnTo>
                  <a:lnTo>
                    <a:pt x="25" y="221"/>
                  </a:lnTo>
                  <a:lnTo>
                    <a:pt x="35" y="238"/>
                  </a:lnTo>
                  <a:lnTo>
                    <a:pt x="44" y="251"/>
                  </a:lnTo>
                  <a:lnTo>
                    <a:pt x="50" y="259"/>
                  </a:lnTo>
                  <a:lnTo>
                    <a:pt x="54" y="258"/>
                  </a:lnTo>
                  <a:lnTo>
                    <a:pt x="66" y="255"/>
                  </a:lnTo>
                  <a:lnTo>
                    <a:pt x="83" y="250"/>
                  </a:lnTo>
                  <a:lnTo>
                    <a:pt x="106" y="245"/>
                  </a:lnTo>
                  <a:lnTo>
                    <a:pt x="133" y="242"/>
                  </a:lnTo>
                  <a:lnTo>
                    <a:pt x="163" y="242"/>
                  </a:lnTo>
                  <a:lnTo>
                    <a:pt x="195" y="245"/>
                  </a:lnTo>
                  <a:lnTo>
                    <a:pt x="227" y="255"/>
                  </a:lnTo>
                  <a:lnTo>
                    <a:pt x="230" y="251"/>
                  </a:lnTo>
                  <a:lnTo>
                    <a:pt x="234" y="242"/>
                  </a:lnTo>
                  <a:lnTo>
                    <a:pt x="242" y="227"/>
                  </a:lnTo>
                  <a:lnTo>
                    <a:pt x="250" y="209"/>
                  </a:lnTo>
                  <a:lnTo>
                    <a:pt x="258" y="188"/>
                  </a:lnTo>
                  <a:lnTo>
                    <a:pt x="265" y="165"/>
                  </a:lnTo>
                  <a:lnTo>
                    <a:pt x="269" y="142"/>
                  </a:lnTo>
                  <a:lnTo>
                    <a:pt x="269" y="120"/>
                  </a:lnTo>
                  <a:lnTo>
                    <a:pt x="264" y="98"/>
                  </a:lnTo>
                  <a:lnTo>
                    <a:pt x="255" y="76"/>
                  </a:lnTo>
                  <a:lnTo>
                    <a:pt x="242" y="55"/>
                  </a:lnTo>
                  <a:lnTo>
                    <a:pt x="226" y="37"/>
                  </a:lnTo>
                  <a:lnTo>
                    <a:pt x="207" y="21"/>
                  </a:lnTo>
                  <a:lnTo>
                    <a:pt x="183" y="9"/>
                  </a:lnTo>
                  <a:lnTo>
                    <a:pt x="159" y="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4" name="Freeform 86">
              <a:extLst>
                <a:ext uri="{FF2B5EF4-FFF2-40B4-BE49-F238E27FC236}">
                  <a16:creationId xmlns:a16="http://schemas.microsoft.com/office/drawing/2014/main" id="{4D65BAA3-FE57-4B96-85DF-163AAD6B2E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0" y="1561"/>
              <a:ext cx="46" cy="47"/>
            </a:xfrm>
            <a:custGeom>
              <a:avLst/>
              <a:gdLst>
                <a:gd name="T0" fmla="*/ 48 w 93"/>
                <a:gd name="T1" fmla="*/ 93 h 93"/>
                <a:gd name="T2" fmla="*/ 57 w 93"/>
                <a:gd name="T3" fmla="*/ 92 h 93"/>
                <a:gd name="T4" fmla="*/ 66 w 93"/>
                <a:gd name="T5" fmla="*/ 89 h 93"/>
                <a:gd name="T6" fmla="*/ 73 w 93"/>
                <a:gd name="T7" fmla="*/ 84 h 93"/>
                <a:gd name="T8" fmla="*/ 80 w 93"/>
                <a:gd name="T9" fmla="*/ 78 h 93"/>
                <a:gd name="T10" fmla="*/ 86 w 93"/>
                <a:gd name="T11" fmla="*/ 71 h 93"/>
                <a:gd name="T12" fmla="*/ 89 w 93"/>
                <a:gd name="T13" fmla="*/ 63 h 93"/>
                <a:gd name="T14" fmla="*/ 93 w 93"/>
                <a:gd name="T15" fmla="*/ 54 h 93"/>
                <a:gd name="T16" fmla="*/ 93 w 93"/>
                <a:gd name="T17" fmla="*/ 45 h 93"/>
                <a:gd name="T18" fmla="*/ 92 w 93"/>
                <a:gd name="T19" fmla="*/ 36 h 93"/>
                <a:gd name="T20" fmla="*/ 89 w 93"/>
                <a:gd name="T21" fmla="*/ 26 h 93"/>
                <a:gd name="T22" fmla="*/ 85 w 93"/>
                <a:gd name="T23" fmla="*/ 19 h 93"/>
                <a:gd name="T24" fmla="*/ 79 w 93"/>
                <a:gd name="T25" fmla="*/ 13 h 93"/>
                <a:gd name="T26" fmla="*/ 72 w 93"/>
                <a:gd name="T27" fmla="*/ 7 h 93"/>
                <a:gd name="T28" fmla="*/ 64 w 93"/>
                <a:gd name="T29" fmla="*/ 3 h 93"/>
                <a:gd name="T30" fmla="*/ 55 w 93"/>
                <a:gd name="T31" fmla="*/ 0 h 93"/>
                <a:gd name="T32" fmla="*/ 46 w 93"/>
                <a:gd name="T33" fmla="*/ 0 h 93"/>
                <a:gd name="T34" fmla="*/ 36 w 93"/>
                <a:gd name="T35" fmla="*/ 1 h 93"/>
                <a:gd name="T36" fmla="*/ 27 w 93"/>
                <a:gd name="T37" fmla="*/ 3 h 93"/>
                <a:gd name="T38" fmla="*/ 20 w 93"/>
                <a:gd name="T39" fmla="*/ 8 h 93"/>
                <a:gd name="T40" fmla="*/ 13 w 93"/>
                <a:gd name="T41" fmla="*/ 14 h 93"/>
                <a:gd name="T42" fmla="*/ 8 w 93"/>
                <a:gd name="T43" fmla="*/ 21 h 93"/>
                <a:gd name="T44" fmla="*/ 3 w 93"/>
                <a:gd name="T45" fmla="*/ 29 h 93"/>
                <a:gd name="T46" fmla="*/ 1 w 93"/>
                <a:gd name="T47" fmla="*/ 38 h 93"/>
                <a:gd name="T48" fmla="*/ 0 w 93"/>
                <a:gd name="T49" fmla="*/ 47 h 93"/>
                <a:gd name="T50" fmla="*/ 1 w 93"/>
                <a:gd name="T51" fmla="*/ 56 h 93"/>
                <a:gd name="T52" fmla="*/ 4 w 93"/>
                <a:gd name="T53" fmla="*/ 66 h 93"/>
                <a:gd name="T54" fmla="*/ 9 w 93"/>
                <a:gd name="T55" fmla="*/ 74 h 93"/>
                <a:gd name="T56" fmla="*/ 15 w 93"/>
                <a:gd name="T57" fmla="*/ 81 h 93"/>
                <a:gd name="T58" fmla="*/ 21 w 93"/>
                <a:gd name="T59" fmla="*/ 85 h 93"/>
                <a:gd name="T60" fmla="*/ 29 w 93"/>
                <a:gd name="T61" fmla="*/ 90 h 93"/>
                <a:gd name="T62" fmla="*/ 39 w 93"/>
                <a:gd name="T63" fmla="*/ 92 h 93"/>
                <a:gd name="T64" fmla="*/ 48 w 93"/>
                <a:gd name="T65" fmla="*/ 93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93"/>
                <a:gd name="T101" fmla="*/ 93 w 93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93">
                  <a:moveTo>
                    <a:pt x="48" y="93"/>
                  </a:moveTo>
                  <a:lnTo>
                    <a:pt x="57" y="92"/>
                  </a:lnTo>
                  <a:lnTo>
                    <a:pt x="66" y="89"/>
                  </a:lnTo>
                  <a:lnTo>
                    <a:pt x="73" y="84"/>
                  </a:lnTo>
                  <a:lnTo>
                    <a:pt x="80" y="78"/>
                  </a:lnTo>
                  <a:lnTo>
                    <a:pt x="86" y="71"/>
                  </a:lnTo>
                  <a:lnTo>
                    <a:pt x="89" y="63"/>
                  </a:lnTo>
                  <a:lnTo>
                    <a:pt x="93" y="54"/>
                  </a:lnTo>
                  <a:lnTo>
                    <a:pt x="93" y="45"/>
                  </a:lnTo>
                  <a:lnTo>
                    <a:pt x="92" y="36"/>
                  </a:lnTo>
                  <a:lnTo>
                    <a:pt x="89" y="26"/>
                  </a:lnTo>
                  <a:lnTo>
                    <a:pt x="85" y="19"/>
                  </a:lnTo>
                  <a:lnTo>
                    <a:pt x="79" y="13"/>
                  </a:lnTo>
                  <a:lnTo>
                    <a:pt x="72" y="7"/>
                  </a:lnTo>
                  <a:lnTo>
                    <a:pt x="64" y="3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4" y="66"/>
                  </a:lnTo>
                  <a:lnTo>
                    <a:pt x="9" y="74"/>
                  </a:lnTo>
                  <a:lnTo>
                    <a:pt x="15" y="81"/>
                  </a:lnTo>
                  <a:lnTo>
                    <a:pt x="21" y="85"/>
                  </a:lnTo>
                  <a:lnTo>
                    <a:pt x="29" y="90"/>
                  </a:lnTo>
                  <a:lnTo>
                    <a:pt x="39" y="92"/>
                  </a:lnTo>
                  <a:lnTo>
                    <a:pt x="48" y="9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5" name="Freeform 87">
              <a:extLst>
                <a:ext uri="{FF2B5EF4-FFF2-40B4-BE49-F238E27FC236}">
                  <a16:creationId xmlns:a16="http://schemas.microsoft.com/office/drawing/2014/main" id="{7FC50C89-C230-4DB5-B2D4-336ED692B8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358"/>
              <a:ext cx="8" cy="72"/>
            </a:xfrm>
            <a:custGeom>
              <a:avLst/>
              <a:gdLst>
                <a:gd name="T0" fmla="*/ 16 w 16"/>
                <a:gd name="T1" fmla="*/ 142 h 143"/>
                <a:gd name="T2" fmla="*/ 6 w 16"/>
                <a:gd name="T3" fmla="*/ 0 h 143"/>
                <a:gd name="T4" fmla="*/ 0 w 16"/>
                <a:gd name="T5" fmla="*/ 143 h 143"/>
                <a:gd name="T6" fmla="*/ 16 w 16"/>
                <a:gd name="T7" fmla="*/ 142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43"/>
                <a:gd name="T14" fmla="*/ 16 w 16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43">
                  <a:moveTo>
                    <a:pt x="16" y="142"/>
                  </a:moveTo>
                  <a:lnTo>
                    <a:pt x="6" y="0"/>
                  </a:lnTo>
                  <a:lnTo>
                    <a:pt x="0" y="143"/>
                  </a:lnTo>
                  <a:lnTo>
                    <a:pt x="16" y="14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6" name="Freeform 88">
              <a:extLst>
                <a:ext uri="{FF2B5EF4-FFF2-40B4-BE49-F238E27FC236}">
                  <a16:creationId xmlns:a16="http://schemas.microsoft.com/office/drawing/2014/main" id="{EA14BFD5-8644-429A-9D5C-CD1C224FB1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59" y="1455"/>
              <a:ext cx="47" cy="9"/>
            </a:xfrm>
            <a:custGeom>
              <a:avLst/>
              <a:gdLst>
                <a:gd name="T0" fmla="*/ 0 w 94"/>
                <a:gd name="T1" fmla="*/ 10 h 18"/>
                <a:gd name="T2" fmla="*/ 94 w 94"/>
                <a:gd name="T3" fmla="*/ 0 h 18"/>
                <a:gd name="T4" fmla="*/ 4 w 94"/>
                <a:gd name="T5" fmla="*/ 18 h 18"/>
                <a:gd name="T6" fmla="*/ 0 w 94"/>
                <a:gd name="T7" fmla="*/ 1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8"/>
                <a:gd name="T14" fmla="*/ 94 w 9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8">
                  <a:moveTo>
                    <a:pt x="0" y="10"/>
                  </a:moveTo>
                  <a:lnTo>
                    <a:pt x="94" y="0"/>
                  </a:lnTo>
                  <a:lnTo>
                    <a:pt x="4" y="1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7" name="Freeform 89">
              <a:extLst>
                <a:ext uri="{FF2B5EF4-FFF2-40B4-BE49-F238E27FC236}">
                  <a16:creationId xmlns:a16="http://schemas.microsoft.com/office/drawing/2014/main" id="{2D53C29A-72B5-45A2-B814-2FC859EF75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6" y="1458"/>
              <a:ext cx="48" cy="7"/>
            </a:xfrm>
            <a:custGeom>
              <a:avLst/>
              <a:gdLst>
                <a:gd name="T0" fmla="*/ 95 w 95"/>
                <a:gd name="T1" fmla="*/ 6 h 14"/>
                <a:gd name="T2" fmla="*/ 0 w 95"/>
                <a:gd name="T3" fmla="*/ 0 h 14"/>
                <a:gd name="T4" fmla="*/ 91 w 95"/>
                <a:gd name="T5" fmla="*/ 14 h 14"/>
                <a:gd name="T6" fmla="*/ 95 w 95"/>
                <a:gd name="T7" fmla="*/ 6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4"/>
                <a:gd name="T14" fmla="*/ 95 w 9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4">
                  <a:moveTo>
                    <a:pt x="95" y="6"/>
                  </a:moveTo>
                  <a:lnTo>
                    <a:pt x="0" y="0"/>
                  </a:lnTo>
                  <a:lnTo>
                    <a:pt x="91" y="14"/>
                  </a:lnTo>
                  <a:lnTo>
                    <a:pt x="95" y="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8" name="Freeform 90">
              <a:extLst>
                <a:ext uri="{FF2B5EF4-FFF2-40B4-BE49-F238E27FC236}">
                  <a16:creationId xmlns:a16="http://schemas.microsoft.com/office/drawing/2014/main" id="{E559E286-D9C4-42D2-8BB3-38E9943A2F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0" y="1525"/>
              <a:ext cx="134" cy="30"/>
            </a:xfrm>
            <a:custGeom>
              <a:avLst/>
              <a:gdLst>
                <a:gd name="T0" fmla="*/ 0 w 267"/>
                <a:gd name="T1" fmla="*/ 60 h 60"/>
                <a:gd name="T2" fmla="*/ 2 w 267"/>
                <a:gd name="T3" fmla="*/ 60 h 60"/>
                <a:gd name="T4" fmla="*/ 7 w 267"/>
                <a:gd name="T5" fmla="*/ 58 h 60"/>
                <a:gd name="T6" fmla="*/ 15 w 267"/>
                <a:gd name="T7" fmla="*/ 57 h 60"/>
                <a:gd name="T8" fmla="*/ 25 w 267"/>
                <a:gd name="T9" fmla="*/ 53 h 60"/>
                <a:gd name="T10" fmla="*/ 39 w 267"/>
                <a:gd name="T11" fmla="*/ 50 h 60"/>
                <a:gd name="T12" fmla="*/ 54 w 267"/>
                <a:gd name="T13" fmla="*/ 47 h 60"/>
                <a:gd name="T14" fmla="*/ 71 w 267"/>
                <a:gd name="T15" fmla="*/ 42 h 60"/>
                <a:gd name="T16" fmla="*/ 91 w 267"/>
                <a:gd name="T17" fmla="*/ 37 h 60"/>
                <a:gd name="T18" fmla="*/ 110 w 267"/>
                <a:gd name="T19" fmla="*/ 33 h 60"/>
                <a:gd name="T20" fmla="*/ 132 w 267"/>
                <a:gd name="T21" fmla="*/ 28 h 60"/>
                <a:gd name="T22" fmla="*/ 154 w 267"/>
                <a:gd name="T23" fmla="*/ 24 h 60"/>
                <a:gd name="T24" fmla="*/ 177 w 267"/>
                <a:gd name="T25" fmla="*/ 18 h 60"/>
                <a:gd name="T26" fmla="*/ 199 w 267"/>
                <a:gd name="T27" fmla="*/ 13 h 60"/>
                <a:gd name="T28" fmla="*/ 222 w 267"/>
                <a:gd name="T29" fmla="*/ 9 h 60"/>
                <a:gd name="T30" fmla="*/ 245 w 267"/>
                <a:gd name="T31" fmla="*/ 4 h 60"/>
                <a:gd name="T32" fmla="*/ 267 w 267"/>
                <a:gd name="T33" fmla="*/ 0 h 60"/>
                <a:gd name="T34" fmla="*/ 11 w 267"/>
                <a:gd name="T35" fmla="*/ 24 h 60"/>
                <a:gd name="T36" fmla="*/ 0 w 267"/>
                <a:gd name="T37" fmla="*/ 60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7"/>
                <a:gd name="T58" fmla="*/ 0 h 60"/>
                <a:gd name="T59" fmla="*/ 267 w 267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7" h="60">
                  <a:moveTo>
                    <a:pt x="0" y="60"/>
                  </a:moveTo>
                  <a:lnTo>
                    <a:pt x="2" y="60"/>
                  </a:lnTo>
                  <a:lnTo>
                    <a:pt x="7" y="58"/>
                  </a:lnTo>
                  <a:lnTo>
                    <a:pt x="15" y="57"/>
                  </a:lnTo>
                  <a:lnTo>
                    <a:pt x="25" y="53"/>
                  </a:lnTo>
                  <a:lnTo>
                    <a:pt x="39" y="50"/>
                  </a:lnTo>
                  <a:lnTo>
                    <a:pt x="54" y="47"/>
                  </a:lnTo>
                  <a:lnTo>
                    <a:pt x="71" y="42"/>
                  </a:lnTo>
                  <a:lnTo>
                    <a:pt x="91" y="37"/>
                  </a:lnTo>
                  <a:lnTo>
                    <a:pt x="110" y="33"/>
                  </a:lnTo>
                  <a:lnTo>
                    <a:pt x="132" y="28"/>
                  </a:lnTo>
                  <a:lnTo>
                    <a:pt x="154" y="24"/>
                  </a:lnTo>
                  <a:lnTo>
                    <a:pt x="177" y="18"/>
                  </a:lnTo>
                  <a:lnTo>
                    <a:pt x="199" y="13"/>
                  </a:lnTo>
                  <a:lnTo>
                    <a:pt x="222" y="9"/>
                  </a:lnTo>
                  <a:lnTo>
                    <a:pt x="245" y="4"/>
                  </a:lnTo>
                  <a:lnTo>
                    <a:pt x="267" y="0"/>
                  </a:lnTo>
                  <a:lnTo>
                    <a:pt x="11" y="2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9" name="Freeform 91">
              <a:extLst>
                <a:ext uri="{FF2B5EF4-FFF2-40B4-BE49-F238E27FC236}">
                  <a16:creationId xmlns:a16="http://schemas.microsoft.com/office/drawing/2014/main" id="{C43D1F33-C794-4EDF-B5CB-6DEA83D3A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7" y="1536"/>
              <a:ext cx="135" cy="23"/>
            </a:xfrm>
            <a:custGeom>
              <a:avLst/>
              <a:gdLst>
                <a:gd name="T0" fmla="*/ 270 w 270"/>
                <a:gd name="T1" fmla="*/ 46 h 46"/>
                <a:gd name="T2" fmla="*/ 267 w 270"/>
                <a:gd name="T3" fmla="*/ 46 h 46"/>
                <a:gd name="T4" fmla="*/ 263 w 270"/>
                <a:gd name="T5" fmla="*/ 45 h 46"/>
                <a:gd name="T6" fmla="*/ 255 w 270"/>
                <a:gd name="T7" fmla="*/ 43 h 46"/>
                <a:gd name="T8" fmla="*/ 244 w 270"/>
                <a:gd name="T9" fmla="*/ 41 h 46"/>
                <a:gd name="T10" fmla="*/ 231 w 270"/>
                <a:gd name="T11" fmla="*/ 38 h 46"/>
                <a:gd name="T12" fmla="*/ 216 w 270"/>
                <a:gd name="T13" fmla="*/ 36 h 46"/>
                <a:gd name="T14" fmla="*/ 197 w 270"/>
                <a:gd name="T15" fmla="*/ 32 h 46"/>
                <a:gd name="T16" fmla="*/ 179 w 270"/>
                <a:gd name="T17" fmla="*/ 28 h 46"/>
                <a:gd name="T18" fmla="*/ 158 w 270"/>
                <a:gd name="T19" fmla="*/ 24 h 46"/>
                <a:gd name="T20" fmla="*/ 136 w 270"/>
                <a:gd name="T21" fmla="*/ 21 h 46"/>
                <a:gd name="T22" fmla="*/ 114 w 270"/>
                <a:gd name="T23" fmla="*/ 17 h 46"/>
                <a:gd name="T24" fmla="*/ 91 w 270"/>
                <a:gd name="T25" fmla="*/ 13 h 46"/>
                <a:gd name="T26" fmla="*/ 68 w 270"/>
                <a:gd name="T27" fmla="*/ 9 h 46"/>
                <a:gd name="T28" fmla="*/ 45 w 270"/>
                <a:gd name="T29" fmla="*/ 6 h 46"/>
                <a:gd name="T30" fmla="*/ 22 w 270"/>
                <a:gd name="T31" fmla="*/ 3 h 46"/>
                <a:gd name="T32" fmla="*/ 0 w 270"/>
                <a:gd name="T33" fmla="*/ 0 h 46"/>
                <a:gd name="T34" fmla="*/ 256 w 270"/>
                <a:gd name="T35" fmla="*/ 11 h 46"/>
                <a:gd name="T36" fmla="*/ 270 w 270"/>
                <a:gd name="T37" fmla="*/ 46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0"/>
                <a:gd name="T58" fmla="*/ 0 h 46"/>
                <a:gd name="T59" fmla="*/ 270 w 270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0" h="46">
                  <a:moveTo>
                    <a:pt x="270" y="46"/>
                  </a:moveTo>
                  <a:lnTo>
                    <a:pt x="267" y="46"/>
                  </a:lnTo>
                  <a:lnTo>
                    <a:pt x="263" y="45"/>
                  </a:lnTo>
                  <a:lnTo>
                    <a:pt x="255" y="43"/>
                  </a:lnTo>
                  <a:lnTo>
                    <a:pt x="244" y="41"/>
                  </a:lnTo>
                  <a:lnTo>
                    <a:pt x="231" y="38"/>
                  </a:lnTo>
                  <a:lnTo>
                    <a:pt x="216" y="36"/>
                  </a:lnTo>
                  <a:lnTo>
                    <a:pt x="197" y="32"/>
                  </a:lnTo>
                  <a:lnTo>
                    <a:pt x="179" y="28"/>
                  </a:lnTo>
                  <a:lnTo>
                    <a:pt x="158" y="24"/>
                  </a:lnTo>
                  <a:lnTo>
                    <a:pt x="136" y="21"/>
                  </a:lnTo>
                  <a:lnTo>
                    <a:pt x="114" y="17"/>
                  </a:lnTo>
                  <a:lnTo>
                    <a:pt x="91" y="13"/>
                  </a:lnTo>
                  <a:lnTo>
                    <a:pt x="68" y="9"/>
                  </a:lnTo>
                  <a:lnTo>
                    <a:pt x="45" y="6"/>
                  </a:lnTo>
                  <a:lnTo>
                    <a:pt x="22" y="3"/>
                  </a:lnTo>
                  <a:lnTo>
                    <a:pt x="0" y="0"/>
                  </a:lnTo>
                  <a:lnTo>
                    <a:pt x="256" y="11"/>
                  </a:lnTo>
                  <a:lnTo>
                    <a:pt x="270" y="4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0" name="Freeform 92">
              <a:extLst>
                <a:ext uri="{FF2B5EF4-FFF2-40B4-BE49-F238E27FC236}">
                  <a16:creationId xmlns:a16="http://schemas.microsoft.com/office/drawing/2014/main" id="{D0746EF2-1912-4E9C-84D3-E4C82BC5EA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51" y="1481"/>
              <a:ext cx="86" cy="26"/>
            </a:xfrm>
            <a:custGeom>
              <a:avLst/>
              <a:gdLst>
                <a:gd name="T0" fmla="*/ 173 w 173"/>
                <a:gd name="T1" fmla="*/ 14 h 51"/>
                <a:gd name="T2" fmla="*/ 163 w 173"/>
                <a:gd name="T3" fmla="*/ 44 h 51"/>
                <a:gd name="T4" fmla="*/ 159 w 173"/>
                <a:gd name="T5" fmla="*/ 43 h 51"/>
                <a:gd name="T6" fmla="*/ 148 w 173"/>
                <a:gd name="T7" fmla="*/ 39 h 51"/>
                <a:gd name="T8" fmla="*/ 132 w 173"/>
                <a:gd name="T9" fmla="*/ 36 h 51"/>
                <a:gd name="T10" fmla="*/ 111 w 173"/>
                <a:gd name="T11" fmla="*/ 33 h 51"/>
                <a:gd name="T12" fmla="*/ 88 w 173"/>
                <a:gd name="T13" fmla="*/ 32 h 51"/>
                <a:gd name="T14" fmla="*/ 64 w 173"/>
                <a:gd name="T15" fmla="*/ 33 h 51"/>
                <a:gd name="T16" fmla="*/ 41 w 173"/>
                <a:gd name="T17" fmla="*/ 39 h 51"/>
                <a:gd name="T18" fmla="*/ 20 w 173"/>
                <a:gd name="T19" fmla="*/ 51 h 51"/>
                <a:gd name="T20" fmla="*/ 0 w 173"/>
                <a:gd name="T21" fmla="*/ 31 h 51"/>
                <a:gd name="T22" fmla="*/ 1 w 173"/>
                <a:gd name="T23" fmla="*/ 30 h 51"/>
                <a:gd name="T24" fmla="*/ 5 w 173"/>
                <a:gd name="T25" fmla="*/ 26 h 51"/>
                <a:gd name="T26" fmla="*/ 11 w 173"/>
                <a:gd name="T27" fmla="*/ 22 h 51"/>
                <a:gd name="T28" fmla="*/ 20 w 173"/>
                <a:gd name="T29" fmla="*/ 16 h 51"/>
                <a:gd name="T30" fmla="*/ 31 w 173"/>
                <a:gd name="T31" fmla="*/ 10 h 51"/>
                <a:gd name="T32" fmla="*/ 48 w 173"/>
                <a:gd name="T33" fmla="*/ 6 h 51"/>
                <a:gd name="T34" fmla="*/ 67 w 173"/>
                <a:gd name="T35" fmla="*/ 1 h 51"/>
                <a:gd name="T36" fmla="*/ 90 w 173"/>
                <a:gd name="T37" fmla="*/ 0 h 51"/>
                <a:gd name="T38" fmla="*/ 106 w 173"/>
                <a:gd name="T39" fmla="*/ 0 h 51"/>
                <a:gd name="T40" fmla="*/ 122 w 173"/>
                <a:gd name="T41" fmla="*/ 1 h 51"/>
                <a:gd name="T42" fmla="*/ 136 w 173"/>
                <a:gd name="T43" fmla="*/ 3 h 51"/>
                <a:gd name="T44" fmla="*/ 149 w 173"/>
                <a:gd name="T45" fmla="*/ 7 h 51"/>
                <a:gd name="T46" fmla="*/ 159 w 173"/>
                <a:gd name="T47" fmla="*/ 9 h 51"/>
                <a:gd name="T48" fmla="*/ 166 w 173"/>
                <a:gd name="T49" fmla="*/ 11 h 51"/>
                <a:gd name="T50" fmla="*/ 172 w 173"/>
                <a:gd name="T51" fmla="*/ 13 h 51"/>
                <a:gd name="T52" fmla="*/ 173 w 173"/>
                <a:gd name="T53" fmla="*/ 14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3"/>
                <a:gd name="T82" fmla="*/ 0 h 51"/>
                <a:gd name="T83" fmla="*/ 173 w 173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3" h="51">
                  <a:moveTo>
                    <a:pt x="173" y="14"/>
                  </a:moveTo>
                  <a:lnTo>
                    <a:pt x="163" y="44"/>
                  </a:lnTo>
                  <a:lnTo>
                    <a:pt x="159" y="43"/>
                  </a:lnTo>
                  <a:lnTo>
                    <a:pt x="148" y="39"/>
                  </a:lnTo>
                  <a:lnTo>
                    <a:pt x="132" y="36"/>
                  </a:lnTo>
                  <a:lnTo>
                    <a:pt x="111" y="33"/>
                  </a:lnTo>
                  <a:lnTo>
                    <a:pt x="88" y="32"/>
                  </a:lnTo>
                  <a:lnTo>
                    <a:pt x="64" y="33"/>
                  </a:lnTo>
                  <a:lnTo>
                    <a:pt x="41" y="39"/>
                  </a:lnTo>
                  <a:lnTo>
                    <a:pt x="20" y="51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5" y="26"/>
                  </a:lnTo>
                  <a:lnTo>
                    <a:pt x="11" y="22"/>
                  </a:lnTo>
                  <a:lnTo>
                    <a:pt x="20" y="16"/>
                  </a:lnTo>
                  <a:lnTo>
                    <a:pt x="31" y="10"/>
                  </a:lnTo>
                  <a:lnTo>
                    <a:pt x="48" y="6"/>
                  </a:lnTo>
                  <a:lnTo>
                    <a:pt x="67" y="1"/>
                  </a:lnTo>
                  <a:lnTo>
                    <a:pt x="90" y="0"/>
                  </a:lnTo>
                  <a:lnTo>
                    <a:pt x="106" y="0"/>
                  </a:lnTo>
                  <a:lnTo>
                    <a:pt x="122" y="1"/>
                  </a:lnTo>
                  <a:lnTo>
                    <a:pt x="136" y="3"/>
                  </a:lnTo>
                  <a:lnTo>
                    <a:pt x="149" y="7"/>
                  </a:lnTo>
                  <a:lnTo>
                    <a:pt x="159" y="9"/>
                  </a:lnTo>
                  <a:lnTo>
                    <a:pt x="166" y="11"/>
                  </a:lnTo>
                  <a:lnTo>
                    <a:pt x="172" y="13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1" name="Freeform 93">
              <a:extLst>
                <a:ext uri="{FF2B5EF4-FFF2-40B4-BE49-F238E27FC236}">
                  <a16:creationId xmlns:a16="http://schemas.microsoft.com/office/drawing/2014/main" id="{0F8B5764-12D7-420E-8A13-98FDD69617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0" y="1514"/>
              <a:ext cx="57" cy="13"/>
            </a:xfrm>
            <a:custGeom>
              <a:avLst/>
              <a:gdLst>
                <a:gd name="T0" fmla="*/ 114 w 114"/>
                <a:gd name="T1" fmla="*/ 0 h 25"/>
                <a:gd name="T2" fmla="*/ 113 w 114"/>
                <a:gd name="T3" fmla="*/ 0 h 25"/>
                <a:gd name="T4" fmla="*/ 110 w 114"/>
                <a:gd name="T5" fmla="*/ 2 h 25"/>
                <a:gd name="T6" fmla="*/ 103 w 114"/>
                <a:gd name="T7" fmla="*/ 3 h 25"/>
                <a:gd name="T8" fmla="*/ 94 w 114"/>
                <a:gd name="T9" fmla="*/ 5 h 25"/>
                <a:gd name="T10" fmla="*/ 81 w 114"/>
                <a:gd name="T11" fmla="*/ 8 h 25"/>
                <a:gd name="T12" fmla="*/ 64 w 114"/>
                <a:gd name="T13" fmla="*/ 10 h 25"/>
                <a:gd name="T14" fmla="*/ 43 w 114"/>
                <a:gd name="T15" fmla="*/ 12 h 25"/>
                <a:gd name="T16" fmla="*/ 19 w 114"/>
                <a:gd name="T17" fmla="*/ 13 h 25"/>
                <a:gd name="T18" fmla="*/ 18 w 114"/>
                <a:gd name="T19" fmla="*/ 13 h 25"/>
                <a:gd name="T20" fmla="*/ 13 w 114"/>
                <a:gd name="T21" fmla="*/ 15 h 25"/>
                <a:gd name="T22" fmla="*/ 8 w 114"/>
                <a:gd name="T23" fmla="*/ 16 h 25"/>
                <a:gd name="T24" fmla="*/ 4 w 114"/>
                <a:gd name="T25" fmla="*/ 17 h 25"/>
                <a:gd name="T26" fmla="*/ 0 w 114"/>
                <a:gd name="T27" fmla="*/ 19 h 25"/>
                <a:gd name="T28" fmla="*/ 0 w 114"/>
                <a:gd name="T29" fmla="*/ 21 h 25"/>
                <a:gd name="T30" fmla="*/ 4 w 114"/>
                <a:gd name="T31" fmla="*/ 23 h 25"/>
                <a:gd name="T32" fmla="*/ 12 w 114"/>
                <a:gd name="T33" fmla="*/ 25 h 25"/>
                <a:gd name="T34" fmla="*/ 21 w 114"/>
                <a:gd name="T35" fmla="*/ 25 h 25"/>
                <a:gd name="T36" fmla="*/ 35 w 114"/>
                <a:gd name="T37" fmla="*/ 25 h 25"/>
                <a:gd name="T38" fmla="*/ 51 w 114"/>
                <a:gd name="T39" fmla="*/ 25 h 25"/>
                <a:gd name="T40" fmla="*/ 67 w 114"/>
                <a:gd name="T41" fmla="*/ 23 h 25"/>
                <a:gd name="T42" fmla="*/ 83 w 114"/>
                <a:gd name="T43" fmla="*/ 21 h 25"/>
                <a:gd name="T44" fmla="*/ 97 w 114"/>
                <a:gd name="T45" fmla="*/ 18 h 25"/>
                <a:gd name="T46" fmla="*/ 107 w 114"/>
                <a:gd name="T47" fmla="*/ 16 h 25"/>
                <a:gd name="T48" fmla="*/ 113 w 114"/>
                <a:gd name="T49" fmla="*/ 12 h 25"/>
                <a:gd name="T50" fmla="*/ 114 w 114"/>
                <a:gd name="T51" fmla="*/ 0 h 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4"/>
                <a:gd name="T79" fmla="*/ 0 h 25"/>
                <a:gd name="T80" fmla="*/ 114 w 114"/>
                <a:gd name="T81" fmla="*/ 25 h 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4" h="25">
                  <a:moveTo>
                    <a:pt x="114" y="0"/>
                  </a:moveTo>
                  <a:lnTo>
                    <a:pt x="113" y="0"/>
                  </a:lnTo>
                  <a:lnTo>
                    <a:pt x="110" y="2"/>
                  </a:lnTo>
                  <a:lnTo>
                    <a:pt x="103" y="3"/>
                  </a:lnTo>
                  <a:lnTo>
                    <a:pt x="94" y="5"/>
                  </a:lnTo>
                  <a:lnTo>
                    <a:pt x="81" y="8"/>
                  </a:lnTo>
                  <a:lnTo>
                    <a:pt x="64" y="10"/>
                  </a:lnTo>
                  <a:lnTo>
                    <a:pt x="43" y="12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3" y="15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4" y="23"/>
                  </a:lnTo>
                  <a:lnTo>
                    <a:pt x="12" y="25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51" y="25"/>
                  </a:lnTo>
                  <a:lnTo>
                    <a:pt x="67" y="23"/>
                  </a:lnTo>
                  <a:lnTo>
                    <a:pt x="83" y="21"/>
                  </a:lnTo>
                  <a:lnTo>
                    <a:pt x="97" y="18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2" name="Freeform 94">
              <a:extLst>
                <a:ext uri="{FF2B5EF4-FFF2-40B4-BE49-F238E27FC236}">
                  <a16:creationId xmlns:a16="http://schemas.microsoft.com/office/drawing/2014/main" id="{5779CCB2-2B47-4F14-BDE6-1AAE6BF71B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2" y="1511"/>
              <a:ext cx="30" cy="33"/>
            </a:xfrm>
            <a:custGeom>
              <a:avLst/>
              <a:gdLst>
                <a:gd name="T0" fmla="*/ 31 w 60"/>
                <a:gd name="T1" fmla="*/ 65 h 65"/>
                <a:gd name="T2" fmla="*/ 42 w 60"/>
                <a:gd name="T3" fmla="*/ 63 h 65"/>
                <a:gd name="T4" fmla="*/ 51 w 60"/>
                <a:gd name="T5" fmla="*/ 55 h 65"/>
                <a:gd name="T6" fmla="*/ 57 w 60"/>
                <a:gd name="T7" fmla="*/ 45 h 65"/>
                <a:gd name="T8" fmla="*/ 60 w 60"/>
                <a:gd name="T9" fmla="*/ 32 h 65"/>
                <a:gd name="T10" fmla="*/ 56 w 60"/>
                <a:gd name="T11" fmla="*/ 19 h 65"/>
                <a:gd name="T12" fmla="*/ 50 w 60"/>
                <a:gd name="T13" fmla="*/ 9 h 65"/>
                <a:gd name="T14" fmla="*/ 40 w 60"/>
                <a:gd name="T15" fmla="*/ 2 h 65"/>
                <a:gd name="T16" fmla="*/ 28 w 60"/>
                <a:gd name="T17" fmla="*/ 0 h 65"/>
                <a:gd name="T18" fmla="*/ 17 w 60"/>
                <a:gd name="T19" fmla="*/ 3 h 65"/>
                <a:gd name="T20" fmla="*/ 8 w 60"/>
                <a:gd name="T21" fmla="*/ 10 h 65"/>
                <a:gd name="T22" fmla="*/ 2 w 60"/>
                <a:gd name="T23" fmla="*/ 21 h 65"/>
                <a:gd name="T24" fmla="*/ 0 w 60"/>
                <a:gd name="T25" fmla="*/ 33 h 65"/>
                <a:gd name="T26" fmla="*/ 3 w 60"/>
                <a:gd name="T27" fmla="*/ 46 h 65"/>
                <a:gd name="T28" fmla="*/ 9 w 60"/>
                <a:gd name="T29" fmla="*/ 56 h 65"/>
                <a:gd name="T30" fmla="*/ 19 w 60"/>
                <a:gd name="T31" fmla="*/ 63 h 65"/>
                <a:gd name="T32" fmla="*/ 31 w 60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5"/>
                <a:gd name="T53" fmla="*/ 60 w 60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5">
                  <a:moveTo>
                    <a:pt x="31" y="65"/>
                  </a:moveTo>
                  <a:lnTo>
                    <a:pt x="42" y="63"/>
                  </a:lnTo>
                  <a:lnTo>
                    <a:pt x="51" y="55"/>
                  </a:lnTo>
                  <a:lnTo>
                    <a:pt x="57" y="45"/>
                  </a:lnTo>
                  <a:lnTo>
                    <a:pt x="60" y="32"/>
                  </a:lnTo>
                  <a:lnTo>
                    <a:pt x="56" y="19"/>
                  </a:lnTo>
                  <a:lnTo>
                    <a:pt x="50" y="9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9" y="56"/>
                  </a:lnTo>
                  <a:lnTo>
                    <a:pt x="19" y="63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3" name="Freeform 95">
              <a:extLst>
                <a:ext uri="{FF2B5EF4-FFF2-40B4-BE49-F238E27FC236}">
                  <a16:creationId xmlns:a16="http://schemas.microsoft.com/office/drawing/2014/main" id="{49964C20-C7DD-4909-96F2-AAD11530A3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7" y="1525"/>
              <a:ext cx="51" cy="11"/>
            </a:xfrm>
            <a:custGeom>
              <a:avLst/>
              <a:gdLst>
                <a:gd name="T0" fmla="*/ 2 w 103"/>
                <a:gd name="T1" fmla="*/ 14 h 22"/>
                <a:gd name="T2" fmla="*/ 5 w 103"/>
                <a:gd name="T3" fmla="*/ 14 h 22"/>
                <a:gd name="T4" fmla="*/ 13 w 103"/>
                <a:gd name="T5" fmla="*/ 14 h 22"/>
                <a:gd name="T6" fmla="*/ 24 w 103"/>
                <a:gd name="T7" fmla="*/ 14 h 22"/>
                <a:gd name="T8" fmla="*/ 38 w 103"/>
                <a:gd name="T9" fmla="*/ 14 h 22"/>
                <a:gd name="T10" fmla="*/ 54 w 103"/>
                <a:gd name="T11" fmla="*/ 13 h 22"/>
                <a:gd name="T12" fmla="*/ 70 w 103"/>
                <a:gd name="T13" fmla="*/ 11 h 22"/>
                <a:gd name="T14" fmla="*/ 88 w 103"/>
                <a:gd name="T15" fmla="*/ 6 h 22"/>
                <a:gd name="T16" fmla="*/ 103 w 103"/>
                <a:gd name="T17" fmla="*/ 0 h 22"/>
                <a:gd name="T18" fmla="*/ 99 w 103"/>
                <a:gd name="T19" fmla="*/ 10 h 22"/>
                <a:gd name="T20" fmla="*/ 97 w 103"/>
                <a:gd name="T21" fmla="*/ 11 h 22"/>
                <a:gd name="T22" fmla="*/ 92 w 103"/>
                <a:gd name="T23" fmla="*/ 13 h 22"/>
                <a:gd name="T24" fmla="*/ 84 w 103"/>
                <a:gd name="T25" fmla="*/ 15 h 22"/>
                <a:gd name="T26" fmla="*/ 73 w 103"/>
                <a:gd name="T27" fmla="*/ 18 h 22"/>
                <a:gd name="T28" fmla="*/ 59 w 103"/>
                <a:gd name="T29" fmla="*/ 21 h 22"/>
                <a:gd name="T30" fmla="*/ 42 w 103"/>
                <a:gd name="T31" fmla="*/ 22 h 22"/>
                <a:gd name="T32" fmla="*/ 22 w 103"/>
                <a:gd name="T33" fmla="*/ 22 h 22"/>
                <a:gd name="T34" fmla="*/ 0 w 103"/>
                <a:gd name="T35" fmla="*/ 20 h 22"/>
                <a:gd name="T36" fmla="*/ 2 w 103"/>
                <a:gd name="T37" fmla="*/ 14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22"/>
                <a:gd name="T59" fmla="*/ 103 w 10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22">
                  <a:moveTo>
                    <a:pt x="2" y="14"/>
                  </a:moveTo>
                  <a:lnTo>
                    <a:pt x="5" y="14"/>
                  </a:lnTo>
                  <a:lnTo>
                    <a:pt x="13" y="14"/>
                  </a:lnTo>
                  <a:lnTo>
                    <a:pt x="24" y="14"/>
                  </a:lnTo>
                  <a:lnTo>
                    <a:pt x="38" y="14"/>
                  </a:lnTo>
                  <a:lnTo>
                    <a:pt x="54" y="13"/>
                  </a:lnTo>
                  <a:lnTo>
                    <a:pt x="70" y="11"/>
                  </a:lnTo>
                  <a:lnTo>
                    <a:pt x="88" y="6"/>
                  </a:lnTo>
                  <a:lnTo>
                    <a:pt x="103" y="0"/>
                  </a:lnTo>
                  <a:lnTo>
                    <a:pt x="99" y="10"/>
                  </a:lnTo>
                  <a:lnTo>
                    <a:pt x="97" y="11"/>
                  </a:lnTo>
                  <a:lnTo>
                    <a:pt x="92" y="13"/>
                  </a:lnTo>
                  <a:lnTo>
                    <a:pt x="84" y="15"/>
                  </a:lnTo>
                  <a:lnTo>
                    <a:pt x="73" y="18"/>
                  </a:lnTo>
                  <a:lnTo>
                    <a:pt x="59" y="21"/>
                  </a:lnTo>
                  <a:lnTo>
                    <a:pt x="42" y="22"/>
                  </a:lnTo>
                  <a:lnTo>
                    <a:pt x="22" y="22"/>
                  </a:lnTo>
                  <a:lnTo>
                    <a:pt x="0" y="2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4" name="Freeform 96">
              <a:extLst>
                <a:ext uri="{FF2B5EF4-FFF2-40B4-BE49-F238E27FC236}">
                  <a16:creationId xmlns:a16="http://schemas.microsoft.com/office/drawing/2014/main" id="{D284B161-EB36-4E67-A1D3-C321B7AF72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4" y="1517"/>
              <a:ext cx="58" cy="11"/>
            </a:xfrm>
            <a:custGeom>
              <a:avLst/>
              <a:gdLst>
                <a:gd name="T0" fmla="*/ 0 w 115"/>
                <a:gd name="T1" fmla="*/ 0 h 22"/>
                <a:gd name="T2" fmla="*/ 1 w 115"/>
                <a:gd name="T3" fmla="*/ 0 h 22"/>
                <a:gd name="T4" fmla="*/ 4 w 115"/>
                <a:gd name="T5" fmla="*/ 3 h 22"/>
                <a:gd name="T6" fmla="*/ 11 w 115"/>
                <a:gd name="T7" fmla="*/ 4 h 22"/>
                <a:gd name="T8" fmla="*/ 21 w 115"/>
                <a:gd name="T9" fmla="*/ 6 h 22"/>
                <a:gd name="T10" fmla="*/ 34 w 115"/>
                <a:gd name="T11" fmla="*/ 7 h 22"/>
                <a:gd name="T12" fmla="*/ 51 w 115"/>
                <a:gd name="T13" fmla="*/ 10 h 22"/>
                <a:gd name="T14" fmla="*/ 71 w 115"/>
                <a:gd name="T15" fmla="*/ 10 h 22"/>
                <a:gd name="T16" fmla="*/ 97 w 115"/>
                <a:gd name="T17" fmla="*/ 10 h 22"/>
                <a:gd name="T18" fmla="*/ 98 w 115"/>
                <a:gd name="T19" fmla="*/ 10 h 22"/>
                <a:gd name="T20" fmla="*/ 102 w 115"/>
                <a:gd name="T21" fmla="*/ 11 h 22"/>
                <a:gd name="T22" fmla="*/ 107 w 115"/>
                <a:gd name="T23" fmla="*/ 12 h 22"/>
                <a:gd name="T24" fmla="*/ 112 w 115"/>
                <a:gd name="T25" fmla="*/ 13 h 22"/>
                <a:gd name="T26" fmla="*/ 115 w 115"/>
                <a:gd name="T27" fmla="*/ 15 h 22"/>
                <a:gd name="T28" fmla="*/ 115 w 115"/>
                <a:gd name="T29" fmla="*/ 16 h 22"/>
                <a:gd name="T30" fmla="*/ 112 w 115"/>
                <a:gd name="T31" fmla="*/ 19 h 22"/>
                <a:gd name="T32" fmla="*/ 104 w 115"/>
                <a:gd name="T33" fmla="*/ 21 h 22"/>
                <a:gd name="T34" fmla="*/ 94 w 115"/>
                <a:gd name="T35" fmla="*/ 22 h 22"/>
                <a:gd name="T36" fmla="*/ 81 w 115"/>
                <a:gd name="T37" fmla="*/ 22 h 22"/>
                <a:gd name="T38" fmla="*/ 64 w 115"/>
                <a:gd name="T39" fmla="*/ 22 h 22"/>
                <a:gd name="T40" fmla="*/ 47 w 115"/>
                <a:gd name="T41" fmla="*/ 22 h 22"/>
                <a:gd name="T42" fmla="*/ 31 w 115"/>
                <a:gd name="T43" fmla="*/ 21 h 22"/>
                <a:gd name="T44" fmla="*/ 17 w 115"/>
                <a:gd name="T45" fmla="*/ 19 h 22"/>
                <a:gd name="T46" fmla="*/ 7 w 115"/>
                <a:gd name="T47" fmla="*/ 16 h 22"/>
                <a:gd name="T48" fmla="*/ 1 w 115"/>
                <a:gd name="T49" fmla="*/ 13 h 22"/>
                <a:gd name="T50" fmla="*/ 0 w 115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"/>
                <a:gd name="T79" fmla="*/ 0 h 22"/>
                <a:gd name="T80" fmla="*/ 115 w 115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" h="22">
                  <a:moveTo>
                    <a:pt x="0" y="0"/>
                  </a:moveTo>
                  <a:lnTo>
                    <a:pt x="1" y="0"/>
                  </a:lnTo>
                  <a:lnTo>
                    <a:pt x="4" y="3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4" y="7"/>
                  </a:lnTo>
                  <a:lnTo>
                    <a:pt x="51" y="10"/>
                  </a:lnTo>
                  <a:lnTo>
                    <a:pt x="71" y="10"/>
                  </a:lnTo>
                  <a:lnTo>
                    <a:pt x="97" y="10"/>
                  </a:lnTo>
                  <a:lnTo>
                    <a:pt x="98" y="10"/>
                  </a:lnTo>
                  <a:lnTo>
                    <a:pt x="102" y="11"/>
                  </a:lnTo>
                  <a:lnTo>
                    <a:pt x="107" y="12"/>
                  </a:lnTo>
                  <a:lnTo>
                    <a:pt x="112" y="13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2" y="19"/>
                  </a:lnTo>
                  <a:lnTo>
                    <a:pt x="104" y="21"/>
                  </a:lnTo>
                  <a:lnTo>
                    <a:pt x="94" y="22"/>
                  </a:lnTo>
                  <a:lnTo>
                    <a:pt x="81" y="22"/>
                  </a:lnTo>
                  <a:lnTo>
                    <a:pt x="64" y="22"/>
                  </a:lnTo>
                  <a:lnTo>
                    <a:pt x="47" y="22"/>
                  </a:lnTo>
                  <a:lnTo>
                    <a:pt x="31" y="21"/>
                  </a:lnTo>
                  <a:lnTo>
                    <a:pt x="17" y="19"/>
                  </a:lnTo>
                  <a:lnTo>
                    <a:pt x="7" y="16"/>
                  </a:lnTo>
                  <a:lnTo>
                    <a:pt x="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5" name="Freeform 97">
              <a:extLst>
                <a:ext uri="{FF2B5EF4-FFF2-40B4-BE49-F238E27FC236}">
                  <a16:creationId xmlns:a16="http://schemas.microsoft.com/office/drawing/2014/main" id="{69401131-AAE6-48EE-B057-34ACDC0EEB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3" y="1528"/>
              <a:ext cx="52" cy="9"/>
            </a:xfrm>
            <a:custGeom>
              <a:avLst/>
              <a:gdLst>
                <a:gd name="T0" fmla="*/ 101 w 104"/>
                <a:gd name="T1" fmla="*/ 8 h 19"/>
                <a:gd name="T2" fmla="*/ 99 w 104"/>
                <a:gd name="T3" fmla="*/ 8 h 19"/>
                <a:gd name="T4" fmla="*/ 91 w 104"/>
                <a:gd name="T5" fmla="*/ 9 h 19"/>
                <a:gd name="T6" fmla="*/ 79 w 104"/>
                <a:gd name="T7" fmla="*/ 9 h 19"/>
                <a:gd name="T8" fmla="*/ 65 w 104"/>
                <a:gd name="T9" fmla="*/ 11 h 19"/>
                <a:gd name="T10" fmla="*/ 49 w 104"/>
                <a:gd name="T11" fmla="*/ 9 h 19"/>
                <a:gd name="T12" fmla="*/ 33 w 104"/>
                <a:gd name="T13" fmla="*/ 8 h 19"/>
                <a:gd name="T14" fmla="*/ 16 w 104"/>
                <a:gd name="T15" fmla="*/ 5 h 19"/>
                <a:gd name="T16" fmla="*/ 0 w 104"/>
                <a:gd name="T17" fmla="*/ 0 h 19"/>
                <a:gd name="T18" fmla="*/ 3 w 104"/>
                <a:gd name="T19" fmla="*/ 9 h 19"/>
                <a:gd name="T20" fmla="*/ 5 w 104"/>
                <a:gd name="T21" fmla="*/ 11 h 19"/>
                <a:gd name="T22" fmla="*/ 10 w 104"/>
                <a:gd name="T23" fmla="*/ 12 h 19"/>
                <a:gd name="T24" fmla="*/ 19 w 104"/>
                <a:gd name="T25" fmla="*/ 14 h 19"/>
                <a:gd name="T26" fmla="*/ 31 w 104"/>
                <a:gd name="T27" fmla="*/ 16 h 19"/>
                <a:gd name="T28" fmla="*/ 44 w 104"/>
                <a:gd name="T29" fmla="*/ 19 h 19"/>
                <a:gd name="T30" fmla="*/ 62 w 104"/>
                <a:gd name="T31" fmla="*/ 19 h 19"/>
                <a:gd name="T32" fmla="*/ 83 w 104"/>
                <a:gd name="T33" fmla="*/ 18 h 19"/>
                <a:gd name="T34" fmla="*/ 104 w 104"/>
                <a:gd name="T35" fmla="*/ 14 h 19"/>
                <a:gd name="T36" fmla="*/ 101 w 104"/>
                <a:gd name="T37" fmla="*/ 8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19"/>
                <a:gd name="T59" fmla="*/ 104 w 104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19">
                  <a:moveTo>
                    <a:pt x="101" y="8"/>
                  </a:moveTo>
                  <a:lnTo>
                    <a:pt x="99" y="8"/>
                  </a:lnTo>
                  <a:lnTo>
                    <a:pt x="91" y="9"/>
                  </a:lnTo>
                  <a:lnTo>
                    <a:pt x="79" y="9"/>
                  </a:lnTo>
                  <a:lnTo>
                    <a:pt x="65" y="11"/>
                  </a:lnTo>
                  <a:lnTo>
                    <a:pt x="49" y="9"/>
                  </a:lnTo>
                  <a:lnTo>
                    <a:pt x="33" y="8"/>
                  </a:lnTo>
                  <a:lnTo>
                    <a:pt x="16" y="5"/>
                  </a:lnTo>
                  <a:lnTo>
                    <a:pt x="0" y="0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0" y="12"/>
                  </a:lnTo>
                  <a:lnTo>
                    <a:pt x="19" y="14"/>
                  </a:lnTo>
                  <a:lnTo>
                    <a:pt x="31" y="16"/>
                  </a:lnTo>
                  <a:lnTo>
                    <a:pt x="44" y="19"/>
                  </a:lnTo>
                  <a:lnTo>
                    <a:pt x="62" y="19"/>
                  </a:lnTo>
                  <a:lnTo>
                    <a:pt x="83" y="18"/>
                  </a:lnTo>
                  <a:lnTo>
                    <a:pt x="104" y="14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6" name="Freeform 98">
              <a:extLst>
                <a:ext uri="{FF2B5EF4-FFF2-40B4-BE49-F238E27FC236}">
                  <a16:creationId xmlns:a16="http://schemas.microsoft.com/office/drawing/2014/main" id="{83473F2F-9ED1-4063-9D1C-4168030C30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2" y="1479"/>
              <a:ext cx="11" cy="24"/>
            </a:xfrm>
            <a:custGeom>
              <a:avLst/>
              <a:gdLst>
                <a:gd name="T0" fmla="*/ 20 w 20"/>
                <a:gd name="T1" fmla="*/ 2 h 49"/>
                <a:gd name="T2" fmla="*/ 5 w 20"/>
                <a:gd name="T3" fmla="*/ 49 h 49"/>
                <a:gd name="T4" fmla="*/ 0 w 20"/>
                <a:gd name="T5" fmla="*/ 46 h 49"/>
                <a:gd name="T6" fmla="*/ 9 w 20"/>
                <a:gd name="T7" fmla="*/ 0 h 49"/>
                <a:gd name="T8" fmla="*/ 20 w 20"/>
                <a:gd name="T9" fmla="*/ 2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9"/>
                <a:gd name="T17" fmla="*/ 20 w 2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9">
                  <a:moveTo>
                    <a:pt x="20" y="2"/>
                  </a:moveTo>
                  <a:lnTo>
                    <a:pt x="5" y="49"/>
                  </a:lnTo>
                  <a:lnTo>
                    <a:pt x="0" y="46"/>
                  </a:lnTo>
                  <a:lnTo>
                    <a:pt x="9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7" name="Freeform 99">
              <a:extLst>
                <a:ext uri="{FF2B5EF4-FFF2-40B4-BE49-F238E27FC236}">
                  <a16:creationId xmlns:a16="http://schemas.microsoft.com/office/drawing/2014/main" id="{5C61DB8F-E299-4924-9C66-0A07E53083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7" y="1480"/>
              <a:ext cx="11" cy="24"/>
            </a:xfrm>
            <a:custGeom>
              <a:avLst/>
              <a:gdLst>
                <a:gd name="T0" fmla="*/ 0 w 22"/>
                <a:gd name="T1" fmla="*/ 4 h 49"/>
                <a:gd name="T2" fmla="*/ 16 w 22"/>
                <a:gd name="T3" fmla="*/ 49 h 49"/>
                <a:gd name="T4" fmla="*/ 22 w 22"/>
                <a:gd name="T5" fmla="*/ 45 h 49"/>
                <a:gd name="T6" fmla="*/ 10 w 22"/>
                <a:gd name="T7" fmla="*/ 0 h 49"/>
                <a:gd name="T8" fmla="*/ 0 w 22"/>
                <a:gd name="T9" fmla="*/ 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9"/>
                <a:gd name="T17" fmla="*/ 22 w 2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9">
                  <a:moveTo>
                    <a:pt x="0" y="4"/>
                  </a:moveTo>
                  <a:lnTo>
                    <a:pt x="16" y="49"/>
                  </a:lnTo>
                  <a:lnTo>
                    <a:pt x="22" y="45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8" name="Freeform 100">
              <a:extLst>
                <a:ext uri="{FF2B5EF4-FFF2-40B4-BE49-F238E27FC236}">
                  <a16:creationId xmlns:a16="http://schemas.microsoft.com/office/drawing/2014/main" id="{C6AED62D-A660-4FD4-AF4B-54EE537B7C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518"/>
              <a:ext cx="6" cy="7"/>
            </a:xfrm>
            <a:custGeom>
              <a:avLst/>
              <a:gdLst>
                <a:gd name="T0" fmla="*/ 7 w 13"/>
                <a:gd name="T1" fmla="*/ 13 h 13"/>
                <a:gd name="T2" fmla="*/ 9 w 13"/>
                <a:gd name="T3" fmla="*/ 12 h 13"/>
                <a:gd name="T4" fmla="*/ 12 w 13"/>
                <a:gd name="T5" fmla="*/ 11 h 13"/>
                <a:gd name="T6" fmla="*/ 13 w 13"/>
                <a:gd name="T7" fmla="*/ 9 h 13"/>
                <a:gd name="T8" fmla="*/ 13 w 13"/>
                <a:gd name="T9" fmla="*/ 7 h 13"/>
                <a:gd name="T10" fmla="*/ 12 w 13"/>
                <a:gd name="T11" fmla="*/ 4 h 13"/>
                <a:gd name="T12" fmla="*/ 10 w 13"/>
                <a:gd name="T13" fmla="*/ 2 h 13"/>
                <a:gd name="T14" fmla="*/ 8 w 13"/>
                <a:gd name="T15" fmla="*/ 1 h 13"/>
                <a:gd name="T16" fmla="*/ 6 w 13"/>
                <a:gd name="T17" fmla="*/ 0 h 13"/>
                <a:gd name="T18" fmla="*/ 4 w 13"/>
                <a:gd name="T19" fmla="*/ 1 h 13"/>
                <a:gd name="T20" fmla="*/ 1 w 13"/>
                <a:gd name="T21" fmla="*/ 2 h 13"/>
                <a:gd name="T22" fmla="*/ 0 w 13"/>
                <a:gd name="T23" fmla="*/ 4 h 13"/>
                <a:gd name="T24" fmla="*/ 0 w 13"/>
                <a:gd name="T25" fmla="*/ 7 h 13"/>
                <a:gd name="T26" fmla="*/ 1 w 13"/>
                <a:gd name="T27" fmla="*/ 9 h 13"/>
                <a:gd name="T28" fmla="*/ 2 w 13"/>
                <a:gd name="T29" fmla="*/ 11 h 13"/>
                <a:gd name="T30" fmla="*/ 5 w 13"/>
                <a:gd name="T31" fmla="*/ 12 h 13"/>
                <a:gd name="T32" fmla="*/ 7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309" name="Group 70">
            <a:extLst>
              <a:ext uri="{FF2B5EF4-FFF2-40B4-BE49-F238E27FC236}">
                <a16:creationId xmlns:a16="http://schemas.microsoft.com/office/drawing/2014/main" id="{2E02660E-AC20-43B9-B231-EF50B3A71C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53550" y="3965088"/>
            <a:ext cx="676607" cy="317365"/>
            <a:chOff x="4122" y="1185"/>
            <a:chExt cx="1150" cy="461"/>
          </a:xfrm>
        </p:grpSpPr>
        <p:sp>
          <p:nvSpPr>
            <p:cNvPr id="310" name="Freeform 71">
              <a:extLst>
                <a:ext uri="{FF2B5EF4-FFF2-40B4-BE49-F238E27FC236}">
                  <a16:creationId xmlns:a16="http://schemas.microsoft.com/office/drawing/2014/main" id="{B7B4A586-D44C-4F2E-B385-70A3B11B62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9" y="1543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5 h 156"/>
                <a:gd name="T4" fmla="*/ 110 w 156"/>
                <a:gd name="T5" fmla="*/ 150 h 156"/>
                <a:gd name="T6" fmla="*/ 124 w 156"/>
                <a:gd name="T7" fmla="*/ 142 h 156"/>
                <a:gd name="T8" fmla="*/ 135 w 156"/>
                <a:gd name="T9" fmla="*/ 133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2 h 156"/>
                <a:gd name="T16" fmla="*/ 156 w 156"/>
                <a:gd name="T17" fmla="*/ 76 h 156"/>
                <a:gd name="T18" fmla="*/ 155 w 156"/>
                <a:gd name="T19" fmla="*/ 60 h 156"/>
                <a:gd name="T20" fmla="*/ 150 w 156"/>
                <a:gd name="T21" fmla="*/ 46 h 156"/>
                <a:gd name="T22" fmla="*/ 142 w 156"/>
                <a:gd name="T23" fmla="*/ 34 h 156"/>
                <a:gd name="T24" fmla="*/ 133 w 156"/>
                <a:gd name="T25" fmla="*/ 22 h 156"/>
                <a:gd name="T26" fmla="*/ 121 w 156"/>
                <a:gd name="T27" fmla="*/ 13 h 156"/>
                <a:gd name="T28" fmla="*/ 107 w 156"/>
                <a:gd name="T29" fmla="*/ 6 h 156"/>
                <a:gd name="T30" fmla="*/ 92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6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6 h 156"/>
                <a:gd name="T44" fmla="*/ 6 w 156"/>
                <a:gd name="T45" fmla="*/ 50 h 156"/>
                <a:gd name="T46" fmla="*/ 1 w 156"/>
                <a:gd name="T47" fmla="*/ 64 h 156"/>
                <a:gd name="T48" fmla="*/ 0 w 156"/>
                <a:gd name="T49" fmla="*/ 80 h 156"/>
                <a:gd name="T50" fmla="*/ 3 w 156"/>
                <a:gd name="T51" fmla="*/ 96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5 h 156"/>
                <a:gd name="T58" fmla="*/ 36 w 156"/>
                <a:gd name="T59" fmla="*/ 144 h 156"/>
                <a:gd name="T60" fmla="*/ 50 w 156"/>
                <a:gd name="T61" fmla="*/ 150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5"/>
                  </a:lnTo>
                  <a:lnTo>
                    <a:pt x="110" y="150"/>
                  </a:lnTo>
                  <a:lnTo>
                    <a:pt x="124" y="142"/>
                  </a:lnTo>
                  <a:lnTo>
                    <a:pt x="135" y="133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2"/>
                  </a:lnTo>
                  <a:lnTo>
                    <a:pt x="156" y="76"/>
                  </a:lnTo>
                  <a:lnTo>
                    <a:pt x="155" y="60"/>
                  </a:lnTo>
                  <a:lnTo>
                    <a:pt x="150" y="46"/>
                  </a:lnTo>
                  <a:lnTo>
                    <a:pt x="142" y="34"/>
                  </a:lnTo>
                  <a:lnTo>
                    <a:pt x="133" y="22"/>
                  </a:lnTo>
                  <a:lnTo>
                    <a:pt x="121" y="13"/>
                  </a:lnTo>
                  <a:lnTo>
                    <a:pt x="107" y="6"/>
                  </a:lnTo>
                  <a:lnTo>
                    <a:pt x="92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6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6"/>
                  </a:lnTo>
                  <a:lnTo>
                    <a:pt x="6" y="50"/>
                  </a:lnTo>
                  <a:lnTo>
                    <a:pt x="1" y="64"/>
                  </a:lnTo>
                  <a:lnTo>
                    <a:pt x="0" y="80"/>
                  </a:lnTo>
                  <a:lnTo>
                    <a:pt x="3" y="96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5"/>
                  </a:lnTo>
                  <a:lnTo>
                    <a:pt x="36" y="144"/>
                  </a:lnTo>
                  <a:lnTo>
                    <a:pt x="50" y="150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1" name="Freeform 72">
              <a:extLst>
                <a:ext uri="{FF2B5EF4-FFF2-40B4-BE49-F238E27FC236}">
                  <a16:creationId xmlns:a16="http://schemas.microsoft.com/office/drawing/2014/main" id="{AAE78464-D6EB-4917-8AD0-A1DA418F67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45" y="1559"/>
              <a:ext cx="46" cy="46"/>
            </a:xfrm>
            <a:custGeom>
              <a:avLst/>
              <a:gdLst>
                <a:gd name="T0" fmla="*/ 47 w 92"/>
                <a:gd name="T1" fmla="*/ 94 h 94"/>
                <a:gd name="T2" fmla="*/ 56 w 92"/>
                <a:gd name="T3" fmla="*/ 92 h 94"/>
                <a:gd name="T4" fmla="*/ 65 w 92"/>
                <a:gd name="T5" fmla="*/ 90 h 94"/>
                <a:gd name="T6" fmla="*/ 72 w 92"/>
                <a:gd name="T7" fmla="*/ 86 h 94"/>
                <a:gd name="T8" fmla="*/ 79 w 92"/>
                <a:gd name="T9" fmla="*/ 80 h 94"/>
                <a:gd name="T10" fmla="*/ 85 w 92"/>
                <a:gd name="T11" fmla="*/ 73 h 94"/>
                <a:gd name="T12" fmla="*/ 88 w 92"/>
                <a:gd name="T13" fmla="*/ 65 h 94"/>
                <a:gd name="T14" fmla="*/ 92 w 92"/>
                <a:gd name="T15" fmla="*/ 56 h 94"/>
                <a:gd name="T16" fmla="*/ 92 w 92"/>
                <a:gd name="T17" fmla="*/ 46 h 94"/>
                <a:gd name="T18" fmla="*/ 91 w 92"/>
                <a:gd name="T19" fmla="*/ 37 h 94"/>
                <a:gd name="T20" fmla="*/ 88 w 92"/>
                <a:gd name="T21" fmla="*/ 28 h 94"/>
                <a:gd name="T22" fmla="*/ 84 w 92"/>
                <a:gd name="T23" fmla="*/ 20 h 94"/>
                <a:gd name="T24" fmla="*/ 78 w 92"/>
                <a:gd name="T25" fmla="*/ 13 h 94"/>
                <a:gd name="T26" fmla="*/ 71 w 92"/>
                <a:gd name="T27" fmla="*/ 8 h 94"/>
                <a:gd name="T28" fmla="*/ 63 w 92"/>
                <a:gd name="T29" fmla="*/ 4 h 94"/>
                <a:gd name="T30" fmla="*/ 54 w 92"/>
                <a:gd name="T31" fmla="*/ 1 h 94"/>
                <a:gd name="T32" fmla="*/ 44 w 92"/>
                <a:gd name="T33" fmla="*/ 0 h 94"/>
                <a:gd name="T34" fmla="*/ 35 w 92"/>
                <a:gd name="T35" fmla="*/ 1 h 94"/>
                <a:gd name="T36" fmla="*/ 26 w 92"/>
                <a:gd name="T37" fmla="*/ 5 h 94"/>
                <a:gd name="T38" fmla="*/ 19 w 92"/>
                <a:gd name="T39" fmla="*/ 9 h 94"/>
                <a:gd name="T40" fmla="*/ 12 w 92"/>
                <a:gd name="T41" fmla="*/ 15 h 94"/>
                <a:gd name="T42" fmla="*/ 6 w 92"/>
                <a:gd name="T43" fmla="*/ 22 h 94"/>
                <a:gd name="T44" fmla="*/ 3 w 92"/>
                <a:gd name="T45" fmla="*/ 30 h 94"/>
                <a:gd name="T46" fmla="*/ 0 w 92"/>
                <a:gd name="T47" fmla="*/ 39 h 94"/>
                <a:gd name="T48" fmla="*/ 0 w 92"/>
                <a:gd name="T49" fmla="*/ 49 h 94"/>
                <a:gd name="T50" fmla="*/ 1 w 92"/>
                <a:gd name="T51" fmla="*/ 58 h 94"/>
                <a:gd name="T52" fmla="*/ 3 w 92"/>
                <a:gd name="T53" fmla="*/ 67 h 94"/>
                <a:gd name="T54" fmla="*/ 8 w 92"/>
                <a:gd name="T55" fmla="*/ 74 h 94"/>
                <a:gd name="T56" fmla="*/ 13 w 92"/>
                <a:gd name="T57" fmla="*/ 81 h 94"/>
                <a:gd name="T58" fmla="*/ 20 w 92"/>
                <a:gd name="T59" fmla="*/ 87 h 94"/>
                <a:gd name="T60" fmla="*/ 28 w 92"/>
                <a:gd name="T61" fmla="*/ 90 h 94"/>
                <a:gd name="T62" fmla="*/ 38 w 92"/>
                <a:gd name="T63" fmla="*/ 94 h 94"/>
                <a:gd name="T64" fmla="*/ 47 w 92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94"/>
                <a:gd name="T101" fmla="*/ 92 w 92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94">
                  <a:moveTo>
                    <a:pt x="47" y="94"/>
                  </a:moveTo>
                  <a:lnTo>
                    <a:pt x="56" y="92"/>
                  </a:lnTo>
                  <a:lnTo>
                    <a:pt x="65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88" y="65"/>
                  </a:lnTo>
                  <a:lnTo>
                    <a:pt x="92" y="5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8"/>
                  </a:lnTo>
                  <a:lnTo>
                    <a:pt x="84" y="20"/>
                  </a:lnTo>
                  <a:lnTo>
                    <a:pt x="78" y="13"/>
                  </a:lnTo>
                  <a:lnTo>
                    <a:pt x="71" y="8"/>
                  </a:lnTo>
                  <a:lnTo>
                    <a:pt x="63" y="4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6" y="5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6" y="22"/>
                  </a:lnTo>
                  <a:lnTo>
                    <a:pt x="3" y="30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1" y="58"/>
                  </a:lnTo>
                  <a:lnTo>
                    <a:pt x="3" y="67"/>
                  </a:lnTo>
                  <a:lnTo>
                    <a:pt x="8" y="74"/>
                  </a:lnTo>
                  <a:lnTo>
                    <a:pt x="13" y="81"/>
                  </a:lnTo>
                  <a:lnTo>
                    <a:pt x="20" y="87"/>
                  </a:lnTo>
                  <a:lnTo>
                    <a:pt x="28" y="90"/>
                  </a:lnTo>
                  <a:lnTo>
                    <a:pt x="38" y="94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2" name="Freeform 73">
              <a:extLst>
                <a:ext uri="{FF2B5EF4-FFF2-40B4-BE49-F238E27FC236}">
                  <a16:creationId xmlns:a16="http://schemas.microsoft.com/office/drawing/2014/main" id="{6EC531B4-82A9-4889-B0FA-1058E317EC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4" y="1545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4 h 156"/>
                <a:gd name="T4" fmla="*/ 110 w 156"/>
                <a:gd name="T5" fmla="*/ 149 h 156"/>
                <a:gd name="T6" fmla="*/ 124 w 156"/>
                <a:gd name="T7" fmla="*/ 141 h 156"/>
                <a:gd name="T8" fmla="*/ 135 w 156"/>
                <a:gd name="T9" fmla="*/ 132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3 h 156"/>
                <a:gd name="T16" fmla="*/ 156 w 156"/>
                <a:gd name="T17" fmla="*/ 77 h 156"/>
                <a:gd name="T18" fmla="*/ 154 w 156"/>
                <a:gd name="T19" fmla="*/ 61 h 156"/>
                <a:gd name="T20" fmla="*/ 149 w 156"/>
                <a:gd name="T21" fmla="*/ 46 h 156"/>
                <a:gd name="T22" fmla="*/ 141 w 156"/>
                <a:gd name="T23" fmla="*/ 33 h 156"/>
                <a:gd name="T24" fmla="*/ 132 w 156"/>
                <a:gd name="T25" fmla="*/ 22 h 156"/>
                <a:gd name="T26" fmla="*/ 120 w 156"/>
                <a:gd name="T27" fmla="*/ 12 h 156"/>
                <a:gd name="T28" fmla="*/ 106 w 156"/>
                <a:gd name="T29" fmla="*/ 5 h 156"/>
                <a:gd name="T30" fmla="*/ 93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7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5 h 156"/>
                <a:gd name="T44" fmla="*/ 6 w 156"/>
                <a:gd name="T45" fmla="*/ 49 h 156"/>
                <a:gd name="T46" fmla="*/ 2 w 156"/>
                <a:gd name="T47" fmla="*/ 64 h 156"/>
                <a:gd name="T48" fmla="*/ 0 w 156"/>
                <a:gd name="T49" fmla="*/ 80 h 156"/>
                <a:gd name="T50" fmla="*/ 3 w 156"/>
                <a:gd name="T51" fmla="*/ 95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4 h 156"/>
                <a:gd name="T58" fmla="*/ 36 w 156"/>
                <a:gd name="T59" fmla="*/ 144 h 156"/>
                <a:gd name="T60" fmla="*/ 50 w 156"/>
                <a:gd name="T61" fmla="*/ 151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4"/>
                  </a:lnTo>
                  <a:lnTo>
                    <a:pt x="110" y="149"/>
                  </a:lnTo>
                  <a:lnTo>
                    <a:pt x="124" y="141"/>
                  </a:lnTo>
                  <a:lnTo>
                    <a:pt x="135" y="132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3"/>
                  </a:lnTo>
                  <a:lnTo>
                    <a:pt x="156" y="77"/>
                  </a:lnTo>
                  <a:lnTo>
                    <a:pt x="154" y="61"/>
                  </a:lnTo>
                  <a:lnTo>
                    <a:pt x="149" y="46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3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7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3" y="95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4"/>
                  </a:lnTo>
                  <a:lnTo>
                    <a:pt x="36" y="144"/>
                  </a:lnTo>
                  <a:lnTo>
                    <a:pt x="50" y="151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3" name="Freeform 74">
              <a:extLst>
                <a:ext uri="{FF2B5EF4-FFF2-40B4-BE49-F238E27FC236}">
                  <a16:creationId xmlns:a16="http://schemas.microsoft.com/office/drawing/2014/main" id="{C025B474-61BD-4FB9-AD0F-28FA9E49C4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97" y="1517"/>
              <a:ext cx="15" cy="17"/>
            </a:xfrm>
            <a:custGeom>
              <a:avLst/>
              <a:gdLst>
                <a:gd name="T0" fmla="*/ 17 w 32"/>
                <a:gd name="T1" fmla="*/ 35 h 35"/>
                <a:gd name="T2" fmla="*/ 22 w 32"/>
                <a:gd name="T3" fmla="*/ 34 h 35"/>
                <a:gd name="T4" fmla="*/ 27 w 32"/>
                <a:gd name="T5" fmla="*/ 29 h 35"/>
                <a:gd name="T6" fmla="*/ 30 w 32"/>
                <a:gd name="T7" fmla="*/ 24 h 35"/>
                <a:gd name="T8" fmla="*/ 32 w 32"/>
                <a:gd name="T9" fmla="*/ 17 h 35"/>
                <a:gd name="T10" fmla="*/ 30 w 32"/>
                <a:gd name="T11" fmla="*/ 11 h 35"/>
                <a:gd name="T12" fmla="*/ 27 w 32"/>
                <a:gd name="T13" fmla="*/ 5 h 35"/>
                <a:gd name="T14" fmla="*/ 22 w 32"/>
                <a:gd name="T15" fmla="*/ 1 h 35"/>
                <a:gd name="T16" fmla="*/ 15 w 32"/>
                <a:gd name="T17" fmla="*/ 0 h 35"/>
                <a:gd name="T18" fmla="*/ 9 w 32"/>
                <a:gd name="T19" fmla="*/ 1 h 35"/>
                <a:gd name="T20" fmla="*/ 4 w 32"/>
                <a:gd name="T21" fmla="*/ 5 h 35"/>
                <a:gd name="T22" fmla="*/ 0 w 32"/>
                <a:gd name="T23" fmla="*/ 11 h 35"/>
                <a:gd name="T24" fmla="*/ 0 w 32"/>
                <a:gd name="T25" fmla="*/ 17 h 35"/>
                <a:gd name="T26" fmla="*/ 2 w 32"/>
                <a:gd name="T27" fmla="*/ 24 h 35"/>
                <a:gd name="T28" fmla="*/ 5 w 32"/>
                <a:gd name="T29" fmla="*/ 30 h 35"/>
                <a:gd name="T30" fmla="*/ 10 w 32"/>
                <a:gd name="T31" fmla="*/ 34 h 35"/>
                <a:gd name="T32" fmla="*/ 17 w 32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7" y="35"/>
                  </a:moveTo>
                  <a:lnTo>
                    <a:pt x="22" y="34"/>
                  </a:lnTo>
                  <a:lnTo>
                    <a:pt x="27" y="29"/>
                  </a:lnTo>
                  <a:lnTo>
                    <a:pt x="30" y="24"/>
                  </a:lnTo>
                  <a:lnTo>
                    <a:pt x="32" y="17"/>
                  </a:lnTo>
                  <a:lnTo>
                    <a:pt x="30" y="11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30"/>
                  </a:lnTo>
                  <a:lnTo>
                    <a:pt x="10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4" name="Freeform 75">
              <a:extLst>
                <a:ext uri="{FF2B5EF4-FFF2-40B4-BE49-F238E27FC236}">
                  <a16:creationId xmlns:a16="http://schemas.microsoft.com/office/drawing/2014/main" id="{8E1E32B2-98C4-4767-BFC3-ACD85FDAE5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18" y="1531"/>
              <a:ext cx="15" cy="18"/>
            </a:xfrm>
            <a:custGeom>
              <a:avLst/>
              <a:gdLst>
                <a:gd name="T0" fmla="*/ 16 w 31"/>
                <a:gd name="T1" fmla="*/ 36 h 36"/>
                <a:gd name="T2" fmla="*/ 23 w 31"/>
                <a:gd name="T3" fmla="*/ 33 h 36"/>
                <a:gd name="T4" fmla="*/ 27 w 31"/>
                <a:gd name="T5" fmla="*/ 30 h 36"/>
                <a:gd name="T6" fmla="*/ 31 w 31"/>
                <a:gd name="T7" fmla="*/ 24 h 36"/>
                <a:gd name="T8" fmla="*/ 31 w 31"/>
                <a:gd name="T9" fmla="*/ 17 h 36"/>
                <a:gd name="T10" fmla="*/ 30 w 31"/>
                <a:gd name="T11" fmla="*/ 10 h 36"/>
                <a:gd name="T12" fmla="*/ 26 w 31"/>
                <a:gd name="T13" fmla="*/ 5 h 36"/>
                <a:gd name="T14" fmla="*/ 22 w 31"/>
                <a:gd name="T15" fmla="*/ 1 h 36"/>
                <a:gd name="T16" fmla="*/ 15 w 31"/>
                <a:gd name="T17" fmla="*/ 0 h 36"/>
                <a:gd name="T18" fmla="*/ 9 w 31"/>
                <a:gd name="T19" fmla="*/ 1 h 36"/>
                <a:gd name="T20" fmla="*/ 4 w 31"/>
                <a:gd name="T21" fmla="*/ 6 h 36"/>
                <a:gd name="T22" fmla="*/ 1 w 31"/>
                <a:gd name="T23" fmla="*/ 12 h 36"/>
                <a:gd name="T24" fmla="*/ 0 w 31"/>
                <a:gd name="T25" fmla="*/ 18 h 36"/>
                <a:gd name="T26" fmla="*/ 1 w 31"/>
                <a:gd name="T27" fmla="*/ 25 h 36"/>
                <a:gd name="T28" fmla="*/ 4 w 31"/>
                <a:gd name="T29" fmla="*/ 30 h 36"/>
                <a:gd name="T30" fmla="*/ 9 w 31"/>
                <a:gd name="T31" fmla="*/ 35 h 36"/>
                <a:gd name="T32" fmla="*/ 16 w 31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6"/>
                <a:gd name="T53" fmla="*/ 31 w 3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6">
                  <a:moveTo>
                    <a:pt x="16" y="36"/>
                  </a:moveTo>
                  <a:lnTo>
                    <a:pt x="23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1" y="17"/>
                  </a:lnTo>
                  <a:lnTo>
                    <a:pt x="30" y="10"/>
                  </a:lnTo>
                  <a:lnTo>
                    <a:pt x="26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6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5" name="Freeform 76">
              <a:extLst>
                <a:ext uri="{FF2B5EF4-FFF2-40B4-BE49-F238E27FC236}">
                  <a16:creationId xmlns:a16="http://schemas.microsoft.com/office/drawing/2014/main" id="{DCF2A7CE-8BCE-4413-8BE1-01F8CE8F0B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4" y="1532"/>
              <a:ext cx="16" cy="18"/>
            </a:xfrm>
            <a:custGeom>
              <a:avLst/>
              <a:gdLst>
                <a:gd name="T0" fmla="*/ 17 w 33"/>
                <a:gd name="T1" fmla="*/ 36 h 36"/>
                <a:gd name="T2" fmla="*/ 11 w 33"/>
                <a:gd name="T3" fmla="*/ 35 h 36"/>
                <a:gd name="T4" fmla="*/ 5 w 33"/>
                <a:gd name="T5" fmla="*/ 30 h 36"/>
                <a:gd name="T6" fmla="*/ 2 w 33"/>
                <a:gd name="T7" fmla="*/ 26 h 36"/>
                <a:gd name="T8" fmla="*/ 0 w 33"/>
                <a:gd name="T9" fmla="*/ 19 h 36"/>
                <a:gd name="T10" fmla="*/ 2 w 33"/>
                <a:gd name="T11" fmla="*/ 12 h 36"/>
                <a:gd name="T12" fmla="*/ 5 w 33"/>
                <a:gd name="T13" fmla="*/ 6 h 36"/>
                <a:gd name="T14" fmla="*/ 10 w 33"/>
                <a:gd name="T15" fmla="*/ 3 h 36"/>
                <a:gd name="T16" fmla="*/ 17 w 33"/>
                <a:gd name="T17" fmla="*/ 0 h 36"/>
                <a:gd name="T18" fmla="*/ 22 w 33"/>
                <a:gd name="T19" fmla="*/ 1 h 36"/>
                <a:gd name="T20" fmla="*/ 28 w 33"/>
                <a:gd name="T21" fmla="*/ 5 h 36"/>
                <a:gd name="T22" fmla="*/ 32 w 33"/>
                <a:gd name="T23" fmla="*/ 11 h 36"/>
                <a:gd name="T24" fmla="*/ 33 w 33"/>
                <a:gd name="T25" fmla="*/ 18 h 36"/>
                <a:gd name="T26" fmla="*/ 32 w 33"/>
                <a:gd name="T27" fmla="*/ 24 h 36"/>
                <a:gd name="T28" fmla="*/ 28 w 33"/>
                <a:gd name="T29" fmla="*/ 30 h 36"/>
                <a:gd name="T30" fmla="*/ 23 w 33"/>
                <a:gd name="T31" fmla="*/ 35 h 36"/>
                <a:gd name="T32" fmla="*/ 17 w 33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6"/>
                <a:gd name="T53" fmla="*/ 33 w 3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6">
                  <a:moveTo>
                    <a:pt x="17" y="36"/>
                  </a:moveTo>
                  <a:lnTo>
                    <a:pt x="11" y="35"/>
                  </a:lnTo>
                  <a:lnTo>
                    <a:pt x="5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8" y="5"/>
                  </a:lnTo>
                  <a:lnTo>
                    <a:pt x="32" y="11"/>
                  </a:lnTo>
                  <a:lnTo>
                    <a:pt x="33" y="18"/>
                  </a:lnTo>
                  <a:lnTo>
                    <a:pt x="32" y="24"/>
                  </a:lnTo>
                  <a:lnTo>
                    <a:pt x="28" y="30"/>
                  </a:lnTo>
                  <a:lnTo>
                    <a:pt x="23" y="35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6" name="Freeform 77">
              <a:extLst>
                <a:ext uri="{FF2B5EF4-FFF2-40B4-BE49-F238E27FC236}">
                  <a16:creationId xmlns:a16="http://schemas.microsoft.com/office/drawing/2014/main" id="{BFD58CF7-3F21-4658-82D6-3F34E7D4C7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54" y="1543"/>
              <a:ext cx="16" cy="17"/>
            </a:xfrm>
            <a:custGeom>
              <a:avLst/>
              <a:gdLst>
                <a:gd name="T0" fmla="*/ 17 w 33"/>
                <a:gd name="T1" fmla="*/ 35 h 35"/>
                <a:gd name="T2" fmla="*/ 10 w 33"/>
                <a:gd name="T3" fmla="*/ 34 h 35"/>
                <a:gd name="T4" fmla="*/ 5 w 33"/>
                <a:gd name="T5" fmla="*/ 30 h 35"/>
                <a:gd name="T6" fmla="*/ 2 w 33"/>
                <a:gd name="T7" fmla="*/ 24 h 35"/>
                <a:gd name="T8" fmla="*/ 0 w 33"/>
                <a:gd name="T9" fmla="*/ 17 h 35"/>
                <a:gd name="T10" fmla="*/ 2 w 33"/>
                <a:gd name="T11" fmla="*/ 11 h 35"/>
                <a:gd name="T12" fmla="*/ 5 w 33"/>
                <a:gd name="T13" fmla="*/ 5 h 35"/>
                <a:gd name="T14" fmla="*/ 10 w 33"/>
                <a:gd name="T15" fmla="*/ 1 h 35"/>
                <a:gd name="T16" fmla="*/ 15 w 33"/>
                <a:gd name="T17" fmla="*/ 0 h 35"/>
                <a:gd name="T18" fmla="*/ 22 w 33"/>
                <a:gd name="T19" fmla="*/ 1 h 35"/>
                <a:gd name="T20" fmla="*/ 27 w 33"/>
                <a:gd name="T21" fmla="*/ 5 h 35"/>
                <a:gd name="T22" fmla="*/ 30 w 33"/>
                <a:gd name="T23" fmla="*/ 9 h 35"/>
                <a:gd name="T24" fmla="*/ 33 w 33"/>
                <a:gd name="T25" fmla="*/ 16 h 35"/>
                <a:gd name="T26" fmla="*/ 31 w 33"/>
                <a:gd name="T27" fmla="*/ 23 h 35"/>
                <a:gd name="T28" fmla="*/ 28 w 33"/>
                <a:gd name="T29" fmla="*/ 29 h 35"/>
                <a:gd name="T30" fmla="*/ 23 w 33"/>
                <a:gd name="T31" fmla="*/ 34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10" y="34"/>
                  </a:lnTo>
                  <a:lnTo>
                    <a:pt x="5" y="30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3" y="16"/>
                  </a:lnTo>
                  <a:lnTo>
                    <a:pt x="31" y="23"/>
                  </a:lnTo>
                  <a:lnTo>
                    <a:pt x="28" y="29"/>
                  </a:lnTo>
                  <a:lnTo>
                    <a:pt x="23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7" name="Freeform 78">
              <a:extLst>
                <a:ext uri="{FF2B5EF4-FFF2-40B4-BE49-F238E27FC236}">
                  <a16:creationId xmlns:a16="http://schemas.microsoft.com/office/drawing/2014/main" id="{25C9ABB1-B68E-4A1E-93AA-5565DE14E7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3" y="1554"/>
              <a:ext cx="48" cy="86"/>
            </a:xfrm>
            <a:custGeom>
              <a:avLst/>
              <a:gdLst>
                <a:gd name="T0" fmla="*/ 79 w 96"/>
                <a:gd name="T1" fmla="*/ 90 h 173"/>
                <a:gd name="T2" fmla="*/ 73 w 96"/>
                <a:gd name="T3" fmla="*/ 91 h 173"/>
                <a:gd name="T4" fmla="*/ 68 w 96"/>
                <a:gd name="T5" fmla="*/ 95 h 173"/>
                <a:gd name="T6" fmla="*/ 65 w 96"/>
                <a:gd name="T7" fmla="*/ 99 h 173"/>
                <a:gd name="T8" fmla="*/ 65 w 96"/>
                <a:gd name="T9" fmla="*/ 106 h 173"/>
                <a:gd name="T10" fmla="*/ 65 w 96"/>
                <a:gd name="T11" fmla="*/ 115 h 173"/>
                <a:gd name="T12" fmla="*/ 57 w 96"/>
                <a:gd name="T13" fmla="*/ 111 h 173"/>
                <a:gd name="T14" fmla="*/ 56 w 96"/>
                <a:gd name="T15" fmla="*/ 62 h 173"/>
                <a:gd name="T16" fmla="*/ 73 w 96"/>
                <a:gd name="T17" fmla="*/ 0 h 173"/>
                <a:gd name="T18" fmla="*/ 33 w 96"/>
                <a:gd name="T19" fmla="*/ 16 h 173"/>
                <a:gd name="T20" fmla="*/ 37 w 96"/>
                <a:gd name="T21" fmla="*/ 58 h 173"/>
                <a:gd name="T22" fmla="*/ 14 w 96"/>
                <a:gd name="T23" fmla="*/ 24 h 173"/>
                <a:gd name="T24" fmla="*/ 3 w 96"/>
                <a:gd name="T25" fmla="*/ 33 h 173"/>
                <a:gd name="T26" fmla="*/ 37 w 96"/>
                <a:gd name="T27" fmla="*/ 63 h 173"/>
                <a:gd name="T28" fmla="*/ 42 w 96"/>
                <a:gd name="T29" fmla="*/ 112 h 173"/>
                <a:gd name="T30" fmla="*/ 30 w 96"/>
                <a:gd name="T31" fmla="*/ 118 h 173"/>
                <a:gd name="T32" fmla="*/ 30 w 96"/>
                <a:gd name="T33" fmla="*/ 107 h 173"/>
                <a:gd name="T34" fmla="*/ 29 w 96"/>
                <a:gd name="T35" fmla="*/ 100 h 173"/>
                <a:gd name="T36" fmla="*/ 26 w 96"/>
                <a:gd name="T37" fmla="*/ 96 h 173"/>
                <a:gd name="T38" fmla="*/ 21 w 96"/>
                <a:gd name="T39" fmla="*/ 92 h 173"/>
                <a:gd name="T40" fmla="*/ 15 w 96"/>
                <a:gd name="T41" fmla="*/ 91 h 173"/>
                <a:gd name="T42" fmla="*/ 10 w 96"/>
                <a:gd name="T43" fmla="*/ 92 h 173"/>
                <a:gd name="T44" fmla="*/ 5 w 96"/>
                <a:gd name="T45" fmla="*/ 96 h 173"/>
                <a:gd name="T46" fmla="*/ 2 w 96"/>
                <a:gd name="T47" fmla="*/ 101 h 173"/>
                <a:gd name="T48" fmla="*/ 0 w 96"/>
                <a:gd name="T49" fmla="*/ 108 h 173"/>
                <a:gd name="T50" fmla="*/ 2 w 96"/>
                <a:gd name="T51" fmla="*/ 157 h 173"/>
                <a:gd name="T52" fmla="*/ 3 w 96"/>
                <a:gd name="T53" fmla="*/ 164 h 173"/>
                <a:gd name="T54" fmla="*/ 6 w 96"/>
                <a:gd name="T55" fmla="*/ 168 h 173"/>
                <a:gd name="T56" fmla="*/ 11 w 96"/>
                <a:gd name="T57" fmla="*/ 172 h 173"/>
                <a:gd name="T58" fmla="*/ 17 w 96"/>
                <a:gd name="T59" fmla="*/ 173 h 173"/>
                <a:gd name="T60" fmla="*/ 22 w 96"/>
                <a:gd name="T61" fmla="*/ 172 h 173"/>
                <a:gd name="T62" fmla="*/ 28 w 96"/>
                <a:gd name="T63" fmla="*/ 167 h 173"/>
                <a:gd name="T64" fmla="*/ 30 w 96"/>
                <a:gd name="T65" fmla="*/ 162 h 173"/>
                <a:gd name="T66" fmla="*/ 32 w 96"/>
                <a:gd name="T67" fmla="*/ 156 h 173"/>
                <a:gd name="T68" fmla="*/ 32 w 96"/>
                <a:gd name="T69" fmla="*/ 136 h 173"/>
                <a:gd name="T70" fmla="*/ 65 w 96"/>
                <a:gd name="T71" fmla="*/ 136 h 173"/>
                <a:gd name="T72" fmla="*/ 66 w 96"/>
                <a:gd name="T73" fmla="*/ 156 h 173"/>
                <a:gd name="T74" fmla="*/ 67 w 96"/>
                <a:gd name="T75" fmla="*/ 162 h 173"/>
                <a:gd name="T76" fmla="*/ 71 w 96"/>
                <a:gd name="T77" fmla="*/ 167 h 173"/>
                <a:gd name="T78" fmla="*/ 75 w 96"/>
                <a:gd name="T79" fmla="*/ 171 h 173"/>
                <a:gd name="T80" fmla="*/ 81 w 96"/>
                <a:gd name="T81" fmla="*/ 172 h 173"/>
                <a:gd name="T82" fmla="*/ 87 w 96"/>
                <a:gd name="T83" fmla="*/ 171 h 173"/>
                <a:gd name="T84" fmla="*/ 91 w 96"/>
                <a:gd name="T85" fmla="*/ 166 h 173"/>
                <a:gd name="T86" fmla="*/ 95 w 96"/>
                <a:gd name="T87" fmla="*/ 161 h 173"/>
                <a:gd name="T88" fmla="*/ 96 w 96"/>
                <a:gd name="T89" fmla="*/ 154 h 173"/>
                <a:gd name="T90" fmla="*/ 95 w 96"/>
                <a:gd name="T91" fmla="*/ 106 h 173"/>
                <a:gd name="T92" fmla="*/ 94 w 96"/>
                <a:gd name="T93" fmla="*/ 99 h 173"/>
                <a:gd name="T94" fmla="*/ 90 w 96"/>
                <a:gd name="T95" fmla="*/ 95 h 173"/>
                <a:gd name="T96" fmla="*/ 86 w 96"/>
                <a:gd name="T97" fmla="*/ 91 h 173"/>
                <a:gd name="T98" fmla="*/ 79 w 96"/>
                <a:gd name="T99" fmla="*/ 90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73"/>
                <a:gd name="T152" fmla="*/ 96 w 96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73">
                  <a:moveTo>
                    <a:pt x="79" y="90"/>
                  </a:moveTo>
                  <a:lnTo>
                    <a:pt x="73" y="91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5" y="106"/>
                  </a:lnTo>
                  <a:lnTo>
                    <a:pt x="65" y="115"/>
                  </a:lnTo>
                  <a:lnTo>
                    <a:pt x="57" y="111"/>
                  </a:lnTo>
                  <a:lnTo>
                    <a:pt x="56" y="62"/>
                  </a:lnTo>
                  <a:lnTo>
                    <a:pt x="73" y="0"/>
                  </a:lnTo>
                  <a:lnTo>
                    <a:pt x="33" y="16"/>
                  </a:lnTo>
                  <a:lnTo>
                    <a:pt x="37" y="58"/>
                  </a:lnTo>
                  <a:lnTo>
                    <a:pt x="14" y="24"/>
                  </a:lnTo>
                  <a:lnTo>
                    <a:pt x="3" y="33"/>
                  </a:lnTo>
                  <a:lnTo>
                    <a:pt x="37" y="63"/>
                  </a:lnTo>
                  <a:lnTo>
                    <a:pt x="42" y="112"/>
                  </a:lnTo>
                  <a:lnTo>
                    <a:pt x="30" y="118"/>
                  </a:lnTo>
                  <a:lnTo>
                    <a:pt x="30" y="107"/>
                  </a:lnTo>
                  <a:lnTo>
                    <a:pt x="29" y="100"/>
                  </a:lnTo>
                  <a:lnTo>
                    <a:pt x="26" y="96"/>
                  </a:lnTo>
                  <a:lnTo>
                    <a:pt x="21" y="92"/>
                  </a:lnTo>
                  <a:lnTo>
                    <a:pt x="15" y="91"/>
                  </a:lnTo>
                  <a:lnTo>
                    <a:pt x="10" y="92"/>
                  </a:lnTo>
                  <a:lnTo>
                    <a:pt x="5" y="96"/>
                  </a:lnTo>
                  <a:lnTo>
                    <a:pt x="2" y="101"/>
                  </a:lnTo>
                  <a:lnTo>
                    <a:pt x="0" y="108"/>
                  </a:lnTo>
                  <a:lnTo>
                    <a:pt x="2" y="157"/>
                  </a:lnTo>
                  <a:lnTo>
                    <a:pt x="3" y="164"/>
                  </a:lnTo>
                  <a:lnTo>
                    <a:pt x="6" y="168"/>
                  </a:lnTo>
                  <a:lnTo>
                    <a:pt x="11" y="172"/>
                  </a:lnTo>
                  <a:lnTo>
                    <a:pt x="17" y="173"/>
                  </a:lnTo>
                  <a:lnTo>
                    <a:pt x="22" y="172"/>
                  </a:lnTo>
                  <a:lnTo>
                    <a:pt x="28" y="167"/>
                  </a:lnTo>
                  <a:lnTo>
                    <a:pt x="30" y="162"/>
                  </a:lnTo>
                  <a:lnTo>
                    <a:pt x="32" y="156"/>
                  </a:lnTo>
                  <a:lnTo>
                    <a:pt x="32" y="136"/>
                  </a:lnTo>
                  <a:lnTo>
                    <a:pt x="65" y="136"/>
                  </a:lnTo>
                  <a:lnTo>
                    <a:pt x="66" y="156"/>
                  </a:lnTo>
                  <a:lnTo>
                    <a:pt x="67" y="162"/>
                  </a:lnTo>
                  <a:lnTo>
                    <a:pt x="71" y="167"/>
                  </a:lnTo>
                  <a:lnTo>
                    <a:pt x="75" y="171"/>
                  </a:lnTo>
                  <a:lnTo>
                    <a:pt x="81" y="172"/>
                  </a:lnTo>
                  <a:lnTo>
                    <a:pt x="87" y="171"/>
                  </a:lnTo>
                  <a:lnTo>
                    <a:pt x="91" y="166"/>
                  </a:lnTo>
                  <a:lnTo>
                    <a:pt x="95" y="161"/>
                  </a:lnTo>
                  <a:lnTo>
                    <a:pt x="96" y="154"/>
                  </a:lnTo>
                  <a:lnTo>
                    <a:pt x="95" y="106"/>
                  </a:lnTo>
                  <a:lnTo>
                    <a:pt x="94" y="99"/>
                  </a:lnTo>
                  <a:lnTo>
                    <a:pt x="90" y="95"/>
                  </a:lnTo>
                  <a:lnTo>
                    <a:pt x="86" y="91"/>
                  </a:lnTo>
                  <a:lnTo>
                    <a:pt x="79" y="9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8" name="Freeform 79">
              <a:extLst>
                <a:ext uri="{FF2B5EF4-FFF2-40B4-BE49-F238E27FC236}">
                  <a16:creationId xmlns:a16="http://schemas.microsoft.com/office/drawing/2014/main" id="{76D6F649-9E13-4F08-AB83-446BFF3277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583"/>
              <a:ext cx="30" cy="53"/>
            </a:xfrm>
            <a:custGeom>
              <a:avLst/>
              <a:gdLst>
                <a:gd name="T0" fmla="*/ 49 w 60"/>
                <a:gd name="T1" fmla="*/ 54 h 106"/>
                <a:gd name="T2" fmla="*/ 46 w 60"/>
                <a:gd name="T3" fmla="*/ 55 h 106"/>
                <a:gd name="T4" fmla="*/ 44 w 60"/>
                <a:gd name="T5" fmla="*/ 57 h 106"/>
                <a:gd name="T6" fmla="*/ 41 w 60"/>
                <a:gd name="T7" fmla="*/ 61 h 106"/>
                <a:gd name="T8" fmla="*/ 40 w 60"/>
                <a:gd name="T9" fmla="*/ 64 h 106"/>
                <a:gd name="T10" fmla="*/ 40 w 60"/>
                <a:gd name="T11" fmla="*/ 70 h 106"/>
                <a:gd name="T12" fmla="*/ 34 w 60"/>
                <a:gd name="T13" fmla="*/ 68 h 106"/>
                <a:gd name="T14" fmla="*/ 35 w 60"/>
                <a:gd name="T15" fmla="*/ 35 h 106"/>
                <a:gd name="T16" fmla="*/ 42 w 60"/>
                <a:gd name="T17" fmla="*/ 0 h 106"/>
                <a:gd name="T18" fmla="*/ 19 w 60"/>
                <a:gd name="T19" fmla="*/ 9 h 106"/>
                <a:gd name="T20" fmla="*/ 22 w 60"/>
                <a:gd name="T21" fmla="*/ 37 h 106"/>
                <a:gd name="T22" fmla="*/ 25 w 60"/>
                <a:gd name="T23" fmla="*/ 68 h 106"/>
                <a:gd name="T24" fmla="*/ 18 w 60"/>
                <a:gd name="T25" fmla="*/ 72 h 106"/>
                <a:gd name="T26" fmla="*/ 18 w 60"/>
                <a:gd name="T27" fmla="*/ 65 h 106"/>
                <a:gd name="T28" fmla="*/ 17 w 60"/>
                <a:gd name="T29" fmla="*/ 61 h 106"/>
                <a:gd name="T30" fmla="*/ 16 w 60"/>
                <a:gd name="T31" fmla="*/ 58 h 106"/>
                <a:gd name="T32" fmla="*/ 12 w 60"/>
                <a:gd name="T33" fmla="*/ 56 h 106"/>
                <a:gd name="T34" fmla="*/ 9 w 60"/>
                <a:gd name="T35" fmla="*/ 55 h 106"/>
                <a:gd name="T36" fmla="*/ 6 w 60"/>
                <a:gd name="T37" fmla="*/ 56 h 106"/>
                <a:gd name="T38" fmla="*/ 2 w 60"/>
                <a:gd name="T39" fmla="*/ 58 h 106"/>
                <a:gd name="T40" fmla="*/ 0 w 60"/>
                <a:gd name="T41" fmla="*/ 61 h 106"/>
                <a:gd name="T42" fmla="*/ 0 w 60"/>
                <a:gd name="T43" fmla="*/ 65 h 106"/>
                <a:gd name="T44" fmla="*/ 0 w 60"/>
                <a:gd name="T45" fmla="*/ 95 h 106"/>
                <a:gd name="T46" fmla="*/ 1 w 60"/>
                <a:gd name="T47" fmla="*/ 100 h 106"/>
                <a:gd name="T48" fmla="*/ 3 w 60"/>
                <a:gd name="T49" fmla="*/ 102 h 106"/>
                <a:gd name="T50" fmla="*/ 6 w 60"/>
                <a:gd name="T51" fmla="*/ 104 h 106"/>
                <a:gd name="T52" fmla="*/ 9 w 60"/>
                <a:gd name="T53" fmla="*/ 106 h 106"/>
                <a:gd name="T54" fmla="*/ 12 w 60"/>
                <a:gd name="T55" fmla="*/ 104 h 106"/>
                <a:gd name="T56" fmla="*/ 16 w 60"/>
                <a:gd name="T57" fmla="*/ 102 h 106"/>
                <a:gd name="T58" fmla="*/ 17 w 60"/>
                <a:gd name="T59" fmla="*/ 100 h 106"/>
                <a:gd name="T60" fmla="*/ 18 w 60"/>
                <a:gd name="T61" fmla="*/ 95 h 106"/>
                <a:gd name="T62" fmla="*/ 18 w 60"/>
                <a:gd name="T63" fmla="*/ 84 h 106"/>
                <a:gd name="T64" fmla="*/ 40 w 60"/>
                <a:gd name="T65" fmla="*/ 83 h 106"/>
                <a:gd name="T66" fmla="*/ 41 w 60"/>
                <a:gd name="T67" fmla="*/ 94 h 106"/>
                <a:gd name="T68" fmla="*/ 42 w 60"/>
                <a:gd name="T69" fmla="*/ 99 h 106"/>
                <a:gd name="T70" fmla="*/ 45 w 60"/>
                <a:gd name="T71" fmla="*/ 101 h 106"/>
                <a:gd name="T72" fmla="*/ 47 w 60"/>
                <a:gd name="T73" fmla="*/ 103 h 106"/>
                <a:gd name="T74" fmla="*/ 50 w 60"/>
                <a:gd name="T75" fmla="*/ 104 h 106"/>
                <a:gd name="T76" fmla="*/ 54 w 60"/>
                <a:gd name="T77" fmla="*/ 103 h 106"/>
                <a:gd name="T78" fmla="*/ 57 w 60"/>
                <a:gd name="T79" fmla="*/ 101 h 106"/>
                <a:gd name="T80" fmla="*/ 59 w 60"/>
                <a:gd name="T81" fmla="*/ 99 h 106"/>
                <a:gd name="T82" fmla="*/ 60 w 60"/>
                <a:gd name="T83" fmla="*/ 94 h 106"/>
                <a:gd name="T84" fmla="*/ 59 w 60"/>
                <a:gd name="T85" fmla="*/ 64 h 106"/>
                <a:gd name="T86" fmla="*/ 57 w 60"/>
                <a:gd name="T87" fmla="*/ 60 h 106"/>
                <a:gd name="T88" fmla="*/ 56 w 60"/>
                <a:gd name="T89" fmla="*/ 57 h 106"/>
                <a:gd name="T90" fmla="*/ 53 w 60"/>
                <a:gd name="T91" fmla="*/ 55 h 106"/>
                <a:gd name="T92" fmla="*/ 49 w 60"/>
                <a:gd name="T93" fmla="*/ 5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106"/>
                <a:gd name="T143" fmla="*/ 60 w 60"/>
                <a:gd name="T144" fmla="*/ 106 h 1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106">
                  <a:moveTo>
                    <a:pt x="49" y="54"/>
                  </a:moveTo>
                  <a:lnTo>
                    <a:pt x="46" y="55"/>
                  </a:lnTo>
                  <a:lnTo>
                    <a:pt x="44" y="57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0" y="70"/>
                  </a:lnTo>
                  <a:lnTo>
                    <a:pt x="34" y="68"/>
                  </a:lnTo>
                  <a:lnTo>
                    <a:pt x="35" y="35"/>
                  </a:lnTo>
                  <a:lnTo>
                    <a:pt x="42" y="0"/>
                  </a:lnTo>
                  <a:lnTo>
                    <a:pt x="19" y="9"/>
                  </a:lnTo>
                  <a:lnTo>
                    <a:pt x="22" y="37"/>
                  </a:lnTo>
                  <a:lnTo>
                    <a:pt x="25" y="68"/>
                  </a:lnTo>
                  <a:lnTo>
                    <a:pt x="18" y="72"/>
                  </a:lnTo>
                  <a:lnTo>
                    <a:pt x="18" y="65"/>
                  </a:lnTo>
                  <a:lnTo>
                    <a:pt x="17" y="61"/>
                  </a:lnTo>
                  <a:lnTo>
                    <a:pt x="16" y="58"/>
                  </a:lnTo>
                  <a:lnTo>
                    <a:pt x="12" y="56"/>
                  </a:lnTo>
                  <a:lnTo>
                    <a:pt x="9" y="55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3" y="102"/>
                  </a:lnTo>
                  <a:lnTo>
                    <a:pt x="6" y="104"/>
                  </a:lnTo>
                  <a:lnTo>
                    <a:pt x="9" y="106"/>
                  </a:lnTo>
                  <a:lnTo>
                    <a:pt x="12" y="104"/>
                  </a:lnTo>
                  <a:lnTo>
                    <a:pt x="16" y="102"/>
                  </a:lnTo>
                  <a:lnTo>
                    <a:pt x="17" y="100"/>
                  </a:lnTo>
                  <a:lnTo>
                    <a:pt x="18" y="95"/>
                  </a:lnTo>
                  <a:lnTo>
                    <a:pt x="18" y="84"/>
                  </a:lnTo>
                  <a:lnTo>
                    <a:pt x="40" y="83"/>
                  </a:lnTo>
                  <a:lnTo>
                    <a:pt x="41" y="94"/>
                  </a:lnTo>
                  <a:lnTo>
                    <a:pt x="42" y="99"/>
                  </a:lnTo>
                  <a:lnTo>
                    <a:pt x="45" y="101"/>
                  </a:lnTo>
                  <a:lnTo>
                    <a:pt x="47" y="103"/>
                  </a:lnTo>
                  <a:lnTo>
                    <a:pt x="50" y="104"/>
                  </a:lnTo>
                  <a:lnTo>
                    <a:pt x="54" y="103"/>
                  </a:lnTo>
                  <a:lnTo>
                    <a:pt x="57" y="101"/>
                  </a:lnTo>
                  <a:lnTo>
                    <a:pt x="59" y="99"/>
                  </a:lnTo>
                  <a:lnTo>
                    <a:pt x="60" y="94"/>
                  </a:lnTo>
                  <a:lnTo>
                    <a:pt x="59" y="64"/>
                  </a:lnTo>
                  <a:lnTo>
                    <a:pt x="57" y="60"/>
                  </a:lnTo>
                  <a:lnTo>
                    <a:pt x="56" y="57"/>
                  </a:lnTo>
                  <a:lnTo>
                    <a:pt x="53" y="55"/>
                  </a:lnTo>
                  <a:lnTo>
                    <a:pt x="49" y="5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9" name="Freeform 80">
              <a:extLst>
                <a:ext uri="{FF2B5EF4-FFF2-40B4-BE49-F238E27FC236}">
                  <a16:creationId xmlns:a16="http://schemas.microsoft.com/office/drawing/2014/main" id="{EB4425A9-8982-406B-8DDF-162CB66DA1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2" y="1561"/>
              <a:ext cx="48" cy="85"/>
            </a:xfrm>
            <a:custGeom>
              <a:avLst/>
              <a:gdLst>
                <a:gd name="T0" fmla="*/ 80 w 96"/>
                <a:gd name="T1" fmla="*/ 86 h 169"/>
                <a:gd name="T2" fmla="*/ 74 w 96"/>
                <a:gd name="T3" fmla="*/ 87 h 169"/>
                <a:gd name="T4" fmla="*/ 70 w 96"/>
                <a:gd name="T5" fmla="*/ 91 h 169"/>
                <a:gd name="T6" fmla="*/ 66 w 96"/>
                <a:gd name="T7" fmla="*/ 95 h 169"/>
                <a:gd name="T8" fmla="*/ 65 w 96"/>
                <a:gd name="T9" fmla="*/ 102 h 169"/>
                <a:gd name="T10" fmla="*/ 65 w 96"/>
                <a:gd name="T11" fmla="*/ 113 h 169"/>
                <a:gd name="T12" fmla="*/ 53 w 96"/>
                <a:gd name="T13" fmla="*/ 107 h 169"/>
                <a:gd name="T14" fmla="*/ 57 w 96"/>
                <a:gd name="T15" fmla="*/ 59 h 169"/>
                <a:gd name="T16" fmla="*/ 90 w 96"/>
                <a:gd name="T17" fmla="*/ 28 h 169"/>
                <a:gd name="T18" fmla="*/ 79 w 96"/>
                <a:gd name="T19" fmla="*/ 19 h 169"/>
                <a:gd name="T20" fmla="*/ 57 w 96"/>
                <a:gd name="T21" fmla="*/ 54 h 169"/>
                <a:gd name="T22" fmla="*/ 59 w 96"/>
                <a:gd name="T23" fmla="*/ 11 h 169"/>
                <a:gd name="T24" fmla="*/ 21 w 96"/>
                <a:gd name="T25" fmla="*/ 0 h 169"/>
                <a:gd name="T26" fmla="*/ 37 w 96"/>
                <a:gd name="T27" fmla="*/ 61 h 169"/>
                <a:gd name="T28" fmla="*/ 39 w 96"/>
                <a:gd name="T29" fmla="*/ 108 h 169"/>
                <a:gd name="T30" fmla="*/ 32 w 96"/>
                <a:gd name="T31" fmla="*/ 112 h 169"/>
                <a:gd name="T32" fmla="*/ 32 w 96"/>
                <a:gd name="T33" fmla="*/ 104 h 169"/>
                <a:gd name="T34" fmla="*/ 29 w 96"/>
                <a:gd name="T35" fmla="*/ 97 h 169"/>
                <a:gd name="T36" fmla="*/ 26 w 96"/>
                <a:gd name="T37" fmla="*/ 92 h 169"/>
                <a:gd name="T38" fmla="*/ 21 w 96"/>
                <a:gd name="T39" fmla="*/ 89 h 169"/>
                <a:gd name="T40" fmla="*/ 15 w 96"/>
                <a:gd name="T41" fmla="*/ 87 h 169"/>
                <a:gd name="T42" fmla="*/ 10 w 96"/>
                <a:gd name="T43" fmla="*/ 89 h 169"/>
                <a:gd name="T44" fmla="*/ 5 w 96"/>
                <a:gd name="T45" fmla="*/ 92 h 169"/>
                <a:gd name="T46" fmla="*/ 2 w 96"/>
                <a:gd name="T47" fmla="*/ 98 h 169"/>
                <a:gd name="T48" fmla="*/ 0 w 96"/>
                <a:gd name="T49" fmla="*/ 105 h 169"/>
                <a:gd name="T50" fmla="*/ 2 w 96"/>
                <a:gd name="T51" fmla="*/ 153 h 169"/>
                <a:gd name="T52" fmla="*/ 4 w 96"/>
                <a:gd name="T53" fmla="*/ 160 h 169"/>
                <a:gd name="T54" fmla="*/ 7 w 96"/>
                <a:gd name="T55" fmla="*/ 165 h 169"/>
                <a:gd name="T56" fmla="*/ 12 w 96"/>
                <a:gd name="T57" fmla="*/ 168 h 169"/>
                <a:gd name="T58" fmla="*/ 18 w 96"/>
                <a:gd name="T59" fmla="*/ 169 h 169"/>
                <a:gd name="T60" fmla="*/ 24 w 96"/>
                <a:gd name="T61" fmla="*/ 168 h 169"/>
                <a:gd name="T62" fmla="*/ 28 w 96"/>
                <a:gd name="T63" fmla="*/ 163 h 169"/>
                <a:gd name="T64" fmla="*/ 32 w 96"/>
                <a:gd name="T65" fmla="*/ 159 h 169"/>
                <a:gd name="T66" fmla="*/ 33 w 96"/>
                <a:gd name="T67" fmla="*/ 152 h 169"/>
                <a:gd name="T68" fmla="*/ 32 w 96"/>
                <a:gd name="T69" fmla="*/ 132 h 169"/>
                <a:gd name="T70" fmla="*/ 66 w 96"/>
                <a:gd name="T71" fmla="*/ 132 h 169"/>
                <a:gd name="T72" fmla="*/ 66 w 96"/>
                <a:gd name="T73" fmla="*/ 152 h 169"/>
                <a:gd name="T74" fmla="*/ 67 w 96"/>
                <a:gd name="T75" fmla="*/ 159 h 169"/>
                <a:gd name="T76" fmla="*/ 71 w 96"/>
                <a:gd name="T77" fmla="*/ 163 h 169"/>
                <a:gd name="T78" fmla="*/ 75 w 96"/>
                <a:gd name="T79" fmla="*/ 167 h 169"/>
                <a:gd name="T80" fmla="*/ 81 w 96"/>
                <a:gd name="T81" fmla="*/ 168 h 169"/>
                <a:gd name="T82" fmla="*/ 87 w 96"/>
                <a:gd name="T83" fmla="*/ 167 h 169"/>
                <a:gd name="T84" fmla="*/ 93 w 96"/>
                <a:gd name="T85" fmla="*/ 162 h 169"/>
                <a:gd name="T86" fmla="*/ 95 w 96"/>
                <a:gd name="T87" fmla="*/ 158 h 169"/>
                <a:gd name="T88" fmla="*/ 96 w 96"/>
                <a:gd name="T89" fmla="*/ 151 h 169"/>
                <a:gd name="T90" fmla="*/ 95 w 96"/>
                <a:gd name="T91" fmla="*/ 102 h 169"/>
                <a:gd name="T92" fmla="*/ 94 w 96"/>
                <a:gd name="T93" fmla="*/ 95 h 169"/>
                <a:gd name="T94" fmla="*/ 90 w 96"/>
                <a:gd name="T95" fmla="*/ 91 h 169"/>
                <a:gd name="T96" fmla="*/ 86 w 96"/>
                <a:gd name="T97" fmla="*/ 87 h 169"/>
                <a:gd name="T98" fmla="*/ 80 w 96"/>
                <a:gd name="T99" fmla="*/ 86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69"/>
                <a:gd name="T152" fmla="*/ 96 w 96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69">
                  <a:moveTo>
                    <a:pt x="80" y="86"/>
                  </a:moveTo>
                  <a:lnTo>
                    <a:pt x="74" y="87"/>
                  </a:lnTo>
                  <a:lnTo>
                    <a:pt x="70" y="91"/>
                  </a:lnTo>
                  <a:lnTo>
                    <a:pt x="66" y="95"/>
                  </a:lnTo>
                  <a:lnTo>
                    <a:pt x="65" y="102"/>
                  </a:lnTo>
                  <a:lnTo>
                    <a:pt x="65" y="113"/>
                  </a:lnTo>
                  <a:lnTo>
                    <a:pt x="53" y="107"/>
                  </a:lnTo>
                  <a:lnTo>
                    <a:pt x="57" y="59"/>
                  </a:lnTo>
                  <a:lnTo>
                    <a:pt x="90" y="28"/>
                  </a:lnTo>
                  <a:lnTo>
                    <a:pt x="79" y="19"/>
                  </a:lnTo>
                  <a:lnTo>
                    <a:pt x="57" y="54"/>
                  </a:lnTo>
                  <a:lnTo>
                    <a:pt x="59" y="11"/>
                  </a:lnTo>
                  <a:lnTo>
                    <a:pt x="21" y="0"/>
                  </a:lnTo>
                  <a:lnTo>
                    <a:pt x="37" y="61"/>
                  </a:lnTo>
                  <a:lnTo>
                    <a:pt x="39" y="108"/>
                  </a:lnTo>
                  <a:lnTo>
                    <a:pt x="32" y="112"/>
                  </a:lnTo>
                  <a:lnTo>
                    <a:pt x="32" y="104"/>
                  </a:lnTo>
                  <a:lnTo>
                    <a:pt x="29" y="97"/>
                  </a:lnTo>
                  <a:lnTo>
                    <a:pt x="26" y="92"/>
                  </a:lnTo>
                  <a:lnTo>
                    <a:pt x="21" y="89"/>
                  </a:lnTo>
                  <a:lnTo>
                    <a:pt x="15" y="87"/>
                  </a:lnTo>
                  <a:lnTo>
                    <a:pt x="10" y="89"/>
                  </a:lnTo>
                  <a:lnTo>
                    <a:pt x="5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2" y="153"/>
                  </a:lnTo>
                  <a:lnTo>
                    <a:pt x="4" y="160"/>
                  </a:lnTo>
                  <a:lnTo>
                    <a:pt x="7" y="165"/>
                  </a:lnTo>
                  <a:lnTo>
                    <a:pt x="12" y="168"/>
                  </a:lnTo>
                  <a:lnTo>
                    <a:pt x="18" y="169"/>
                  </a:lnTo>
                  <a:lnTo>
                    <a:pt x="24" y="168"/>
                  </a:lnTo>
                  <a:lnTo>
                    <a:pt x="28" y="163"/>
                  </a:lnTo>
                  <a:lnTo>
                    <a:pt x="32" y="159"/>
                  </a:lnTo>
                  <a:lnTo>
                    <a:pt x="33" y="152"/>
                  </a:lnTo>
                  <a:lnTo>
                    <a:pt x="32" y="132"/>
                  </a:lnTo>
                  <a:lnTo>
                    <a:pt x="66" y="132"/>
                  </a:lnTo>
                  <a:lnTo>
                    <a:pt x="66" y="152"/>
                  </a:lnTo>
                  <a:lnTo>
                    <a:pt x="67" y="159"/>
                  </a:lnTo>
                  <a:lnTo>
                    <a:pt x="71" y="163"/>
                  </a:lnTo>
                  <a:lnTo>
                    <a:pt x="75" y="167"/>
                  </a:lnTo>
                  <a:lnTo>
                    <a:pt x="81" y="168"/>
                  </a:lnTo>
                  <a:lnTo>
                    <a:pt x="87" y="167"/>
                  </a:lnTo>
                  <a:lnTo>
                    <a:pt x="93" y="162"/>
                  </a:lnTo>
                  <a:lnTo>
                    <a:pt x="95" y="158"/>
                  </a:lnTo>
                  <a:lnTo>
                    <a:pt x="96" y="151"/>
                  </a:lnTo>
                  <a:lnTo>
                    <a:pt x="95" y="102"/>
                  </a:lnTo>
                  <a:lnTo>
                    <a:pt x="94" y="95"/>
                  </a:lnTo>
                  <a:lnTo>
                    <a:pt x="90" y="91"/>
                  </a:lnTo>
                  <a:lnTo>
                    <a:pt x="86" y="87"/>
                  </a:lnTo>
                  <a:lnTo>
                    <a:pt x="80" y="8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20" name="Freeform 81">
              <a:extLst>
                <a:ext uri="{FF2B5EF4-FFF2-40B4-BE49-F238E27FC236}">
                  <a16:creationId xmlns:a16="http://schemas.microsoft.com/office/drawing/2014/main" id="{DEA05FBF-61CC-4148-BF36-CCF5AB214F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76" y="1477"/>
              <a:ext cx="196" cy="37"/>
            </a:xfrm>
            <a:custGeom>
              <a:avLst/>
              <a:gdLst>
                <a:gd name="T0" fmla="*/ 393 w 393"/>
                <a:gd name="T1" fmla="*/ 12 h 73"/>
                <a:gd name="T2" fmla="*/ 393 w 393"/>
                <a:gd name="T3" fmla="*/ 0 h 73"/>
                <a:gd name="T4" fmla="*/ 0 w 393"/>
                <a:gd name="T5" fmla="*/ 38 h 73"/>
                <a:gd name="T6" fmla="*/ 4 w 393"/>
                <a:gd name="T7" fmla="*/ 47 h 73"/>
                <a:gd name="T8" fmla="*/ 6 w 393"/>
                <a:gd name="T9" fmla="*/ 56 h 73"/>
                <a:gd name="T10" fmla="*/ 8 w 393"/>
                <a:gd name="T11" fmla="*/ 64 h 73"/>
                <a:gd name="T12" fmla="*/ 11 w 393"/>
                <a:gd name="T13" fmla="*/ 73 h 73"/>
                <a:gd name="T14" fmla="*/ 49 w 393"/>
                <a:gd name="T15" fmla="*/ 68 h 73"/>
                <a:gd name="T16" fmla="*/ 87 w 393"/>
                <a:gd name="T17" fmla="*/ 62 h 73"/>
                <a:gd name="T18" fmla="*/ 122 w 393"/>
                <a:gd name="T19" fmla="*/ 56 h 73"/>
                <a:gd name="T20" fmla="*/ 158 w 393"/>
                <a:gd name="T21" fmla="*/ 50 h 73"/>
                <a:gd name="T22" fmla="*/ 191 w 393"/>
                <a:gd name="T23" fmla="*/ 46 h 73"/>
                <a:gd name="T24" fmla="*/ 223 w 393"/>
                <a:gd name="T25" fmla="*/ 40 h 73"/>
                <a:gd name="T26" fmla="*/ 252 w 393"/>
                <a:gd name="T27" fmla="*/ 35 h 73"/>
                <a:gd name="T28" fmla="*/ 280 w 393"/>
                <a:gd name="T29" fmla="*/ 31 h 73"/>
                <a:gd name="T30" fmla="*/ 304 w 393"/>
                <a:gd name="T31" fmla="*/ 27 h 73"/>
                <a:gd name="T32" fmla="*/ 326 w 393"/>
                <a:gd name="T33" fmla="*/ 24 h 73"/>
                <a:gd name="T34" fmla="*/ 346 w 393"/>
                <a:gd name="T35" fmla="*/ 20 h 73"/>
                <a:gd name="T36" fmla="*/ 362 w 393"/>
                <a:gd name="T37" fmla="*/ 17 h 73"/>
                <a:gd name="T38" fmla="*/ 376 w 393"/>
                <a:gd name="T39" fmla="*/ 16 h 73"/>
                <a:gd name="T40" fmla="*/ 385 w 393"/>
                <a:gd name="T41" fmla="*/ 14 h 73"/>
                <a:gd name="T42" fmla="*/ 391 w 393"/>
                <a:gd name="T43" fmla="*/ 12 h 73"/>
                <a:gd name="T44" fmla="*/ 393 w 393"/>
                <a:gd name="T45" fmla="*/ 12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3"/>
                <a:gd name="T70" fmla="*/ 0 h 73"/>
                <a:gd name="T71" fmla="*/ 393 w 393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3" h="73">
                  <a:moveTo>
                    <a:pt x="393" y="12"/>
                  </a:moveTo>
                  <a:lnTo>
                    <a:pt x="393" y="0"/>
                  </a:lnTo>
                  <a:lnTo>
                    <a:pt x="0" y="38"/>
                  </a:lnTo>
                  <a:lnTo>
                    <a:pt x="4" y="47"/>
                  </a:lnTo>
                  <a:lnTo>
                    <a:pt x="6" y="56"/>
                  </a:lnTo>
                  <a:lnTo>
                    <a:pt x="8" y="64"/>
                  </a:lnTo>
                  <a:lnTo>
                    <a:pt x="11" y="73"/>
                  </a:lnTo>
                  <a:lnTo>
                    <a:pt x="49" y="68"/>
                  </a:lnTo>
                  <a:lnTo>
                    <a:pt x="87" y="62"/>
                  </a:lnTo>
                  <a:lnTo>
                    <a:pt x="122" y="56"/>
                  </a:lnTo>
                  <a:lnTo>
                    <a:pt x="158" y="50"/>
                  </a:lnTo>
                  <a:lnTo>
                    <a:pt x="191" y="46"/>
                  </a:lnTo>
                  <a:lnTo>
                    <a:pt x="223" y="40"/>
                  </a:lnTo>
                  <a:lnTo>
                    <a:pt x="252" y="35"/>
                  </a:lnTo>
                  <a:lnTo>
                    <a:pt x="280" y="31"/>
                  </a:lnTo>
                  <a:lnTo>
                    <a:pt x="304" y="27"/>
                  </a:lnTo>
                  <a:lnTo>
                    <a:pt x="326" y="24"/>
                  </a:lnTo>
                  <a:lnTo>
                    <a:pt x="346" y="20"/>
                  </a:lnTo>
                  <a:lnTo>
                    <a:pt x="362" y="17"/>
                  </a:lnTo>
                  <a:lnTo>
                    <a:pt x="376" y="16"/>
                  </a:lnTo>
                  <a:lnTo>
                    <a:pt x="385" y="14"/>
                  </a:lnTo>
                  <a:lnTo>
                    <a:pt x="391" y="12"/>
                  </a:lnTo>
                  <a:lnTo>
                    <a:pt x="393" y="1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21" name="Freeform 82">
              <a:extLst>
                <a:ext uri="{FF2B5EF4-FFF2-40B4-BE49-F238E27FC236}">
                  <a16:creationId xmlns:a16="http://schemas.microsoft.com/office/drawing/2014/main" id="{1BF699B5-7857-400E-A021-69470F0330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22" y="1507"/>
              <a:ext cx="191" cy="25"/>
            </a:xfrm>
            <a:custGeom>
              <a:avLst/>
              <a:gdLst>
                <a:gd name="T0" fmla="*/ 0 w 382"/>
                <a:gd name="T1" fmla="*/ 0 h 49"/>
                <a:gd name="T2" fmla="*/ 0 w 382"/>
                <a:gd name="T3" fmla="*/ 13 h 49"/>
                <a:gd name="T4" fmla="*/ 2 w 382"/>
                <a:gd name="T5" fmla="*/ 13 h 49"/>
                <a:gd name="T6" fmla="*/ 7 w 382"/>
                <a:gd name="T7" fmla="*/ 15 h 49"/>
                <a:gd name="T8" fmla="*/ 16 w 382"/>
                <a:gd name="T9" fmla="*/ 15 h 49"/>
                <a:gd name="T10" fmla="*/ 29 w 382"/>
                <a:gd name="T11" fmla="*/ 17 h 49"/>
                <a:gd name="T12" fmla="*/ 44 w 382"/>
                <a:gd name="T13" fmla="*/ 18 h 49"/>
                <a:gd name="T14" fmla="*/ 62 w 382"/>
                <a:gd name="T15" fmla="*/ 20 h 49"/>
                <a:gd name="T16" fmla="*/ 83 w 382"/>
                <a:gd name="T17" fmla="*/ 21 h 49"/>
                <a:gd name="T18" fmla="*/ 107 w 382"/>
                <a:gd name="T19" fmla="*/ 24 h 49"/>
                <a:gd name="T20" fmla="*/ 134 w 382"/>
                <a:gd name="T21" fmla="*/ 27 h 49"/>
                <a:gd name="T22" fmla="*/ 162 w 382"/>
                <a:gd name="T23" fmla="*/ 30 h 49"/>
                <a:gd name="T24" fmla="*/ 193 w 382"/>
                <a:gd name="T25" fmla="*/ 33 h 49"/>
                <a:gd name="T26" fmla="*/ 227 w 382"/>
                <a:gd name="T27" fmla="*/ 35 h 49"/>
                <a:gd name="T28" fmla="*/ 261 w 382"/>
                <a:gd name="T29" fmla="*/ 39 h 49"/>
                <a:gd name="T30" fmla="*/ 298 w 382"/>
                <a:gd name="T31" fmla="*/ 42 h 49"/>
                <a:gd name="T32" fmla="*/ 336 w 382"/>
                <a:gd name="T33" fmla="*/ 46 h 49"/>
                <a:gd name="T34" fmla="*/ 377 w 382"/>
                <a:gd name="T35" fmla="*/ 49 h 49"/>
                <a:gd name="T36" fmla="*/ 378 w 382"/>
                <a:gd name="T37" fmla="*/ 42 h 49"/>
                <a:gd name="T38" fmla="*/ 380 w 382"/>
                <a:gd name="T39" fmla="*/ 35 h 49"/>
                <a:gd name="T40" fmla="*/ 381 w 382"/>
                <a:gd name="T41" fmla="*/ 28 h 49"/>
                <a:gd name="T42" fmla="*/ 382 w 382"/>
                <a:gd name="T43" fmla="*/ 21 h 49"/>
                <a:gd name="T44" fmla="*/ 0 w 382"/>
                <a:gd name="T45" fmla="*/ 0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2"/>
                <a:gd name="T70" fmla="*/ 0 h 49"/>
                <a:gd name="T71" fmla="*/ 382 w 382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2" h="49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6" y="15"/>
                  </a:lnTo>
                  <a:lnTo>
                    <a:pt x="29" y="17"/>
                  </a:lnTo>
                  <a:lnTo>
                    <a:pt x="44" y="18"/>
                  </a:lnTo>
                  <a:lnTo>
                    <a:pt x="62" y="20"/>
                  </a:lnTo>
                  <a:lnTo>
                    <a:pt x="83" y="21"/>
                  </a:lnTo>
                  <a:lnTo>
                    <a:pt x="107" y="24"/>
                  </a:lnTo>
                  <a:lnTo>
                    <a:pt x="134" y="27"/>
                  </a:lnTo>
                  <a:lnTo>
                    <a:pt x="162" y="30"/>
                  </a:lnTo>
                  <a:lnTo>
                    <a:pt x="193" y="33"/>
                  </a:lnTo>
                  <a:lnTo>
                    <a:pt x="227" y="35"/>
                  </a:lnTo>
                  <a:lnTo>
                    <a:pt x="261" y="39"/>
                  </a:lnTo>
                  <a:lnTo>
                    <a:pt x="298" y="42"/>
                  </a:lnTo>
                  <a:lnTo>
                    <a:pt x="336" y="46"/>
                  </a:lnTo>
                  <a:lnTo>
                    <a:pt x="377" y="49"/>
                  </a:lnTo>
                  <a:lnTo>
                    <a:pt x="378" y="42"/>
                  </a:lnTo>
                  <a:lnTo>
                    <a:pt x="380" y="35"/>
                  </a:lnTo>
                  <a:lnTo>
                    <a:pt x="381" y="28"/>
                  </a:lnTo>
                  <a:lnTo>
                    <a:pt x="38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22" name="Freeform 83">
              <a:extLst>
                <a:ext uri="{FF2B5EF4-FFF2-40B4-BE49-F238E27FC236}">
                  <a16:creationId xmlns:a16="http://schemas.microsoft.com/office/drawing/2014/main" id="{45B75FA5-5B3E-4282-B650-C9554C37B5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185"/>
              <a:ext cx="19" cy="82"/>
            </a:xfrm>
            <a:custGeom>
              <a:avLst/>
              <a:gdLst>
                <a:gd name="T0" fmla="*/ 37 w 37"/>
                <a:gd name="T1" fmla="*/ 163 h 163"/>
                <a:gd name="T2" fmla="*/ 33 w 37"/>
                <a:gd name="T3" fmla="*/ 105 h 163"/>
                <a:gd name="T4" fmla="*/ 30 w 37"/>
                <a:gd name="T5" fmla="*/ 55 h 163"/>
                <a:gd name="T6" fmla="*/ 28 w 37"/>
                <a:gd name="T7" fmla="*/ 22 h 163"/>
                <a:gd name="T8" fmla="*/ 26 w 37"/>
                <a:gd name="T9" fmla="*/ 7 h 163"/>
                <a:gd name="T10" fmla="*/ 22 w 37"/>
                <a:gd name="T11" fmla="*/ 1 h 163"/>
                <a:gd name="T12" fmla="*/ 14 w 37"/>
                <a:gd name="T13" fmla="*/ 0 h 163"/>
                <a:gd name="T14" fmla="*/ 8 w 37"/>
                <a:gd name="T15" fmla="*/ 2 h 163"/>
                <a:gd name="T16" fmla="*/ 5 w 37"/>
                <a:gd name="T17" fmla="*/ 3 h 163"/>
                <a:gd name="T18" fmla="*/ 0 w 37"/>
                <a:gd name="T19" fmla="*/ 163 h 163"/>
                <a:gd name="T20" fmla="*/ 7 w 37"/>
                <a:gd name="T21" fmla="*/ 163 h 163"/>
                <a:gd name="T22" fmla="*/ 15 w 37"/>
                <a:gd name="T23" fmla="*/ 163 h 163"/>
                <a:gd name="T24" fmla="*/ 22 w 37"/>
                <a:gd name="T25" fmla="*/ 163 h 163"/>
                <a:gd name="T26" fmla="*/ 29 w 37"/>
                <a:gd name="T27" fmla="*/ 163 h 163"/>
                <a:gd name="T28" fmla="*/ 31 w 37"/>
                <a:gd name="T29" fmla="*/ 163 h 163"/>
                <a:gd name="T30" fmla="*/ 32 w 37"/>
                <a:gd name="T31" fmla="*/ 163 h 163"/>
                <a:gd name="T32" fmla="*/ 34 w 37"/>
                <a:gd name="T33" fmla="*/ 163 h 163"/>
                <a:gd name="T34" fmla="*/ 37 w 37"/>
                <a:gd name="T35" fmla="*/ 163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163"/>
                <a:gd name="T56" fmla="*/ 37 w 37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163">
                  <a:moveTo>
                    <a:pt x="37" y="163"/>
                  </a:moveTo>
                  <a:lnTo>
                    <a:pt x="33" y="105"/>
                  </a:lnTo>
                  <a:lnTo>
                    <a:pt x="30" y="55"/>
                  </a:lnTo>
                  <a:lnTo>
                    <a:pt x="28" y="22"/>
                  </a:lnTo>
                  <a:lnTo>
                    <a:pt x="26" y="7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0" y="163"/>
                  </a:lnTo>
                  <a:lnTo>
                    <a:pt x="7" y="163"/>
                  </a:lnTo>
                  <a:lnTo>
                    <a:pt x="15" y="163"/>
                  </a:lnTo>
                  <a:lnTo>
                    <a:pt x="22" y="163"/>
                  </a:lnTo>
                  <a:lnTo>
                    <a:pt x="29" y="163"/>
                  </a:lnTo>
                  <a:lnTo>
                    <a:pt x="31" y="163"/>
                  </a:lnTo>
                  <a:lnTo>
                    <a:pt x="32" y="163"/>
                  </a:lnTo>
                  <a:lnTo>
                    <a:pt x="34" y="163"/>
                  </a:lnTo>
                  <a:lnTo>
                    <a:pt x="37" y="16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23" name="Freeform 84">
              <a:extLst>
                <a:ext uri="{FF2B5EF4-FFF2-40B4-BE49-F238E27FC236}">
                  <a16:creationId xmlns:a16="http://schemas.microsoft.com/office/drawing/2014/main" id="{B22E0C02-1FED-4FB7-B65E-04B10A5D8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0" y="1267"/>
              <a:ext cx="771" cy="338"/>
            </a:xfrm>
            <a:custGeom>
              <a:avLst/>
              <a:gdLst>
                <a:gd name="T0" fmla="*/ 666 w 1541"/>
                <a:gd name="T1" fmla="*/ 650 h 678"/>
                <a:gd name="T2" fmla="*/ 713 w 1541"/>
                <a:gd name="T3" fmla="*/ 671 h 678"/>
                <a:gd name="T4" fmla="*/ 771 w 1541"/>
                <a:gd name="T5" fmla="*/ 678 h 678"/>
                <a:gd name="T6" fmla="*/ 820 w 1541"/>
                <a:gd name="T7" fmla="*/ 668 h 678"/>
                <a:gd name="T8" fmla="*/ 866 w 1541"/>
                <a:gd name="T9" fmla="*/ 650 h 678"/>
                <a:gd name="T10" fmla="*/ 909 w 1541"/>
                <a:gd name="T11" fmla="*/ 625 h 678"/>
                <a:gd name="T12" fmla="*/ 976 w 1541"/>
                <a:gd name="T13" fmla="*/ 598 h 678"/>
                <a:gd name="T14" fmla="*/ 1055 w 1541"/>
                <a:gd name="T15" fmla="*/ 575 h 678"/>
                <a:gd name="T16" fmla="*/ 1132 w 1541"/>
                <a:gd name="T17" fmla="*/ 558 h 678"/>
                <a:gd name="T18" fmla="*/ 1188 w 1541"/>
                <a:gd name="T19" fmla="*/ 546 h 678"/>
                <a:gd name="T20" fmla="*/ 1211 w 1541"/>
                <a:gd name="T21" fmla="*/ 543 h 678"/>
                <a:gd name="T22" fmla="*/ 1243 w 1541"/>
                <a:gd name="T23" fmla="*/ 538 h 678"/>
                <a:gd name="T24" fmla="*/ 1293 w 1541"/>
                <a:gd name="T25" fmla="*/ 531 h 678"/>
                <a:gd name="T26" fmla="*/ 1358 w 1541"/>
                <a:gd name="T27" fmla="*/ 522 h 678"/>
                <a:gd name="T28" fmla="*/ 1431 w 1541"/>
                <a:gd name="T29" fmla="*/ 511 h 678"/>
                <a:gd name="T30" fmla="*/ 1513 w 1541"/>
                <a:gd name="T31" fmla="*/ 499 h 678"/>
                <a:gd name="T32" fmla="*/ 1536 w 1541"/>
                <a:gd name="T33" fmla="*/ 477 h 678"/>
                <a:gd name="T34" fmla="*/ 933 w 1541"/>
                <a:gd name="T35" fmla="*/ 522 h 678"/>
                <a:gd name="T36" fmla="*/ 913 w 1541"/>
                <a:gd name="T37" fmla="*/ 422 h 678"/>
                <a:gd name="T38" fmla="*/ 1226 w 1541"/>
                <a:gd name="T39" fmla="*/ 334 h 678"/>
                <a:gd name="T40" fmla="*/ 859 w 1541"/>
                <a:gd name="T41" fmla="*/ 354 h 678"/>
                <a:gd name="T42" fmla="*/ 821 w 1541"/>
                <a:gd name="T43" fmla="*/ 334 h 678"/>
                <a:gd name="T44" fmla="*/ 801 w 1541"/>
                <a:gd name="T45" fmla="*/ 329 h 678"/>
                <a:gd name="T46" fmla="*/ 789 w 1541"/>
                <a:gd name="T47" fmla="*/ 111 h 678"/>
                <a:gd name="T48" fmla="*/ 778 w 1541"/>
                <a:gd name="T49" fmla="*/ 0 h 678"/>
                <a:gd name="T50" fmla="*/ 768 w 1541"/>
                <a:gd name="T51" fmla="*/ 0 h 678"/>
                <a:gd name="T52" fmla="*/ 746 w 1541"/>
                <a:gd name="T53" fmla="*/ 0 h 678"/>
                <a:gd name="T54" fmla="*/ 701 w 1541"/>
                <a:gd name="T55" fmla="*/ 344 h 678"/>
                <a:gd name="T56" fmla="*/ 664 w 1541"/>
                <a:gd name="T57" fmla="*/ 368 h 678"/>
                <a:gd name="T58" fmla="*/ 650 w 1541"/>
                <a:gd name="T59" fmla="*/ 379 h 678"/>
                <a:gd name="T60" fmla="*/ 625 w 1541"/>
                <a:gd name="T61" fmla="*/ 418 h 678"/>
                <a:gd name="T62" fmla="*/ 607 w 1541"/>
                <a:gd name="T63" fmla="*/ 523 h 678"/>
                <a:gd name="T64" fmla="*/ 4 w 1541"/>
                <a:gd name="T65" fmla="*/ 509 h 678"/>
                <a:gd name="T66" fmla="*/ 0 w 1541"/>
                <a:gd name="T67" fmla="*/ 530 h 678"/>
                <a:gd name="T68" fmla="*/ 106 w 1541"/>
                <a:gd name="T69" fmla="*/ 539 h 678"/>
                <a:gd name="T70" fmla="*/ 206 w 1541"/>
                <a:gd name="T71" fmla="*/ 547 h 678"/>
                <a:gd name="T72" fmla="*/ 293 w 1541"/>
                <a:gd name="T73" fmla="*/ 555 h 678"/>
                <a:gd name="T74" fmla="*/ 362 w 1541"/>
                <a:gd name="T75" fmla="*/ 561 h 678"/>
                <a:gd name="T76" fmla="*/ 407 w 1541"/>
                <a:gd name="T77" fmla="*/ 566 h 678"/>
                <a:gd name="T78" fmla="*/ 445 w 1541"/>
                <a:gd name="T79" fmla="*/ 572 h 678"/>
                <a:gd name="T80" fmla="*/ 495 w 1541"/>
                <a:gd name="T81" fmla="*/ 582 h 678"/>
                <a:gd name="T82" fmla="*/ 544 w 1541"/>
                <a:gd name="T83" fmla="*/ 595 h 678"/>
                <a:gd name="T84" fmla="*/ 590 w 1541"/>
                <a:gd name="T85" fmla="*/ 610 h 678"/>
                <a:gd name="T86" fmla="*/ 628 w 1541"/>
                <a:gd name="T87" fmla="*/ 626 h 6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41"/>
                <a:gd name="T133" fmla="*/ 0 h 678"/>
                <a:gd name="T134" fmla="*/ 1541 w 1541"/>
                <a:gd name="T135" fmla="*/ 678 h 6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41" h="678">
                  <a:moveTo>
                    <a:pt x="646" y="636"/>
                  </a:moveTo>
                  <a:lnTo>
                    <a:pt x="655" y="643"/>
                  </a:lnTo>
                  <a:lnTo>
                    <a:pt x="666" y="650"/>
                  </a:lnTo>
                  <a:lnTo>
                    <a:pt x="680" y="658"/>
                  </a:lnTo>
                  <a:lnTo>
                    <a:pt x="695" y="665"/>
                  </a:lnTo>
                  <a:lnTo>
                    <a:pt x="713" y="671"/>
                  </a:lnTo>
                  <a:lnTo>
                    <a:pt x="731" y="675"/>
                  </a:lnTo>
                  <a:lnTo>
                    <a:pt x="751" y="678"/>
                  </a:lnTo>
                  <a:lnTo>
                    <a:pt x="771" y="678"/>
                  </a:lnTo>
                  <a:lnTo>
                    <a:pt x="787" y="676"/>
                  </a:lnTo>
                  <a:lnTo>
                    <a:pt x="804" y="673"/>
                  </a:lnTo>
                  <a:lnTo>
                    <a:pt x="820" y="668"/>
                  </a:lnTo>
                  <a:lnTo>
                    <a:pt x="836" y="664"/>
                  </a:lnTo>
                  <a:lnTo>
                    <a:pt x="851" y="657"/>
                  </a:lnTo>
                  <a:lnTo>
                    <a:pt x="866" y="650"/>
                  </a:lnTo>
                  <a:lnTo>
                    <a:pt x="880" y="642"/>
                  </a:lnTo>
                  <a:lnTo>
                    <a:pt x="893" y="634"/>
                  </a:lnTo>
                  <a:lnTo>
                    <a:pt x="909" y="625"/>
                  </a:lnTo>
                  <a:lnTo>
                    <a:pt x="929" y="615"/>
                  </a:lnTo>
                  <a:lnTo>
                    <a:pt x="952" y="606"/>
                  </a:lnTo>
                  <a:lnTo>
                    <a:pt x="976" y="598"/>
                  </a:lnTo>
                  <a:lnTo>
                    <a:pt x="1002" y="590"/>
                  </a:lnTo>
                  <a:lnTo>
                    <a:pt x="1028" y="582"/>
                  </a:lnTo>
                  <a:lnTo>
                    <a:pt x="1055" y="575"/>
                  </a:lnTo>
                  <a:lnTo>
                    <a:pt x="1082" y="569"/>
                  </a:lnTo>
                  <a:lnTo>
                    <a:pt x="1108" y="564"/>
                  </a:lnTo>
                  <a:lnTo>
                    <a:pt x="1132" y="558"/>
                  </a:lnTo>
                  <a:lnTo>
                    <a:pt x="1154" y="553"/>
                  </a:lnTo>
                  <a:lnTo>
                    <a:pt x="1172" y="550"/>
                  </a:lnTo>
                  <a:lnTo>
                    <a:pt x="1188" y="546"/>
                  </a:lnTo>
                  <a:lnTo>
                    <a:pt x="1201" y="545"/>
                  </a:lnTo>
                  <a:lnTo>
                    <a:pt x="1209" y="543"/>
                  </a:lnTo>
                  <a:lnTo>
                    <a:pt x="1211" y="543"/>
                  </a:lnTo>
                  <a:lnTo>
                    <a:pt x="1219" y="542"/>
                  </a:lnTo>
                  <a:lnTo>
                    <a:pt x="1231" y="541"/>
                  </a:lnTo>
                  <a:lnTo>
                    <a:pt x="1243" y="538"/>
                  </a:lnTo>
                  <a:lnTo>
                    <a:pt x="1258" y="537"/>
                  </a:lnTo>
                  <a:lnTo>
                    <a:pt x="1275" y="535"/>
                  </a:lnTo>
                  <a:lnTo>
                    <a:pt x="1293" y="531"/>
                  </a:lnTo>
                  <a:lnTo>
                    <a:pt x="1313" y="529"/>
                  </a:lnTo>
                  <a:lnTo>
                    <a:pt x="1334" y="526"/>
                  </a:lnTo>
                  <a:lnTo>
                    <a:pt x="1358" y="522"/>
                  </a:lnTo>
                  <a:lnTo>
                    <a:pt x="1381" y="519"/>
                  </a:lnTo>
                  <a:lnTo>
                    <a:pt x="1406" y="515"/>
                  </a:lnTo>
                  <a:lnTo>
                    <a:pt x="1431" y="511"/>
                  </a:lnTo>
                  <a:lnTo>
                    <a:pt x="1458" y="507"/>
                  </a:lnTo>
                  <a:lnTo>
                    <a:pt x="1485" y="502"/>
                  </a:lnTo>
                  <a:lnTo>
                    <a:pt x="1513" y="499"/>
                  </a:lnTo>
                  <a:lnTo>
                    <a:pt x="1541" y="494"/>
                  </a:lnTo>
                  <a:lnTo>
                    <a:pt x="1538" y="485"/>
                  </a:lnTo>
                  <a:lnTo>
                    <a:pt x="1536" y="477"/>
                  </a:lnTo>
                  <a:lnTo>
                    <a:pt x="1534" y="468"/>
                  </a:lnTo>
                  <a:lnTo>
                    <a:pt x="1530" y="459"/>
                  </a:lnTo>
                  <a:lnTo>
                    <a:pt x="933" y="522"/>
                  </a:lnTo>
                  <a:lnTo>
                    <a:pt x="933" y="478"/>
                  </a:lnTo>
                  <a:lnTo>
                    <a:pt x="923" y="444"/>
                  </a:lnTo>
                  <a:lnTo>
                    <a:pt x="913" y="422"/>
                  </a:lnTo>
                  <a:lnTo>
                    <a:pt x="908" y="414"/>
                  </a:lnTo>
                  <a:lnTo>
                    <a:pt x="1230" y="347"/>
                  </a:lnTo>
                  <a:lnTo>
                    <a:pt x="1226" y="334"/>
                  </a:lnTo>
                  <a:lnTo>
                    <a:pt x="881" y="375"/>
                  </a:lnTo>
                  <a:lnTo>
                    <a:pt x="870" y="363"/>
                  </a:lnTo>
                  <a:lnTo>
                    <a:pt x="859" y="354"/>
                  </a:lnTo>
                  <a:lnTo>
                    <a:pt x="845" y="346"/>
                  </a:lnTo>
                  <a:lnTo>
                    <a:pt x="832" y="339"/>
                  </a:lnTo>
                  <a:lnTo>
                    <a:pt x="821" y="334"/>
                  </a:lnTo>
                  <a:lnTo>
                    <a:pt x="810" y="331"/>
                  </a:lnTo>
                  <a:lnTo>
                    <a:pt x="804" y="330"/>
                  </a:lnTo>
                  <a:lnTo>
                    <a:pt x="801" y="329"/>
                  </a:lnTo>
                  <a:lnTo>
                    <a:pt x="799" y="297"/>
                  </a:lnTo>
                  <a:lnTo>
                    <a:pt x="794" y="218"/>
                  </a:lnTo>
                  <a:lnTo>
                    <a:pt x="789" y="111"/>
                  </a:lnTo>
                  <a:lnTo>
                    <a:pt x="783" y="0"/>
                  </a:lnTo>
                  <a:lnTo>
                    <a:pt x="780" y="0"/>
                  </a:lnTo>
                  <a:lnTo>
                    <a:pt x="778" y="0"/>
                  </a:lnTo>
                  <a:lnTo>
                    <a:pt x="777" y="0"/>
                  </a:lnTo>
                  <a:lnTo>
                    <a:pt x="775" y="0"/>
                  </a:lnTo>
                  <a:lnTo>
                    <a:pt x="768" y="0"/>
                  </a:lnTo>
                  <a:lnTo>
                    <a:pt x="761" y="0"/>
                  </a:lnTo>
                  <a:lnTo>
                    <a:pt x="753" y="0"/>
                  </a:lnTo>
                  <a:lnTo>
                    <a:pt x="746" y="0"/>
                  </a:lnTo>
                  <a:lnTo>
                    <a:pt x="733" y="331"/>
                  </a:lnTo>
                  <a:lnTo>
                    <a:pt x="717" y="337"/>
                  </a:lnTo>
                  <a:lnTo>
                    <a:pt x="701" y="344"/>
                  </a:lnTo>
                  <a:lnTo>
                    <a:pt x="687" y="352"/>
                  </a:lnTo>
                  <a:lnTo>
                    <a:pt x="675" y="360"/>
                  </a:lnTo>
                  <a:lnTo>
                    <a:pt x="664" y="368"/>
                  </a:lnTo>
                  <a:lnTo>
                    <a:pt x="657" y="373"/>
                  </a:lnTo>
                  <a:lnTo>
                    <a:pt x="651" y="378"/>
                  </a:lnTo>
                  <a:lnTo>
                    <a:pt x="650" y="379"/>
                  </a:lnTo>
                  <a:lnTo>
                    <a:pt x="320" y="357"/>
                  </a:lnTo>
                  <a:lnTo>
                    <a:pt x="313" y="370"/>
                  </a:lnTo>
                  <a:lnTo>
                    <a:pt x="625" y="418"/>
                  </a:lnTo>
                  <a:lnTo>
                    <a:pt x="609" y="456"/>
                  </a:lnTo>
                  <a:lnTo>
                    <a:pt x="605" y="494"/>
                  </a:lnTo>
                  <a:lnTo>
                    <a:pt x="607" y="523"/>
                  </a:lnTo>
                  <a:lnTo>
                    <a:pt x="609" y="535"/>
                  </a:lnTo>
                  <a:lnTo>
                    <a:pt x="5" y="502"/>
                  </a:lnTo>
                  <a:lnTo>
                    <a:pt x="4" y="509"/>
                  </a:lnTo>
                  <a:lnTo>
                    <a:pt x="3" y="516"/>
                  </a:lnTo>
                  <a:lnTo>
                    <a:pt x="1" y="523"/>
                  </a:lnTo>
                  <a:lnTo>
                    <a:pt x="0" y="530"/>
                  </a:lnTo>
                  <a:lnTo>
                    <a:pt x="35" y="534"/>
                  </a:lnTo>
                  <a:lnTo>
                    <a:pt x="71" y="536"/>
                  </a:lnTo>
                  <a:lnTo>
                    <a:pt x="106" y="539"/>
                  </a:lnTo>
                  <a:lnTo>
                    <a:pt x="140" y="542"/>
                  </a:lnTo>
                  <a:lnTo>
                    <a:pt x="174" y="545"/>
                  </a:lnTo>
                  <a:lnTo>
                    <a:pt x="206" y="547"/>
                  </a:lnTo>
                  <a:lnTo>
                    <a:pt x="237" y="551"/>
                  </a:lnTo>
                  <a:lnTo>
                    <a:pt x="266" y="553"/>
                  </a:lnTo>
                  <a:lnTo>
                    <a:pt x="293" y="555"/>
                  </a:lnTo>
                  <a:lnTo>
                    <a:pt x="319" y="558"/>
                  </a:lnTo>
                  <a:lnTo>
                    <a:pt x="342" y="560"/>
                  </a:lnTo>
                  <a:lnTo>
                    <a:pt x="362" y="561"/>
                  </a:lnTo>
                  <a:lnTo>
                    <a:pt x="380" y="564"/>
                  </a:lnTo>
                  <a:lnTo>
                    <a:pt x="395" y="565"/>
                  </a:lnTo>
                  <a:lnTo>
                    <a:pt x="407" y="566"/>
                  </a:lnTo>
                  <a:lnTo>
                    <a:pt x="415" y="567"/>
                  </a:lnTo>
                  <a:lnTo>
                    <a:pt x="430" y="569"/>
                  </a:lnTo>
                  <a:lnTo>
                    <a:pt x="445" y="572"/>
                  </a:lnTo>
                  <a:lnTo>
                    <a:pt x="461" y="575"/>
                  </a:lnTo>
                  <a:lnTo>
                    <a:pt x="478" y="579"/>
                  </a:lnTo>
                  <a:lnTo>
                    <a:pt x="495" y="582"/>
                  </a:lnTo>
                  <a:lnTo>
                    <a:pt x="511" y="587"/>
                  </a:lnTo>
                  <a:lnTo>
                    <a:pt x="528" y="590"/>
                  </a:lnTo>
                  <a:lnTo>
                    <a:pt x="544" y="595"/>
                  </a:lnTo>
                  <a:lnTo>
                    <a:pt x="561" y="600"/>
                  </a:lnTo>
                  <a:lnTo>
                    <a:pt x="575" y="605"/>
                  </a:lnTo>
                  <a:lnTo>
                    <a:pt x="590" y="610"/>
                  </a:lnTo>
                  <a:lnTo>
                    <a:pt x="604" y="615"/>
                  </a:lnTo>
                  <a:lnTo>
                    <a:pt x="617" y="620"/>
                  </a:lnTo>
                  <a:lnTo>
                    <a:pt x="628" y="626"/>
                  </a:lnTo>
                  <a:lnTo>
                    <a:pt x="638" y="630"/>
                  </a:lnTo>
                  <a:lnTo>
                    <a:pt x="646" y="6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24" name="Freeform 85">
              <a:extLst>
                <a:ext uri="{FF2B5EF4-FFF2-40B4-BE49-F238E27FC236}">
                  <a16:creationId xmlns:a16="http://schemas.microsoft.com/office/drawing/2014/main" id="{C0F3111F-9AB3-4493-91CE-F89018160B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28" y="1444"/>
              <a:ext cx="134" cy="130"/>
            </a:xfrm>
            <a:custGeom>
              <a:avLst/>
              <a:gdLst>
                <a:gd name="T0" fmla="*/ 132 w 269"/>
                <a:gd name="T1" fmla="*/ 0 h 259"/>
                <a:gd name="T2" fmla="*/ 127 w 269"/>
                <a:gd name="T3" fmla="*/ 0 h 259"/>
                <a:gd name="T4" fmla="*/ 116 w 269"/>
                <a:gd name="T5" fmla="*/ 2 h 259"/>
                <a:gd name="T6" fmla="*/ 99 w 269"/>
                <a:gd name="T7" fmla="*/ 6 h 259"/>
                <a:gd name="T8" fmla="*/ 80 w 269"/>
                <a:gd name="T9" fmla="*/ 13 h 259"/>
                <a:gd name="T10" fmla="*/ 58 w 269"/>
                <a:gd name="T11" fmla="*/ 24 h 259"/>
                <a:gd name="T12" fmla="*/ 38 w 269"/>
                <a:gd name="T13" fmla="*/ 40 h 259"/>
                <a:gd name="T14" fmla="*/ 20 w 269"/>
                <a:gd name="T15" fmla="*/ 62 h 259"/>
                <a:gd name="T16" fmla="*/ 6 w 269"/>
                <a:gd name="T17" fmla="*/ 92 h 259"/>
                <a:gd name="T18" fmla="*/ 0 w 269"/>
                <a:gd name="T19" fmla="*/ 122 h 259"/>
                <a:gd name="T20" fmla="*/ 0 w 269"/>
                <a:gd name="T21" fmla="*/ 151 h 259"/>
                <a:gd name="T22" fmla="*/ 6 w 269"/>
                <a:gd name="T23" fmla="*/ 177 h 259"/>
                <a:gd name="T24" fmla="*/ 14 w 269"/>
                <a:gd name="T25" fmla="*/ 200 h 259"/>
                <a:gd name="T26" fmla="*/ 25 w 269"/>
                <a:gd name="T27" fmla="*/ 221 h 259"/>
                <a:gd name="T28" fmla="*/ 35 w 269"/>
                <a:gd name="T29" fmla="*/ 238 h 259"/>
                <a:gd name="T30" fmla="*/ 44 w 269"/>
                <a:gd name="T31" fmla="*/ 251 h 259"/>
                <a:gd name="T32" fmla="*/ 50 w 269"/>
                <a:gd name="T33" fmla="*/ 259 h 259"/>
                <a:gd name="T34" fmla="*/ 54 w 269"/>
                <a:gd name="T35" fmla="*/ 258 h 259"/>
                <a:gd name="T36" fmla="*/ 66 w 269"/>
                <a:gd name="T37" fmla="*/ 255 h 259"/>
                <a:gd name="T38" fmla="*/ 83 w 269"/>
                <a:gd name="T39" fmla="*/ 250 h 259"/>
                <a:gd name="T40" fmla="*/ 106 w 269"/>
                <a:gd name="T41" fmla="*/ 245 h 259"/>
                <a:gd name="T42" fmla="*/ 133 w 269"/>
                <a:gd name="T43" fmla="*/ 242 h 259"/>
                <a:gd name="T44" fmla="*/ 163 w 269"/>
                <a:gd name="T45" fmla="*/ 242 h 259"/>
                <a:gd name="T46" fmla="*/ 195 w 269"/>
                <a:gd name="T47" fmla="*/ 245 h 259"/>
                <a:gd name="T48" fmla="*/ 227 w 269"/>
                <a:gd name="T49" fmla="*/ 255 h 259"/>
                <a:gd name="T50" fmla="*/ 230 w 269"/>
                <a:gd name="T51" fmla="*/ 251 h 259"/>
                <a:gd name="T52" fmla="*/ 234 w 269"/>
                <a:gd name="T53" fmla="*/ 242 h 259"/>
                <a:gd name="T54" fmla="*/ 242 w 269"/>
                <a:gd name="T55" fmla="*/ 227 h 259"/>
                <a:gd name="T56" fmla="*/ 250 w 269"/>
                <a:gd name="T57" fmla="*/ 209 h 259"/>
                <a:gd name="T58" fmla="*/ 258 w 269"/>
                <a:gd name="T59" fmla="*/ 188 h 259"/>
                <a:gd name="T60" fmla="*/ 265 w 269"/>
                <a:gd name="T61" fmla="*/ 165 h 259"/>
                <a:gd name="T62" fmla="*/ 269 w 269"/>
                <a:gd name="T63" fmla="*/ 142 h 259"/>
                <a:gd name="T64" fmla="*/ 269 w 269"/>
                <a:gd name="T65" fmla="*/ 120 h 259"/>
                <a:gd name="T66" fmla="*/ 264 w 269"/>
                <a:gd name="T67" fmla="*/ 98 h 259"/>
                <a:gd name="T68" fmla="*/ 255 w 269"/>
                <a:gd name="T69" fmla="*/ 76 h 259"/>
                <a:gd name="T70" fmla="*/ 242 w 269"/>
                <a:gd name="T71" fmla="*/ 55 h 259"/>
                <a:gd name="T72" fmla="*/ 226 w 269"/>
                <a:gd name="T73" fmla="*/ 37 h 259"/>
                <a:gd name="T74" fmla="*/ 207 w 269"/>
                <a:gd name="T75" fmla="*/ 21 h 259"/>
                <a:gd name="T76" fmla="*/ 183 w 269"/>
                <a:gd name="T77" fmla="*/ 9 h 259"/>
                <a:gd name="T78" fmla="*/ 159 w 269"/>
                <a:gd name="T79" fmla="*/ 2 h 259"/>
                <a:gd name="T80" fmla="*/ 132 w 269"/>
                <a:gd name="T81" fmla="*/ 0 h 2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259"/>
                <a:gd name="T125" fmla="*/ 269 w 269"/>
                <a:gd name="T126" fmla="*/ 259 h 2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259">
                  <a:moveTo>
                    <a:pt x="132" y="0"/>
                  </a:moveTo>
                  <a:lnTo>
                    <a:pt x="127" y="0"/>
                  </a:lnTo>
                  <a:lnTo>
                    <a:pt x="116" y="2"/>
                  </a:lnTo>
                  <a:lnTo>
                    <a:pt x="99" y="6"/>
                  </a:lnTo>
                  <a:lnTo>
                    <a:pt x="80" y="13"/>
                  </a:lnTo>
                  <a:lnTo>
                    <a:pt x="58" y="24"/>
                  </a:lnTo>
                  <a:lnTo>
                    <a:pt x="38" y="40"/>
                  </a:lnTo>
                  <a:lnTo>
                    <a:pt x="20" y="62"/>
                  </a:lnTo>
                  <a:lnTo>
                    <a:pt x="6" y="92"/>
                  </a:lnTo>
                  <a:lnTo>
                    <a:pt x="0" y="122"/>
                  </a:lnTo>
                  <a:lnTo>
                    <a:pt x="0" y="151"/>
                  </a:lnTo>
                  <a:lnTo>
                    <a:pt x="6" y="177"/>
                  </a:lnTo>
                  <a:lnTo>
                    <a:pt x="14" y="200"/>
                  </a:lnTo>
                  <a:lnTo>
                    <a:pt x="25" y="221"/>
                  </a:lnTo>
                  <a:lnTo>
                    <a:pt x="35" y="238"/>
                  </a:lnTo>
                  <a:lnTo>
                    <a:pt x="44" y="251"/>
                  </a:lnTo>
                  <a:lnTo>
                    <a:pt x="50" y="259"/>
                  </a:lnTo>
                  <a:lnTo>
                    <a:pt x="54" y="258"/>
                  </a:lnTo>
                  <a:lnTo>
                    <a:pt x="66" y="255"/>
                  </a:lnTo>
                  <a:lnTo>
                    <a:pt x="83" y="250"/>
                  </a:lnTo>
                  <a:lnTo>
                    <a:pt x="106" y="245"/>
                  </a:lnTo>
                  <a:lnTo>
                    <a:pt x="133" y="242"/>
                  </a:lnTo>
                  <a:lnTo>
                    <a:pt x="163" y="242"/>
                  </a:lnTo>
                  <a:lnTo>
                    <a:pt x="195" y="245"/>
                  </a:lnTo>
                  <a:lnTo>
                    <a:pt x="227" y="255"/>
                  </a:lnTo>
                  <a:lnTo>
                    <a:pt x="230" y="251"/>
                  </a:lnTo>
                  <a:lnTo>
                    <a:pt x="234" y="242"/>
                  </a:lnTo>
                  <a:lnTo>
                    <a:pt x="242" y="227"/>
                  </a:lnTo>
                  <a:lnTo>
                    <a:pt x="250" y="209"/>
                  </a:lnTo>
                  <a:lnTo>
                    <a:pt x="258" y="188"/>
                  </a:lnTo>
                  <a:lnTo>
                    <a:pt x="265" y="165"/>
                  </a:lnTo>
                  <a:lnTo>
                    <a:pt x="269" y="142"/>
                  </a:lnTo>
                  <a:lnTo>
                    <a:pt x="269" y="120"/>
                  </a:lnTo>
                  <a:lnTo>
                    <a:pt x="264" y="98"/>
                  </a:lnTo>
                  <a:lnTo>
                    <a:pt x="255" y="76"/>
                  </a:lnTo>
                  <a:lnTo>
                    <a:pt x="242" y="55"/>
                  </a:lnTo>
                  <a:lnTo>
                    <a:pt x="226" y="37"/>
                  </a:lnTo>
                  <a:lnTo>
                    <a:pt x="207" y="21"/>
                  </a:lnTo>
                  <a:lnTo>
                    <a:pt x="183" y="9"/>
                  </a:lnTo>
                  <a:lnTo>
                    <a:pt x="159" y="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25" name="Freeform 86">
              <a:extLst>
                <a:ext uri="{FF2B5EF4-FFF2-40B4-BE49-F238E27FC236}">
                  <a16:creationId xmlns:a16="http://schemas.microsoft.com/office/drawing/2014/main" id="{D0DD39C1-4C8D-42F3-8B1F-69F51624AC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0" y="1561"/>
              <a:ext cx="46" cy="47"/>
            </a:xfrm>
            <a:custGeom>
              <a:avLst/>
              <a:gdLst>
                <a:gd name="T0" fmla="*/ 48 w 93"/>
                <a:gd name="T1" fmla="*/ 93 h 93"/>
                <a:gd name="T2" fmla="*/ 57 w 93"/>
                <a:gd name="T3" fmla="*/ 92 h 93"/>
                <a:gd name="T4" fmla="*/ 66 w 93"/>
                <a:gd name="T5" fmla="*/ 89 h 93"/>
                <a:gd name="T6" fmla="*/ 73 w 93"/>
                <a:gd name="T7" fmla="*/ 84 h 93"/>
                <a:gd name="T8" fmla="*/ 80 w 93"/>
                <a:gd name="T9" fmla="*/ 78 h 93"/>
                <a:gd name="T10" fmla="*/ 86 w 93"/>
                <a:gd name="T11" fmla="*/ 71 h 93"/>
                <a:gd name="T12" fmla="*/ 89 w 93"/>
                <a:gd name="T13" fmla="*/ 63 h 93"/>
                <a:gd name="T14" fmla="*/ 93 w 93"/>
                <a:gd name="T15" fmla="*/ 54 h 93"/>
                <a:gd name="T16" fmla="*/ 93 w 93"/>
                <a:gd name="T17" fmla="*/ 45 h 93"/>
                <a:gd name="T18" fmla="*/ 92 w 93"/>
                <a:gd name="T19" fmla="*/ 36 h 93"/>
                <a:gd name="T20" fmla="*/ 89 w 93"/>
                <a:gd name="T21" fmla="*/ 26 h 93"/>
                <a:gd name="T22" fmla="*/ 85 w 93"/>
                <a:gd name="T23" fmla="*/ 19 h 93"/>
                <a:gd name="T24" fmla="*/ 79 w 93"/>
                <a:gd name="T25" fmla="*/ 13 h 93"/>
                <a:gd name="T26" fmla="*/ 72 w 93"/>
                <a:gd name="T27" fmla="*/ 7 h 93"/>
                <a:gd name="T28" fmla="*/ 64 w 93"/>
                <a:gd name="T29" fmla="*/ 3 h 93"/>
                <a:gd name="T30" fmla="*/ 55 w 93"/>
                <a:gd name="T31" fmla="*/ 0 h 93"/>
                <a:gd name="T32" fmla="*/ 46 w 93"/>
                <a:gd name="T33" fmla="*/ 0 h 93"/>
                <a:gd name="T34" fmla="*/ 36 w 93"/>
                <a:gd name="T35" fmla="*/ 1 h 93"/>
                <a:gd name="T36" fmla="*/ 27 w 93"/>
                <a:gd name="T37" fmla="*/ 3 h 93"/>
                <a:gd name="T38" fmla="*/ 20 w 93"/>
                <a:gd name="T39" fmla="*/ 8 h 93"/>
                <a:gd name="T40" fmla="*/ 13 w 93"/>
                <a:gd name="T41" fmla="*/ 14 h 93"/>
                <a:gd name="T42" fmla="*/ 8 w 93"/>
                <a:gd name="T43" fmla="*/ 21 h 93"/>
                <a:gd name="T44" fmla="*/ 3 w 93"/>
                <a:gd name="T45" fmla="*/ 29 h 93"/>
                <a:gd name="T46" fmla="*/ 1 w 93"/>
                <a:gd name="T47" fmla="*/ 38 h 93"/>
                <a:gd name="T48" fmla="*/ 0 w 93"/>
                <a:gd name="T49" fmla="*/ 47 h 93"/>
                <a:gd name="T50" fmla="*/ 1 w 93"/>
                <a:gd name="T51" fmla="*/ 56 h 93"/>
                <a:gd name="T52" fmla="*/ 4 w 93"/>
                <a:gd name="T53" fmla="*/ 66 h 93"/>
                <a:gd name="T54" fmla="*/ 9 w 93"/>
                <a:gd name="T55" fmla="*/ 74 h 93"/>
                <a:gd name="T56" fmla="*/ 15 w 93"/>
                <a:gd name="T57" fmla="*/ 81 h 93"/>
                <a:gd name="T58" fmla="*/ 21 w 93"/>
                <a:gd name="T59" fmla="*/ 85 h 93"/>
                <a:gd name="T60" fmla="*/ 29 w 93"/>
                <a:gd name="T61" fmla="*/ 90 h 93"/>
                <a:gd name="T62" fmla="*/ 39 w 93"/>
                <a:gd name="T63" fmla="*/ 92 h 93"/>
                <a:gd name="T64" fmla="*/ 48 w 93"/>
                <a:gd name="T65" fmla="*/ 93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93"/>
                <a:gd name="T101" fmla="*/ 93 w 93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93">
                  <a:moveTo>
                    <a:pt x="48" y="93"/>
                  </a:moveTo>
                  <a:lnTo>
                    <a:pt x="57" y="92"/>
                  </a:lnTo>
                  <a:lnTo>
                    <a:pt x="66" y="89"/>
                  </a:lnTo>
                  <a:lnTo>
                    <a:pt x="73" y="84"/>
                  </a:lnTo>
                  <a:lnTo>
                    <a:pt x="80" y="78"/>
                  </a:lnTo>
                  <a:lnTo>
                    <a:pt x="86" y="71"/>
                  </a:lnTo>
                  <a:lnTo>
                    <a:pt x="89" y="63"/>
                  </a:lnTo>
                  <a:lnTo>
                    <a:pt x="93" y="54"/>
                  </a:lnTo>
                  <a:lnTo>
                    <a:pt x="93" y="45"/>
                  </a:lnTo>
                  <a:lnTo>
                    <a:pt x="92" y="36"/>
                  </a:lnTo>
                  <a:lnTo>
                    <a:pt x="89" y="26"/>
                  </a:lnTo>
                  <a:lnTo>
                    <a:pt x="85" y="19"/>
                  </a:lnTo>
                  <a:lnTo>
                    <a:pt x="79" y="13"/>
                  </a:lnTo>
                  <a:lnTo>
                    <a:pt x="72" y="7"/>
                  </a:lnTo>
                  <a:lnTo>
                    <a:pt x="64" y="3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4" y="66"/>
                  </a:lnTo>
                  <a:lnTo>
                    <a:pt x="9" y="74"/>
                  </a:lnTo>
                  <a:lnTo>
                    <a:pt x="15" y="81"/>
                  </a:lnTo>
                  <a:lnTo>
                    <a:pt x="21" y="85"/>
                  </a:lnTo>
                  <a:lnTo>
                    <a:pt x="29" y="90"/>
                  </a:lnTo>
                  <a:lnTo>
                    <a:pt x="39" y="92"/>
                  </a:lnTo>
                  <a:lnTo>
                    <a:pt x="48" y="9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26" name="Freeform 87">
              <a:extLst>
                <a:ext uri="{FF2B5EF4-FFF2-40B4-BE49-F238E27FC236}">
                  <a16:creationId xmlns:a16="http://schemas.microsoft.com/office/drawing/2014/main" id="{49FFE07D-D41B-4103-9130-FD4673616E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358"/>
              <a:ext cx="8" cy="72"/>
            </a:xfrm>
            <a:custGeom>
              <a:avLst/>
              <a:gdLst>
                <a:gd name="T0" fmla="*/ 16 w 16"/>
                <a:gd name="T1" fmla="*/ 142 h 143"/>
                <a:gd name="T2" fmla="*/ 6 w 16"/>
                <a:gd name="T3" fmla="*/ 0 h 143"/>
                <a:gd name="T4" fmla="*/ 0 w 16"/>
                <a:gd name="T5" fmla="*/ 143 h 143"/>
                <a:gd name="T6" fmla="*/ 16 w 16"/>
                <a:gd name="T7" fmla="*/ 142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43"/>
                <a:gd name="T14" fmla="*/ 16 w 16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43">
                  <a:moveTo>
                    <a:pt x="16" y="142"/>
                  </a:moveTo>
                  <a:lnTo>
                    <a:pt x="6" y="0"/>
                  </a:lnTo>
                  <a:lnTo>
                    <a:pt x="0" y="143"/>
                  </a:lnTo>
                  <a:lnTo>
                    <a:pt x="16" y="14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27" name="Freeform 88">
              <a:extLst>
                <a:ext uri="{FF2B5EF4-FFF2-40B4-BE49-F238E27FC236}">
                  <a16:creationId xmlns:a16="http://schemas.microsoft.com/office/drawing/2014/main" id="{7E94D23F-35A4-4680-8675-D0F8473511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59" y="1455"/>
              <a:ext cx="47" cy="9"/>
            </a:xfrm>
            <a:custGeom>
              <a:avLst/>
              <a:gdLst>
                <a:gd name="T0" fmla="*/ 0 w 94"/>
                <a:gd name="T1" fmla="*/ 10 h 18"/>
                <a:gd name="T2" fmla="*/ 94 w 94"/>
                <a:gd name="T3" fmla="*/ 0 h 18"/>
                <a:gd name="T4" fmla="*/ 4 w 94"/>
                <a:gd name="T5" fmla="*/ 18 h 18"/>
                <a:gd name="T6" fmla="*/ 0 w 94"/>
                <a:gd name="T7" fmla="*/ 1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8"/>
                <a:gd name="T14" fmla="*/ 94 w 9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8">
                  <a:moveTo>
                    <a:pt x="0" y="10"/>
                  </a:moveTo>
                  <a:lnTo>
                    <a:pt x="94" y="0"/>
                  </a:lnTo>
                  <a:lnTo>
                    <a:pt x="4" y="1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28" name="Freeform 89">
              <a:extLst>
                <a:ext uri="{FF2B5EF4-FFF2-40B4-BE49-F238E27FC236}">
                  <a16:creationId xmlns:a16="http://schemas.microsoft.com/office/drawing/2014/main" id="{811FEA78-C9F5-47B2-842C-67ABD6F0C2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6" y="1458"/>
              <a:ext cx="48" cy="7"/>
            </a:xfrm>
            <a:custGeom>
              <a:avLst/>
              <a:gdLst>
                <a:gd name="T0" fmla="*/ 95 w 95"/>
                <a:gd name="T1" fmla="*/ 6 h 14"/>
                <a:gd name="T2" fmla="*/ 0 w 95"/>
                <a:gd name="T3" fmla="*/ 0 h 14"/>
                <a:gd name="T4" fmla="*/ 91 w 95"/>
                <a:gd name="T5" fmla="*/ 14 h 14"/>
                <a:gd name="T6" fmla="*/ 95 w 95"/>
                <a:gd name="T7" fmla="*/ 6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4"/>
                <a:gd name="T14" fmla="*/ 95 w 9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4">
                  <a:moveTo>
                    <a:pt x="95" y="6"/>
                  </a:moveTo>
                  <a:lnTo>
                    <a:pt x="0" y="0"/>
                  </a:lnTo>
                  <a:lnTo>
                    <a:pt x="91" y="14"/>
                  </a:lnTo>
                  <a:lnTo>
                    <a:pt x="95" y="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29" name="Freeform 90">
              <a:extLst>
                <a:ext uri="{FF2B5EF4-FFF2-40B4-BE49-F238E27FC236}">
                  <a16:creationId xmlns:a16="http://schemas.microsoft.com/office/drawing/2014/main" id="{014AED2D-6AC4-4B34-BCC6-F9DD0EB569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0" y="1525"/>
              <a:ext cx="134" cy="30"/>
            </a:xfrm>
            <a:custGeom>
              <a:avLst/>
              <a:gdLst>
                <a:gd name="T0" fmla="*/ 0 w 267"/>
                <a:gd name="T1" fmla="*/ 60 h 60"/>
                <a:gd name="T2" fmla="*/ 2 w 267"/>
                <a:gd name="T3" fmla="*/ 60 h 60"/>
                <a:gd name="T4" fmla="*/ 7 w 267"/>
                <a:gd name="T5" fmla="*/ 58 h 60"/>
                <a:gd name="T6" fmla="*/ 15 w 267"/>
                <a:gd name="T7" fmla="*/ 57 h 60"/>
                <a:gd name="T8" fmla="*/ 25 w 267"/>
                <a:gd name="T9" fmla="*/ 53 h 60"/>
                <a:gd name="T10" fmla="*/ 39 w 267"/>
                <a:gd name="T11" fmla="*/ 50 h 60"/>
                <a:gd name="T12" fmla="*/ 54 w 267"/>
                <a:gd name="T13" fmla="*/ 47 h 60"/>
                <a:gd name="T14" fmla="*/ 71 w 267"/>
                <a:gd name="T15" fmla="*/ 42 h 60"/>
                <a:gd name="T16" fmla="*/ 91 w 267"/>
                <a:gd name="T17" fmla="*/ 37 h 60"/>
                <a:gd name="T18" fmla="*/ 110 w 267"/>
                <a:gd name="T19" fmla="*/ 33 h 60"/>
                <a:gd name="T20" fmla="*/ 132 w 267"/>
                <a:gd name="T21" fmla="*/ 28 h 60"/>
                <a:gd name="T22" fmla="*/ 154 w 267"/>
                <a:gd name="T23" fmla="*/ 24 h 60"/>
                <a:gd name="T24" fmla="*/ 177 w 267"/>
                <a:gd name="T25" fmla="*/ 18 h 60"/>
                <a:gd name="T26" fmla="*/ 199 w 267"/>
                <a:gd name="T27" fmla="*/ 13 h 60"/>
                <a:gd name="T28" fmla="*/ 222 w 267"/>
                <a:gd name="T29" fmla="*/ 9 h 60"/>
                <a:gd name="T30" fmla="*/ 245 w 267"/>
                <a:gd name="T31" fmla="*/ 4 h 60"/>
                <a:gd name="T32" fmla="*/ 267 w 267"/>
                <a:gd name="T33" fmla="*/ 0 h 60"/>
                <a:gd name="T34" fmla="*/ 11 w 267"/>
                <a:gd name="T35" fmla="*/ 24 h 60"/>
                <a:gd name="T36" fmla="*/ 0 w 267"/>
                <a:gd name="T37" fmla="*/ 60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7"/>
                <a:gd name="T58" fmla="*/ 0 h 60"/>
                <a:gd name="T59" fmla="*/ 267 w 267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7" h="60">
                  <a:moveTo>
                    <a:pt x="0" y="60"/>
                  </a:moveTo>
                  <a:lnTo>
                    <a:pt x="2" y="60"/>
                  </a:lnTo>
                  <a:lnTo>
                    <a:pt x="7" y="58"/>
                  </a:lnTo>
                  <a:lnTo>
                    <a:pt x="15" y="57"/>
                  </a:lnTo>
                  <a:lnTo>
                    <a:pt x="25" y="53"/>
                  </a:lnTo>
                  <a:lnTo>
                    <a:pt x="39" y="50"/>
                  </a:lnTo>
                  <a:lnTo>
                    <a:pt x="54" y="47"/>
                  </a:lnTo>
                  <a:lnTo>
                    <a:pt x="71" y="42"/>
                  </a:lnTo>
                  <a:lnTo>
                    <a:pt x="91" y="37"/>
                  </a:lnTo>
                  <a:lnTo>
                    <a:pt x="110" y="33"/>
                  </a:lnTo>
                  <a:lnTo>
                    <a:pt x="132" y="28"/>
                  </a:lnTo>
                  <a:lnTo>
                    <a:pt x="154" y="24"/>
                  </a:lnTo>
                  <a:lnTo>
                    <a:pt x="177" y="18"/>
                  </a:lnTo>
                  <a:lnTo>
                    <a:pt x="199" y="13"/>
                  </a:lnTo>
                  <a:lnTo>
                    <a:pt x="222" y="9"/>
                  </a:lnTo>
                  <a:lnTo>
                    <a:pt x="245" y="4"/>
                  </a:lnTo>
                  <a:lnTo>
                    <a:pt x="267" y="0"/>
                  </a:lnTo>
                  <a:lnTo>
                    <a:pt x="11" y="2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30" name="Freeform 91">
              <a:extLst>
                <a:ext uri="{FF2B5EF4-FFF2-40B4-BE49-F238E27FC236}">
                  <a16:creationId xmlns:a16="http://schemas.microsoft.com/office/drawing/2014/main" id="{2DC07E51-0CC1-4E5F-90B7-FE3DCB32C3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7" y="1536"/>
              <a:ext cx="135" cy="23"/>
            </a:xfrm>
            <a:custGeom>
              <a:avLst/>
              <a:gdLst>
                <a:gd name="T0" fmla="*/ 270 w 270"/>
                <a:gd name="T1" fmla="*/ 46 h 46"/>
                <a:gd name="T2" fmla="*/ 267 w 270"/>
                <a:gd name="T3" fmla="*/ 46 h 46"/>
                <a:gd name="T4" fmla="*/ 263 w 270"/>
                <a:gd name="T5" fmla="*/ 45 h 46"/>
                <a:gd name="T6" fmla="*/ 255 w 270"/>
                <a:gd name="T7" fmla="*/ 43 h 46"/>
                <a:gd name="T8" fmla="*/ 244 w 270"/>
                <a:gd name="T9" fmla="*/ 41 h 46"/>
                <a:gd name="T10" fmla="*/ 231 w 270"/>
                <a:gd name="T11" fmla="*/ 38 h 46"/>
                <a:gd name="T12" fmla="*/ 216 w 270"/>
                <a:gd name="T13" fmla="*/ 36 h 46"/>
                <a:gd name="T14" fmla="*/ 197 w 270"/>
                <a:gd name="T15" fmla="*/ 32 h 46"/>
                <a:gd name="T16" fmla="*/ 179 w 270"/>
                <a:gd name="T17" fmla="*/ 28 h 46"/>
                <a:gd name="T18" fmla="*/ 158 w 270"/>
                <a:gd name="T19" fmla="*/ 24 h 46"/>
                <a:gd name="T20" fmla="*/ 136 w 270"/>
                <a:gd name="T21" fmla="*/ 21 h 46"/>
                <a:gd name="T22" fmla="*/ 114 w 270"/>
                <a:gd name="T23" fmla="*/ 17 h 46"/>
                <a:gd name="T24" fmla="*/ 91 w 270"/>
                <a:gd name="T25" fmla="*/ 13 h 46"/>
                <a:gd name="T26" fmla="*/ 68 w 270"/>
                <a:gd name="T27" fmla="*/ 9 h 46"/>
                <a:gd name="T28" fmla="*/ 45 w 270"/>
                <a:gd name="T29" fmla="*/ 6 h 46"/>
                <a:gd name="T30" fmla="*/ 22 w 270"/>
                <a:gd name="T31" fmla="*/ 3 h 46"/>
                <a:gd name="T32" fmla="*/ 0 w 270"/>
                <a:gd name="T33" fmla="*/ 0 h 46"/>
                <a:gd name="T34" fmla="*/ 256 w 270"/>
                <a:gd name="T35" fmla="*/ 11 h 46"/>
                <a:gd name="T36" fmla="*/ 270 w 270"/>
                <a:gd name="T37" fmla="*/ 46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0"/>
                <a:gd name="T58" fmla="*/ 0 h 46"/>
                <a:gd name="T59" fmla="*/ 270 w 270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0" h="46">
                  <a:moveTo>
                    <a:pt x="270" y="46"/>
                  </a:moveTo>
                  <a:lnTo>
                    <a:pt x="267" y="46"/>
                  </a:lnTo>
                  <a:lnTo>
                    <a:pt x="263" y="45"/>
                  </a:lnTo>
                  <a:lnTo>
                    <a:pt x="255" y="43"/>
                  </a:lnTo>
                  <a:lnTo>
                    <a:pt x="244" y="41"/>
                  </a:lnTo>
                  <a:lnTo>
                    <a:pt x="231" y="38"/>
                  </a:lnTo>
                  <a:lnTo>
                    <a:pt x="216" y="36"/>
                  </a:lnTo>
                  <a:lnTo>
                    <a:pt x="197" y="32"/>
                  </a:lnTo>
                  <a:lnTo>
                    <a:pt x="179" y="28"/>
                  </a:lnTo>
                  <a:lnTo>
                    <a:pt x="158" y="24"/>
                  </a:lnTo>
                  <a:lnTo>
                    <a:pt x="136" y="21"/>
                  </a:lnTo>
                  <a:lnTo>
                    <a:pt x="114" y="17"/>
                  </a:lnTo>
                  <a:lnTo>
                    <a:pt x="91" y="13"/>
                  </a:lnTo>
                  <a:lnTo>
                    <a:pt x="68" y="9"/>
                  </a:lnTo>
                  <a:lnTo>
                    <a:pt x="45" y="6"/>
                  </a:lnTo>
                  <a:lnTo>
                    <a:pt x="22" y="3"/>
                  </a:lnTo>
                  <a:lnTo>
                    <a:pt x="0" y="0"/>
                  </a:lnTo>
                  <a:lnTo>
                    <a:pt x="256" y="11"/>
                  </a:lnTo>
                  <a:lnTo>
                    <a:pt x="270" y="4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31" name="Freeform 92">
              <a:extLst>
                <a:ext uri="{FF2B5EF4-FFF2-40B4-BE49-F238E27FC236}">
                  <a16:creationId xmlns:a16="http://schemas.microsoft.com/office/drawing/2014/main" id="{35075F48-387E-48D6-8259-BB0982EE19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51" y="1481"/>
              <a:ext cx="86" cy="26"/>
            </a:xfrm>
            <a:custGeom>
              <a:avLst/>
              <a:gdLst>
                <a:gd name="T0" fmla="*/ 173 w 173"/>
                <a:gd name="T1" fmla="*/ 14 h 51"/>
                <a:gd name="T2" fmla="*/ 163 w 173"/>
                <a:gd name="T3" fmla="*/ 44 h 51"/>
                <a:gd name="T4" fmla="*/ 159 w 173"/>
                <a:gd name="T5" fmla="*/ 43 h 51"/>
                <a:gd name="T6" fmla="*/ 148 w 173"/>
                <a:gd name="T7" fmla="*/ 39 h 51"/>
                <a:gd name="T8" fmla="*/ 132 w 173"/>
                <a:gd name="T9" fmla="*/ 36 h 51"/>
                <a:gd name="T10" fmla="*/ 111 w 173"/>
                <a:gd name="T11" fmla="*/ 33 h 51"/>
                <a:gd name="T12" fmla="*/ 88 w 173"/>
                <a:gd name="T13" fmla="*/ 32 h 51"/>
                <a:gd name="T14" fmla="*/ 64 w 173"/>
                <a:gd name="T15" fmla="*/ 33 h 51"/>
                <a:gd name="T16" fmla="*/ 41 w 173"/>
                <a:gd name="T17" fmla="*/ 39 h 51"/>
                <a:gd name="T18" fmla="*/ 20 w 173"/>
                <a:gd name="T19" fmla="*/ 51 h 51"/>
                <a:gd name="T20" fmla="*/ 0 w 173"/>
                <a:gd name="T21" fmla="*/ 31 h 51"/>
                <a:gd name="T22" fmla="*/ 1 w 173"/>
                <a:gd name="T23" fmla="*/ 30 h 51"/>
                <a:gd name="T24" fmla="*/ 5 w 173"/>
                <a:gd name="T25" fmla="*/ 26 h 51"/>
                <a:gd name="T26" fmla="*/ 11 w 173"/>
                <a:gd name="T27" fmla="*/ 22 h 51"/>
                <a:gd name="T28" fmla="*/ 20 w 173"/>
                <a:gd name="T29" fmla="*/ 16 h 51"/>
                <a:gd name="T30" fmla="*/ 31 w 173"/>
                <a:gd name="T31" fmla="*/ 10 h 51"/>
                <a:gd name="T32" fmla="*/ 48 w 173"/>
                <a:gd name="T33" fmla="*/ 6 h 51"/>
                <a:gd name="T34" fmla="*/ 67 w 173"/>
                <a:gd name="T35" fmla="*/ 1 h 51"/>
                <a:gd name="T36" fmla="*/ 90 w 173"/>
                <a:gd name="T37" fmla="*/ 0 h 51"/>
                <a:gd name="T38" fmla="*/ 106 w 173"/>
                <a:gd name="T39" fmla="*/ 0 h 51"/>
                <a:gd name="T40" fmla="*/ 122 w 173"/>
                <a:gd name="T41" fmla="*/ 1 h 51"/>
                <a:gd name="T42" fmla="*/ 136 w 173"/>
                <a:gd name="T43" fmla="*/ 3 h 51"/>
                <a:gd name="T44" fmla="*/ 149 w 173"/>
                <a:gd name="T45" fmla="*/ 7 h 51"/>
                <a:gd name="T46" fmla="*/ 159 w 173"/>
                <a:gd name="T47" fmla="*/ 9 h 51"/>
                <a:gd name="T48" fmla="*/ 166 w 173"/>
                <a:gd name="T49" fmla="*/ 11 h 51"/>
                <a:gd name="T50" fmla="*/ 172 w 173"/>
                <a:gd name="T51" fmla="*/ 13 h 51"/>
                <a:gd name="T52" fmla="*/ 173 w 173"/>
                <a:gd name="T53" fmla="*/ 14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3"/>
                <a:gd name="T82" fmla="*/ 0 h 51"/>
                <a:gd name="T83" fmla="*/ 173 w 173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3" h="51">
                  <a:moveTo>
                    <a:pt x="173" y="14"/>
                  </a:moveTo>
                  <a:lnTo>
                    <a:pt x="163" y="44"/>
                  </a:lnTo>
                  <a:lnTo>
                    <a:pt x="159" y="43"/>
                  </a:lnTo>
                  <a:lnTo>
                    <a:pt x="148" y="39"/>
                  </a:lnTo>
                  <a:lnTo>
                    <a:pt x="132" y="36"/>
                  </a:lnTo>
                  <a:lnTo>
                    <a:pt x="111" y="33"/>
                  </a:lnTo>
                  <a:lnTo>
                    <a:pt x="88" y="32"/>
                  </a:lnTo>
                  <a:lnTo>
                    <a:pt x="64" y="33"/>
                  </a:lnTo>
                  <a:lnTo>
                    <a:pt x="41" y="39"/>
                  </a:lnTo>
                  <a:lnTo>
                    <a:pt x="20" y="51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5" y="26"/>
                  </a:lnTo>
                  <a:lnTo>
                    <a:pt x="11" y="22"/>
                  </a:lnTo>
                  <a:lnTo>
                    <a:pt x="20" y="16"/>
                  </a:lnTo>
                  <a:lnTo>
                    <a:pt x="31" y="10"/>
                  </a:lnTo>
                  <a:lnTo>
                    <a:pt x="48" y="6"/>
                  </a:lnTo>
                  <a:lnTo>
                    <a:pt x="67" y="1"/>
                  </a:lnTo>
                  <a:lnTo>
                    <a:pt x="90" y="0"/>
                  </a:lnTo>
                  <a:lnTo>
                    <a:pt x="106" y="0"/>
                  </a:lnTo>
                  <a:lnTo>
                    <a:pt x="122" y="1"/>
                  </a:lnTo>
                  <a:lnTo>
                    <a:pt x="136" y="3"/>
                  </a:lnTo>
                  <a:lnTo>
                    <a:pt x="149" y="7"/>
                  </a:lnTo>
                  <a:lnTo>
                    <a:pt x="159" y="9"/>
                  </a:lnTo>
                  <a:lnTo>
                    <a:pt x="166" y="11"/>
                  </a:lnTo>
                  <a:lnTo>
                    <a:pt x="172" y="13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32" name="Freeform 93">
              <a:extLst>
                <a:ext uri="{FF2B5EF4-FFF2-40B4-BE49-F238E27FC236}">
                  <a16:creationId xmlns:a16="http://schemas.microsoft.com/office/drawing/2014/main" id="{1317D266-BC7E-465D-8B38-4F240E4AC0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0" y="1514"/>
              <a:ext cx="57" cy="13"/>
            </a:xfrm>
            <a:custGeom>
              <a:avLst/>
              <a:gdLst>
                <a:gd name="T0" fmla="*/ 114 w 114"/>
                <a:gd name="T1" fmla="*/ 0 h 25"/>
                <a:gd name="T2" fmla="*/ 113 w 114"/>
                <a:gd name="T3" fmla="*/ 0 h 25"/>
                <a:gd name="T4" fmla="*/ 110 w 114"/>
                <a:gd name="T5" fmla="*/ 2 h 25"/>
                <a:gd name="T6" fmla="*/ 103 w 114"/>
                <a:gd name="T7" fmla="*/ 3 h 25"/>
                <a:gd name="T8" fmla="*/ 94 w 114"/>
                <a:gd name="T9" fmla="*/ 5 h 25"/>
                <a:gd name="T10" fmla="*/ 81 w 114"/>
                <a:gd name="T11" fmla="*/ 8 h 25"/>
                <a:gd name="T12" fmla="*/ 64 w 114"/>
                <a:gd name="T13" fmla="*/ 10 h 25"/>
                <a:gd name="T14" fmla="*/ 43 w 114"/>
                <a:gd name="T15" fmla="*/ 12 h 25"/>
                <a:gd name="T16" fmla="*/ 19 w 114"/>
                <a:gd name="T17" fmla="*/ 13 h 25"/>
                <a:gd name="T18" fmla="*/ 18 w 114"/>
                <a:gd name="T19" fmla="*/ 13 h 25"/>
                <a:gd name="T20" fmla="*/ 13 w 114"/>
                <a:gd name="T21" fmla="*/ 15 h 25"/>
                <a:gd name="T22" fmla="*/ 8 w 114"/>
                <a:gd name="T23" fmla="*/ 16 h 25"/>
                <a:gd name="T24" fmla="*/ 4 w 114"/>
                <a:gd name="T25" fmla="*/ 17 h 25"/>
                <a:gd name="T26" fmla="*/ 0 w 114"/>
                <a:gd name="T27" fmla="*/ 19 h 25"/>
                <a:gd name="T28" fmla="*/ 0 w 114"/>
                <a:gd name="T29" fmla="*/ 21 h 25"/>
                <a:gd name="T30" fmla="*/ 4 w 114"/>
                <a:gd name="T31" fmla="*/ 23 h 25"/>
                <a:gd name="T32" fmla="*/ 12 w 114"/>
                <a:gd name="T33" fmla="*/ 25 h 25"/>
                <a:gd name="T34" fmla="*/ 21 w 114"/>
                <a:gd name="T35" fmla="*/ 25 h 25"/>
                <a:gd name="T36" fmla="*/ 35 w 114"/>
                <a:gd name="T37" fmla="*/ 25 h 25"/>
                <a:gd name="T38" fmla="*/ 51 w 114"/>
                <a:gd name="T39" fmla="*/ 25 h 25"/>
                <a:gd name="T40" fmla="*/ 67 w 114"/>
                <a:gd name="T41" fmla="*/ 23 h 25"/>
                <a:gd name="T42" fmla="*/ 83 w 114"/>
                <a:gd name="T43" fmla="*/ 21 h 25"/>
                <a:gd name="T44" fmla="*/ 97 w 114"/>
                <a:gd name="T45" fmla="*/ 18 h 25"/>
                <a:gd name="T46" fmla="*/ 107 w 114"/>
                <a:gd name="T47" fmla="*/ 16 h 25"/>
                <a:gd name="T48" fmla="*/ 113 w 114"/>
                <a:gd name="T49" fmla="*/ 12 h 25"/>
                <a:gd name="T50" fmla="*/ 114 w 114"/>
                <a:gd name="T51" fmla="*/ 0 h 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4"/>
                <a:gd name="T79" fmla="*/ 0 h 25"/>
                <a:gd name="T80" fmla="*/ 114 w 114"/>
                <a:gd name="T81" fmla="*/ 25 h 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4" h="25">
                  <a:moveTo>
                    <a:pt x="114" y="0"/>
                  </a:moveTo>
                  <a:lnTo>
                    <a:pt x="113" y="0"/>
                  </a:lnTo>
                  <a:lnTo>
                    <a:pt x="110" y="2"/>
                  </a:lnTo>
                  <a:lnTo>
                    <a:pt x="103" y="3"/>
                  </a:lnTo>
                  <a:lnTo>
                    <a:pt x="94" y="5"/>
                  </a:lnTo>
                  <a:lnTo>
                    <a:pt x="81" y="8"/>
                  </a:lnTo>
                  <a:lnTo>
                    <a:pt x="64" y="10"/>
                  </a:lnTo>
                  <a:lnTo>
                    <a:pt x="43" y="12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3" y="15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4" y="23"/>
                  </a:lnTo>
                  <a:lnTo>
                    <a:pt x="12" y="25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51" y="25"/>
                  </a:lnTo>
                  <a:lnTo>
                    <a:pt x="67" y="23"/>
                  </a:lnTo>
                  <a:lnTo>
                    <a:pt x="83" y="21"/>
                  </a:lnTo>
                  <a:lnTo>
                    <a:pt x="97" y="18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33" name="Freeform 94">
              <a:extLst>
                <a:ext uri="{FF2B5EF4-FFF2-40B4-BE49-F238E27FC236}">
                  <a16:creationId xmlns:a16="http://schemas.microsoft.com/office/drawing/2014/main" id="{678E731C-DDA3-498D-8C46-8761C9455F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2" y="1511"/>
              <a:ext cx="30" cy="33"/>
            </a:xfrm>
            <a:custGeom>
              <a:avLst/>
              <a:gdLst>
                <a:gd name="T0" fmla="*/ 31 w 60"/>
                <a:gd name="T1" fmla="*/ 65 h 65"/>
                <a:gd name="T2" fmla="*/ 42 w 60"/>
                <a:gd name="T3" fmla="*/ 63 h 65"/>
                <a:gd name="T4" fmla="*/ 51 w 60"/>
                <a:gd name="T5" fmla="*/ 55 h 65"/>
                <a:gd name="T6" fmla="*/ 57 w 60"/>
                <a:gd name="T7" fmla="*/ 45 h 65"/>
                <a:gd name="T8" fmla="*/ 60 w 60"/>
                <a:gd name="T9" fmla="*/ 32 h 65"/>
                <a:gd name="T10" fmla="*/ 56 w 60"/>
                <a:gd name="T11" fmla="*/ 19 h 65"/>
                <a:gd name="T12" fmla="*/ 50 w 60"/>
                <a:gd name="T13" fmla="*/ 9 h 65"/>
                <a:gd name="T14" fmla="*/ 40 w 60"/>
                <a:gd name="T15" fmla="*/ 2 h 65"/>
                <a:gd name="T16" fmla="*/ 28 w 60"/>
                <a:gd name="T17" fmla="*/ 0 h 65"/>
                <a:gd name="T18" fmla="*/ 17 w 60"/>
                <a:gd name="T19" fmla="*/ 3 h 65"/>
                <a:gd name="T20" fmla="*/ 8 w 60"/>
                <a:gd name="T21" fmla="*/ 10 h 65"/>
                <a:gd name="T22" fmla="*/ 2 w 60"/>
                <a:gd name="T23" fmla="*/ 21 h 65"/>
                <a:gd name="T24" fmla="*/ 0 w 60"/>
                <a:gd name="T25" fmla="*/ 33 h 65"/>
                <a:gd name="T26" fmla="*/ 3 w 60"/>
                <a:gd name="T27" fmla="*/ 46 h 65"/>
                <a:gd name="T28" fmla="*/ 9 w 60"/>
                <a:gd name="T29" fmla="*/ 56 h 65"/>
                <a:gd name="T30" fmla="*/ 19 w 60"/>
                <a:gd name="T31" fmla="*/ 63 h 65"/>
                <a:gd name="T32" fmla="*/ 31 w 60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5"/>
                <a:gd name="T53" fmla="*/ 60 w 60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5">
                  <a:moveTo>
                    <a:pt x="31" y="65"/>
                  </a:moveTo>
                  <a:lnTo>
                    <a:pt x="42" y="63"/>
                  </a:lnTo>
                  <a:lnTo>
                    <a:pt x="51" y="55"/>
                  </a:lnTo>
                  <a:lnTo>
                    <a:pt x="57" y="45"/>
                  </a:lnTo>
                  <a:lnTo>
                    <a:pt x="60" y="32"/>
                  </a:lnTo>
                  <a:lnTo>
                    <a:pt x="56" y="19"/>
                  </a:lnTo>
                  <a:lnTo>
                    <a:pt x="50" y="9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9" y="56"/>
                  </a:lnTo>
                  <a:lnTo>
                    <a:pt x="19" y="63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34" name="Freeform 95">
              <a:extLst>
                <a:ext uri="{FF2B5EF4-FFF2-40B4-BE49-F238E27FC236}">
                  <a16:creationId xmlns:a16="http://schemas.microsoft.com/office/drawing/2014/main" id="{01DAD525-BE45-447E-8A12-EC824F5719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7" y="1525"/>
              <a:ext cx="51" cy="11"/>
            </a:xfrm>
            <a:custGeom>
              <a:avLst/>
              <a:gdLst>
                <a:gd name="T0" fmla="*/ 2 w 103"/>
                <a:gd name="T1" fmla="*/ 14 h 22"/>
                <a:gd name="T2" fmla="*/ 5 w 103"/>
                <a:gd name="T3" fmla="*/ 14 h 22"/>
                <a:gd name="T4" fmla="*/ 13 w 103"/>
                <a:gd name="T5" fmla="*/ 14 h 22"/>
                <a:gd name="T6" fmla="*/ 24 w 103"/>
                <a:gd name="T7" fmla="*/ 14 h 22"/>
                <a:gd name="T8" fmla="*/ 38 w 103"/>
                <a:gd name="T9" fmla="*/ 14 h 22"/>
                <a:gd name="T10" fmla="*/ 54 w 103"/>
                <a:gd name="T11" fmla="*/ 13 h 22"/>
                <a:gd name="T12" fmla="*/ 70 w 103"/>
                <a:gd name="T13" fmla="*/ 11 h 22"/>
                <a:gd name="T14" fmla="*/ 88 w 103"/>
                <a:gd name="T15" fmla="*/ 6 h 22"/>
                <a:gd name="T16" fmla="*/ 103 w 103"/>
                <a:gd name="T17" fmla="*/ 0 h 22"/>
                <a:gd name="T18" fmla="*/ 99 w 103"/>
                <a:gd name="T19" fmla="*/ 10 h 22"/>
                <a:gd name="T20" fmla="*/ 97 w 103"/>
                <a:gd name="T21" fmla="*/ 11 h 22"/>
                <a:gd name="T22" fmla="*/ 92 w 103"/>
                <a:gd name="T23" fmla="*/ 13 h 22"/>
                <a:gd name="T24" fmla="*/ 84 w 103"/>
                <a:gd name="T25" fmla="*/ 15 h 22"/>
                <a:gd name="T26" fmla="*/ 73 w 103"/>
                <a:gd name="T27" fmla="*/ 18 h 22"/>
                <a:gd name="T28" fmla="*/ 59 w 103"/>
                <a:gd name="T29" fmla="*/ 21 h 22"/>
                <a:gd name="T30" fmla="*/ 42 w 103"/>
                <a:gd name="T31" fmla="*/ 22 h 22"/>
                <a:gd name="T32" fmla="*/ 22 w 103"/>
                <a:gd name="T33" fmla="*/ 22 h 22"/>
                <a:gd name="T34" fmla="*/ 0 w 103"/>
                <a:gd name="T35" fmla="*/ 20 h 22"/>
                <a:gd name="T36" fmla="*/ 2 w 103"/>
                <a:gd name="T37" fmla="*/ 14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22"/>
                <a:gd name="T59" fmla="*/ 103 w 10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22">
                  <a:moveTo>
                    <a:pt x="2" y="14"/>
                  </a:moveTo>
                  <a:lnTo>
                    <a:pt x="5" y="14"/>
                  </a:lnTo>
                  <a:lnTo>
                    <a:pt x="13" y="14"/>
                  </a:lnTo>
                  <a:lnTo>
                    <a:pt x="24" y="14"/>
                  </a:lnTo>
                  <a:lnTo>
                    <a:pt x="38" y="14"/>
                  </a:lnTo>
                  <a:lnTo>
                    <a:pt x="54" y="13"/>
                  </a:lnTo>
                  <a:lnTo>
                    <a:pt x="70" y="11"/>
                  </a:lnTo>
                  <a:lnTo>
                    <a:pt x="88" y="6"/>
                  </a:lnTo>
                  <a:lnTo>
                    <a:pt x="103" y="0"/>
                  </a:lnTo>
                  <a:lnTo>
                    <a:pt x="99" y="10"/>
                  </a:lnTo>
                  <a:lnTo>
                    <a:pt x="97" y="11"/>
                  </a:lnTo>
                  <a:lnTo>
                    <a:pt x="92" y="13"/>
                  </a:lnTo>
                  <a:lnTo>
                    <a:pt x="84" y="15"/>
                  </a:lnTo>
                  <a:lnTo>
                    <a:pt x="73" y="18"/>
                  </a:lnTo>
                  <a:lnTo>
                    <a:pt x="59" y="21"/>
                  </a:lnTo>
                  <a:lnTo>
                    <a:pt x="42" y="22"/>
                  </a:lnTo>
                  <a:lnTo>
                    <a:pt x="22" y="22"/>
                  </a:lnTo>
                  <a:lnTo>
                    <a:pt x="0" y="2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35" name="Freeform 96">
              <a:extLst>
                <a:ext uri="{FF2B5EF4-FFF2-40B4-BE49-F238E27FC236}">
                  <a16:creationId xmlns:a16="http://schemas.microsoft.com/office/drawing/2014/main" id="{FE76FA1C-17D6-49CC-A690-EA140324C2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4" y="1517"/>
              <a:ext cx="58" cy="11"/>
            </a:xfrm>
            <a:custGeom>
              <a:avLst/>
              <a:gdLst>
                <a:gd name="T0" fmla="*/ 0 w 115"/>
                <a:gd name="T1" fmla="*/ 0 h 22"/>
                <a:gd name="T2" fmla="*/ 1 w 115"/>
                <a:gd name="T3" fmla="*/ 0 h 22"/>
                <a:gd name="T4" fmla="*/ 4 w 115"/>
                <a:gd name="T5" fmla="*/ 3 h 22"/>
                <a:gd name="T6" fmla="*/ 11 w 115"/>
                <a:gd name="T7" fmla="*/ 4 h 22"/>
                <a:gd name="T8" fmla="*/ 21 w 115"/>
                <a:gd name="T9" fmla="*/ 6 h 22"/>
                <a:gd name="T10" fmla="*/ 34 w 115"/>
                <a:gd name="T11" fmla="*/ 7 h 22"/>
                <a:gd name="T12" fmla="*/ 51 w 115"/>
                <a:gd name="T13" fmla="*/ 10 h 22"/>
                <a:gd name="T14" fmla="*/ 71 w 115"/>
                <a:gd name="T15" fmla="*/ 10 h 22"/>
                <a:gd name="T16" fmla="*/ 97 w 115"/>
                <a:gd name="T17" fmla="*/ 10 h 22"/>
                <a:gd name="T18" fmla="*/ 98 w 115"/>
                <a:gd name="T19" fmla="*/ 10 h 22"/>
                <a:gd name="T20" fmla="*/ 102 w 115"/>
                <a:gd name="T21" fmla="*/ 11 h 22"/>
                <a:gd name="T22" fmla="*/ 107 w 115"/>
                <a:gd name="T23" fmla="*/ 12 h 22"/>
                <a:gd name="T24" fmla="*/ 112 w 115"/>
                <a:gd name="T25" fmla="*/ 13 h 22"/>
                <a:gd name="T26" fmla="*/ 115 w 115"/>
                <a:gd name="T27" fmla="*/ 15 h 22"/>
                <a:gd name="T28" fmla="*/ 115 w 115"/>
                <a:gd name="T29" fmla="*/ 16 h 22"/>
                <a:gd name="T30" fmla="*/ 112 w 115"/>
                <a:gd name="T31" fmla="*/ 19 h 22"/>
                <a:gd name="T32" fmla="*/ 104 w 115"/>
                <a:gd name="T33" fmla="*/ 21 h 22"/>
                <a:gd name="T34" fmla="*/ 94 w 115"/>
                <a:gd name="T35" fmla="*/ 22 h 22"/>
                <a:gd name="T36" fmla="*/ 81 w 115"/>
                <a:gd name="T37" fmla="*/ 22 h 22"/>
                <a:gd name="T38" fmla="*/ 64 w 115"/>
                <a:gd name="T39" fmla="*/ 22 h 22"/>
                <a:gd name="T40" fmla="*/ 47 w 115"/>
                <a:gd name="T41" fmla="*/ 22 h 22"/>
                <a:gd name="T42" fmla="*/ 31 w 115"/>
                <a:gd name="T43" fmla="*/ 21 h 22"/>
                <a:gd name="T44" fmla="*/ 17 w 115"/>
                <a:gd name="T45" fmla="*/ 19 h 22"/>
                <a:gd name="T46" fmla="*/ 7 w 115"/>
                <a:gd name="T47" fmla="*/ 16 h 22"/>
                <a:gd name="T48" fmla="*/ 1 w 115"/>
                <a:gd name="T49" fmla="*/ 13 h 22"/>
                <a:gd name="T50" fmla="*/ 0 w 115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"/>
                <a:gd name="T79" fmla="*/ 0 h 22"/>
                <a:gd name="T80" fmla="*/ 115 w 115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" h="22">
                  <a:moveTo>
                    <a:pt x="0" y="0"/>
                  </a:moveTo>
                  <a:lnTo>
                    <a:pt x="1" y="0"/>
                  </a:lnTo>
                  <a:lnTo>
                    <a:pt x="4" y="3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4" y="7"/>
                  </a:lnTo>
                  <a:lnTo>
                    <a:pt x="51" y="10"/>
                  </a:lnTo>
                  <a:lnTo>
                    <a:pt x="71" y="10"/>
                  </a:lnTo>
                  <a:lnTo>
                    <a:pt x="97" y="10"/>
                  </a:lnTo>
                  <a:lnTo>
                    <a:pt x="98" y="10"/>
                  </a:lnTo>
                  <a:lnTo>
                    <a:pt x="102" y="11"/>
                  </a:lnTo>
                  <a:lnTo>
                    <a:pt x="107" y="12"/>
                  </a:lnTo>
                  <a:lnTo>
                    <a:pt x="112" y="13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2" y="19"/>
                  </a:lnTo>
                  <a:lnTo>
                    <a:pt x="104" y="21"/>
                  </a:lnTo>
                  <a:lnTo>
                    <a:pt x="94" y="22"/>
                  </a:lnTo>
                  <a:lnTo>
                    <a:pt x="81" y="22"/>
                  </a:lnTo>
                  <a:lnTo>
                    <a:pt x="64" y="22"/>
                  </a:lnTo>
                  <a:lnTo>
                    <a:pt x="47" y="22"/>
                  </a:lnTo>
                  <a:lnTo>
                    <a:pt x="31" y="21"/>
                  </a:lnTo>
                  <a:lnTo>
                    <a:pt x="17" y="19"/>
                  </a:lnTo>
                  <a:lnTo>
                    <a:pt x="7" y="16"/>
                  </a:lnTo>
                  <a:lnTo>
                    <a:pt x="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36" name="Freeform 97">
              <a:extLst>
                <a:ext uri="{FF2B5EF4-FFF2-40B4-BE49-F238E27FC236}">
                  <a16:creationId xmlns:a16="http://schemas.microsoft.com/office/drawing/2014/main" id="{A769A00A-D7CB-4F2E-A37E-28144A82C2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3" y="1528"/>
              <a:ext cx="52" cy="9"/>
            </a:xfrm>
            <a:custGeom>
              <a:avLst/>
              <a:gdLst>
                <a:gd name="T0" fmla="*/ 101 w 104"/>
                <a:gd name="T1" fmla="*/ 8 h 19"/>
                <a:gd name="T2" fmla="*/ 99 w 104"/>
                <a:gd name="T3" fmla="*/ 8 h 19"/>
                <a:gd name="T4" fmla="*/ 91 w 104"/>
                <a:gd name="T5" fmla="*/ 9 h 19"/>
                <a:gd name="T6" fmla="*/ 79 w 104"/>
                <a:gd name="T7" fmla="*/ 9 h 19"/>
                <a:gd name="T8" fmla="*/ 65 w 104"/>
                <a:gd name="T9" fmla="*/ 11 h 19"/>
                <a:gd name="T10" fmla="*/ 49 w 104"/>
                <a:gd name="T11" fmla="*/ 9 h 19"/>
                <a:gd name="T12" fmla="*/ 33 w 104"/>
                <a:gd name="T13" fmla="*/ 8 h 19"/>
                <a:gd name="T14" fmla="*/ 16 w 104"/>
                <a:gd name="T15" fmla="*/ 5 h 19"/>
                <a:gd name="T16" fmla="*/ 0 w 104"/>
                <a:gd name="T17" fmla="*/ 0 h 19"/>
                <a:gd name="T18" fmla="*/ 3 w 104"/>
                <a:gd name="T19" fmla="*/ 9 h 19"/>
                <a:gd name="T20" fmla="*/ 5 w 104"/>
                <a:gd name="T21" fmla="*/ 11 h 19"/>
                <a:gd name="T22" fmla="*/ 10 w 104"/>
                <a:gd name="T23" fmla="*/ 12 h 19"/>
                <a:gd name="T24" fmla="*/ 19 w 104"/>
                <a:gd name="T25" fmla="*/ 14 h 19"/>
                <a:gd name="T26" fmla="*/ 31 w 104"/>
                <a:gd name="T27" fmla="*/ 16 h 19"/>
                <a:gd name="T28" fmla="*/ 44 w 104"/>
                <a:gd name="T29" fmla="*/ 19 h 19"/>
                <a:gd name="T30" fmla="*/ 62 w 104"/>
                <a:gd name="T31" fmla="*/ 19 h 19"/>
                <a:gd name="T32" fmla="*/ 83 w 104"/>
                <a:gd name="T33" fmla="*/ 18 h 19"/>
                <a:gd name="T34" fmla="*/ 104 w 104"/>
                <a:gd name="T35" fmla="*/ 14 h 19"/>
                <a:gd name="T36" fmla="*/ 101 w 104"/>
                <a:gd name="T37" fmla="*/ 8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19"/>
                <a:gd name="T59" fmla="*/ 104 w 104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19">
                  <a:moveTo>
                    <a:pt x="101" y="8"/>
                  </a:moveTo>
                  <a:lnTo>
                    <a:pt x="99" y="8"/>
                  </a:lnTo>
                  <a:lnTo>
                    <a:pt x="91" y="9"/>
                  </a:lnTo>
                  <a:lnTo>
                    <a:pt x="79" y="9"/>
                  </a:lnTo>
                  <a:lnTo>
                    <a:pt x="65" y="11"/>
                  </a:lnTo>
                  <a:lnTo>
                    <a:pt x="49" y="9"/>
                  </a:lnTo>
                  <a:lnTo>
                    <a:pt x="33" y="8"/>
                  </a:lnTo>
                  <a:lnTo>
                    <a:pt x="16" y="5"/>
                  </a:lnTo>
                  <a:lnTo>
                    <a:pt x="0" y="0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0" y="12"/>
                  </a:lnTo>
                  <a:lnTo>
                    <a:pt x="19" y="14"/>
                  </a:lnTo>
                  <a:lnTo>
                    <a:pt x="31" y="16"/>
                  </a:lnTo>
                  <a:lnTo>
                    <a:pt x="44" y="19"/>
                  </a:lnTo>
                  <a:lnTo>
                    <a:pt x="62" y="19"/>
                  </a:lnTo>
                  <a:lnTo>
                    <a:pt x="83" y="18"/>
                  </a:lnTo>
                  <a:lnTo>
                    <a:pt x="104" y="14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37" name="Freeform 98">
              <a:extLst>
                <a:ext uri="{FF2B5EF4-FFF2-40B4-BE49-F238E27FC236}">
                  <a16:creationId xmlns:a16="http://schemas.microsoft.com/office/drawing/2014/main" id="{D3B0C14D-7236-478B-8619-3A1CCE3C9A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2" y="1479"/>
              <a:ext cx="11" cy="24"/>
            </a:xfrm>
            <a:custGeom>
              <a:avLst/>
              <a:gdLst>
                <a:gd name="T0" fmla="*/ 20 w 20"/>
                <a:gd name="T1" fmla="*/ 2 h 49"/>
                <a:gd name="T2" fmla="*/ 5 w 20"/>
                <a:gd name="T3" fmla="*/ 49 h 49"/>
                <a:gd name="T4" fmla="*/ 0 w 20"/>
                <a:gd name="T5" fmla="*/ 46 h 49"/>
                <a:gd name="T6" fmla="*/ 9 w 20"/>
                <a:gd name="T7" fmla="*/ 0 h 49"/>
                <a:gd name="T8" fmla="*/ 20 w 20"/>
                <a:gd name="T9" fmla="*/ 2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9"/>
                <a:gd name="T17" fmla="*/ 20 w 2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9">
                  <a:moveTo>
                    <a:pt x="20" y="2"/>
                  </a:moveTo>
                  <a:lnTo>
                    <a:pt x="5" y="49"/>
                  </a:lnTo>
                  <a:lnTo>
                    <a:pt x="0" y="46"/>
                  </a:lnTo>
                  <a:lnTo>
                    <a:pt x="9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38" name="Freeform 99">
              <a:extLst>
                <a:ext uri="{FF2B5EF4-FFF2-40B4-BE49-F238E27FC236}">
                  <a16:creationId xmlns:a16="http://schemas.microsoft.com/office/drawing/2014/main" id="{0203E408-874B-4FA4-8CFB-D296A714F9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7" y="1480"/>
              <a:ext cx="11" cy="24"/>
            </a:xfrm>
            <a:custGeom>
              <a:avLst/>
              <a:gdLst>
                <a:gd name="T0" fmla="*/ 0 w 22"/>
                <a:gd name="T1" fmla="*/ 4 h 49"/>
                <a:gd name="T2" fmla="*/ 16 w 22"/>
                <a:gd name="T3" fmla="*/ 49 h 49"/>
                <a:gd name="T4" fmla="*/ 22 w 22"/>
                <a:gd name="T5" fmla="*/ 45 h 49"/>
                <a:gd name="T6" fmla="*/ 10 w 22"/>
                <a:gd name="T7" fmla="*/ 0 h 49"/>
                <a:gd name="T8" fmla="*/ 0 w 22"/>
                <a:gd name="T9" fmla="*/ 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9"/>
                <a:gd name="T17" fmla="*/ 22 w 2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9">
                  <a:moveTo>
                    <a:pt x="0" y="4"/>
                  </a:moveTo>
                  <a:lnTo>
                    <a:pt x="16" y="49"/>
                  </a:lnTo>
                  <a:lnTo>
                    <a:pt x="22" y="45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39" name="Freeform 100">
              <a:extLst>
                <a:ext uri="{FF2B5EF4-FFF2-40B4-BE49-F238E27FC236}">
                  <a16:creationId xmlns:a16="http://schemas.microsoft.com/office/drawing/2014/main" id="{C1EFC397-EFD9-4407-99AF-E3106A92B2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518"/>
              <a:ext cx="6" cy="7"/>
            </a:xfrm>
            <a:custGeom>
              <a:avLst/>
              <a:gdLst>
                <a:gd name="T0" fmla="*/ 7 w 13"/>
                <a:gd name="T1" fmla="*/ 13 h 13"/>
                <a:gd name="T2" fmla="*/ 9 w 13"/>
                <a:gd name="T3" fmla="*/ 12 h 13"/>
                <a:gd name="T4" fmla="*/ 12 w 13"/>
                <a:gd name="T5" fmla="*/ 11 h 13"/>
                <a:gd name="T6" fmla="*/ 13 w 13"/>
                <a:gd name="T7" fmla="*/ 9 h 13"/>
                <a:gd name="T8" fmla="*/ 13 w 13"/>
                <a:gd name="T9" fmla="*/ 7 h 13"/>
                <a:gd name="T10" fmla="*/ 12 w 13"/>
                <a:gd name="T11" fmla="*/ 4 h 13"/>
                <a:gd name="T12" fmla="*/ 10 w 13"/>
                <a:gd name="T13" fmla="*/ 2 h 13"/>
                <a:gd name="T14" fmla="*/ 8 w 13"/>
                <a:gd name="T15" fmla="*/ 1 h 13"/>
                <a:gd name="T16" fmla="*/ 6 w 13"/>
                <a:gd name="T17" fmla="*/ 0 h 13"/>
                <a:gd name="T18" fmla="*/ 4 w 13"/>
                <a:gd name="T19" fmla="*/ 1 h 13"/>
                <a:gd name="T20" fmla="*/ 1 w 13"/>
                <a:gd name="T21" fmla="*/ 2 h 13"/>
                <a:gd name="T22" fmla="*/ 0 w 13"/>
                <a:gd name="T23" fmla="*/ 4 h 13"/>
                <a:gd name="T24" fmla="*/ 0 w 13"/>
                <a:gd name="T25" fmla="*/ 7 h 13"/>
                <a:gd name="T26" fmla="*/ 1 w 13"/>
                <a:gd name="T27" fmla="*/ 9 h 13"/>
                <a:gd name="T28" fmla="*/ 2 w 13"/>
                <a:gd name="T29" fmla="*/ 11 h 13"/>
                <a:gd name="T30" fmla="*/ 5 w 13"/>
                <a:gd name="T31" fmla="*/ 12 h 13"/>
                <a:gd name="T32" fmla="*/ 7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340" name="Group 70">
            <a:extLst>
              <a:ext uri="{FF2B5EF4-FFF2-40B4-BE49-F238E27FC236}">
                <a16:creationId xmlns:a16="http://schemas.microsoft.com/office/drawing/2014/main" id="{E860AD62-F82A-4D7F-A644-E5944D6B68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21976" y="2676321"/>
            <a:ext cx="676607" cy="317365"/>
            <a:chOff x="4122" y="1185"/>
            <a:chExt cx="1150" cy="461"/>
          </a:xfrm>
        </p:grpSpPr>
        <p:sp>
          <p:nvSpPr>
            <p:cNvPr id="341" name="Freeform 71">
              <a:extLst>
                <a:ext uri="{FF2B5EF4-FFF2-40B4-BE49-F238E27FC236}">
                  <a16:creationId xmlns:a16="http://schemas.microsoft.com/office/drawing/2014/main" id="{7A8A9E42-072A-47F6-BAA7-F0DAF01BBF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9" y="1543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5 h 156"/>
                <a:gd name="T4" fmla="*/ 110 w 156"/>
                <a:gd name="T5" fmla="*/ 150 h 156"/>
                <a:gd name="T6" fmla="*/ 124 w 156"/>
                <a:gd name="T7" fmla="*/ 142 h 156"/>
                <a:gd name="T8" fmla="*/ 135 w 156"/>
                <a:gd name="T9" fmla="*/ 133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2 h 156"/>
                <a:gd name="T16" fmla="*/ 156 w 156"/>
                <a:gd name="T17" fmla="*/ 76 h 156"/>
                <a:gd name="T18" fmla="*/ 155 w 156"/>
                <a:gd name="T19" fmla="*/ 60 h 156"/>
                <a:gd name="T20" fmla="*/ 150 w 156"/>
                <a:gd name="T21" fmla="*/ 46 h 156"/>
                <a:gd name="T22" fmla="*/ 142 w 156"/>
                <a:gd name="T23" fmla="*/ 34 h 156"/>
                <a:gd name="T24" fmla="*/ 133 w 156"/>
                <a:gd name="T25" fmla="*/ 22 h 156"/>
                <a:gd name="T26" fmla="*/ 121 w 156"/>
                <a:gd name="T27" fmla="*/ 13 h 156"/>
                <a:gd name="T28" fmla="*/ 107 w 156"/>
                <a:gd name="T29" fmla="*/ 6 h 156"/>
                <a:gd name="T30" fmla="*/ 92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6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6 h 156"/>
                <a:gd name="T44" fmla="*/ 6 w 156"/>
                <a:gd name="T45" fmla="*/ 50 h 156"/>
                <a:gd name="T46" fmla="*/ 1 w 156"/>
                <a:gd name="T47" fmla="*/ 64 h 156"/>
                <a:gd name="T48" fmla="*/ 0 w 156"/>
                <a:gd name="T49" fmla="*/ 80 h 156"/>
                <a:gd name="T50" fmla="*/ 3 w 156"/>
                <a:gd name="T51" fmla="*/ 96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5 h 156"/>
                <a:gd name="T58" fmla="*/ 36 w 156"/>
                <a:gd name="T59" fmla="*/ 144 h 156"/>
                <a:gd name="T60" fmla="*/ 50 w 156"/>
                <a:gd name="T61" fmla="*/ 150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5"/>
                  </a:lnTo>
                  <a:lnTo>
                    <a:pt x="110" y="150"/>
                  </a:lnTo>
                  <a:lnTo>
                    <a:pt x="124" y="142"/>
                  </a:lnTo>
                  <a:lnTo>
                    <a:pt x="135" y="133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2"/>
                  </a:lnTo>
                  <a:lnTo>
                    <a:pt x="156" y="76"/>
                  </a:lnTo>
                  <a:lnTo>
                    <a:pt x="155" y="60"/>
                  </a:lnTo>
                  <a:lnTo>
                    <a:pt x="150" y="46"/>
                  </a:lnTo>
                  <a:lnTo>
                    <a:pt x="142" y="34"/>
                  </a:lnTo>
                  <a:lnTo>
                    <a:pt x="133" y="22"/>
                  </a:lnTo>
                  <a:lnTo>
                    <a:pt x="121" y="13"/>
                  </a:lnTo>
                  <a:lnTo>
                    <a:pt x="107" y="6"/>
                  </a:lnTo>
                  <a:lnTo>
                    <a:pt x="92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6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6"/>
                  </a:lnTo>
                  <a:lnTo>
                    <a:pt x="6" y="50"/>
                  </a:lnTo>
                  <a:lnTo>
                    <a:pt x="1" y="64"/>
                  </a:lnTo>
                  <a:lnTo>
                    <a:pt x="0" y="80"/>
                  </a:lnTo>
                  <a:lnTo>
                    <a:pt x="3" y="96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5"/>
                  </a:lnTo>
                  <a:lnTo>
                    <a:pt x="36" y="144"/>
                  </a:lnTo>
                  <a:lnTo>
                    <a:pt x="50" y="150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42" name="Freeform 72">
              <a:extLst>
                <a:ext uri="{FF2B5EF4-FFF2-40B4-BE49-F238E27FC236}">
                  <a16:creationId xmlns:a16="http://schemas.microsoft.com/office/drawing/2014/main" id="{BE81953D-3280-49C3-90DB-B3DCEBB5C9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45" y="1559"/>
              <a:ext cx="46" cy="46"/>
            </a:xfrm>
            <a:custGeom>
              <a:avLst/>
              <a:gdLst>
                <a:gd name="T0" fmla="*/ 47 w 92"/>
                <a:gd name="T1" fmla="*/ 94 h 94"/>
                <a:gd name="T2" fmla="*/ 56 w 92"/>
                <a:gd name="T3" fmla="*/ 92 h 94"/>
                <a:gd name="T4" fmla="*/ 65 w 92"/>
                <a:gd name="T5" fmla="*/ 90 h 94"/>
                <a:gd name="T6" fmla="*/ 72 w 92"/>
                <a:gd name="T7" fmla="*/ 86 h 94"/>
                <a:gd name="T8" fmla="*/ 79 w 92"/>
                <a:gd name="T9" fmla="*/ 80 h 94"/>
                <a:gd name="T10" fmla="*/ 85 w 92"/>
                <a:gd name="T11" fmla="*/ 73 h 94"/>
                <a:gd name="T12" fmla="*/ 88 w 92"/>
                <a:gd name="T13" fmla="*/ 65 h 94"/>
                <a:gd name="T14" fmla="*/ 92 w 92"/>
                <a:gd name="T15" fmla="*/ 56 h 94"/>
                <a:gd name="T16" fmla="*/ 92 w 92"/>
                <a:gd name="T17" fmla="*/ 46 h 94"/>
                <a:gd name="T18" fmla="*/ 91 w 92"/>
                <a:gd name="T19" fmla="*/ 37 h 94"/>
                <a:gd name="T20" fmla="*/ 88 w 92"/>
                <a:gd name="T21" fmla="*/ 28 h 94"/>
                <a:gd name="T22" fmla="*/ 84 w 92"/>
                <a:gd name="T23" fmla="*/ 20 h 94"/>
                <a:gd name="T24" fmla="*/ 78 w 92"/>
                <a:gd name="T25" fmla="*/ 13 h 94"/>
                <a:gd name="T26" fmla="*/ 71 w 92"/>
                <a:gd name="T27" fmla="*/ 8 h 94"/>
                <a:gd name="T28" fmla="*/ 63 w 92"/>
                <a:gd name="T29" fmla="*/ 4 h 94"/>
                <a:gd name="T30" fmla="*/ 54 w 92"/>
                <a:gd name="T31" fmla="*/ 1 h 94"/>
                <a:gd name="T32" fmla="*/ 44 w 92"/>
                <a:gd name="T33" fmla="*/ 0 h 94"/>
                <a:gd name="T34" fmla="*/ 35 w 92"/>
                <a:gd name="T35" fmla="*/ 1 h 94"/>
                <a:gd name="T36" fmla="*/ 26 w 92"/>
                <a:gd name="T37" fmla="*/ 5 h 94"/>
                <a:gd name="T38" fmla="*/ 19 w 92"/>
                <a:gd name="T39" fmla="*/ 9 h 94"/>
                <a:gd name="T40" fmla="*/ 12 w 92"/>
                <a:gd name="T41" fmla="*/ 15 h 94"/>
                <a:gd name="T42" fmla="*/ 6 w 92"/>
                <a:gd name="T43" fmla="*/ 22 h 94"/>
                <a:gd name="T44" fmla="*/ 3 w 92"/>
                <a:gd name="T45" fmla="*/ 30 h 94"/>
                <a:gd name="T46" fmla="*/ 0 w 92"/>
                <a:gd name="T47" fmla="*/ 39 h 94"/>
                <a:gd name="T48" fmla="*/ 0 w 92"/>
                <a:gd name="T49" fmla="*/ 49 h 94"/>
                <a:gd name="T50" fmla="*/ 1 w 92"/>
                <a:gd name="T51" fmla="*/ 58 h 94"/>
                <a:gd name="T52" fmla="*/ 3 w 92"/>
                <a:gd name="T53" fmla="*/ 67 h 94"/>
                <a:gd name="T54" fmla="*/ 8 w 92"/>
                <a:gd name="T55" fmla="*/ 74 h 94"/>
                <a:gd name="T56" fmla="*/ 13 w 92"/>
                <a:gd name="T57" fmla="*/ 81 h 94"/>
                <a:gd name="T58" fmla="*/ 20 w 92"/>
                <a:gd name="T59" fmla="*/ 87 h 94"/>
                <a:gd name="T60" fmla="*/ 28 w 92"/>
                <a:gd name="T61" fmla="*/ 90 h 94"/>
                <a:gd name="T62" fmla="*/ 38 w 92"/>
                <a:gd name="T63" fmla="*/ 94 h 94"/>
                <a:gd name="T64" fmla="*/ 47 w 92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94"/>
                <a:gd name="T101" fmla="*/ 92 w 92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94">
                  <a:moveTo>
                    <a:pt x="47" y="94"/>
                  </a:moveTo>
                  <a:lnTo>
                    <a:pt x="56" y="92"/>
                  </a:lnTo>
                  <a:lnTo>
                    <a:pt x="65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88" y="65"/>
                  </a:lnTo>
                  <a:lnTo>
                    <a:pt x="92" y="5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8"/>
                  </a:lnTo>
                  <a:lnTo>
                    <a:pt x="84" y="20"/>
                  </a:lnTo>
                  <a:lnTo>
                    <a:pt x="78" y="13"/>
                  </a:lnTo>
                  <a:lnTo>
                    <a:pt x="71" y="8"/>
                  </a:lnTo>
                  <a:lnTo>
                    <a:pt x="63" y="4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6" y="5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6" y="22"/>
                  </a:lnTo>
                  <a:lnTo>
                    <a:pt x="3" y="30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1" y="58"/>
                  </a:lnTo>
                  <a:lnTo>
                    <a:pt x="3" y="67"/>
                  </a:lnTo>
                  <a:lnTo>
                    <a:pt x="8" y="74"/>
                  </a:lnTo>
                  <a:lnTo>
                    <a:pt x="13" y="81"/>
                  </a:lnTo>
                  <a:lnTo>
                    <a:pt x="20" y="87"/>
                  </a:lnTo>
                  <a:lnTo>
                    <a:pt x="28" y="90"/>
                  </a:lnTo>
                  <a:lnTo>
                    <a:pt x="38" y="94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43" name="Freeform 73">
              <a:extLst>
                <a:ext uri="{FF2B5EF4-FFF2-40B4-BE49-F238E27FC236}">
                  <a16:creationId xmlns:a16="http://schemas.microsoft.com/office/drawing/2014/main" id="{F061457B-858C-47C2-AAE9-D4D4BEFF4E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4" y="1545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4 h 156"/>
                <a:gd name="T4" fmla="*/ 110 w 156"/>
                <a:gd name="T5" fmla="*/ 149 h 156"/>
                <a:gd name="T6" fmla="*/ 124 w 156"/>
                <a:gd name="T7" fmla="*/ 141 h 156"/>
                <a:gd name="T8" fmla="*/ 135 w 156"/>
                <a:gd name="T9" fmla="*/ 132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3 h 156"/>
                <a:gd name="T16" fmla="*/ 156 w 156"/>
                <a:gd name="T17" fmla="*/ 77 h 156"/>
                <a:gd name="T18" fmla="*/ 154 w 156"/>
                <a:gd name="T19" fmla="*/ 61 h 156"/>
                <a:gd name="T20" fmla="*/ 149 w 156"/>
                <a:gd name="T21" fmla="*/ 46 h 156"/>
                <a:gd name="T22" fmla="*/ 141 w 156"/>
                <a:gd name="T23" fmla="*/ 33 h 156"/>
                <a:gd name="T24" fmla="*/ 132 w 156"/>
                <a:gd name="T25" fmla="*/ 22 h 156"/>
                <a:gd name="T26" fmla="*/ 120 w 156"/>
                <a:gd name="T27" fmla="*/ 12 h 156"/>
                <a:gd name="T28" fmla="*/ 106 w 156"/>
                <a:gd name="T29" fmla="*/ 5 h 156"/>
                <a:gd name="T30" fmla="*/ 93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7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5 h 156"/>
                <a:gd name="T44" fmla="*/ 6 w 156"/>
                <a:gd name="T45" fmla="*/ 49 h 156"/>
                <a:gd name="T46" fmla="*/ 2 w 156"/>
                <a:gd name="T47" fmla="*/ 64 h 156"/>
                <a:gd name="T48" fmla="*/ 0 w 156"/>
                <a:gd name="T49" fmla="*/ 80 h 156"/>
                <a:gd name="T50" fmla="*/ 3 w 156"/>
                <a:gd name="T51" fmla="*/ 95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4 h 156"/>
                <a:gd name="T58" fmla="*/ 36 w 156"/>
                <a:gd name="T59" fmla="*/ 144 h 156"/>
                <a:gd name="T60" fmla="*/ 50 w 156"/>
                <a:gd name="T61" fmla="*/ 151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4"/>
                  </a:lnTo>
                  <a:lnTo>
                    <a:pt x="110" y="149"/>
                  </a:lnTo>
                  <a:lnTo>
                    <a:pt x="124" y="141"/>
                  </a:lnTo>
                  <a:lnTo>
                    <a:pt x="135" y="132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3"/>
                  </a:lnTo>
                  <a:lnTo>
                    <a:pt x="156" y="77"/>
                  </a:lnTo>
                  <a:lnTo>
                    <a:pt x="154" y="61"/>
                  </a:lnTo>
                  <a:lnTo>
                    <a:pt x="149" y="46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3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7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3" y="95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4"/>
                  </a:lnTo>
                  <a:lnTo>
                    <a:pt x="36" y="144"/>
                  </a:lnTo>
                  <a:lnTo>
                    <a:pt x="50" y="151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44" name="Freeform 74">
              <a:extLst>
                <a:ext uri="{FF2B5EF4-FFF2-40B4-BE49-F238E27FC236}">
                  <a16:creationId xmlns:a16="http://schemas.microsoft.com/office/drawing/2014/main" id="{D2C4F321-1B00-420C-ACD1-91E591467A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97" y="1517"/>
              <a:ext cx="15" cy="17"/>
            </a:xfrm>
            <a:custGeom>
              <a:avLst/>
              <a:gdLst>
                <a:gd name="T0" fmla="*/ 17 w 32"/>
                <a:gd name="T1" fmla="*/ 35 h 35"/>
                <a:gd name="T2" fmla="*/ 22 w 32"/>
                <a:gd name="T3" fmla="*/ 34 h 35"/>
                <a:gd name="T4" fmla="*/ 27 w 32"/>
                <a:gd name="T5" fmla="*/ 29 h 35"/>
                <a:gd name="T6" fmla="*/ 30 w 32"/>
                <a:gd name="T7" fmla="*/ 24 h 35"/>
                <a:gd name="T8" fmla="*/ 32 w 32"/>
                <a:gd name="T9" fmla="*/ 17 h 35"/>
                <a:gd name="T10" fmla="*/ 30 w 32"/>
                <a:gd name="T11" fmla="*/ 11 h 35"/>
                <a:gd name="T12" fmla="*/ 27 w 32"/>
                <a:gd name="T13" fmla="*/ 5 h 35"/>
                <a:gd name="T14" fmla="*/ 22 w 32"/>
                <a:gd name="T15" fmla="*/ 1 h 35"/>
                <a:gd name="T16" fmla="*/ 15 w 32"/>
                <a:gd name="T17" fmla="*/ 0 h 35"/>
                <a:gd name="T18" fmla="*/ 9 w 32"/>
                <a:gd name="T19" fmla="*/ 1 h 35"/>
                <a:gd name="T20" fmla="*/ 4 w 32"/>
                <a:gd name="T21" fmla="*/ 5 h 35"/>
                <a:gd name="T22" fmla="*/ 0 w 32"/>
                <a:gd name="T23" fmla="*/ 11 h 35"/>
                <a:gd name="T24" fmla="*/ 0 w 32"/>
                <a:gd name="T25" fmla="*/ 17 h 35"/>
                <a:gd name="T26" fmla="*/ 2 w 32"/>
                <a:gd name="T27" fmla="*/ 24 h 35"/>
                <a:gd name="T28" fmla="*/ 5 w 32"/>
                <a:gd name="T29" fmla="*/ 30 h 35"/>
                <a:gd name="T30" fmla="*/ 10 w 32"/>
                <a:gd name="T31" fmla="*/ 34 h 35"/>
                <a:gd name="T32" fmla="*/ 17 w 32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7" y="35"/>
                  </a:moveTo>
                  <a:lnTo>
                    <a:pt x="22" y="34"/>
                  </a:lnTo>
                  <a:lnTo>
                    <a:pt x="27" y="29"/>
                  </a:lnTo>
                  <a:lnTo>
                    <a:pt x="30" y="24"/>
                  </a:lnTo>
                  <a:lnTo>
                    <a:pt x="32" y="17"/>
                  </a:lnTo>
                  <a:lnTo>
                    <a:pt x="30" y="11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30"/>
                  </a:lnTo>
                  <a:lnTo>
                    <a:pt x="10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45" name="Freeform 75">
              <a:extLst>
                <a:ext uri="{FF2B5EF4-FFF2-40B4-BE49-F238E27FC236}">
                  <a16:creationId xmlns:a16="http://schemas.microsoft.com/office/drawing/2014/main" id="{042773CE-2914-4617-8CFF-7EC136B54F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18" y="1531"/>
              <a:ext cx="15" cy="18"/>
            </a:xfrm>
            <a:custGeom>
              <a:avLst/>
              <a:gdLst>
                <a:gd name="T0" fmla="*/ 16 w 31"/>
                <a:gd name="T1" fmla="*/ 36 h 36"/>
                <a:gd name="T2" fmla="*/ 23 w 31"/>
                <a:gd name="T3" fmla="*/ 33 h 36"/>
                <a:gd name="T4" fmla="*/ 27 w 31"/>
                <a:gd name="T5" fmla="*/ 30 h 36"/>
                <a:gd name="T6" fmla="*/ 31 w 31"/>
                <a:gd name="T7" fmla="*/ 24 h 36"/>
                <a:gd name="T8" fmla="*/ 31 w 31"/>
                <a:gd name="T9" fmla="*/ 17 h 36"/>
                <a:gd name="T10" fmla="*/ 30 w 31"/>
                <a:gd name="T11" fmla="*/ 10 h 36"/>
                <a:gd name="T12" fmla="*/ 26 w 31"/>
                <a:gd name="T13" fmla="*/ 5 h 36"/>
                <a:gd name="T14" fmla="*/ 22 w 31"/>
                <a:gd name="T15" fmla="*/ 1 h 36"/>
                <a:gd name="T16" fmla="*/ 15 w 31"/>
                <a:gd name="T17" fmla="*/ 0 h 36"/>
                <a:gd name="T18" fmla="*/ 9 w 31"/>
                <a:gd name="T19" fmla="*/ 1 h 36"/>
                <a:gd name="T20" fmla="*/ 4 w 31"/>
                <a:gd name="T21" fmla="*/ 6 h 36"/>
                <a:gd name="T22" fmla="*/ 1 w 31"/>
                <a:gd name="T23" fmla="*/ 12 h 36"/>
                <a:gd name="T24" fmla="*/ 0 w 31"/>
                <a:gd name="T25" fmla="*/ 18 h 36"/>
                <a:gd name="T26" fmla="*/ 1 w 31"/>
                <a:gd name="T27" fmla="*/ 25 h 36"/>
                <a:gd name="T28" fmla="*/ 4 w 31"/>
                <a:gd name="T29" fmla="*/ 30 h 36"/>
                <a:gd name="T30" fmla="*/ 9 w 31"/>
                <a:gd name="T31" fmla="*/ 35 h 36"/>
                <a:gd name="T32" fmla="*/ 16 w 31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6"/>
                <a:gd name="T53" fmla="*/ 31 w 3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6">
                  <a:moveTo>
                    <a:pt x="16" y="36"/>
                  </a:moveTo>
                  <a:lnTo>
                    <a:pt x="23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1" y="17"/>
                  </a:lnTo>
                  <a:lnTo>
                    <a:pt x="30" y="10"/>
                  </a:lnTo>
                  <a:lnTo>
                    <a:pt x="26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6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46" name="Freeform 76">
              <a:extLst>
                <a:ext uri="{FF2B5EF4-FFF2-40B4-BE49-F238E27FC236}">
                  <a16:creationId xmlns:a16="http://schemas.microsoft.com/office/drawing/2014/main" id="{64106C42-BC2C-461B-9520-804E9F3177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4" y="1532"/>
              <a:ext cx="16" cy="18"/>
            </a:xfrm>
            <a:custGeom>
              <a:avLst/>
              <a:gdLst>
                <a:gd name="T0" fmla="*/ 17 w 33"/>
                <a:gd name="T1" fmla="*/ 36 h 36"/>
                <a:gd name="T2" fmla="*/ 11 w 33"/>
                <a:gd name="T3" fmla="*/ 35 h 36"/>
                <a:gd name="T4" fmla="*/ 5 w 33"/>
                <a:gd name="T5" fmla="*/ 30 h 36"/>
                <a:gd name="T6" fmla="*/ 2 w 33"/>
                <a:gd name="T7" fmla="*/ 26 h 36"/>
                <a:gd name="T8" fmla="*/ 0 w 33"/>
                <a:gd name="T9" fmla="*/ 19 h 36"/>
                <a:gd name="T10" fmla="*/ 2 w 33"/>
                <a:gd name="T11" fmla="*/ 12 h 36"/>
                <a:gd name="T12" fmla="*/ 5 w 33"/>
                <a:gd name="T13" fmla="*/ 6 h 36"/>
                <a:gd name="T14" fmla="*/ 10 w 33"/>
                <a:gd name="T15" fmla="*/ 3 h 36"/>
                <a:gd name="T16" fmla="*/ 17 w 33"/>
                <a:gd name="T17" fmla="*/ 0 h 36"/>
                <a:gd name="T18" fmla="*/ 22 w 33"/>
                <a:gd name="T19" fmla="*/ 1 h 36"/>
                <a:gd name="T20" fmla="*/ 28 w 33"/>
                <a:gd name="T21" fmla="*/ 5 h 36"/>
                <a:gd name="T22" fmla="*/ 32 w 33"/>
                <a:gd name="T23" fmla="*/ 11 h 36"/>
                <a:gd name="T24" fmla="*/ 33 w 33"/>
                <a:gd name="T25" fmla="*/ 18 h 36"/>
                <a:gd name="T26" fmla="*/ 32 w 33"/>
                <a:gd name="T27" fmla="*/ 24 h 36"/>
                <a:gd name="T28" fmla="*/ 28 w 33"/>
                <a:gd name="T29" fmla="*/ 30 h 36"/>
                <a:gd name="T30" fmla="*/ 23 w 33"/>
                <a:gd name="T31" fmla="*/ 35 h 36"/>
                <a:gd name="T32" fmla="*/ 17 w 33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6"/>
                <a:gd name="T53" fmla="*/ 33 w 3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6">
                  <a:moveTo>
                    <a:pt x="17" y="36"/>
                  </a:moveTo>
                  <a:lnTo>
                    <a:pt x="11" y="35"/>
                  </a:lnTo>
                  <a:lnTo>
                    <a:pt x="5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8" y="5"/>
                  </a:lnTo>
                  <a:lnTo>
                    <a:pt x="32" y="11"/>
                  </a:lnTo>
                  <a:lnTo>
                    <a:pt x="33" y="18"/>
                  </a:lnTo>
                  <a:lnTo>
                    <a:pt x="32" y="24"/>
                  </a:lnTo>
                  <a:lnTo>
                    <a:pt x="28" y="30"/>
                  </a:lnTo>
                  <a:lnTo>
                    <a:pt x="23" y="35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47" name="Freeform 77">
              <a:extLst>
                <a:ext uri="{FF2B5EF4-FFF2-40B4-BE49-F238E27FC236}">
                  <a16:creationId xmlns:a16="http://schemas.microsoft.com/office/drawing/2014/main" id="{4765A053-C196-4A9D-A704-D18FE571B7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54" y="1543"/>
              <a:ext cx="16" cy="17"/>
            </a:xfrm>
            <a:custGeom>
              <a:avLst/>
              <a:gdLst>
                <a:gd name="T0" fmla="*/ 17 w 33"/>
                <a:gd name="T1" fmla="*/ 35 h 35"/>
                <a:gd name="T2" fmla="*/ 10 w 33"/>
                <a:gd name="T3" fmla="*/ 34 h 35"/>
                <a:gd name="T4" fmla="*/ 5 w 33"/>
                <a:gd name="T5" fmla="*/ 30 h 35"/>
                <a:gd name="T6" fmla="*/ 2 w 33"/>
                <a:gd name="T7" fmla="*/ 24 h 35"/>
                <a:gd name="T8" fmla="*/ 0 w 33"/>
                <a:gd name="T9" fmla="*/ 17 h 35"/>
                <a:gd name="T10" fmla="*/ 2 w 33"/>
                <a:gd name="T11" fmla="*/ 11 h 35"/>
                <a:gd name="T12" fmla="*/ 5 w 33"/>
                <a:gd name="T13" fmla="*/ 5 h 35"/>
                <a:gd name="T14" fmla="*/ 10 w 33"/>
                <a:gd name="T15" fmla="*/ 1 h 35"/>
                <a:gd name="T16" fmla="*/ 15 w 33"/>
                <a:gd name="T17" fmla="*/ 0 h 35"/>
                <a:gd name="T18" fmla="*/ 22 w 33"/>
                <a:gd name="T19" fmla="*/ 1 h 35"/>
                <a:gd name="T20" fmla="*/ 27 w 33"/>
                <a:gd name="T21" fmla="*/ 5 h 35"/>
                <a:gd name="T22" fmla="*/ 30 w 33"/>
                <a:gd name="T23" fmla="*/ 9 h 35"/>
                <a:gd name="T24" fmla="*/ 33 w 33"/>
                <a:gd name="T25" fmla="*/ 16 h 35"/>
                <a:gd name="T26" fmla="*/ 31 w 33"/>
                <a:gd name="T27" fmla="*/ 23 h 35"/>
                <a:gd name="T28" fmla="*/ 28 w 33"/>
                <a:gd name="T29" fmla="*/ 29 h 35"/>
                <a:gd name="T30" fmla="*/ 23 w 33"/>
                <a:gd name="T31" fmla="*/ 34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10" y="34"/>
                  </a:lnTo>
                  <a:lnTo>
                    <a:pt x="5" y="30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3" y="16"/>
                  </a:lnTo>
                  <a:lnTo>
                    <a:pt x="31" y="23"/>
                  </a:lnTo>
                  <a:lnTo>
                    <a:pt x="28" y="29"/>
                  </a:lnTo>
                  <a:lnTo>
                    <a:pt x="23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48" name="Freeform 78">
              <a:extLst>
                <a:ext uri="{FF2B5EF4-FFF2-40B4-BE49-F238E27FC236}">
                  <a16:creationId xmlns:a16="http://schemas.microsoft.com/office/drawing/2014/main" id="{AC5305FA-8C32-4897-AA17-D4031F26D3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3" y="1554"/>
              <a:ext cx="48" cy="86"/>
            </a:xfrm>
            <a:custGeom>
              <a:avLst/>
              <a:gdLst>
                <a:gd name="T0" fmla="*/ 79 w 96"/>
                <a:gd name="T1" fmla="*/ 90 h 173"/>
                <a:gd name="T2" fmla="*/ 73 w 96"/>
                <a:gd name="T3" fmla="*/ 91 h 173"/>
                <a:gd name="T4" fmla="*/ 68 w 96"/>
                <a:gd name="T5" fmla="*/ 95 h 173"/>
                <a:gd name="T6" fmla="*/ 65 w 96"/>
                <a:gd name="T7" fmla="*/ 99 h 173"/>
                <a:gd name="T8" fmla="*/ 65 w 96"/>
                <a:gd name="T9" fmla="*/ 106 h 173"/>
                <a:gd name="T10" fmla="*/ 65 w 96"/>
                <a:gd name="T11" fmla="*/ 115 h 173"/>
                <a:gd name="T12" fmla="*/ 57 w 96"/>
                <a:gd name="T13" fmla="*/ 111 h 173"/>
                <a:gd name="T14" fmla="*/ 56 w 96"/>
                <a:gd name="T15" fmla="*/ 62 h 173"/>
                <a:gd name="T16" fmla="*/ 73 w 96"/>
                <a:gd name="T17" fmla="*/ 0 h 173"/>
                <a:gd name="T18" fmla="*/ 33 w 96"/>
                <a:gd name="T19" fmla="*/ 16 h 173"/>
                <a:gd name="T20" fmla="*/ 37 w 96"/>
                <a:gd name="T21" fmla="*/ 58 h 173"/>
                <a:gd name="T22" fmla="*/ 14 w 96"/>
                <a:gd name="T23" fmla="*/ 24 h 173"/>
                <a:gd name="T24" fmla="*/ 3 w 96"/>
                <a:gd name="T25" fmla="*/ 33 h 173"/>
                <a:gd name="T26" fmla="*/ 37 w 96"/>
                <a:gd name="T27" fmla="*/ 63 h 173"/>
                <a:gd name="T28" fmla="*/ 42 w 96"/>
                <a:gd name="T29" fmla="*/ 112 h 173"/>
                <a:gd name="T30" fmla="*/ 30 w 96"/>
                <a:gd name="T31" fmla="*/ 118 h 173"/>
                <a:gd name="T32" fmla="*/ 30 w 96"/>
                <a:gd name="T33" fmla="*/ 107 h 173"/>
                <a:gd name="T34" fmla="*/ 29 w 96"/>
                <a:gd name="T35" fmla="*/ 100 h 173"/>
                <a:gd name="T36" fmla="*/ 26 w 96"/>
                <a:gd name="T37" fmla="*/ 96 h 173"/>
                <a:gd name="T38" fmla="*/ 21 w 96"/>
                <a:gd name="T39" fmla="*/ 92 h 173"/>
                <a:gd name="T40" fmla="*/ 15 w 96"/>
                <a:gd name="T41" fmla="*/ 91 h 173"/>
                <a:gd name="T42" fmla="*/ 10 w 96"/>
                <a:gd name="T43" fmla="*/ 92 h 173"/>
                <a:gd name="T44" fmla="*/ 5 w 96"/>
                <a:gd name="T45" fmla="*/ 96 h 173"/>
                <a:gd name="T46" fmla="*/ 2 w 96"/>
                <a:gd name="T47" fmla="*/ 101 h 173"/>
                <a:gd name="T48" fmla="*/ 0 w 96"/>
                <a:gd name="T49" fmla="*/ 108 h 173"/>
                <a:gd name="T50" fmla="*/ 2 w 96"/>
                <a:gd name="T51" fmla="*/ 157 h 173"/>
                <a:gd name="T52" fmla="*/ 3 w 96"/>
                <a:gd name="T53" fmla="*/ 164 h 173"/>
                <a:gd name="T54" fmla="*/ 6 w 96"/>
                <a:gd name="T55" fmla="*/ 168 h 173"/>
                <a:gd name="T56" fmla="*/ 11 w 96"/>
                <a:gd name="T57" fmla="*/ 172 h 173"/>
                <a:gd name="T58" fmla="*/ 17 w 96"/>
                <a:gd name="T59" fmla="*/ 173 h 173"/>
                <a:gd name="T60" fmla="*/ 22 w 96"/>
                <a:gd name="T61" fmla="*/ 172 h 173"/>
                <a:gd name="T62" fmla="*/ 28 w 96"/>
                <a:gd name="T63" fmla="*/ 167 h 173"/>
                <a:gd name="T64" fmla="*/ 30 w 96"/>
                <a:gd name="T65" fmla="*/ 162 h 173"/>
                <a:gd name="T66" fmla="*/ 32 w 96"/>
                <a:gd name="T67" fmla="*/ 156 h 173"/>
                <a:gd name="T68" fmla="*/ 32 w 96"/>
                <a:gd name="T69" fmla="*/ 136 h 173"/>
                <a:gd name="T70" fmla="*/ 65 w 96"/>
                <a:gd name="T71" fmla="*/ 136 h 173"/>
                <a:gd name="T72" fmla="*/ 66 w 96"/>
                <a:gd name="T73" fmla="*/ 156 h 173"/>
                <a:gd name="T74" fmla="*/ 67 w 96"/>
                <a:gd name="T75" fmla="*/ 162 h 173"/>
                <a:gd name="T76" fmla="*/ 71 w 96"/>
                <a:gd name="T77" fmla="*/ 167 h 173"/>
                <a:gd name="T78" fmla="*/ 75 w 96"/>
                <a:gd name="T79" fmla="*/ 171 h 173"/>
                <a:gd name="T80" fmla="*/ 81 w 96"/>
                <a:gd name="T81" fmla="*/ 172 h 173"/>
                <a:gd name="T82" fmla="*/ 87 w 96"/>
                <a:gd name="T83" fmla="*/ 171 h 173"/>
                <a:gd name="T84" fmla="*/ 91 w 96"/>
                <a:gd name="T85" fmla="*/ 166 h 173"/>
                <a:gd name="T86" fmla="*/ 95 w 96"/>
                <a:gd name="T87" fmla="*/ 161 h 173"/>
                <a:gd name="T88" fmla="*/ 96 w 96"/>
                <a:gd name="T89" fmla="*/ 154 h 173"/>
                <a:gd name="T90" fmla="*/ 95 w 96"/>
                <a:gd name="T91" fmla="*/ 106 h 173"/>
                <a:gd name="T92" fmla="*/ 94 w 96"/>
                <a:gd name="T93" fmla="*/ 99 h 173"/>
                <a:gd name="T94" fmla="*/ 90 w 96"/>
                <a:gd name="T95" fmla="*/ 95 h 173"/>
                <a:gd name="T96" fmla="*/ 86 w 96"/>
                <a:gd name="T97" fmla="*/ 91 h 173"/>
                <a:gd name="T98" fmla="*/ 79 w 96"/>
                <a:gd name="T99" fmla="*/ 90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73"/>
                <a:gd name="T152" fmla="*/ 96 w 96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73">
                  <a:moveTo>
                    <a:pt x="79" y="90"/>
                  </a:moveTo>
                  <a:lnTo>
                    <a:pt x="73" y="91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5" y="106"/>
                  </a:lnTo>
                  <a:lnTo>
                    <a:pt x="65" y="115"/>
                  </a:lnTo>
                  <a:lnTo>
                    <a:pt x="57" y="111"/>
                  </a:lnTo>
                  <a:lnTo>
                    <a:pt x="56" y="62"/>
                  </a:lnTo>
                  <a:lnTo>
                    <a:pt x="73" y="0"/>
                  </a:lnTo>
                  <a:lnTo>
                    <a:pt x="33" y="16"/>
                  </a:lnTo>
                  <a:lnTo>
                    <a:pt x="37" y="58"/>
                  </a:lnTo>
                  <a:lnTo>
                    <a:pt x="14" y="24"/>
                  </a:lnTo>
                  <a:lnTo>
                    <a:pt x="3" y="33"/>
                  </a:lnTo>
                  <a:lnTo>
                    <a:pt x="37" y="63"/>
                  </a:lnTo>
                  <a:lnTo>
                    <a:pt x="42" y="112"/>
                  </a:lnTo>
                  <a:lnTo>
                    <a:pt x="30" y="118"/>
                  </a:lnTo>
                  <a:lnTo>
                    <a:pt x="30" y="107"/>
                  </a:lnTo>
                  <a:lnTo>
                    <a:pt x="29" y="100"/>
                  </a:lnTo>
                  <a:lnTo>
                    <a:pt x="26" y="96"/>
                  </a:lnTo>
                  <a:lnTo>
                    <a:pt x="21" y="92"/>
                  </a:lnTo>
                  <a:lnTo>
                    <a:pt x="15" y="91"/>
                  </a:lnTo>
                  <a:lnTo>
                    <a:pt x="10" y="92"/>
                  </a:lnTo>
                  <a:lnTo>
                    <a:pt x="5" y="96"/>
                  </a:lnTo>
                  <a:lnTo>
                    <a:pt x="2" y="101"/>
                  </a:lnTo>
                  <a:lnTo>
                    <a:pt x="0" y="108"/>
                  </a:lnTo>
                  <a:lnTo>
                    <a:pt x="2" y="157"/>
                  </a:lnTo>
                  <a:lnTo>
                    <a:pt x="3" y="164"/>
                  </a:lnTo>
                  <a:lnTo>
                    <a:pt x="6" y="168"/>
                  </a:lnTo>
                  <a:lnTo>
                    <a:pt x="11" y="172"/>
                  </a:lnTo>
                  <a:lnTo>
                    <a:pt x="17" y="173"/>
                  </a:lnTo>
                  <a:lnTo>
                    <a:pt x="22" y="172"/>
                  </a:lnTo>
                  <a:lnTo>
                    <a:pt x="28" y="167"/>
                  </a:lnTo>
                  <a:lnTo>
                    <a:pt x="30" y="162"/>
                  </a:lnTo>
                  <a:lnTo>
                    <a:pt x="32" y="156"/>
                  </a:lnTo>
                  <a:lnTo>
                    <a:pt x="32" y="136"/>
                  </a:lnTo>
                  <a:lnTo>
                    <a:pt x="65" y="136"/>
                  </a:lnTo>
                  <a:lnTo>
                    <a:pt x="66" y="156"/>
                  </a:lnTo>
                  <a:lnTo>
                    <a:pt x="67" y="162"/>
                  </a:lnTo>
                  <a:lnTo>
                    <a:pt x="71" y="167"/>
                  </a:lnTo>
                  <a:lnTo>
                    <a:pt x="75" y="171"/>
                  </a:lnTo>
                  <a:lnTo>
                    <a:pt x="81" y="172"/>
                  </a:lnTo>
                  <a:lnTo>
                    <a:pt x="87" y="171"/>
                  </a:lnTo>
                  <a:lnTo>
                    <a:pt x="91" y="166"/>
                  </a:lnTo>
                  <a:lnTo>
                    <a:pt x="95" y="161"/>
                  </a:lnTo>
                  <a:lnTo>
                    <a:pt x="96" y="154"/>
                  </a:lnTo>
                  <a:lnTo>
                    <a:pt x="95" y="106"/>
                  </a:lnTo>
                  <a:lnTo>
                    <a:pt x="94" y="99"/>
                  </a:lnTo>
                  <a:lnTo>
                    <a:pt x="90" y="95"/>
                  </a:lnTo>
                  <a:lnTo>
                    <a:pt x="86" y="91"/>
                  </a:lnTo>
                  <a:lnTo>
                    <a:pt x="79" y="9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49" name="Freeform 79">
              <a:extLst>
                <a:ext uri="{FF2B5EF4-FFF2-40B4-BE49-F238E27FC236}">
                  <a16:creationId xmlns:a16="http://schemas.microsoft.com/office/drawing/2014/main" id="{61E67DC5-AB46-4741-BC4E-04B097A941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583"/>
              <a:ext cx="30" cy="53"/>
            </a:xfrm>
            <a:custGeom>
              <a:avLst/>
              <a:gdLst>
                <a:gd name="T0" fmla="*/ 49 w 60"/>
                <a:gd name="T1" fmla="*/ 54 h 106"/>
                <a:gd name="T2" fmla="*/ 46 w 60"/>
                <a:gd name="T3" fmla="*/ 55 h 106"/>
                <a:gd name="T4" fmla="*/ 44 w 60"/>
                <a:gd name="T5" fmla="*/ 57 h 106"/>
                <a:gd name="T6" fmla="*/ 41 w 60"/>
                <a:gd name="T7" fmla="*/ 61 h 106"/>
                <a:gd name="T8" fmla="*/ 40 w 60"/>
                <a:gd name="T9" fmla="*/ 64 h 106"/>
                <a:gd name="T10" fmla="*/ 40 w 60"/>
                <a:gd name="T11" fmla="*/ 70 h 106"/>
                <a:gd name="T12" fmla="*/ 34 w 60"/>
                <a:gd name="T13" fmla="*/ 68 h 106"/>
                <a:gd name="T14" fmla="*/ 35 w 60"/>
                <a:gd name="T15" fmla="*/ 35 h 106"/>
                <a:gd name="T16" fmla="*/ 42 w 60"/>
                <a:gd name="T17" fmla="*/ 0 h 106"/>
                <a:gd name="T18" fmla="*/ 19 w 60"/>
                <a:gd name="T19" fmla="*/ 9 h 106"/>
                <a:gd name="T20" fmla="*/ 22 w 60"/>
                <a:gd name="T21" fmla="*/ 37 h 106"/>
                <a:gd name="T22" fmla="*/ 25 w 60"/>
                <a:gd name="T23" fmla="*/ 68 h 106"/>
                <a:gd name="T24" fmla="*/ 18 w 60"/>
                <a:gd name="T25" fmla="*/ 72 h 106"/>
                <a:gd name="T26" fmla="*/ 18 w 60"/>
                <a:gd name="T27" fmla="*/ 65 h 106"/>
                <a:gd name="T28" fmla="*/ 17 w 60"/>
                <a:gd name="T29" fmla="*/ 61 h 106"/>
                <a:gd name="T30" fmla="*/ 16 w 60"/>
                <a:gd name="T31" fmla="*/ 58 h 106"/>
                <a:gd name="T32" fmla="*/ 12 w 60"/>
                <a:gd name="T33" fmla="*/ 56 h 106"/>
                <a:gd name="T34" fmla="*/ 9 w 60"/>
                <a:gd name="T35" fmla="*/ 55 h 106"/>
                <a:gd name="T36" fmla="*/ 6 w 60"/>
                <a:gd name="T37" fmla="*/ 56 h 106"/>
                <a:gd name="T38" fmla="*/ 2 w 60"/>
                <a:gd name="T39" fmla="*/ 58 h 106"/>
                <a:gd name="T40" fmla="*/ 0 w 60"/>
                <a:gd name="T41" fmla="*/ 61 h 106"/>
                <a:gd name="T42" fmla="*/ 0 w 60"/>
                <a:gd name="T43" fmla="*/ 65 h 106"/>
                <a:gd name="T44" fmla="*/ 0 w 60"/>
                <a:gd name="T45" fmla="*/ 95 h 106"/>
                <a:gd name="T46" fmla="*/ 1 w 60"/>
                <a:gd name="T47" fmla="*/ 100 h 106"/>
                <a:gd name="T48" fmla="*/ 3 w 60"/>
                <a:gd name="T49" fmla="*/ 102 h 106"/>
                <a:gd name="T50" fmla="*/ 6 w 60"/>
                <a:gd name="T51" fmla="*/ 104 h 106"/>
                <a:gd name="T52" fmla="*/ 9 w 60"/>
                <a:gd name="T53" fmla="*/ 106 h 106"/>
                <a:gd name="T54" fmla="*/ 12 w 60"/>
                <a:gd name="T55" fmla="*/ 104 h 106"/>
                <a:gd name="T56" fmla="*/ 16 w 60"/>
                <a:gd name="T57" fmla="*/ 102 h 106"/>
                <a:gd name="T58" fmla="*/ 17 w 60"/>
                <a:gd name="T59" fmla="*/ 100 h 106"/>
                <a:gd name="T60" fmla="*/ 18 w 60"/>
                <a:gd name="T61" fmla="*/ 95 h 106"/>
                <a:gd name="T62" fmla="*/ 18 w 60"/>
                <a:gd name="T63" fmla="*/ 84 h 106"/>
                <a:gd name="T64" fmla="*/ 40 w 60"/>
                <a:gd name="T65" fmla="*/ 83 h 106"/>
                <a:gd name="T66" fmla="*/ 41 w 60"/>
                <a:gd name="T67" fmla="*/ 94 h 106"/>
                <a:gd name="T68" fmla="*/ 42 w 60"/>
                <a:gd name="T69" fmla="*/ 99 h 106"/>
                <a:gd name="T70" fmla="*/ 45 w 60"/>
                <a:gd name="T71" fmla="*/ 101 h 106"/>
                <a:gd name="T72" fmla="*/ 47 w 60"/>
                <a:gd name="T73" fmla="*/ 103 h 106"/>
                <a:gd name="T74" fmla="*/ 50 w 60"/>
                <a:gd name="T75" fmla="*/ 104 h 106"/>
                <a:gd name="T76" fmla="*/ 54 w 60"/>
                <a:gd name="T77" fmla="*/ 103 h 106"/>
                <a:gd name="T78" fmla="*/ 57 w 60"/>
                <a:gd name="T79" fmla="*/ 101 h 106"/>
                <a:gd name="T80" fmla="*/ 59 w 60"/>
                <a:gd name="T81" fmla="*/ 99 h 106"/>
                <a:gd name="T82" fmla="*/ 60 w 60"/>
                <a:gd name="T83" fmla="*/ 94 h 106"/>
                <a:gd name="T84" fmla="*/ 59 w 60"/>
                <a:gd name="T85" fmla="*/ 64 h 106"/>
                <a:gd name="T86" fmla="*/ 57 w 60"/>
                <a:gd name="T87" fmla="*/ 60 h 106"/>
                <a:gd name="T88" fmla="*/ 56 w 60"/>
                <a:gd name="T89" fmla="*/ 57 h 106"/>
                <a:gd name="T90" fmla="*/ 53 w 60"/>
                <a:gd name="T91" fmla="*/ 55 h 106"/>
                <a:gd name="T92" fmla="*/ 49 w 60"/>
                <a:gd name="T93" fmla="*/ 5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106"/>
                <a:gd name="T143" fmla="*/ 60 w 60"/>
                <a:gd name="T144" fmla="*/ 106 h 1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106">
                  <a:moveTo>
                    <a:pt x="49" y="54"/>
                  </a:moveTo>
                  <a:lnTo>
                    <a:pt x="46" y="55"/>
                  </a:lnTo>
                  <a:lnTo>
                    <a:pt x="44" y="57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0" y="70"/>
                  </a:lnTo>
                  <a:lnTo>
                    <a:pt x="34" y="68"/>
                  </a:lnTo>
                  <a:lnTo>
                    <a:pt x="35" y="35"/>
                  </a:lnTo>
                  <a:lnTo>
                    <a:pt x="42" y="0"/>
                  </a:lnTo>
                  <a:lnTo>
                    <a:pt x="19" y="9"/>
                  </a:lnTo>
                  <a:lnTo>
                    <a:pt x="22" y="37"/>
                  </a:lnTo>
                  <a:lnTo>
                    <a:pt x="25" y="68"/>
                  </a:lnTo>
                  <a:lnTo>
                    <a:pt x="18" y="72"/>
                  </a:lnTo>
                  <a:lnTo>
                    <a:pt x="18" y="65"/>
                  </a:lnTo>
                  <a:lnTo>
                    <a:pt x="17" y="61"/>
                  </a:lnTo>
                  <a:lnTo>
                    <a:pt x="16" y="58"/>
                  </a:lnTo>
                  <a:lnTo>
                    <a:pt x="12" y="56"/>
                  </a:lnTo>
                  <a:lnTo>
                    <a:pt x="9" y="55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3" y="102"/>
                  </a:lnTo>
                  <a:lnTo>
                    <a:pt x="6" y="104"/>
                  </a:lnTo>
                  <a:lnTo>
                    <a:pt x="9" y="106"/>
                  </a:lnTo>
                  <a:lnTo>
                    <a:pt x="12" y="104"/>
                  </a:lnTo>
                  <a:lnTo>
                    <a:pt x="16" y="102"/>
                  </a:lnTo>
                  <a:lnTo>
                    <a:pt x="17" y="100"/>
                  </a:lnTo>
                  <a:lnTo>
                    <a:pt x="18" y="95"/>
                  </a:lnTo>
                  <a:lnTo>
                    <a:pt x="18" y="84"/>
                  </a:lnTo>
                  <a:lnTo>
                    <a:pt x="40" y="83"/>
                  </a:lnTo>
                  <a:lnTo>
                    <a:pt x="41" y="94"/>
                  </a:lnTo>
                  <a:lnTo>
                    <a:pt x="42" y="99"/>
                  </a:lnTo>
                  <a:lnTo>
                    <a:pt x="45" y="101"/>
                  </a:lnTo>
                  <a:lnTo>
                    <a:pt x="47" y="103"/>
                  </a:lnTo>
                  <a:lnTo>
                    <a:pt x="50" y="104"/>
                  </a:lnTo>
                  <a:lnTo>
                    <a:pt x="54" y="103"/>
                  </a:lnTo>
                  <a:lnTo>
                    <a:pt x="57" y="101"/>
                  </a:lnTo>
                  <a:lnTo>
                    <a:pt x="59" y="99"/>
                  </a:lnTo>
                  <a:lnTo>
                    <a:pt x="60" y="94"/>
                  </a:lnTo>
                  <a:lnTo>
                    <a:pt x="59" y="64"/>
                  </a:lnTo>
                  <a:lnTo>
                    <a:pt x="57" y="60"/>
                  </a:lnTo>
                  <a:lnTo>
                    <a:pt x="56" y="57"/>
                  </a:lnTo>
                  <a:lnTo>
                    <a:pt x="53" y="55"/>
                  </a:lnTo>
                  <a:lnTo>
                    <a:pt x="49" y="5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50" name="Freeform 80">
              <a:extLst>
                <a:ext uri="{FF2B5EF4-FFF2-40B4-BE49-F238E27FC236}">
                  <a16:creationId xmlns:a16="http://schemas.microsoft.com/office/drawing/2014/main" id="{8E916E88-5BE9-436F-88F9-28E33A35E6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2" y="1561"/>
              <a:ext cx="48" cy="85"/>
            </a:xfrm>
            <a:custGeom>
              <a:avLst/>
              <a:gdLst>
                <a:gd name="T0" fmla="*/ 80 w 96"/>
                <a:gd name="T1" fmla="*/ 86 h 169"/>
                <a:gd name="T2" fmla="*/ 74 w 96"/>
                <a:gd name="T3" fmla="*/ 87 h 169"/>
                <a:gd name="T4" fmla="*/ 70 w 96"/>
                <a:gd name="T5" fmla="*/ 91 h 169"/>
                <a:gd name="T6" fmla="*/ 66 w 96"/>
                <a:gd name="T7" fmla="*/ 95 h 169"/>
                <a:gd name="T8" fmla="*/ 65 w 96"/>
                <a:gd name="T9" fmla="*/ 102 h 169"/>
                <a:gd name="T10" fmla="*/ 65 w 96"/>
                <a:gd name="T11" fmla="*/ 113 h 169"/>
                <a:gd name="T12" fmla="*/ 53 w 96"/>
                <a:gd name="T13" fmla="*/ 107 h 169"/>
                <a:gd name="T14" fmla="*/ 57 w 96"/>
                <a:gd name="T15" fmla="*/ 59 h 169"/>
                <a:gd name="T16" fmla="*/ 90 w 96"/>
                <a:gd name="T17" fmla="*/ 28 h 169"/>
                <a:gd name="T18" fmla="*/ 79 w 96"/>
                <a:gd name="T19" fmla="*/ 19 h 169"/>
                <a:gd name="T20" fmla="*/ 57 w 96"/>
                <a:gd name="T21" fmla="*/ 54 h 169"/>
                <a:gd name="T22" fmla="*/ 59 w 96"/>
                <a:gd name="T23" fmla="*/ 11 h 169"/>
                <a:gd name="T24" fmla="*/ 21 w 96"/>
                <a:gd name="T25" fmla="*/ 0 h 169"/>
                <a:gd name="T26" fmla="*/ 37 w 96"/>
                <a:gd name="T27" fmla="*/ 61 h 169"/>
                <a:gd name="T28" fmla="*/ 39 w 96"/>
                <a:gd name="T29" fmla="*/ 108 h 169"/>
                <a:gd name="T30" fmla="*/ 32 w 96"/>
                <a:gd name="T31" fmla="*/ 112 h 169"/>
                <a:gd name="T32" fmla="*/ 32 w 96"/>
                <a:gd name="T33" fmla="*/ 104 h 169"/>
                <a:gd name="T34" fmla="*/ 29 w 96"/>
                <a:gd name="T35" fmla="*/ 97 h 169"/>
                <a:gd name="T36" fmla="*/ 26 w 96"/>
                <a:gd name="T37" fmla="*/ 92 h 169"/>
                <a:gd name="T38" fmla="*/ 21 w 96"/>
                <a:gd name="T39" fmla="*/ 89 h 169"/>
                <a:gd name="T40" fmla="*/ 15 w 96"/>
                <a:gd name="T41" fmla="*/ 87 h 169"/>
                <a:gd name="T42" fmla="*/ 10 w 96"/>
                <a:gd name="T43" fmla="*/ 89 h 169"/>
                <a:gd name="T44" fmla="*/ 5 w 96"/>
                <a:gd name="T45" fmla="*/ 92 h 169"/>
                <a:gd name="T46" fmla="*/ 2 w 96"/>
                <a:gd name="T47" fmla="*/ 98 h 169"/>
                <a:gd name="T48" fmla="*/ 0 w 96"/>
                <a:gd name="T49" fmla="*/ 105 h 169"/>
                <a:gd name="T50" fmla="*/ 2 w 96"/>
                <a:gd name="T51" fmla="*/ 153 h 169"/>
                <a:gd name="T52" fmla="*/ 4 w 96"/>
                <a:gd name="T53" fmla="*/ 160 h 169"/>
                <a:gd name="T54" fmla="*/ 7 w 96"/>
                <a:gd name="T55" fmla="*/ 165 h 169"/>
                <a:gd name="T56" fmla="*/ 12 w 96"/>
                <a:gd name="T57" fmla="*/ 168 h 169"/>
                <a:gd name="T58" fmla="*/ 18 w 96"/>
                <a:gd name="T59" fmla="*/ 169 h 169"/>
                <a:gd name="T60" fmla="*/ 24 w 96"/>
                <a:gd name="T61" fmla="*/ 168 h 169"/>
                <a:gd name="T62" fmla="*/ 28 w 96"/>
                <a:gd name="T63" fmla="*/ 163 h 169"/>
                <a:gd name="T64" fmla="*/ 32 w 96"/>
                <a:gd name="T65" fmla="*/ 159 h 169"/>
                <a:gd name="T66" fmla="*/ 33 w 96"/>
                <a:gd name="T67" fmla="*/ 152 h 169"/>
                <a:gd name="T68" fmla="*/ 32 w 96"/>
                <a:gd name="T69" fmla="*/ 132 h 169"/>
                <a:gd name="T70" fmla="*/ 66 w 96"/>
                <a:gd name="T71" fmla="*/ 132 h 169"/>
                <a:gd name="T72" fmla="*/ 66 w 96"/>
                <a:gd name="T73" fmla="*/ 152 h 169"/>
                <a:gd name="T74" fmla="*/ 67 w 96"/>
                <a:gd name="T75" fmla="*/ 159 h 169"/>
                <a:gd name="T76" fmla="*/ 71 w 96"/>
                <a:gd name="T77" fmla="*/ 163 h 169"/>
                <a:gd name="T78" fmla="*/ 75 w 96"/>
                <a:gd name="T79" fmla="*/ 167 h 169"/>
                <a:gd name="T80" fmla="*/ 81 w 96"/>
                <a:gd name="T81" fmla="*/ 168 h 169"/>
                <a:gd name="T82" fmla="*/ 87 w 96"/>
                <a:gd name="T83" fmla="*/ 167 h 169"/>
                <a:gd name="T84" fmla="*/ 93 w 96"/>
                <a:gd name="T85" fmla="*/ 162 h 169"/>
                <a:gd name="T86" fmla="*/ 95 w 96"/>
                <a:gd name="T87" fmla="*/ 158 h 169"/>
                <a:gd name="T88" fmla="*/ 96 w 96"/>
                <a:gd name="T89" fmla="*/ 151 h 169"/>
                <a:gd name="T90" fmla="*/ 95 w 96"/>
                <a:gd name="T91" fmla="*/ 102 h 169"/>
                <a:gd name="T92" fmla="*/ 94 w 96"/>
                <a:gd name="T93" fmla="*/ 95 h 169"/>
                <a:gd name="T94" fmla="*/ 90 w 96"/>
                <a:gd name="T95" fmla="*/ 91 h 169"/>
                <a:gd name="T96" fmla="*/ 86 w 96"/>
                <a:gd name="T97" fmla="*/ 87 h 169"/>
                <a:gd name="T98" fmla="*/ 80 w 96"/>
                <a:gd name="T99" fmla="*/ 86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69"/>
                <a:gd name="T152" fmla="*/ 96 w 96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69">
                  <a:moveTo>
                    <a:pt x="80" y="86"/>
                  </a:moveTo>
                  <a:lnTo>
                    <a:pt x="74" y="87"/>
                  </a:lnTo>
                  <a:lnTo>
                    <a:pt x="70" y="91"/>
                  </a:lnTo>
                  <a:lnTo>
                    <a:pt x="66" y="95"/>
                  </a:lnTo>
                  <a:lnTo>
                    <a:pt x="65" y="102"/>
                  </a:lnTo>
                  <a:lnTo>
                    <a:pt x="65" y="113"/>
                  </a:lnTo>
                  <a:lnTo>
                    <a:pt x="53" y="107"/>
                  </a:lnTo>
                  <a:lnTo>
                    <a:pt x="57" y="59"/>
                  </a:lnTo>
                  <a:lnTo>
                    <a:pt x="90" y="28"/>
                  </a:lnTo>
                  <a:lnTo>
                    <a:pt x="79" y="19"/>
                  </a:lnTo>
                  <a:lnTo>
                    <a:pt x="57" y="54"/>
                  </a:lnTo>
                  <a:lnTo>
                    <a:pt x="59" y="11"/>
                  </a:lnTo>
                  <a:lnTo>
                    <a:pt x="21" y="0"/>
                  </a:lnTo>
                  <a:lnTo>
                    <a:pt x="37" y="61"/>
                  </a:lnTo>
                  <a:lnTo>
                    <a:pt x="39" y="108"/>
                  </a:lnTo>
                  <a:lnTo>
                    <a:pt x="32" y="112"/>
                  </a:lnTo>
                  <a:lnTo>
                    <a:pt x="32" y="104"/>
                  </a:lnTo>
                  <a:lnTo>
                    <a:pt x="29" y="97"/>
                  </a:lnTo>
                  <a:lnTo>
                    <a:pt x="26" y="92"/>
                  </a:lnTo>
                  <a:lnTo>
                    <a:pt x="21" y="89"/>
                  </a:lnTo>
                  <a:lnTo>
                    <a:pt x="15" y="87"/>
                  </a:lnTo>
                  <a:lnTo>
                    <a:pt x="10" y="89"/>
                  </a:lnTo>
                  <a:lnTo>
                    <a:pt x="5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2" y="153"/>
                  </a:lnTo>
                  <a:lnTo>
                    <a:pt x="4" y="160"/>
                  </a:lnTo>
                  <a:lnTo>
                    <a:pt x="7" y="165"/>
                  </a:lnTo>
                  <a:lnTo>
                    <a:pt x="12" y="168"/>
                  </a:lnTo>
                  <a:lnTo>
                    <a:pt x="18" y="169"/>
                  </a:lnTo>
                  <a:lnTo>
                    <a:pt x="24" y="168"/>
                  </a:lnTo>
                  <a:lnTo>
                    <a:pt x="28" y="163"/>
                  </a:lnTo>
                  <a:lnTo>
                    <a:pt x="32" y="159"/>
                  </a:lnTo>
                  <a:lnTo>
                    <a:pt x="33" y="152"/>
                  </a:lnTo>
                  <a:lnTo>
                    <a:pt x="32" y="132"/>
                  </a:lnTo>
                  <a:lnTo>
                    <a:pt x="66" y="132"/>
                  </a:lnTo>
                  <a:lnTo>
                    <a:pt x="66" y="152"/>
                  </a:lnTo>
                  <a:lnTo>
                    <a:pt x="67" y="159"/>
                  </a:lnTo>
                  <a:lnTo>
                    <a:pt x="71" y="163"/>
                  </a:lnTo>
                  <a:lnTo>
                    <a:pt x="75" y="167"/>
                  </a:lnTo>
                  <a:lnTo>
                    <a:pt x="81" y="168"/>
                  </a:lnTo>
                  <a:lnTo>
                    <a:pt x="87" y="167"/>
                  </a:lnTo>
                  <a:lnTo>
                    <a:pt x="93" y="162"/>
                  </a:lnTo>
                  <a:lnTo>
                    <a:pt x="95" y="158"/>
                  </a:lnTo>
                  <a:lnTo>
                    <a:pt x="96" y="151"/>
                  </a:lnTo>
                  <a:lnTo>
                    <a:pt x="95" y="102"/>
                  </a:lnTo>
                  <a:lnTo>
                    <a:pt x="94" y="95"/>
                  </a:lnTo>
                  <a:lnTo>
                    <a:pt x="90" y="91"/>
                  </a:lnTo>
                  <a:lnTo>
                    <a:pt x="86" y="87"/>
                  </a:lnTo>
                  <a:lnTo>
                    <a:pt x="80" y="8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51" name="Freeform 81">
              <a:extLst>
                <a:ext uri="{FF2B5EF4-FFF2-40B4-BE49-F238E27FC236}">
                  <a16:creationId xmlns:a16="http://schemas.microsoft.com/office/drawing/2014/main" id="{F0468DF7-ACBA-4B09-BAB1-77052E0B13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76" y="1477"/>
              <a:ext cx="196" cy="37"/>
            </a:xfrm>
            <a:custGeom>
              <a:avLst/>
              <a:gdLst>
                <a:gd name="T0" fmla="*/ 393 w 393"/>
                <a:gd name="T1" fmla="*/ 12 h 73"/>
                <a:gd name="T2" fmla="*/ 393 w 393"/>
                <a:gd name="T3" fmla="*/ 0 h 73"/>
                <a:gd name="T4" fmla="*/ 0 w 393"/>
                <a:gd name="T5" fmla="*/ 38 h 73"/>
                <a:gd name="T6" fmla="*/ 4 w 393"/>
                <a:gd name="T7" fmla="*/ 47 h 73"/>
                <a:gd name="T8" fmla="*/ 6 w 393"/>
                <a:gd name="T9" fmla="*/ 56 h 73"/>
                <a:gd name="T10" fmla="*/ 8 w 393"/>
                <a:gd name="T11" fmla="*/ 64 h 73"/>
                <a:gd name="T12" fmla="*/ 11 w 393"/>
                <a:gd name="T13" fmla="*/ 73 h 73"/>
                <a:gd name="T14" fmla="*/ 49 w 393"/>
                <a:gd name="T15" fmla="*/ 68 h 73"/>
                <a:gd name="T16" fmla="*/ 87 w 393"/>
                <a:gd name="T17" fmla="*/ 62 h 73"/>
                <a:gd name="T18" fmla="*/ 122 w 393"/>
                <a:gd name="T19" fmla="*/ 56 h 73"/>
                <a:gd name="T20" fmla="*/ 158 w 393"/>
                <a:gd name="T21" fmla="*/ 50 h 73"/>
                <a:gd name="T22" fmla="*/ 191 w 393"/>
                <a:gd name="T23" fmla="*/ 46 h 73"/>
                <a:gd name="T24" fmla="*/ 223 w 393"/>
                <a:gd name="T25" fmla="*/ 40 h 73"/>
                <a:gd name="T26" fmla="*/ 252 w 393"/>
                <a:gd name="T27" fmla="*/ 35 h 73"/>
                <a:gd name="T28" fmla="*/ 280 w 393"/>
                <a:gd name="T29" fmla="*/ 31 h 73"/>
                <a:gd name="T30" fmla="*/ 304 w 393"/>
                <a:gd name="T31" fmla="*/ 27 h 73"/>
                <a:gd name="T32" fmla="*/ 326 w 393"/>
                <a:gd name="T33" fmla="*/ 24 h 73"/>
                <a:gd name="T34" fmla="*/ 346 w 393"/>
                <a:gd name="T35" fmla="*/ 20 h 73"/>
                <a:gd name="T36" fmla="*/ 362 w 393"/>
                <a:gd name="T37" fmla="*/ 17 h 73"/>
                <a:gd name="T38" fmla="*/ 376 w 393"/>
                <a:gd name="T39" fmla="*/ 16 h 73"/>
                <a:gd name="T40" fmla="*/ 385 w 393"/>
                <a:gd name="T41" fmla="*/ 14 h 73"/>
                <a:gd name="T42" fmla="*/ 391 w 393"/>
                <a:gd name="T43" fmla="*/ 12 h 73"/>
                <a:gd name="T44" fmla="*/ 393 w 393"/>
                <a:gd name="T45" fmla="*/ 12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3"/>
                <a:gd name="T70" fmla="*/ 0 h 73"/>
                <a:gd name="T71" fmla="*/ 393 w 393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3" h="73">
                  <a:moveTo>
                    <a:pt x="393" y="12"/>
                  </a:moveTo>
                  <a:lnTo>
                    <a:pt x="393" y="0"/>
                  </a:lnTo>
                  <a:lnTo>
                    <a:pt x="0" y="38"/>
                  </a:lnTo>
                  <a:lnTo>
                    <a:pt x="4" y="47"/>
                  </a:lnTo>
                  <a:lnTo>
                    <a:pt x="6" y="56"/>
                  </a:lnTo>
                  <a:lnTo>
                    <a:pt x="8" y="64"/>
                  </a:lnTo>
                  <a:lnTo>
                    <a:pt x="11" y="73"/>
                  </a:lnTo>
                  <a:lnTo>
                    <a:pt x="49" y="68"/>
                  </a:lnTo>
                  <a:lnTo>
                    <a:pt x="87" y="62"/>
                  </a:lnTo>
                  <a:lnTo>
                    <a:pt x="122" y="56"/>
                  </a:lnTo>
                  <a:lnTo>
                    <a:pt x="158" y="50"/>
                  </a:lnTo>
                  <a:lnTo>
                    <a:pt x="191" y="46"/>
                  </a:lnTo>
                  <a:lnTo>
                    <a:pt x="223" y="40"/>
                  </a:lnTo>
                  <a:lnTo>
                    <a:pt x="252" y="35"/>
                  </a:lnTo>
                  <a:lnTo>
                    <a:pt x="280" y="31"/>
                  </a:lnTo>
                  <a:lnTo>
                    <a:pt x="304" y="27"/>
                  </a:lnTo>
                  <a:lnTo>
                    <a:pt x="326" y="24"/>
                  </a:lnTo>
                  <a:lnTo>
                    <a:pt x="346" y="20"/>
                  </a:lnTo>
                  <a:lnTo>
                    <a:pt x="362" y="17"/>
                  </a:lnTo>
                  <a:lnTo>
                    <a:pt x="376" y="16"/>
                  </a:lnTo>
                  <a:lnTo>
                    <a:pt x="385" y="14"/>
                  </a:lnTo>
                  <a:lnTo>
                    <a:pt x="391" y="12"/>
                  </a:lnTo>
                  <a:lnTo>
                    <a:pt x="393" y="1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52" name="Freeform 82">
              <a:extLst>
                <a:ext uri="{FF2B5EF4-FFF2-40B4-BE49-F238E27FC236}">
                  <a16:creationId xmlns:a16="http://schemas.microsoft.com/office/drawing/2014/main" id="{54A78967-80D9-4353-8661-C7273ACEEB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22" y="1507"/>
              <a:ext cx="191" cy="25"/>
            </a:xfrm>
            <a:custGeom>
              <a:avLst/>
              <a:gdLst>
                <a:gd name="T0" fmla="*/ 0 w 382"/>
                <a:gd name="T1" fmla="*/ 0 h 49"/>
                <a:gd name="T2" fmla="*/ 0 w 382"/>
                <a:gd name="T3" fmla="*/ 13 h 49"/>
                <a:gd name="T4" fmla="*/ 2 w 382"/>
                <a:gd name="T5" fmla="*/ 13 h 49"/>
                <a:gd name="T6" fmla="*/ 7 w 382"/>
                <a:gd name="T7" fmla="*/ 15 h 49"/>
                <a:gd name="T8" fmla="*/ 16 w 382"/>
                <a:gd name="T9" fmla="*/ 15 h 49"/>
                <a:gd name="T10" fmla="*/ 29 w 382"/>
                <a:gd name="T11" fmla="*/ 17 h 49"/>
                <a:gd name="T12" fmla="*/ 44 w 382"/>
                <a:gd name="T13" fmla="*/ 18 h 49"/>
                <a:gd name="T14" fmla="*/ 62 w 382"/>
                <a:gd name="T15" fmla="*/ 20 h 49"/>
                <a:gd name="T16" fmla="*/ 83 w 382"/>
                <a:gd name="T17" fmla="*/ 21 h 49"/>
                <a:gd name="T18" fmla="*/ 107 w 382"/>
                <a:gd name="T19" fmla="*/ 24 h 49"/>
                <a:gd name="T20" fmla="*/ 134 w 382"/>
                <a:gd name="T21" fmla="*/ 27 h 49"/>
                <a:gd name="T22" fmla="*/ 162 w 382"/>
                <a:gd name="T23" fmla="*/ 30 h 49"/>
                <a:gd name="T24" fmla="*/ 193 w 382"/>
                <a:gd name="T25" fmla="*/ 33 h 49"/>
                <a:gd name="T26" fmla="*/ 227 w 382"/>
                <a:gd name="T27" fmla="*/ 35 h 49"/>
                <a:gd name="T28" fmla="*/ 261 w 382"/>
                <a:gd name="T29" fmla="*/ 39 h 49"/>
                <a:gd name="T30" fmla="*/ 298 w 382"/>
                <a:gd name="T31" fmla="*/ 42 h 49"/>
                <a:gd name="T32" fmla="*/ 336 w 382"/>
                <a:gd name="T33" fmla="*/ 46 h 49"/>
                <a:gd name="T34" fmla="*/ 377 w 382"/>
                <a:gd name="T35" fmla="*/ 49 h 49"/>
                <a:gd name="T36" fmla="*/ 378 w 382"/>
                <a:gd name="T37" fmla="*/ 42 h 49"/>
                <a:gd name="T38" fmla="*/ 380 w 382"/>
                <a:gd name="T39" fmla="*/ 35 h 49"/>
                <a:gd name="T40" fmla="*/ 381 w 382"/>
                <a:gd name="T41" fmla="*/ 28 h 49"/>
                <a:gd name="T42" fmla="*/ 382 w 382"/>
                <a:gd name="T43" fmla="*/ 21 h 49"/>
                <a:gd name="T44" fmla="*/ 0 w 382"/>
                <a:gd name="T45" fmla="*/ 0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2"/>
                <a:gd name="T70" fmla="*/ 0 h 49"/>
                <a:gd name="T71" fmla="*/ 382 w 382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2" h="49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6" y="15"/>
                  </a:lnTo>
                  <a:lnTo>
                    <a:pt x="29" y="17"/>
                  </a:lnTo>
                  <a:lnTo>
                    <a:pt x="44" y="18"/>
                  </a:lnTo>
                  <a:lnTo>
                    <a:pt x="62" y="20"/>
                  </a:lnTo>
                  <a:lnTo>
                    <a:pt x="83" y="21"/>
                  </a:lnTo>
                  <a:lnTo>
                    <a:pt x="107" y="24"/>
                  </a:lnTo>
                  <a:lnTo>
                    <a:pt x="134" y="27"/>
                  </a:lnTo>
                  <a:lnTo>
                    <a:pt x="162" y="30"/>
                  </a:lnTo>
                  <a:lnTo>
                    <a:pt x="193" y="33"/>
                  </a:lnTo>
                  <a:lnTo>
                    <a:pt x="227" y="35"/>
                  </a:lnTo>
                  <a:lnTo>
                    <a:pt x="261" y="39"/>
                  </a:lnTo>
                  <a:lnTo>
                    <a:pt x="298" y="42"/>
                  </a:lnTo>
                  <a:lnTo>
                    <a:pt x="336" y="46"/>
                  </a:lnTo>
                  <a:lnTo>
                    <a:pt x="377" y="49"/>
                  </a:lnTo>
                  <a:lnTo>
                    <a:pt x="378" y="42"/>
                  </a:lnTo>
                  <a:lnTo>
                    <a:pt x="380" y="35"/>
                  </a:lnTo>
                  <a:lnTo>
                    <a:pt x="381" y="28"/>
                  </a:lnTo>
                  <a:lnTo>
                    <a:pt x="38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53" name="Freeform 83">
              <a:extLst>
                <a:ext uri="{FF2B5EF4-FFF2-40B4-BE49-F238E27FC236}">
                  <a16:creationId xmlns:a16="http://schemas.microsoft.com/office/drawing/2014/main" id="{696F0F49-98CB-426D-9099-B507621EC0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185"/>
              <a:ext cx="19" cy="82"/>
            </a:xfrm>
            <a:custGeom>
              <a:avLst/>
              <a:gdLst>
                <a:gd name="T0" fmla="*/ 37 w 37"/>
                <a:gd name="T1" fmla="*/ 163 h 163"/>
                <a:gd name="T2" fmla="*/ 33 w 37"/>
                <a:gd name="T3" fmla="*/ 105 h 163"/>
                <a:gd name="T4" fmla="*/ 30 w 37"/>
                <a:gd name="T5" fmla="*/ 55 h 163"/>
                <a:gd name="T6" fmla="*/ 28 w 37"/>
                <a:gd name="T7" fmla="*/ 22 h 163"/>
                <a:gd name="T8" fmla="*/ 26 w 37"/>
                <a:gd name="T9" fmla="*/ 7 h 163"/>
                <a:gd name="T10" fmla="*/ 22 w 37"/>
                <a:gd name="T11" fmla="*/ 1 h 163"/>
                <a:gd name="T12" fmla="*/ 14 w 37"/>
                <a:gd name="T13" fmla="*/ 0 h 163"/>
                <a:gd name="T14" fmla="*/ 8 w 37"/>
                <a:gd name="T15" fmla="*/ 2 h 163"/>
                <a:gd name="T16" fmla="*/ 5 w 37"/>
                <a:gd name="T17" fmla="*/ 3 h 163"/>
                <a:gd name="T18" fmla="*/ 0 w 37"/>
                <a:gd name="T19" fmla="*/ 163 h 163"/>
                <a:gd name="T20" fmla="*/ 7 w 37"/>
                <a:gd name="T21" fmla="*/ 163 h 163"/>
                <a:gd name="T22" fmla="*/ 15 w 37"/>
                <a:gd name="T23" fmla="*/ 163 h 163"/>
                <a:gd name="T24" fmla="*/ 22 w 37"/>
                <a:gd name="T25" fmla="*/ 163 h 163"/>
                <a:gd name="T26" fmla="*/ 29 w 37"/>
                <a:gd name="T27" fmla="*/ 163 h 163"/>
                <a:gd name="T28" fmla="*/ 31 w 37"/>
                <a:gd name="T29" fmla="*/ 163 h 163"/>
                <a:gd name="T30" fmla="*/ 32 w 37"/>
                <a:gd name="T31" fmla="*/ 163 h 163"/>
                <a:gd name="T32" fmla="*/ 34 w 37"/>
                <a:gd name="T33" fmla="*/ 163 h 163"/>
                <a:gd name="T34" fmla="*/ 37 w 37"/>
                <a:gd name="T35" fmla="*/ 163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163"/>
                <a:gd name="T56" fmla="*/ 37 w 37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163">
                  <a:moveTo>
                    <a:pt x="37" y="163"/>
                  </a:moveTo>
                  <a:lnTo>
                    <a:pt x="33" y="105"/>
                  </a:lnTo>
                  <a:lnTo>
                    <a:pt x="30" y="55"/>
                  </a:lnTo>
                  <a:lnTo>
                    <a:pt x="28" y="22"/>
                  </a:lnTo>
                  <a:lnTo>
                    <a:pt x="26" y="7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0" y="163"/>
                  </a:lnTo>
                  <a:lnTo>
                    <a:pt x="7" y="163"/>
                  </a:lnTo>
                  <a:lnTo>
                    <a:pt x="15" y="163"/>
                  </a:lnTo>
                  <a:lnTo>
                    <a:pt x="22" y="163"/>
                  </a:lnTo>
                  <a:lnTo>
                    <a:pt x="29" y="163"/>
                  </a:lnTo>
                  <a:lnTo>
                    <a:pt x="31" y="163"/>
                  </a:lnTo>
                  <a:lnTo>
                    <a:pt x="32" y="163"/>
                  </a:lnTo>
                  <a:lnTo>
                    <a:pt x="34" y="163"/>
                  </a:lnTo>
                  <a:lnTo>
                    <a:pt x="37" y="16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54" name="Freeform 84">
              <a:extLst>
                <a:ext uri="{FF2B5EF4-FFF2-40B4-BE49-F238E27FC236}">
                  <a16:creationId xmlns:a16="http://schemas.microsoft.com/office/drawing/2014/main" id="{D8C9973B-53E6-40AB-8ED4-8622BBA820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0" y="1267"/>
              <a:ext cx="771" cy="338"/>
            </a:xfrm>
            <a:custGeom>
              <a:avLst/>
              <a:gdLst>
                <a:gd name="T0" fmla="*/ 666 w 1541"/>
                <a:gd name="T1" fmla="*/ 650 h 678"/>
                <a:gd name="T2" fmla="*/ 713 w 1541"/>
                <a:gd name="T3" fmla="*/ 671 h 678"/>
                <a:gd name="T4" fmla="*/ 771 w 1541"/>
                <a:gd name="T5" fmla="*/ 678 h 678"/>
                <a:gd name="T6" fmla="*/ 820 w 1541"/>
                <a:gd name="T7" fmla="*/ 668 h 678"/>
                <a:gd name="T8" fmla="*/ 866 w 1541"/>
                <a:gd name="T9" fmla="*/ 650 h 678"/>
                <a:gd name="T10" fmla="*/ 909 w 1541"/>
                <a:gd name="T11" fmla="*/ 625 h 678"/>
                <a:gd name="T12" fmla="*/ 976 w 1541"/>
                <a:gd name="T13" fmla="*/ 598 h 678"/>
                <a:gd name="T14" fmla="*/ 1055 w 1541"/>
                <a:gd name="T15" fmla="*/ 575 h 678"/>
                <a:gd name="T16" fmla="*/ 1132 w 1541"/>
                <a:gd name="T17" fmla="*/ 558 h 678"/>
                <a:gd name="T18" fmla="*/ 1188 w 1541"/>
                <a:gd name="T19" fmla="*/ 546 h 678"/>
                <a:gd name="T20" fmla="*/ 1211 w 1541"/>
                <a:gd name="T21" fmla="*/ 543 h 678"/>
                <a:gd name="T22" fmla="*/ 1243 w 1541"/>
                <a:gd name="T23" fmla="*/ 538 h 678"/>
                <a:gd name="T24" fmla="*/ 1293 w 1541"/>
                <a:gd name="T25" fmla="*/ 531 h 678"/>
                <a:gd name="T26" fmla="*/ 1358 w 1541"/>
                <a:gd name="T27" fmla="*/ 522 h 678"/>
                <a:gd name="T28" fmla="*/ 1431 w 1541"/>
                <a:gd name="T29" fmla="*/ 511 h 678"/>
                <a:gd name="T30" fmla="*/ 1513 w 1541"/>
                <a:gd name="T31" fmla="*/ 499 h 678"/>
                <a:gd name="T32" fmla="*/ 1536 w 1541"/>
                <a:gd name="T33" fmla="*/ 477 h 678"/>
                <a:gd name="T34" fmla="*/ 933 w 1541"/>
                <a:gd name="T35" fmla="*/ 522 h 678"/>
                <a:gd name="T36" fmla="*/ 913 w 1541"/>
                <a:gd name="T37" fmla="*/ 422 h 678"/>
                <a:gd name="T38" fmla="*/ 1226 w 1541"/>
                <a:gd name="T39" fmla="*/ 334 h 678"/>
                <a:gd name="T40" fmla="*/ 859 w 1541"/>
                <a:gd name="T41" fmla="*/ 354 h 678"/>
                <a:gd name="T42" fmla="*/ 821 w 1541"/>
                <a:gd name="T43" fmla="*/ 334 h 678"/>
                <a:gd name="T44" fmla="*/ 801 w 1541"/>
                <a:gd name="T45" fmla="*/ 329 h 678"/>
                <a:gd name="T46" fmla="*/ 789 w 1541"/>
                <a:gd name="T47" fmla="*/ 111 h 678"/>
                <a:gd name="T48" fmla="*/ 778 w 1541"/>
                <a:gd name="T49" fmla="*/ 0 h 678"/>
                <a:gd name="T50" fmla="*/ 768 w 1541"/>
                <a:gd name="T51" fmla="*/ 0 h 678"/>
                <a:gd name="T52" fmla="*/ 746 w 1541"/>
                <a:gd name="T53" fmla="*/ 0 h 678"/>
                <a:gd name="T54" fmla="*/ 701 w 1541"/>
                <a:gd name="T55" fmla="*/ 344 h 678"/>
                <a:gd name="T56" fmla="*/ 664 w 1541"/>
                <a:gd name="T57" fmla="*/ 368 h 678"/>
                <a:gd name="T58" fmla="*/ 650 w 1541"/>
                <a:gd name="T59" fmla="*/ 379 h 678"/>
                <a:gd name="T60" fmla="*/ 625 w 1541"/>
                <a:gd name="T61" fmla="*/ 418 h 678"/>
                <a:gd name="T62" fmla="*/ 607 w 1541"/>
                <a:gd name="T63" fmla="*/ 523 h 678"/>
                <a:gd name="T64" fmla="*/ 4 w 1541"/>
                <a:gd name="T65" fmla="*/ 509 h 678"/>
                <a:gd name="T66" fmla="*/ 0 w 1541"/>
                <a:gd name="T67" fmla="*/ 530 h 678"/>
                <a:gd name="T68" fmla="*/ 106 w 1541"/>
                <a:gd name="T69" fmla="*/ 539 h 678"/>
                <a:gd name="T70" fmla="*/ 206 w 1541"/>
                <a:gd name="T71" fmla="*/ 547 h 678"/>
                <a:gd name="T72" fmla="*/ 293 w 1541"/>
                <a:gd name="T73" fmla="*/ 555 h 678"/>
                <a:gd name="T74" fmla="*/ 362 w 1541"/>
                <a:gd name="T75" fmla="*/ 561 h 678"/>
                <a:gd name="T76" fmla="*/ 407 w 1541"/>
                <a:gd name="T77" fmla="*/ 566 h 678"/>
                <a:gd name="T78" fmla="*/ 445 w 1541"/>
                <a:gd name="T79" fmla="*/ 572 h 678"/>
                <a:gd name="T80" fmla="*/ 495 w 1541"/>
                <a:gd name="T81" fmla="*/ 582 h 678"/>
                <a:gd name="T82" fmla="*/ 544 w 1541"/>
                <a:gd name="T83" fmla="*/ 595 h 678"/>
                <a:gd name="T84" fmla="*/ 590 w 1541"/>
                <a:gd name="T85" fmla="*/ 610 h 678"/>
                <a:gd name="T86" fmla="*/ 628 w 1541"/>
                <a:gd name="T87" fmla="*/ 626 h 6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41"/>
                <a:gd name="T133" fmla="*/ 0 h 678"/>
                <a:gd name="T134" fmla="*/ 1541 w 1541"/>
                <a:gd name="T135" fmla="*/ 678 h 6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41" h="678">
                  <a:moveTo>
                    <a:pt x="646" y="636"/>
                  </a:moveTo>
                  <a:lnTo>
                    <a:pt x="655" y="643"/>
                  </a:lnTo>
                  <a:lnTo>
                    <a:pt x="666" y="650"/>
                  </a:lnTo>
                  <a:lnTo>
                    <a:pt x="680" y="658"/>
                  </a:lnTo>
                  <a:lnTo>
                    <a:pt x="695" y="665"/>
                  </a:lnTo>
                  <a:lnTo>
                    <a:pt x="713" y="671"/>
                  </a:lnTo>
                  <a:lnTo>
                    <a:pt x="731" y="675"/>
                  </a:lnTo>
                  <a:lnTo>
                    <a:pt x="751" y="678"/>
                  </a:lnTo>
                  <a:lnTo>
                    <a:pt x="771" y="678"/>
                  </a:lnTo>
                  <a:lnTo>
                    <a:pt x="787" y="676"/>
                  </a:lnTo>
                  <a:lnTo>
                    <a:pt x="804" y="673"/>
                  </a:lnTo>
                  <a:lnTo>
                    <a:pt x="820" y="668"/>
                  </a:lnTo>
                  <a:lnTo>
                    <a:pt x="836" y="664"/>
                  </a:lnTo>
                  <a:lnTo>
                    <a:pt x="851" y="657"/>
                  </a:lnTo>
                  <a:lnTo>
                    <a:pt x="866" y="650"/>
                  </a:lnTo>
                  <a:lnTo>
                    <a:pt x="880" y="642"/>
                  </a:lnTo>
                  <a:lnTo>
                    <a:pt x="893" y="634"/>
                  </a:lnTo>
                  <a:lnTo>
                    <a:pt x="909" y="625"/>
                  </a:lnTo>
                  <a:lnTo>
                    <a:pt x="929" y="615"/>
                  </a:lnTo>
                  <a:lnTo>
                    <a:pt x="952" y="606"/>
                  </a:lnTo>
                  <a:lnTo>
                    <a:pt x="976" y="598"/>
                  </a:lnTo>
                  <a:lnTo>
                    <a:pt x="1002" y="590"/>
                  </a:lnTo>
                  <a:lnTo>
                    <a:pt x="1028" y="582"/>
                  </a:lnTo>
                  <a:lnTo>
                    <a:pt x="1055" y="575"/>
                  </a:lnTo>
                  <a:lnTo>
                    <a:pt x="1082" y="569"/>
                  </a:lnTo>
                  <a:lnTo>
                    <a:pt x="1108" y="564"/>
                  </a:lnTo>
                  <a:lnTo>
                    <a:pt x="1132" y="558"/>
                  </a:lnTo>
                  <a:lnTo>
                    <a:pt x="1154" y="553"/>
                  </a:lnTo>
                  <a:lnTo>
                    <a:pt x="1172" y="550"/>
                  </a:lnTo>
                  <a:lnTo>
                    <a:pt x="1188" y="546"/>
                  </a:lnTo>
                  <a:lnTo>
                    <a:pt x="1201" y="545"/>
                  </a:lnTo>
                  <a:lnTo>
                    <a:pt x="1209" y="543"/>
                  </a:lnTo>
                  <a:lnTo>
                    <a:pt x="1211" y="543"/>
                  </a:lnTo>
                  <a:lnTo>
                    <a:pt x="1219" y="542"/>
                  </a:lnTo>
                  <a:lnTo>
                    <a:pt x="1231" y="541"/>
                  </a:lnTo>
                  <a:lnTo>
                    <a:pt x="1243" y="538"/>
                  </a:lnTo>
                  <a:lnTo>
                    <a:pt x="1258" y="537"/>
                  </a:lnTo>
                  <a:lnTo>
                    <a:pt x="1275" y="535"/>
                  </a:lnTo>
                  <a:lnTo>
                    <a:pt x="1293" y="531"/>
                  </a:lnTo>
                  <a:lnTo>
                    <a:pt x="1313" y="529"/>
                  </a:lnTo>
                  <a:lnTo>
                    <a:pt x="1334" y="526"/>
                  </a:lnTo>
                  <a:lnTo>
                    <a:pt x="1358" y="522"/>
                  </a:lnTo>
                  <a:lnTo>
                    <a:pt x="1381" y="519"/>
                  </a:lnTo>
                  <a:lnTo>
                    <a:pt x="1406" y="515"/>
                  </a:lnTo>
                  <a:lnTo>
                    <a:pt x="1431" y="511"/>
                  </a:lnTo>
                  <a:lnTo>
                    <a:pt x="1458" y="507"/>
                  </a:lnTo>
                  <a:lnTo>
                    <a:pt x="1485" y="502"/>
                  </a:lnTo>
                  <a:lnTo>
                    <a:pt x="1513" y="499"/>
                  </a:lnTo>
                  <a:lnTo>
                    <a:pt x="1541" y="494"/>
                  </a:lnTo>
                  <a:lnTo>
                    <a:pt x="1538" y="485"/>
                  </a:lnTo>
                  <a:lnTo>
                    <a:pt x="1536" y="477"/>
                  </a:lnTo>
                  <a:lnTo>
                    <a:pt x="1534" y="468"/>
                  </a:lnTo>
                  <a:lnTo>
                    <a:pt x="1530" y="459"/>
                  </a:lnTo>
                  <a:lnTo>
                    <a:pt x="933" y="522"/>
                  </a:lnTo>
                  <a:lnTo>
                    <a:pt x="933" y="478"/>
                  </a:lnTo>
                  <a:lnTo>
                    <a:pt x="923" y="444"/>
                  </a:lnTo>
                  <a:lnTo>
                    <a:pt x="913" y="422"/>
                  </a:lnTo>
                  <a:lnTo>
                    <a:pt x="908" y="414"/>
                  </a:lnTo>
                  <a:lnTo>
                    <a:pt x="1230" y="347"/>
                  </a:lnTo>
                  <a:lnTo>
                    <a:pt x="1226" y="334"/>
                  </a:lnTo>
                  <a:lnTo>
                    <a:pt x="881" y="375"/>
                  </a:lnTo>
                  <a:lnTo>
                    <a:pt x="870" y="363"/>
                  </a:lnTo>
                  <a:lnTo>
                    <a:pt x="859" y="354"/>
                  </a:lnTo>
                  <a:lnTo>
                    <a:pt x="845" y="346"/>
                  </a:lnTo>
                  <a:lnTo>
                    <a:pt x="832" y="339"/>
                  </a:lnTo>
                  <a:lnTo>
                    <a:pt x="821" y="334"/>
                  </a:lnTo>
                  <a:lnTo>
                    <a:pt x="810" y="331"/>
                  </a:lnTo>
                  <a:lnTo>
                    <a:pt x="804" y="330"/>
                  </a:lnTo>
                  <a:lnTo>
                    <a:pt x="801" y="329"/>
                  </a:lnTo>
                  <a:lnTo>
                    <a:pt x="799" y="297"/>
                  </a:lnTo>
                  <a:lnTo>
                    <a:pt x="794" y="218"/>
                  </a:lnTo>
                  <a:lnTo>
                    <a:pt x="789" y="111"/>
                  </a:lnTo>
                  <a:lnTo>
                    <a:pt x="783" y="0"/>
                  </a:lnTo>
                  <a:lnTo>
                    <a:pt x="780" y="0"/>
                  </a:lnTo>
                  <a:lnTo>
                    <a:pt x="778" y="0"/>
                  </a:lnTo>
                  <a:lnTo>
                    <a:pt x="777" y="0"/>
                  </a:lnTo>
                  <a:lnTo>
                    <a:pt x="775" y="0"/>
                  </a:lnTo>
                  <a:lnTo>
                    <a:pt x="768" y="0"/>
                  </a:lnTo>
                  <a:lnTo>
                    <a:pt x="761" y="0"/>
                  </a:lnTo>
                  <a:lnTo>
                    <a:pt x="753" y="0"/>
                  </a:lnTo>
                  <a:lnTo>
                    <a:pt x="746" y="0"/>
                  </a:lnTo>
                  <a:lnTo>
                    <a:pt x="733" y="331"/>
                  </a:lnTo>
                  <a:lnTo>
                    <a:pt x="717" y="337"/>
                  </a:lnTo>
                  <a:lnTo>
                    <a:pt x="701" y="344"/>
                  </a:lnTo>
                  <a:lnTo>
                    <a:pt x="687" y="352"/>
                  </a:lnTo>
                  <a:lnTo>
                    <a:pt x="675" y="360"/>
                  </a:lnTo>
                  <a:lnTo>
                    <a:pt x="664" y="368"/>
                  </a:lnTo>
                  <a:lnTo>
                    <a:pt x="657" y="373"/>
                  </a:lnTo>
                  <a:lnTo>
                    <a:pt x="651" y="378"/>
                  </a:lnTo>
                  <a:lnTo>
                    <a:pt x="650" y="379"/>
                  </a:lnTo>
                  <a:lnTo>
                    <a:pt x="320" y="357"/>
                  </a:lnTo>
                  <a:lnTo>
                    <a:pt x="313" y="370"/>
                  </a:lnTo>
                  <a:lnTo>
                    <a:pt x="625" y="418"/>
                  </a:lnTo>
                  <a:lnTo>
                    <a:pt x="609" y="456"/>
                  </a:lnTo>
                  <a:lnTo>
                    <a:pt x="605" y="494"/>
                  </a:lnTo>
                  <a:lnTo>
                    <a:pt x="607" y="523"/>
                  </a:lnTo>
                  <a:lnTo>
                    <a:pt x="609" y="535"/>
                  </a:lnTo>
                  <a:lnTo>
                    <a:pt x="5" y="502"/>
                  </a:lnTo>
                  <a:lnTo>
                    <a:pt x="4" y="509"/>
                  </a:lnTo>
                  <a:lnTo>
                    <a:pt x="3" y="516"/>
                  </a:lnTo>
                  <a:lnTo>
                    <a:pt x="1" y="523"/>
                  </a:lnTo>
                  <a:lnTo>
                    <a:pt x="0" y="530"/>
                  </a:lnTo>
                  <a:lnTo>
                    <a:pt x="35" y="534"/>
                  </a:lnTo>
                  <a:lnTo>
                    <a:pt x="71" y="536"/>
                  </a:lnTo>
                  <a:lnTo>
                    <a:pt x="106" y="539"/>
                  </a:lnTo>
                  <a:lnTo>
                    <a:pt x="140" y="542"/>
                  </a:lnTo>
                  <a:lnTo>
                    <a:pt x="174" y="545"/>
                  </a:lnTo>
                  <a:lnTo>
                    <a:pt x="206" y="547"/>
                  </a:lnTo>
                  <a:lnTo>
                    <a:pt x="237" y="551"/>
                  </a:lnTo>
                  <a:lnTo>
                    <a:pt x="266" y="553"/>
                  </a:lnTo>
                  <a:lnTo>
                    <a:pt x="293" y="555"/>
                  </a:lnTo>
                  <a:lnTo>
                    <a:pt x="319" y="558"/>
                  </a:lnTo>
                  <a:lnTo>
                    <a:pt x="342" y="560"/>
                  </a:lnTo>
                  <a:lnTo>
                    <a:pt x="362" y="561"/>
                  </a:lnTo>
                  <a:lnTo>
                    <a:pt x="380" y="564"/>
                  </a:lnTo>
                  <a:lnTo>
                    <a:pt x="395" y="565"/>
                  </a:lnTo>
                  <a:lnTo>
                    <a:pt x="407" y="566"/>
                  </a:lnTo>
                  <a:lnTo>
                    <a:pt x="415" y="567"/>
                  </a:lnTo>
                  <a:lnTo>
                    <a:pt x="430" y="569"/>
                  </a:lnTo>
                  <a:lnTo>
                    <a:pt x="445" y="572"/>
                  </a:lnTo>
                  <a:lnTo>
                    <a:pt x="461" y="575"/>
                  </a:lnTo>
                  <a:lnTo>
                    <a:pt x="478" y="579"/>
                  </a:lnTo>
                  <a:lnTo>
                    <a:pt x="495" y="582"/>
                  </a:lnTo>
                  <a:lnTo>
                    <a:pt x="511" y="587"/>
                  </a:lnTo>
                  <a:lnTo>
                    <a:pt x="528" y="590"/>
                  </a:lnTo>
                  <a:lnTo>
                    <a:pt x="544" y="595"/>
                  </a:lnTo>
                  <a:lnTo>
                    <a:pt x="561" y="600"/>
                  </a:lnTo>
                  <a:lnTo>
                    <a:pt x="575" y="605"/>
                  </a:lnTo>
                  <a:lnTo>
                    <a:pt x="590" y="610"/>
                  </a:lnTo>
                  <a:lnTo>
                    <a:pt x="604" y="615"/>
                  </a:lnTo>
                  <a:lnTo>
                    <a:pt x="617" y="620"/>
                  </a:lnTo>
                  <a:lnTo>
                    <a:pt x="628" y="626"/>
                  </a:lnTo>
                  <a:lnTo>
                    <a:pt x="638" y="630"/>
                  </a:lnTo>
                  <a:lnTo>
                    <a:pt x="646" y="6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55" name="Freeform 85">
              <a:extLst>
                <a:ext uri="{FF2B5EF4-FFF2-40B4-BE49-F238E27FC236}">
                  <a16:creationId xmlns:a16="http://schemas.microsoft.com/office/drawing/2014/main" id="{54698E9D-069E-4164-9458-0CA772051D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28" y="1444"/>
              <a:ext cx="134" cy="130"/>
            </a:xfrm>
            <a:custGeom>
              <a:avLst/>
              <a:gdLst>
                <a:gd name="T0" fmla="*/ 132 w 269"/>
                <a:gd name="T1" fmla="*/ 0 h 259"/>
                <a:gd name="T2" fmla="*/ 127 w 269"/>
                <a:gd name="T3" fmla="*/ 0 h 259"/>
                <a:gd name="T4" fmla="*/ 116 w 269"/>
                <a:gd name="T5" fmla="*/ 2 h 259"/>
                <a:gd name="T6" fmla="*/ 99 w 269"/>
                <a:gd name="T7" fmla="*/ 6 h 259"/>
                <a:gd name="T8" fmla="*/ 80 w 269"/>
                <a:gd name="T9" fmla="*/ 13 h 259"/>
                <a:gd name="T10" fmla="*/ 58 w 269"/>
                <a:gd name="T11" fmla="*/ 24 h 259"/>
                <a:gd name="T12" fmla="*/ 38 w 269"/>
                <a:gd name="T13" fmla="*/ 40 h 259"/>
                <a:gd name="T14" fmla="*/ 20 w 269"/>
                <a:gd name="T15" fmla="*/ 62 h 259"/>
                <a:gd name="T16" fmla="*/ 6 w 269"/>
                <a:gd name="T17" fmla="*/ 92 h 259"/>
                <a:gd name="T18" fmla="*/ 0 w 269"/>
                <a:gd name="T19" fmla="*/ 122 h 259"/>
                <a:gd name="T20" fmla="*/ 0 w 269"/>
                <a:gd name="T21" fmla="*/ 151 h 259"/>
                <a:gd name="T22" fmla="*/ 6 w 269"/>
                <a:gd name="T23" fmla="*/ 177 h 259"/>
                <a:gd name="T24" fmla="*/ 14 w 269"/>
                <a:gd name="T25" fmla="*/ 200 h 259"/>
                <a:gd name="T26" fmla="*/ 25 w 269"/>
                <a:gd name="T27" fmla="*/ 221 h 259"/>
                <a:gd name="T28" fmla="*/ 35 w 269"/>
                <a:gd name="T29" fmla="*/ 238 h 259"/>
                <a:gd name="T30" fmla="*/ 44 w 269"/>
                <a:gd name="T31" fmla="*/ 251 h 259"/>
                <a:gd name="T32" fmla="*/ 50 w 269"/>
                <a:gd name="T33" fmla="*/ 259 h 259"/>
                <a:gd name="T34" fmla="*/ 54 w 269"/>
                <a:gd name="T35" fmla="*/ 258 h 259"/>
                <a:gd name="T36" fmla="*/ 66 w 269"/>
                <a:gd name="T37" fmla="*/ 255 h 259"/>
                <a:gd name="T38" fmla="*/ 83 w 269"/>
                <a:gd name="T39" fmla="*/ 250 h 259"/>
                <a:gd name="T40" fmla="*/ 106 w 269"/>
                <a:gd name="T41" fmla="*/ 245 h 259"/>
                <a:gd name="T42" fmla="*/ 133 w 269"/>
                <a:gd name="T43" fmla="*/ 242 h 259"/>
                <a:gd name="T44" fmla="*/ 163 w 269"/>
                <a:gd name="T45" fmla="*/ 242 h 259"/>
                <a:gd name="T46" fmla="*/ 195 w 269"/>
                <a:gd name="T47" fmla="*/ 245 h 259"/>
                <a:gd name="T48" fmla="*/ 227 w 269"/>
                <a:gd name="T49" fmla="*/ 255 h 259"/>
                <a:gd name="T50" fmla="*/ 230 w 269"/>
                <a:gd name="T51" fmla="*/ 251 h 259"/>
                <a:gd name="T52" fmla="*/ 234 w 269"/>
                <a:gd name="T53" fmla="*/ 242 h 259"/>
                <a:gd name="T54" fmla="*/ 242 w 269"/>
                <a:gd name="T55" fmla="*/ 227 h 259"/>
                <a:gd name="T56" fmla="*/ 250 w 269"/>
                <a:gd name="T57" fmla="*/ 209 h 259"/>
                <a:gd name="T58" fmla="*/ 258 w 269"/>
                <a:gd name="T59" fmla="*/ 188 h 259"/>
                <a:gd name="T60" fmla="*/ 265 w 269"/>
                <a:gd name="T61" fmla="*/ 165 h 259"/>
                <a:gd name="T62" fmla="*/ 269 w 269"/>
                <a:gd name="T63" fmla="*/ 142 h 259"/>
                <a:gd name="T64" fmla="*/ 269 w 269"/>
                <a:gd name="T65" fmla="*/ 120 h 259"/>
                <a:gd name="T66" fmla="*/ 264 w 269"/>
                <a:gd name="T67" fmla="*/ 98 h 259"/>
                <a:gd name="T68" fmla="*/ 255 w 269"/>
                <a:gd name="T69" fmla="*/ 76 h 259"/>
                <a:gd name="T70" fmla="*/ 242 w 269"/>
                <a:gd name="T71" fmla="*/ 55 h 259"/>
                <a:gd name="T72" fmla="*/ 226 w 269"/>
                <a:gd name="T73" fmla="*/ 37 h 259"/>
                <a:gd name="T74" fmla="*/ 207 w 269"/>
                <a:gd name="T75" fmla="*/ 21 h 259"/>
                <a:gd name="T76" fmla="*/ 183 w 269"/>
                <a:gd name="T77" fmla="*/ 9 h 259"/>
                <a:gd name="T78" fmla="*/ 159 w 269"/>
                <a:gd name="T79" fmla="*/ 2 h 259"/>
                <a:gd name="T80" fmla="*/ 132 w 269"/>
                <a:gd name="T81" fmla="*/ 0 h 2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259"/>
                <a:gd name="T125" fmla="*/ 269 w 269"/>
                <a:gd name="T126" fmla="*/ 259 h 2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259">
                  <a:moveTo>
                    <a:pt x="132" y="0"/>
                  </a:moveTo>
                  <a:lnTo>
                    <a:pt x="127" y="0"/>
                  </a:lnTo>
                  <a:lnTo>
                    <a:pt x="116" y="2"/>
                  </a:lnTo>
                  <a:lnTo>
                    <a:pt x="99" y="6"/>
                  </a:lnTo>
                  <a:lnTo>
                    <a:pt x="80" y="13"/>
                  </a:lnTo>
                  <a:lnTo>
                    <a:pt x="58" y="24"/>
                  </a:lnTo>
                  <a:lnTo>
                    <a:pt x="38" y="40"/>
                  </a:lnTo>
                  <a:lnTo>
                    <a:pt x="20" y="62"/>
                  </a:lnTo>
                  <a:lnTo>
                    <a:pt x="6" y="92"/>
                  </a:lnTo>
                  <a:lnTo>
                    <a:pt x="0" y="122"/>
                  </a:lnTo>
                  <a:lnTo>
                    <a:pt x="0" y="151"/>
                  </a:lnTo>
                  <a:lnTo>
                    <a:pt x="6" y="177"/>
                  </a:lnTo>
                  <a:lnTo>
                    <a:pt x="14" y="200"/>
                  </a:lnTo>
                  <a:lnTo>
                    <a:pt x="25" y="221"/>
                  </a:lnTo>
                  <a:lnTo>
                    <a:pt x="35" y="238"/>
                  </a:lnTo>
                  <a:lnTo>
                    <a:pt x="44" y="251"/>
                  </a:lnTo>
                  <a:lnTo>
                    <a:pt x="50" y="259"/>
                  </a:lnTo>
                  <a:lnTo>
                    <a:pt x="54" y="258"/>
                  </a:lnTo>
                  <a:lnTo>
                    <a:pt x="66" y="255"/>
                  </a:lnTo>
                  <a:lnTo>
                    <a:pt x="83" y="250"/>
                  </a:lnTo>
                  <a:lnTo>
                    <a:pt x="106" y="245"/>
                  </a:lnTo>
                  <a:lnTo>
                    <a:pt x="133" y="242"/>
                  </a:lnTo>
                  <a:lnTo>
                    <a:pt x="163" y="242"/>
                  </a:lnTo>
                  <a:lnTo>
                    <a:pt x="195" y="245"/>
                  </a:lnTo>
                  <a:lnTo>
                    <a:pt x="227" y="255"/>
                  </a:lnTo>
                  <a:lnTo>
                    <a:pt x="230" y="251"/>
                  </a:lnTo>
                  <a:lnTo>
                    <a:pt x="234" y="242"/>
                  </a:lnTo>
                  <a:lnTo>
                    <a:pt x="242" y="227"/>
                  </a:lnTo>
                  <a:lnTo>
                    <a:pt x="250" y="209"/>
                  </a:lnTo>
                  <a:lnTo>
                    <a:pt x="258" y="188"/>
                  </a:lnTo>
                  <a:lnTo>
                    <a:pt x="265" y="165"/>
                  </a:lnTo>
                  <a:lnTo>
                    <a:pt x="269" y="142"/>
                  </a:lnTo>
                  <a:lnTo>
                    <a:pt x="269" y="120"/>
                  </a:lnTo>
                  <a:lnTo>
                    <a:pt x="264" y="98"/>
                  </a:lnTo>
                  <a:lnTo>
                    <a:pt x="255" y="76"/>
                  </a:lnTo>
                  <a:lnTo>
                    <a:pt x="242" y="55"/>
                  </a:lnTo>
                  <a:lnTo>
                    <a:pt x="226" y="37"/>
                  </a:lnTo>
                  <a:lnTo>
                    <a:pt x="207" y="21"/>
                  </a:lnTo>
                  <a:lnTo>
                    <a:pt x="183" y="9"/>
                  </a:lnTo>
                  <a:lnTo>
                    <a:pt x="159" y="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56" name="Freeform 86">
              <a:extLst>
                <a:ext uri="{FF2B5EF4-FFF2-40B4-BE49-F238E27FC236}">
                  <a16:creationId xmlns:a16="http://schemas.microsoft.com/office/drawing/2014/main" id="{03CDC601-C44C-41BB-B9BB-F7444C6B21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0" y="1561"/>
              <a:ext cx="46" cy="47"/>
            </a:xfrm>
            <a:custGeom>
              <a:avLst/>
              <a:gdLst>
                <a:gd name="T0" fmla="*/ 48 w 93"/>
                <a:gd name="T1" fmla="*/ 93 h 93"/>
                <a:gd name="T2" fmla="*/ 57 w 93"/>
                <a:gd name="T3" fmla="*/ 92 h 93"/>
                <a:gd name="T4" fmla="*/ 66 w 93"/>
                <a:gd name="T5" fmla="*/ 89 h 93"/>
                <a:gd name="T6" fmla="*/ 73 w 93"/>
                <a:gd name="T7" fmla="*/ 84 h 93"/>
                <a:gd name="T8" fmla="*/ 80 w 93"/>
                <a:gd name="T9" fmla="*/ 78 h 93"/>
                <a:gd name="T10" fmla="*/ 86 w 93"/>
                <a:gd name="T11" fmla="*/ 71 h 93"/>
                <a:gd name="T12" fmla="*/ 89 w 93"/>
                <a:gd name="T13" fmla="*/ 63 h 93"/>
                <a:gd name="T14" fmla="*/ 93 w 93"/>
                <a:gd name="T15" fmla="*/ 54 h 93"/>
                <a:gd name="T16" fmla="*/ 93 w 93"/>
                <a:gd name="T17" fmla="*/ 45 h 93"/>
                <a:gd name="T18" fmla="*/ 92 w 93"/>
                <a:gd name="T19" fmla="*/ 36 h 93"/>
                <a:gd name="T20" fmla="*/ 89 w 93"/>
                <a:gd name="T21" fmla="*/ 26 h 93"/>
                <a:gd name="T22" fmla="*/ 85 w 93"/>
                <a:gd name="T23" fmla="*/ 19 h 93"/>
                <a:gd name="T24" fmla="*/ 79 w 93"/>
                <a:gd name="T25" fmla="*/ 13 h 93"/>
                <a:gd name="T26" fmla="*/ 72 w 93"/>
                <a:gd name="T27" fmla="*/ 7 h 93"/>
                <a:gd name="T28" fmla="*/ 64 w 93"/>
                <a:gd name="T29" fmla="*/ 3 h 93"/>
                <a:gd name="T30" fmla="*/ 55 w 93"/>
                <a:gd name="T31" fmla="*/ 0 h 93"/>
                <a:gd name="T32" fmla="*/ 46 w 93"/>
                <a:gd name="T33" fmla="*/ 0 h 93"/>
                <a:gd name="T34" fmla="*/ 36 w 93"/>
                <a:gd name="T35" fmla="*/ 1 h 93"/>
                <a:gd name="T36" fmla="*/ 27 w 93"/>
                <a:gd name="T37" fmla="*/ 3 h 93"/>
                <a:gd name="T38" fmla="*/ 20 w 93"/>
                <a:gd name="T39" fmla="*/ 8 h 93"/>
                <a:gd name="T40" fmla="*/ 13 w 93"/>
                <a:gd name="T41" fmla="*/ 14 h 93"/>
                <a:gd name="T42" fmla="*/ 8 w 93"/>
                <a:gd name="T43" fmla="*/ 21 h 93"/>
                <a:gd name="T44" fmla="*/ 3 w 93"/>
                <a:gd name="T45" fmla="*/ 29 h 93"/>
                <a:gd name="T46" fmla="*/ 1 w 93"/>
                <a:gd name="T47" fmla="*/ 38 h 93"/>
                <a:gd name="T48" fmla="*/ 0 w 93"/>
                <a:gd name="T49" fmla="*/ 47 h 93"/>
                <a:gd name="T50" fmla="*/ 1 w 93"/>
                <a:gd name="T51" fmla="*/ 56 h 93"/>
                <a:gd name="T52" fmla="*/ 4 w 93"/>
                <a:gd name="T53" fmla="*/ 66 h 93"/>
                <a:gd name="T54" fmla="*/ 9 w 93"/>
                <a:gd name="T55" fmla="*/ 74 h 93"/>
                <a:gd name="T56" fmla="*/ 15 w 93"/>
                <a:gd name="T57" fmla="*/ 81 h 93"/>
                <a:gd name="T58" fmla="*/ 21 w 93"/>
                <a:gd name="T59" fmla="*/ 85 h 93"/>
                <a:gd name="T60" fmla="*/ 29 w 93"/>
                <a:gd name="T61" fmla="*/ 90 h 93"/>
                <a:gd name="T62" fmla="*/ 39 w 93"/>
                <a:gd name="T63" fmla="*/ 92 h 93"/>
                <a:gd name="T64" fmla="*/ 48 w 93"/>
                <a:gd name="T65" fmla="*/ 93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93"/>
                <a:gd name="T101" fmla="*/ 93 w 93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93">
                  <a:moveTo>
                    <a:pt x="48" y="93"/>
                  </a:moveTo>
                  <a:lnTo>
                    <a:pt x="57" y="92"/>
                  </a:lnTo>
                  <a:lnTo>
                    <a:pt x="66" y="89"/>
                  </a:lnTo>
                  <a:lnTo>
                    <a:pt x="73" y="84"/>
                  </a:lnTo>
                  <a:lnTo>
                    <a:pt x="80" y="78"/>
                  </a:lnTo>
                  <a:lnTo>
                    <a:pt x="86" y="71"/>
                  </a:lnTo>
                  <a:lnTo>
                    <a:pt x="89" y="63"/>
                  </a:lnTo>
                  <a:lnTo>
                    <a:pt x="93" y="54"/>
                  </a:lnTo>
                  <a:lnTo>
                    <a:pt x="93" y="45"/>
                  </a:lnTo>
                  <a:lnTo>
                    <a:pt x="92" y="36"/>
                  </a:lnTo>
                  <a:lnTo>
                    <a:pt x="89" y="26"/>
                  </a:lnTo>
                  <a:lnTo>
                    <a:pt x="85" y="19"/>
                  </a:lnTo>
                  <a:lnTo>
                    <a:pt x="79" y="13"/>
                  </a:lnTo>
                  <a:lnTo>
                    <a:pt x="72" y="7"/>
                  </a:lnTo>
                  <a:lnTo>
                    <a:pt x="64" y="3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4" y="66"/>
                  </a:lnTo>
                  <a:lnTo>
                    <a:pt x="9" y="74"/>
                  </a:lnTo>
                  <a:lnTo>
                    <a:pt x="15" y="81"/>
                  </a:lnTo>
                  <a:lnTo>
                    <a:pt x="21" y="85"/>
                  </a:lnTo>
                  <a:lnTo>
                    <a:pt x="29" y="90"/>
                  </a:lnTo>
                  <a:lnTo>
                    <a:pt x="39" y="92"/>
                  </a:lnTo>
                  <a:lnTo>
                    <a:pt x="48" y="9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57" name="Freeform 87">
              <a:extLst>
                <a:ext uri="{FF2B5EF4-FFF2-40B4-BE49-F238E27FC236}">
                  <a16:creationId xmlns:a16="http://schemas.microsoft.com/office/drawing/2014/main" id="{FAF368A1-3200-42CC-9412-1385045929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358"/>
              <a:ext cx="8" cy="72"/>
            </a:xfrm>
            <a:custGeom>
              <a:avLst/>
              <a:gdLst>
                <a:gd name="T0" fmla="*/ 16 w 16"/>
                <a:gd name="T1" fmla="*/ 142 h 143"/>
                <a:gd name="T2" fmla="*/ 6 w 16"/>
                <a:gd name="T3" fmla="*/ 0 h 143"/>
                <a:gd name="T4" fmla="*/ 0 w 16"/>
                <a:gd name="T5" fmla="*/ 143 h 143"/>
                <a:gd name="T6" fmla="*/ 16 w 16"/>
                <a:gd name="T7" fmla="*/ 142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43"/>
                <a:gd name="T14" fmla="*/ 16 w 16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43">
                  <a:moveTo>
                    <a:pt x="16" y="142"/>
                  </a:moveTo>
                  <a:lnTo>
                    <a:pt x="6" y="0"/>
                  </a:lnTo>
                  <a:lnTo>
                    <a:pt x="0" y="143"/>
                  </a:lnTo>
                  <a:lnTo>
                    <a:pt x="16" y="14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58" name="Freeform 88">
              <a:extLst>
                <a:ext uri="{FF2B5EF4-FFF2-40B4-BE49-F238E27FC236}">
                  <a16:creationId xmlns:a16="http://schemas.microsoft.com/office/drawing/2014/main" id="{97BC50B2-F9B1-4AF5-9A7B-7622E0470A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59" y="1455"/>
              <a:ext cx="47" cy="9"/>
            </a:xfrm>
            <a:custGeom>
              <a:avLst/>
              <a:gdLst>
                <a:gd name="T0" fmla="*/ 0 w 94"/>
                <a:gd name="T1" fmla="*/ 10 h 18"/>
                <a:gd name="T2" fmla="*/ 94 w 94"/>
                <a:gd name="T3" fmla="*/ 0 h 18"/>
                <a:gd name="T4" fmla="*/ 4 w 94"/>
                <a:gd name="T5" fmla="*/ 18 h 18"/>
                <a:gd name="T6" fmla="*/ 0 w 94"/>
                <a:gd name="T7" fmla="*/ 1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8"/>
                <a:gd name="T14" fmla="*/ 94 w 9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8">
                  <a:moveTo>
                    <a:pt x="0" y="10"/>
                  </a:moveTo>
                  <a:lnTo>
                    <a:pt x="94" y="0"/>
                  </a:lnTo>
                  <a:lnTo>
                    <a:pt x="4" y="1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59" name="Freeform 89">
              <a:extLst>
                <a:ext uri="{FF2B5EF4-FFF2-40B4-BE49-F238E27FC236}">
                  <a16:creationId xmlns:a16="http://schemas.microsoft.com/office/drawing/2014/main" id="{DBEBBF5E-4B85-45A4-9CCD-7D7AF22344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6" y="1458"/>
              <a:ext cx="48" cy="7"/>
            </a:xfrm>
            <a:custGeom>
              <a:avLst/>
              <a:gdLst>
                <a:gd name="T0" fmla="*/ 95 w 95"/>
                <a:gd name="T1" fmla="*/ 6 h 14"/>
                <a:gd name="T2" fmla="*/ 0 w 95"/>
                <a:gd name="T3" fmla="*/ 0 h 14"/>
                <a:gd name="T4" fmla="*/ 91 w 95"/>
                <a:gd name="T5" fmla="*/ 14 h 14"/>
                <a:gd name="T6" fmla="*/ 95 w 95"/>
                <a:gd name="T7" fmla="*/ 6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4"/>
                <a:gd name="T14" fmla="*/ 95 w 9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4">
                  <a:moveTo>
                    <a:pt x="95" y="6"/>
                  </a:moveTo>
                  <a:lnTo>
                    <a:pt x="0" y="0"/>
                  </a:lnTo>
                  <a:lnTo>
                    <a:pt x="91" y="14"/>
                  </a:lnTo>
                  <a:lnTo>
                    <a:pt x="95" y="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0" name="Freeform 90">
              <a:extLst>
                <a:ext uri="{FF2B5EF4-FFF2-40B4-BE49-F238E27FC236}">
                  <a16:creationId xmlns:a16="http://schemas.microsoft.com/office/drawing/2014/main" id="{9D3CFBED-4B91-4EE6-A0DA-B707820788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0" y="1525"/>
              <a:ext cx="134" cy="30"/>
            </a:xfrm>
            <a:custGeom>
              <a:avLst/>
              <a:gdLst>
                <a:gd name="T0" fmla="*/ 0 w 267"/>
                <a:gd name="T1" fmla="*/ 60 h 60"/>
                <a:gd name="T2" fmla="*/ 2 w 267"/>
                <a:gd name="T3" fmla="*/ 60 h 60"/>
                <a:gd name="T4" fmla="*/ 7 w 267"/>
                <a:gd name="T5" fmla="*/ 58 h 60"/>
                <a:gd name="T6" fmla="*/ 15 w 267"/>
                <a:gd name="T7" fmla="*/ 57 h 60"/>
                <a:gd name="T8" fmla="*/ 25 w 267"/>
                <a:gd name="T9" fmla="*/ 53 h 60"/>
                <a:gd name="T10" fmla="*/ 39 w 267"/>
                <a:gd name="T11" fmla="*/ 50 h 60"/>
                <a:gd name="T12" fmla="*/ 54 w 267"/>
                <a:gd name="T13" fmla="*/ 47 h 60"/>
                <a:gd name="T14" fmla="*/ 71 w 267"/>
                <a:gd name="T15" fmla="*/ 42 h 60"/>
                <a:gd name="T16" fmla="*/ 91 w 267"/>
                <a:gd name="T17" fmla="*/ 37 h 60"/>
                <a:gd name="T18" fmla="*/ 110 w 267"/>
                <a:gd name="T19" fmla="*/ 33 h 60"/>
                <a:gd name="T20" fmla="*/ 132 w 267"/>
                <a:gd name="T21" fmla="*/ 28 h 60"/>
                <a:gd name="T22" fmla="*/ 154 w 267"/>
                <a:gd name="T23" fmla="*/ 24 h 60"/>
                <a:gd name="T24" fmla="*/ 177 w 267"/>
                <a:gd name="T25" fmla="*/ 18 h 60"/>
                <a:gd name="T26" fmla="*/ 199 w 267"/>
                <a:gd name="T27" fmla="*/ 13 h 60"/>
                <a:gd name="T28" fmla="*/ 222 w 267"/>
                <a:gd name="T29" fmla="*/ 9 h 60"/>
                <a:gd name="T30" fmla="*/ 245 w 267"/>
                <a:gd name="T31" fmla="*/ 4 h 60"/>
                <a:gd name="T32" fmla="*/ 267 w 267"/>
                <a:gd name="T33" fmla="*/ 0 h 60"/>
                <a:gd name="T34" fmla="*/ 11 w 267"/>
                <a:gd name="T35" fmla="*/ 24 h 60"/>
                <a:gd name="T36" fmla="*/ 0 w 267"/>
                <a:gd name="T37" fmla="*/ 60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7"/>
                <a:gd name="T58" fmla="*/ 0 h 60"/>
                <a:gd name="T59" fmla="*/ 267 w 267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7" h="60">
                  <a:moveTo>
                    <a:pt x="0" y="60"/>
                  </a:moveTo>
                  <a:lnTo>
                    <a:pt x="2" y="60"/>
                  </a:lnTo>
                  <a:lnTo>
                    <a:pt x="7" y="58"/>
                  </a:lnTo>
                  <a:lnTo>
                    <a:pt x="15" y="57"/>
                  </a:lnTo>
                  <a:lnTo>
                    <a:pt x="25" y="53"/>
                  </a:lnTo>
                  <a:lnTo>
                    <a:pt x="39" y="50"/>
                  </a:lnTo>
                  <a:lnTo>
                    <a:pt x="54" y="47"/>
                  </a:lnTo>
                  <a:lnTo>
                    <a:pt x="71" y="42"/>
                  </a:lnTo>
                  <a:lnTo>
                    <a:pt x="91" y="37"/>
                  </a:lnTo>
                  <a:lnTo>
                    <a:pt x="110" y="33"/>
                  </a:lnTo>
                  <a:lnTo>
                    <a:pt x="132" y="28"/>
                  </a:lnTo>
                  <a:lnTo>
                    <a:pt x="154" y="24"/>
                  </a:lnTo>
                  <a:lnTo>
                    <a:pt x="177" y="18"/>
                  </a:lnTo>
                  <a:lnTo>
                    <a:pt x="199" y="13"/>
                  </a:lnTo>
                  <a:lnTo>
                    <a:pt x="222" y="9"/>
                  </a:lnTo>
                  <a:lnTo>
                    <a:pt x="245" y="4"/>
                  </a:lnTo>
                  <a:lnTo>
                    <a:pt x="267" y="0"/>
                  </a:lnTo>
                  <a:lnTo>
                    <a:pt x="11" y="2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1" name="Freeform 91">
              <a:extLst>
                <a:ext uri="{FF2B5EF4-FFF2-40B4-BE49-F238E27FC236}">
                  <a16:creationId xmlns:a16="http://schemas.microsoft.com/office/drawing/2014/main" id="{AD3AF386-98A6-4600-8608-EA70786B40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7" y="1536"/>
              <a:ext cx="135" cy="23"/>
            </a:xfrm>
            <a:custGeom>
              <a:avLst/>
              <a:gdLst>
                <a:gd name="T0" fmla="*/ 270 w 270"/>
                <a:gd name="T1" fmla="*/ 46 h 46"/>
                <a:gd name="T2" fmla="*/ 267 w 270"/>
                <a:gd name="T3" fmla="*/ 46 h 46"/>
                <a:gd name="T4" fmla="*/ 263 w 270"/>
                <a:gd name="T5" fmla="*/ 45 h 46"/>
                <a:gd name="T6" fmla="*/ 255 w 270"/>
                <a:gd name="T7" fmla="*/ 43 h 46"/>
                <a:gd name="T8" fmla="*/ 244 w 270"/>
                <a:gd name="T9" fmla="*/ 41 h 46"/>
                <a:gd name="T10" fmla="*/ 231 w 270"/>
                <a:gd name="T11" fmla="*/ 38 h 46"/>
                <a:gd name="T12" fmla="*/ 216 w 270"/>
                <a:gd name="T13" fmla="*/ 36 h 46"/>
                <a:gd name="T14" fmla="*/ 197 w 270"/>
                <a:gd name="T15" fmla="*/ 32 h 46"/>
                <a:gd name="T16" fmla="*/ 179 w 270"/>
                <a:gd name="T17" fmla="*/ 28 h 46"/>
                <a:gd name="T18" fmla="*/ 158 w 270"/>
                <a:gd name="T19" fmla="*/ 24 h 46"/>
                <a:gd name="T20" fmla="*/ 136 w 270"/>
                <a:gd name="T21" fmla="*/ 21 h 46"/>
                <a:gd name="T22" fmla="*/ 114 w 270"/>
                <a:gd name="T23" fmla="*/ 17 h 46"/>
                <a:gd name="T24" fmla="*/ 91 w 270"/>
                <a:gd name="T25" fmla="*/ 13 h 46"/>
                <a:gd name="T26" fmla="*/ 68 w 270"/>
                <a:gd name="T27" fmla="*/ 9 h 46"/>
                <a:gd name="T28" fmla="*/ 45 w 270"/>
                <a:gd name="T29" fmla="*/ 6 h 46"/>
                <a:gd name="T30" fmla="*/ 22 w 270"/>
                <a:gd name="T31" fmla="*/ 3 h 46"/>
                <a:gd name="T32" fmla="*/ 0 w 270"/>
                <a:gd name="T33" fmla="*/ 0 h 46"/>
                <a:gd name="T34" fmla="*/ 256 w 270"/>
                <a:gd name="T35" fmla="*/ 11 h 46"/>
                <a:gd name="T36" fmla="*/ 270 w 270"/>
                <a:gd name="T37" fmla="*/ 46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0"/>
                <a:gd name="T58" fmla="*/ 0 h 46"/>
                <a:gd name="T59" fmla="*/ 270 w 270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0" h="46">
                  <a:moveTo>
                    <a:pt x="270" y="46"/>
                  </a:moveTo>
                  <a:lnTo>
                    <a:pt x="267" y="46"/>
                  </a:lnTo>
                  <a:lnTo>
                    <a:pt x="263" y="45"/>
                  </a:lnTo>
                  <a:lnTo>
                    <a:pt x="255" y="43"/>
                  </a:lnTo>
                  <a:lnTo>
                    <a:pt x="244" y="41"/>
                  </a:lnTo>
                  <a:lnTo>
                    <a:pt x="231" y="38"/>
                  </a:lnTo>
                  <a:lnTo>
                    <a:pt x="216" y="36"/>
                  </a:lnTo>
                  <a:lnTo>
                    <a:pt x="197" y="32"/>
                  </a:lnTo>
                  <a:lnTo>
                    <a:pt x="179" y="28"/>
                  </a:lnTo>
                  <a:lnTo>
                    <a:pt x="158" y="24"/>
                  </a:lnTo>
                  <a:lnTo>
                    <a:pt x="136" y="21"/>
                  </a:lnTo>
                  <a:lnTo>
                    <a:pt x="114" y="17"/>
                  </a:lnTo>
                  <a:lnTo>
                    <a:pt x="91" y="13"/>
                  </a:lnTo>
                  <a:lnTo>
                    <a:pt x="68" y="9"/>
                  </a:lnTo>
                  <a:lnTo>
                    <a:pt x="45" y="6"/>
                  </a:lnTo>
                  <a:lnTo>
                    <a:pt x="22" y="3"/>
                  </a:lnTo>
                  <a:lnTo>
                    <a:pt x="0" y="0"/>
                  </a:lnTo>
                  <a:lnTo>
                    <a:pt x="256" y="11"/>
                  </a:lnTo>
                  <a:lnTo>
                    <a:pt x="270" y="4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2" name="Freeform 92">
              <a:extLst>
                <a:ext uri="{FF2B5EF4-FFF2-40B4-BE49-F238E27FC236}">
                  <a16:creationId xmlns:a16="http://schemas.microsoft.com/office/drawing/2014/main" id="{B8FEB1B1-4D78-4EC5-8279-59107FEFA9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51" y="1481"/>
              <a:ext cx="86" cy="26"/>
            </a:xfrm>
            <a:custGeom>
              <a:avLst/>
              <a:gdLst>
                <a:gd name="T0" fmla="*/ 173 w 173"/>
                <a:gd name="T1" fmla="*/ 14 h 51"/>
                <a:gd name="T2" fmla="*/ 163 w 173"/>
                <a:gd name="T3" fmla="*/ 44 h 51"/>
                <a:gd name="T4" fmla="*/ 159 w 173"/>
                <a:gd name="T5" fmla="*/ 43 h 51"/>
                <a:gd name="T6" fmla="*/ 148 w 173"/>
                <a:gd name="T7" fmla="*/ 39 h 51"/>
                <a:gd name="T8" fmla="*/ 132 w 173"/>
                <a:gd name="T9" fmla="*/ 36 h 51"/>
                <a:gd name="T10" fmla="*/ 111 w 173"/>
                <a:gd name="T11" fmla="*/ 33 h 51"/>
                <a:gd name="T12" fmla="*/ 88 w 173"/>
                <a:gd name="T13" fmla="*/ 32 h 51"/>
                <a:gd name="T14" fmla="*/ 64 w 173"/>
                <a:gd name="T15" fmla="*/ 33 h 51"/>
                <a:gd name="T16" fmla="*/ 41 w 173"/>
                <a:gd name="T17" fmla="*/ 39 h 51"/>
                <a:gd name="T18" fmla="*/ 20 w 173"/>
                <a:gd name="T19" fmla="*/ 51 h 51"/>
                <a:gd name="T20" fmla="*/ 0 w 173"/>
                <a:gd name="T21" fmla="*/ 31 h 51"/>
                <a:gd name="T22" fmla="*/ 1 w 173"/>
                <a:gd name="T23" fmla="*/ 30 h 51"/>
                <a:gd name="T24" fmla="*/ 5 w 173"/>
                <a:gd name="T25" fmla="*/ 26 h 51"/>
                <a:gd name="T26" fmla="*/ 11 w 173"/>
                <a:gd name="T27" fmla="*/ 22 h 51"/>
                <a:gd name="T28" fmla="*/ 20 w 173"/>
                <a:gd name="T29" fmla="*/ 16 h 51"/>
                <a:gd name="T30" fmla="*/ 31 w 173"/>
                <a:gd name="T31" fmla="*/ 10 h 51"/>
                <a:gd name="T32" fmla="*/ 48 w 173"/>
                <a:gd name="T33" fmla="*/ 6 h 51"/>
                <a:gd name="T34" fmla="*/ 67 w 173"/>
                <a:gd name="T35" fmla="*/ 1 h 51"/>
                <a:gd name="T36" fmla="*/ 90 w 173"/>
                <a:gd name="T37" fmla="*/ 0 h 51"/>
                <a:gd name="T38" fmla="*/ 106 w 173"/>
                <a:gd name="T39" fmla="*/ 0 h 51"/>
                <a:gd name="T40" fmla="*/ 122 w 173"/>
                <a:gd name="T41" fmla="*/ 1 h 51"/>
                <a:gd name="T42" fmla="*/ 136 w 173"/>
                <a:gd name="T43" fmla="*/ 3 h 51"/>
                <a:gd name="T44" fmla="*/ 149 w 173"/>
                <a:gd name="T45" fmla="*/ 7 h 51"/>
                <a:gd name="T46" fmla="*/ 159 w 173"/>
                <a:gd name="T47" fmla="*/ 9 h 51"/>
                <a:gd name="T48" fmla="*/ 166 w 173"/>
                <a:gd name="T49" fmla="*/ 11 h 51"/>
                <a:gd name="T50" fmla="*/ 172 w 173"/>
                <a:gd name="T51" fmla="*/ 13 h 51"/>
                <a:gd name="T52" fmla="*/ 173 w 173"/>
                <a:gd name="T53" fmla="*/ 14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3"/>
                <a:gd name="T82" fmla="*/ 0 h 51"/>
                <a:gd name="T83" fmla="*/ 173 w 173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3" h="51">
                  <a:moveTo>
                    <a:pt x="173" y="14"/>
                  </a:moveTo>
                  <a:lnTo>
                    <a:pt x="163" y="44"/>
                  </a:lnTo>
                  <a:lnTo>
                    <a:pt x="159" y="43"/>
                  </a:lnTo>
                  <a:lnTo>
                    <a:pt x="148" y="39"/>
                  </a:lnTo>
                  <a:lnTo>
                    <a:pt x="132" y="36"/>
                  </a:lnTo>
                  <a:lnTo>
                    <a:pt x="111" y="33"/>
                  </a:lnTo>
                  <a:lnTo>
                    <a:pt x="88" y="32"/>
                  </a:lnTo>
                  <a:lnTo>
                    <a:pt x="64" y="33"/>
                  </a:lnTo>
                  <a:lnTo>
                    <a:pt x="41" y="39"/>
                  </a:lnTo>
                  <a:lnTo>
                    <a:pt x="20" y="51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5" y="26"/>
                  </a:lnTo>
                  <a:lnTo>
                    <a:pt x="11" y="22"/>
                  </a:lnTo>
                  <a:lnTo>
                    <a:pt x="20" y="16"/>
                  </a:lnTo>
                  <a:lnTo>
                    <a:pt x="31" y="10"/>
                  </a:lnTo>
                  <a:lnTo>
                    <a:pt x="48" y="6"/>
                  </a:lnTo>
                  <a:lnTo>
                    <a:pt x="67" y="1"/>
                  </a:lnTo>
                  <a:lnTo>
                    <a:pt x="90" y="0"/>
                  </a:lnTo>
                  <a:lnTo>
                    <a:pt x="106" y="0"/>
                  </a:lnTo>
                  <a:lnTo>
                    <a:pt x="122" y="1"/>
                  </a:lnTo>
                  <a:lnTo>
                    <a:pt x="136" y="3"/>
                  </a:lnTo>
                  <a:lnTo>
                    <a:pt x="149" y="7"/>
                  </a:lnTo>
                  <a:lnTo>
                    <a:pt x="159" y="9"/>
                  </a:lnTo>
                  <a:lnTo>
                    <a:pt x="166" y="11"/>
                  </a:lnTo>
                  <a:lnTo>
                    <a:pt x="172" y="13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3" name="Freeform 93">
              <a:extLst>
                <a:ext uri="{FF2B5EF4-FFF2-40B4-BE49-F238E27FC236}">
                  <a16:creationId xmlns:a16="http://schemas.microsoft.com/office/drawing/2014/main" id="{39EA7300-3F4D-4263-8203-FA520BC6E9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0" y="1514"/>
              <a:ext cx="57" cy="13"/>
            </a:xfrm>
            <a:custGeom>
              <a:avLst/>
              <a:gdLst>
                <a:gd name="T0" fmla="*/ 114 w 114"/>
                <a:gd name="T1" fmla="*/ 0 h 25"/>
                <a:gd name="T2" fmla="*/ 113 w 114"/>
                <a:gd name="T3" fmla="*/ 0 h 25"/>
                <a:gd name="T4" fmla="*/ 110 w 114"/>
                <a:gd name="T5" fmla="*/ 2 h 25"/>
                <a:gd name="T6" fmla="*/ 103 w 114"/>
                <a:gd name="T7" fmla="*/ 3 h 25"/>
                <a:gd name="T8" fmla="*/ 94 w 114"/>
                <a:gd name="T9" fmla="*/ 5 h 25"/>
                <a:gd name="T10" fmla="*/ 81 w 114"/>
                <a:gd name="T11" fmla="*/ 8 h 25"/>
                <a:gd name="T12" fmla="*/ 64 w 114"/>
                <a:gd name="T13" fmla="*/ 10 h 25"/>
                <a:gd name="T14" fmla="*/ 43 w 114"/>
                <a:gd name="T15" fmla="*/ 12 h 25"/>
                <a:gd name="T16" fmla="*/ 19 w 114"/>
                <a:gd name="T17" fmla="*/ 13 h 25"/>
                <a:gd name="T18" fmla="*/ 18 w 114"/>
                <a:gd name="T19" fmla="*/ 13 h 25"/>
                <a:gd name="T20" fmla="*/ 13 w 114"/>
                <a:gd name="T21" fmla="*/ 15 h 25"/>
                <a:gd name="T22" fmla="*/ 8 w 114"/>
                <a:gd name="T23" fmla="*/ 16 h 25"/>
                <a:gd name="T24" fmla="*/ 4 w 114"/>
                <a:gd name="T25" fmla="*/ 17 h 25"/>
                <a:gd name="T26" fmla="*/ 0 w 114"/>
                <a:gd name="T27" fmla="*/ 19 h 25"/>
                <a:gd name="T28" fmla="*/ 0 w 114"/>
                <a:gd name="T29" fmla="*/ 21 h 25"/>
                <a:gd name="T30" fmla="*/ 4 w 114"/>
                <a:gd name="T31" fmla="*/ 23 h 25"/>
                <a:gd name="T32" fmla="*/ 12 w 114"/>
                <a:gd name="T33" fmla="*/ 25 h 25"/>
                <a:gd name="T34" fmla="*/ 21 w 114"/>
                <a:gd name="T35" fmla="*/ 25 h 25"/>
                <a:gd name="T36" fmla="*/ 35 w 114"/>
                <a:gd name="T37" fmla="*/ 25 h 25"/>
                <a:gd name="T38" fmla="*/ 51 w 114"/>
                <a:gd name="T39" fmla="*/ 25 h 25"/>
                <a:gd name="T40" fmla="*/ 67 w 114"/>
                <a:gd name="T41" fmla="*/ 23 h 25"/>
                <a:gd name="T42" fmla="*/ 83 w 114"/>
                <a:gd name="T43" fmla="*/ 21 h 25"/>
                <a:gd name="T44" fmla="*/ 97 w 114"/>
                <a:gd name="T45" fmla="*/ 18 h 25"/>
                <a:gd name="T46" fmla="*/ 107 w 114"/>
                <a:gd name="T47" fmla="*/ 16 h 25"/>
                <a:gd name="T48" fmla="*/ 113 w 114"/>
                <a:gd name="T49" fmla="*/ 12 h 25"/>
                <a:gd name="T50" fmla="*/ 114 w 114"/>
                <a:gd name="T51" fmla="*/ 0 h 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4"/>
                <a:gd name="T79" fmla="*/ 0 h 25"/>
                <a:gd name="T80" fmla="*/ 114 w 114"/>
                <a:gd name="T81" fmla="*/ 25 h 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4" h="25">
                  <a:moveTo>
                    <a:pt x="114" y="0"/>
                  </a:moveTo>
                  <a:lnTo>
                    <a:pt x="113" y="0"/>
                  </a:lnTo>
                  <a:lnTo>
                    <a:pt x="110" y="2"/>
                  </a:lnTo>
                  <a:lnTo>
                    <a:pt x="103" y="3"/>
                  </a:lnTo>
                  <a:lnTo>
                    <a:pt x="94" y="5"/>
                  </a:lnTo>
                  <a:lnTo>
                    <a:pt x="81" y="8"/>
                  </a:lnTo>
                  <a:lnTo>
                    <a:pt x="64" y="10"/>
                  </a:lnTo>
                  <a:lnTo>
                    <a:pt x="43" y="12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3" y="15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4" y="23"/>
                  </a:lnTo>
                  <a:lnTo>
                    <a:pt x="12" y="25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51" y="25"/>
                  </a:lnTo>
                  <a:lnTo>
                    <a:pt x="67" y="23"/>
                  </a:lnTo>
                  <a:lnTo>
                    <a:pt x="83" y="21"/>
                  </a:lnTo>
                  <a:lnTo>
                    <a:pt x="97" y="18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4" name="Freeform 94">
              <a:extLst>
                <a:ext uri="{FF2B5EF4-FFF2-40B4-BE49-F238E27FC236}">
                  <a16:creationId xmlns:a16="http://schemas.microsoft.com/office/drawing/2014/main" id="{2E9F3023-213F-4ECC-94FF-C7014BA30A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2" y="1511"/>
              <a:ext cx="30" cy="33"/>
            </a:xfrm>
            <a:custGeom>
              <a:avLst/>
              <a:gdLst>
                <a:gd name="T0" fmla="*/ 31 w 60"/>
                <a:gd name="T1" fmla="*/ 65 h 65"/>
                <a:gd name="T2" fmla="*/ 42 w 60"/>
                <a:gd name="T3" fmla="*/ 63 h 65"/>
                <a:gd name="T4" fmla="*/ 51 w 60"/>
                <a:gd name="T5" fmla="*/ 55 h 65"/>
                <a:gd name="T6" fmla="*/ 57 w 60"/>
                <a:gd name="T7" fmla="*/ 45 h 65"/>
                <a:gd name="T8" fmla="*/ 60 w 60"/>
                <a:gd name="T9" fmla="*/ 32 h 65"/>
                <a:gd name="T10" fmla="*/ 56 w 60"/>
                <a:gd name="T11" fmla="*/ 19 h 65"/>
                <a:gd name="T12" fmla="*/ 50 w 60"/>
                <a:gd name="T13" fmla="*/ 9 h 65"/>
                <a:gd name="T14" fmla="*/ 40 w 60"/>
                <a:gd name="T15" fmla="*/ 2 h 65"/>
                <a:gd name="T16" fmla="*/ 28 w 60"/>
                <a:gd name="T17" fmla="*/ 0 h 65"/>
                <a:gd name="T18" fmla="*/ 17 w 60"/>
                <a:gd name="T19" fmla="*/ 3 h 65"/>
                <a:gd name="T20" fmla="*/ 8 w 60"/>
                <a:gd name="T21" fmla="*/ 10 h 65"/>
                <a:gd name="T22" fmla="*/ 2 w 60"/>
                <a:gd name="T23" fmla="*/ 21 h 65"/>
                <a:gd name="T24" fmla="*/ 0 w 60"/>
                <a:gd name="T25" fmla="*/ 33 h 65"/>
                <a:gd name="T26" fmla="*/ 3 w 60"/>
                <a:gd name="T27" fmla="*/ 46 h 65"/>
                <a:gd name="T28" fmla="*/ 9 w 60"/>
                <a:gd name="T29" fmla="*/ 56 h 65"/>
                <a:gd name="T30" fmla="*/ 19 w 60"/>
                <a:gd name="T31" fmla="*/ 63 h 65"/>
                <a:gd name="T32" fmla="*/ 31 w 60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5"/>
                <a:gd name="T53" fmla="*/ 60 w 60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5">
                  <a:moveTo>
                    <a:pt x="31" y="65"/>
                  </a:moveTo>
                  <a:lnTo>
                    <a:pt x="42" y="63"/>
                  </a:lnTo>
                  <a:lnTo>
                    <a:pt x="51" y="55"/>
                  </a:lnTo>
                  <a:lnTo>
                    <a:pt x="57" y="45"/>
                  </a:lnTo>
                  <a:lnTo>
                    <a:pt x="60" y="32"/>
                  </a:lnTo>
                  <a:lnTo>
                    <a:pt x="56" y="19"/>
                  </a:lnTo>
                  <a:lnTo>
                    <a:pt x="50" y="9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9" y="56"/>
                  </a:lnTo>
                  <a:lnTo>
                    <a:pt x="19" y="63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5" name="Freeform 95">
              <a:extLst>
                <a:ext uri="{FF2B5EF4-FFF2-40B4-BE49-F238E27FC236}">
                  <a16:creationId xmlns:a16="http://schemas.microsoft.com/office/drawing/2014/main" id="{52B21E05-4220-4EED-8E54-85FDE6EA0D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7" y="1525"/>
              <a:ext cx="51" cy="11"/>
            </a:xfrm>
            <a:custGeom>
              <a:avLst/>
              <a:gdLst>
                <a:gd name="T0" fmla="*/ 2 w 103"/>
                <a:gd name="T1" fmla="*/ 14 h 22"/>
                <a:gd name="T2" fmla="*/ 5 w 103"/>
                <a:gd name="T3" fmla="*/ 14 h 22"/>
                <a:gd name="T4" fmla="*/ 13 w 103"/>
                <a:gd name="T5" fmla="*/ 14 h 22"/>
                <a:gd name="T6" fmla="*/ 24 w 103"/>
                <a:gd name="T7" fmla="*/ 14 h 22"/>
                <a:gd name="T8" fmla="*/ 38 w 103"/>
                <a:gd name="T9" fmla="*/ 14 h 22"/>
                <a:gd name="T10" fmla="*/ 54 w 103"/>
                <a:gd name="T11" fmla="*/ 13 h 22"/>
                <a:gd name="T12" fmla="*/ 70 w 103"/>
                <a:gd name="T13" fmla="*/ 11 h 22"/>
                <a:gd name="T14" fmla="*/ 88 w 103"/>
                <a:gd name="T15" fmla="*/ 6 h 22"/>
                <a:gd name="T16" fmla="*/ 103 w 103"/>
                <a:gd name="T17" fmla="*/ 0 h 22"/>
                <a:gd name="T18" fmla="*/ 99 w 103"/>
                <a:gd name="T19" fmla="*/ 10 h 22"/>
                <a:gd name="T20" fmla="*/ 97 w 103"/>
                <a:gd name="T21" fmla="*/ 11 h 22"/>
                <a:gd name="T22" fmla="*/ 92 w 103"/>
                <a:gd name="T23" fmla="*/ 13 h 22"/>
                <a:gd name="T24" fmla="*/ 84 w 103"/>
                <a:gd name="T25" fmla="*/ 15 h 22"/>
                <a:gd name="T26" fmla="*/ 73 w 103"/>
                <a:gd name="T27" fmla="*/ 18 h 22"/>
                <a:gd name="T28" fmla="*/ 59 w 103"/>
                <a:gd name="T29" fmla="*/ 21 h 22"/>
                <a:gd name="T30" fmla="*/ 42 w 103"/>
                <a:gd name="T31" fmla="*/ 22 h 22"/>
                <a:gd name="T32" fmla="*/ 22 w 103"/>
                <a:gd name="T33" fmla="*/ 22 h 22"/>
                <a:gd name="T34" fmla="*/ 0 w 103"/>
                <a:gd name="T35" fmla="*/ 20 h 22"/>
                <a:gd name="T36" fmla="*/ 2 w 103"/>
                <a:gd name="T37" fmla="*/ 14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22"/>
                <a:gd name="T59" fmla="*/ 103 w 10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22">
                  <a:moveTo>
                    <a:pt x="2" y="14"/>
                  </a:moveTo>
                  <a:lnTo>
                    <a:pt x="5" y="14"/>
                  </a:lnTo>
                  <a:lnTo>
                    <a:pt x="13" y="14"/>
                  </a:lnTo>
                  <a:lnTo>
                    <a:pt x="24" y="14"/>
                  </a:lnTo>
                  <a:lnTo>
                    <a:pt x="38" y="14"/>
                  </a:lnTo>
                  <a:lnTo>
                    <a:pt x="54" y="13"/>
                  </a:lnTo>
                  <a:lnTo>
                    <a:pt x="70" y="11"/>
                  </a:lnTo>
                  <a:lnTo>
                    <a:pt x="88" y="6"/>
                  </a:lnTo>
                  <a:lnTo>
                    <a:pt x="103" y="0"/>
                  </a:lnTo>
                  <a:lnTo>
                    <a:pt x="99" y="10"/>
                  </a:lnTo>
                  <a:lnTo>
                    <a:pt x="97" y="11"/>
                  </a:lnTo>
                  <a:lnTo>
                    <a:pt x="92" y="13"/>
                  </a:lnTo>
                  <a:lnTo>
                    <a:pt x="84" y="15"/>
                  </a:lnTo>
                  <a:lnTo>
                    <a:pt x="73" y="18"/>
                  </a:lnTo>
                  <a:lnTo>
                    <a:pt x="59" y="21"/>
                  </a:lnTo>
                  <a:lnTo>
                    <a:pt x="42" y="22"/>
                  </a:lnTo>
                  <a:lnTo>
                    <a:pt x="22" y="22"/>
                  </a:lnTo>
                  <a:lnTo>
                    <a:pt x="0" y="2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6" name="Freeform 96">
              <a:extLst>
                <a:ext uri="{FF2B5EF4-FFF2-40B4-BE49-F238E27FC236}">
                  <a16:creationId xmlns:a16="http://schemas.microsoft.com/office/drawing/2014/main" id="{A3D708E8-EA32-4F91-8F8B-B3AC8C64B5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4" y="1517"/>
              <a:ext cx="58" cy="11"/>
            </a:xfrm>
            <a:custGeom>
              <a:avLst/>
              <a:gdLst>
                <a:gd name="T0" fmla="*/ 0 w 115"/>
                <a:gd name="T1" fmla="*/ 0 h 22"/>
                <a:gd name="T2" fmla="*/ 1 w 115"/>
                <a:gd name="T3" fmla="*/ 0 h 22"/>
                <a:gd name="T4" fmla="*/ 4 w 115"/>
                <a:gd name="T5" fmla="*/ 3 h 22"/>
                <a:gd name="T6" fmla="*/ 11 w 115"/>
                <a:gd name="T7" fmla="*/ 4 h 22"/>
                <a:gd name="T8" fmla="*/ 21 w 115"/>
                <a:gd name="T9" fmla="*/ 6 h 22"/>
                <a:gd name="T10" fmla="*/ 34 w 115"/>
                <a:gd name="T11" fmla="*/ 7 h 22"/>
                <a:gd name="T12" fmla="*/ 51 w 115"/>
                <a:gd name="T13" fmla="*/ 10 h 22"/>
                <a:gd name="T14" fmla="*/ 71 w 115"/>
                <a:gd name="T15" fmla="*/ 10 h 22"/>
                <a:gd name="T16" fmla="*/ 97 w 115"/>
                <a:gd name="T17" fmla="*/ 10 h 22"/>
                <a:gd name="T18" fmla="*/ 98 w 115"/>
                <a:gd name="T19" fmla="*/ 10 h 22"/>
                <a:gd name="T20" fmla="*/ 102 w 115"/>
                <a:gd name="T21" fmla="*/ 11 h 22"/>
                <a:gd name="T22" fmla="*/ 107 w 115"/>
                <a:gd name="T23" fmla="*/ 12 h 22"/>
                <a:gd name="T24" fmla="*/ 112 w 115"/>
                <a:gd name="T25" fmla="*/ 13 h 22"/>
                <a:gd name="T26" fmla="*/ 115 w 115"/>
                <a:gd name="T27" fmla="*/ 15 h 22"/>
                <a:gd name="T28" fmla="*/ 115 w 115"/>
                <a:gd name="T29" fmla="*/ 16 h 22"/>
                <a:gd name="T30" fmla="*/ 112 w 115"/>
                <a:gd name="T31" fmla="*/ 19 h 22"/>
                <a:gd name="T32" fmla="*/ 104 w 115"/>
                <a:gd name="T33" fmla="*/ 21 h 22"/>
                <a:gd name="T34" fmla="*/ 94 w 115"/>
                <a:gd name="T35" fmla="*/ 22 h 22"/>
                <a:gd name="T36" fmla="*/ 81 w 115"/>
                <a:gd name="T37" fmla="*/ 22 h 22"/>
                <a:gd name="T38" fmla="*/ 64 w 115"/>
                <a:gd name="T39" fmla="*/ 22 h 22"/>
                <a:gd name="T40" fmla="*/ 47 w 115"/>
                <a:gd name="T41" fmla="*/ 22 h 22"/>
                <a:gd name="T42" fmla="*/ 31 w 115"/>
                <a:gd name="T43" fmla="*/ 21 h 22"/>
                <a:gd name="T44" fmla="*/ 17 w 115"/>
                <a:gd name="T45" fmla="*/ 19 h 22"/>
                <a:gd name="T46" fmla="*/ 7 w 115"/>
                <a:gd name="T47" fmla="*/ 16 h 22"/>
                <a:gd name="T48" fmla="*/ 1 w 115"/>
                <a:gd name="T49" fmla="*/ 13 h 22"/>
                <a:gd name="T50" fmla="*/ 0 w 115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"/>
                <a:gd name="T79" fmla="*/ 0 h 22"/>
                <a:gd name="T80" fmla="*/ 115 w 115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" h="22">
                  <a:moveTo>
                    <a:pt x="0" y="0"/>
                  </a:moveTo>
                  <a:lnTo>
                    <a:pt x="1" y="0"/>
                  </a:lnTo>
                  <a:lnTo>
                    <a:pt x="4" y="3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4" y="7"/>
                  </a:lnTo>
                  <a:lnTo>
                    <a:pt x="51" y="10"/>
                  </a:lnTo>
                  <a:lnTo>
                    <a:pt x="71" y="10"/>
                  </a:lnTo>
                  <a:lnTo>
                    <a:pt x="97" y="10"/>
                  </a:lnTo>
                  <a:lnTo>
                    <a:pt x="98" y="10"/>
                  </a:lnTo>
                  <a:lnTo>
                    <a:pt x="102" y="11"/>
                  </a:lnTo>
                  <a:lnTo>
                    <a:pt x="107" y="12"/>
                  </a:lnTo>
                  <a:lnTo>
                    <a:pt x="112" y="13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2" y="19"/>
                  </a:lnTo>
                  <a:lnTo>
                    <a:pt x="104" y="21"/>
                  </a:lnTo>
                  <a:lnTo>
                    <a:pt x="94" y="22"/>
                  </a:lnTo>
                  <a:lnTo>
                    <a:pt x="81" y="22"/>
                  </a:lnTo>
                  <a:lnTo>
                    <a:pt x="64" y="22"/>
                  </a:lnTo>
                  <a:lnTo>
                    <a:pt x="47" y="22"/>
                  </a:lnTo>
                  <a:lnTo>
                    <a:pt x="31" y="21"/>
                  </a:lnTo>
                  <a:lnTo>
                    <a:pt x="17" y="19"/>
                  </a:lnTo>
                  <a:lnTo>
                    <a:pt x="7" y="16"/>
                  </a:lnTo>
                  <a:lnTo>
                    <a:pt x="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7" name="Freeform 97">
              <a:extLst>
                <a:ext uri="{FF2B5EF4-FFF2-40B4-BE49-F238E27FC236}">
                  <a16:creationId xmlns:a16="http://schemas.microsoft.com/office/drawing/2014/main" id="{0FD1FB5A-4D2B-49A4-A832-92AA645E3E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3" y="1528"/>
              <a:ext cx="52" cy="9"/>
            </a:xfrm>
            <a:custGeom>
              <a:avLst/>
              <a:gdLst>
                <a:gd name="T0" fmla="*/ 101 w 104"/>
                <a:gd name="T1" fmla="*/ 8 h 19"/>
                <a:gd name="T2" fmla="*/ 99 w 104"/>
                <a:gd name="T3" fmla="*/ 8 h 19"/>
                <a:gd name="T4" fmla="*/ 91 w 104"/>
                <a:gd name="T5" fmla="*/ 9 h 19"/>
                <a:gd name="T6" fmla="*/ 79 w 104"/>
                <a:gd name="T7" fmla="*/ 9 h 19"/>
                <a:gd name="T8" fmla="*/ 65 w 104"/>
                <a:gd name="T9" fmla="*/ 11 h 19"/>
                <a:gd name="T10" fmla="*/ 49 w 104"/>
                <a:gd name="T11" fmla="*/ 9 h 19"/>
                <a:gd name="T12" fmla="*/ 33 w 104"/>
                <a:gd name="T13" fmla="*/ 8 h 19"/>
                <a:gd name="T14" fmla="*/ 16 w 104"/>
                <a:gd name="T15" fmla="*/ 5 h 19"/>
                <a:gd name="T16" fmla="*/ 0 w 104"/>
                <a:gd name="T17" fmla="*/ 0 h 19"/>
                <a:gd name="T18" fmla="*/ 3 w 104"/>
                <a:gd name="T19" fmla="*/ 9 h 19"/>
                <a:gd name="T20" fmla="*/ 5 w 104"/>
                <a:gd name="T21" fmla="*/ 11 h 19"/>
                <a:gd name="T22" fmla="*/ 10 w 104"/>
                <a:gd name="T23" fmla="*/ 12 h 19"/>
                <a:gd name="T24" fmla="*/ 19 w 104"/>
                <a:gd name="T25" fmla="*/ 14 h 19"/>
                <a:gd name="T26" fmla="*/ 31 w 104"/>
                <a:gd name="T27" fmla="*/ 16 h 19"/>
                <a:gd name="T28" fmla="*/ 44 w 104"/>
                <a:gd name="T29" fmla="*/ 19 h 19"/>
                <a:gd name="T30" fmla="*/ 62 w 104"/>
                <a:gd name="T31" fmla="*/ 19 h 19"/>
                <a:gd name="T32" fmla="*/ 83 w 104"/>
                <a:gd name="T33" fmla="*/ 18 h 19"/>
                <a:gd name="T34" fmla="*/ 104 w 104"/>
                <a:gd name="T35" fmla="*/ 14 h 19"/>
                <a:gd name="T36" fmla="*/ 101 w 104"/>
                <a:gd name="T37" fmla="*/ 8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19"/>
                <a:gd name="T59" fmla="*/ 104 w 104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19">
                  <a:moveTo>
                    <a:pt x="101" y="8"/>
                  </a:moveTo>
                  <a:lnTo>
                    <a:pt x="99" y="8"/>
                  </a:lnTo>
                  <a:lnTo>
                    <a:pt x="91" y="9"/>
                  </a:lnTo>
                  <a:lnTo>
                    <a:pt x="79" y="9"/>
                  </a:lnTo>
                  <a:lnTo>
                    <a:pt x="65" y="11"/>
                  </a:lnTo>
                  <a:lnTo>
                    <a:pt x="49" y="9"/>
                  </a:lnTo>
                  <a:lnTo>
                    <a:pt x="33" y="8"/>
                  </a:lnTo>
                  <a:lnTo>
                    <a:pt x="16" y="5"/>
                  </a:lnTo>
                  <a:lnTo>
                    <a:pt x="0" y="0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0" y="12"/>
                  </a:lnTo>
                  <a:lnTo>
                    <a:pt x="19" y="14"/>
                  </a:lnTo>
                  <a:lnTo>
                    <a:pt x="31" y="16"/>
                  </a:lnTo>
                  <a:lnTo>
                    <a:pt x="44" y="19"/>
                  </a:lnTo>
                  <a:lnTo>
                    <a:pt x="62" y="19"/>
                  </a:lnTo>
                  <a:lnTo>
                    <a:pt x="83" y="18"/>
                  </a:lnTo>
                  <a:lnTo>
                    <a:pt x="104" y="14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8" name="Freeform 98">
              <a:extLst>
                <a:ext uri="{FF2B5EF4-FFF2-40B4-BE49-F238E27FC236}">
                  <a16:creationId xmlns:a16="http://schemas.microsoft.com/office/drawing/2014/main" id="{2D6A5DB8-6E5B-4389-9DDC-F13B33443D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2" y="1479"/>
              <a:ext cx="11" cy="24"/>
            </a:xfrm>
            <a:custGeom>
              <a:avLst/>
              <a:gdLst>
                <a:gd name="T0" fmla="*/ 20 w 20"/>
                <a:gd name="T1" fmla="*/ 2 h 49"/>
                <a:gd name="T2" fmla="*/ 5 w 20"/>
                <a:gd name="T3" fmla="*/ 49 h 49"/>
                <a:gd name="T4" fmla="*/ 0 w 20"/>
                <a:gd name="T5" fmla="*/ 46 h 49"/>
                <a:gd name="T6" fmla="*/ 9 w 20"/>
                <a:gd name="T7" fmla="*/ 0 h 49"/>
                <a:gd name="T8" fmla="*/ 20 w 20"/>
                <a:gd name="T9" fmla="*/ 2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9"/>
                <a:gd name="T17" fmla="*/ 20 w 2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9">
                  <a:moveTo>
                    <a:pt x="20" y="2"/>
                  </a:moveTo>
                  <a:lnTo>
                    <a:pt x="5" y="49"/>
                  </a:lnTo>
                  <a:lnTo>
                    <a:pt x="0" y="46"/>
                  </a:lnTo>
                  <a:lnTo>
                    <a:pt x="9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" name="Freeform 99">
              <a:extLst>
                <a:ext uri="{FF2B5EF4-FFF2-40B4-BE49-F238E27FC236}">
                  <a16:creationId xmlns:a16="http://schemas.microsoft.com/office/drawing/2014/main" id="{AD4B0022-3D7F-4955-8F37-0109937AA0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7" y="1480"/>
              <a:ext cx="11" cy="24"/>
            </a:xfrm>
            <a:custGeom>
              <a:avLst/>
              <a:gdLst>
                <a:gd name="T0" fmla="*/ 0 w 22"/>
                <a:gd name="T1" fmla="*/ 4 h 49"/>
                <a:gd name="T2" fmla="*/ 16 w 22"/>
                <a:gd name="T3" fmla="*/ 49 h 49"/>
                <a:gd name="T4" fmla="*/ 22 w 22"/>
                <a:gd name="T5" fmla="*/ 45 h 49"/>
                <a:gd name="T6" fmla="*/ 10 w 22"/>
                <a:gd name="T7" fmla="*/ 0 h 49"/>
                <a:gd name="T8" fmla="*/ 0 w 22"/>
                <a:gd name="T9" fmla="*/ 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9"/>
                <a:gd name="T17" fmla="*/ 22 w 2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9">
                  <a:moveTo>
                    <a:pt x="0" y="4"/>
                  </a:moveTo>
                  <a:lnTo>
                    <a:pt x="16" y="49"/>
                  </a:lnTo>
                  <a:lnTo>
                    <a:pt x="22" y="45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70" name="Freeform 100">
              <a:extLst>
                <a:ext uri="{FF2B5EF4-FFF2-40B4-BE49-F238E27FC236}">
                  <a16:creationId xmlns:a16="http://schemas.microsoft.com/office/drawing/2014/main" id="{110CC3D8-7613-4499-9720-FFA2561358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518"/>
              <a:ext cx="6" cy="7"/>
            </a:xfrm>
            <a:custGeom>
              <a:avLst/>
              <a:gdLst>
                <a:gd name="T0" fmla="*/ 7 w 13"/>
                <a:gd name="T1" fmla="*/ 13 h 13"/>
                <a:gd name="T2" fmla="*/ 9 w 13"/>
                <a:gd name="T3" fmla="*/ 12 h 13"/>
                <a:gd name="T4" fmla="*/ 12 w 13"/>
                <a:gd name="T5" fmla="*/ 11 h 13"/>
                <a:gd name="T6" fmla="*/ 13 w 13"/>
                <a:gd name="T7" fmla="*/ 9 h 13"/>
                <a:gd name="T8" fmla="*/ 13 w 13"/>
                <a:gd name="T9" fmla="*/ 7 h 13"/>
                <a:gd name="T10" fmla="*/ 12 w 13"/>
                <a:gd name="T11" fmla="*/ 4 h 13"/>
                <a:gd name="T12" fmla="*/ 10 w 13"/>
                <a:gd name="T13" fmla="*/ 2 h 13"/>
                <a:gd name="T14" fmla="*/ 8 w 13"/>
                <a:gd name="T15" fmla="*/ 1 h 13"/>
                <a:gd name="T16" fmla="*/ 6 w 13"/>
                <a:gd name="T17" fmla="*/ 0 h 13"/>
                <a:gd name="T18" fmla="*/ 4 w 13"/>
                <a:gd name="T19" fmla="*/ 1 h 13"/>
                <a:gd name="T20" fmla="*/ 1 w 13"/>
                <a:gd name="T21" fmla="*/ 2 h 13"/>
                <a:gd name="T22" fmla="*/ 0 w 13"/>
                <a:gd name="T23" fmla="*/ 4 h 13"/>
                <a:gd name="T24" fmla="*/ 0 w 13"/>
                <a:gd name="T25" fmla="*/ 7 h 13"/>
                <a:gd name="T26" fmla="*/ 1 w 13"/>
                <a:gd name="T27" fmla="*/ 9 h 13"/>
                <a:gd name="T28" fmla="*/ 2 w 13"/>
                <a:gd name="T29" fmla="*/ 11 h 13"/>
                <a:gd name="T30" fmla="*/ 5 w 13"/>
                <a:gd name="T31" fmla="*/ 12 h 13"/>
                <a:gd name="T32" fmla="*/ 7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371" name="Group 70">
            <a:extLst>
              <a:ext uri="{FF2B5EF4-FFF2-40B4-BE49-F238E27FC236}">
                <a16:creationId xmlns:a16="http://schemas.microsoft.com/office/drawing/2014/main" id="{682F6E96-1F1E-4060-91F2-34496FC42F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22820" y="2654600"/>
            <a:ext cx="676607" cy="317365"/>
            <a:chOff x="4122" y="1185"/>
            <a:chExt cx="1150" cy="461"/>
          </a:xfrm>
        </p:grpSpPr>
        <p:sp>
          <p:nvSpPr>
            <p:cNvPr id="372" name="Freeform 71">
              <a:extLst>
                <a:ext uri="{FF2B5EF4-FFF2-40B4-BE49-F238E27FC236}">
                  <a16:creationId xmlns:a16="http://schemas.microsoft.com/office/drawing/2014/main" id="{F5082049-7525-49B3-A7C0-E60F26107E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9" y="1543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5 h 156"/>
                <a:gd name="T4" fmla="*/ 110 w 156"/>
                <a:gd name="T5" fmla="*/ 150 h 156"/>
                <a:gd name="T6" fmla="*/ 124 w 156"/>
                <a:gd name="T7" fmla="*/ 142 h 156"/>
                <a:gd name="T8" fmla="*/ 135 w 156"/>
                <a:gd name="T9" fmla="*/ 133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2 h 156"/>
                <a:gd name="T16" fmla="*/ 156 w 156"/>
                <a:gd name="T17" fmla="*/ 76 h 156"/>
                <a:gd name="T18" fmla="*/ 155 w 156"/>
                <a:gd name="T19" fmla="*/ 60 h 156"/>
                <a:gd name="T20" fmla="*/ 150 w 156"/>
                <a:gd name="T21" fmla="*/ 46 h 156"/>
                <a:gd name="T22" fmla="*/ 142 w 156"/>
                <a:gd name="T23" fmla="*/ 34 h 156"/>
                <a:gd name="T24" fmla="*/ 133 w 156"/>
                <a:gd name="T25" fmla="*/ 22 h 156"/>
                <a:gd name="T26" fmla="*/ 121 w 156"/>
                <a:gd name="T27" fmla="*/ 13 h 156"/>
                <a:gd name="T28" fmla="*/ 107 w 156"/>
                <a:gd name="T29" fmla="*/ 6 h 156"/>
                <a:gd name="T30" fmla="*/ 92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6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6 h 156"/>
                <a:gd name="T44" fmla="*/ 6 w 156"/>
                <a:gd name="T45" fmla="*/ 50 h 156"/>
                <a:gd name="T46" fmla="*/ 1 w 156"/>
                <a:gd name="T47" fmla="*/ 64 h 156"/>
                <a:gd name="T48" fmla="*/ 0 w 156"/>
                <a:gd name="T49" fmla="*/ 80 h 156"/>
                <a:gd name="T50" fmla="*/ 3 w 156"/>
                <a:gd name="T51" fmla="*/ 96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5 h 156"/>
                <a:gd name="T58" fmla="*/ 36 w 156"/>
                <a:gd name="T59" fmla="*/ 144 h 156"/>
                <a:gd name="T60" fmla="*/ 50 w 156"/>
                <a:gd name="T61" fmla="*/ 150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5"/>
                  </a:lnTo>
                  <a:lnTo>
                    <a:pt x="110" y="150"/>
                  </a:lnTo>
                  <a:lnTo>
                    <a:pt x="124" y="142"/>
                  </a:lnTo>
                  <a:lnTo>
                    <a:pt x="135" y="133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2"/>
                  </a:lnTo>
                  <a:lnTo>
                    <a:pt x="156" y="76"/>
                  </a:lnTo>
                  <a:lnTo>
                    <a:pt x="155" y="60"/>
                  </a:lnTo>
                  <a:lnTo>
                    <a:pt x="150" y="46"/>
                  </a:lnTo>
                  <a:lnTo>
                    <a:pt x="142" y="34"/>
                  </a:lnTo>
                  <a:lnTo>
                    <a:pt x="133" y="22"/>
                  </a:lnTo>
                  <a:lnTo>
                    <a:pt x="121" y="13"/>
                  </a:lnTo>
                  <a:lnTo>
                    <a:pt x="107" y="6"/>
                  </a:lnTo>
                  <a:lnTo>
                    <a:pt x="92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6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6"/>
                  </a:lnTo>
                  <a:lnTo>
                    <a:pt x="6" y="50"/>
                  </a:lnTo>
                  <a:lnTo>
                    <a:pt x="1" y="64"/>
                  </a:lnTo>
                  <a:lnTo>
                    <a:pt x="0" y="80"/>
                  </a:lnTo>
                  <a:lnTo>
                    <a:pt x="3" y="96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5"/>
                  </a:lnTo>
                  <a:lnTo>
                    <a:pt x="36" y="144"/>
                  </a:lnTo>
                  <a:lnTo>
                    <a:pt x="50" y="150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73" name="Freeform 72">
              <a:extLst>
                <a:ext uri="{FF2B5EF4-FFF2-40B4-BE49-F238E27FC236}">
                  <a16:creationId xmlns:a16="http://schemas.microsoft.com/office/drawing/2014/main" id="{110D8B3E-F567-4C83-AF12-C5E6F3552C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45" y="1559"/>
              <a:ext cx="46" cy="46"/>
            </a:xfrm>
            <a:custGeom>
              <a:avLst/>
              <a:gdLst>
                <a:gd name="T0" fmla="*/ 47 w 92"/>
                <a:gd name="T1" fmla="*/ 94 h 94"/>
                <a:gd name="T2" fmla="*/ 56 w 92"/>
                <a:gd name="T3" fmla="*/ 92 h 94"/>
                <a:gd name="T4" fmla="*/ 65 w 92"/>
                <a:gd name="T5" fmla="*/ 90 h 94"/>
                <a:gd name="T6" fmla="*/ 72 w 92"/>
                <a:gd name="T7" fmla="*/ 86 h 94"/>
                <a:gd name="T8" fmla="*/ 79 w 92"/>
                <a:gd name="T9" fmla="*/ 80 h 94"/>
                <a:gd name="T10" fmla="*/ 85 w 92"/>
                <a:gd name="T11" fmla="*/ 73 h 94"/>
                <a:gd name="T12" fmla="*/ 88 w 92"/>
                <a:gd name="T13" fmla="*/ 65 h 94"/>
                <a:gd name="T14" fmla="*/ 92 w 92"/>
                <a:gd name="T15" fmla="*/ 56 h 94"/>
                <a:gd name="T16" fmla="*/ 92 w 92"/>
                <a:gd name="T17" fmla="*/ 46 h 94"/>
                <a:gd name="T18" fmla="*/ 91 w 92"/>
                <a:gd name="T19" fmla="*/ 37 h 94"/>
                <a:gd name="T20" fmla="*/ 88 w 92"/>
                <a:gd name="T21" fmla="*/ 28 h 94"/>
                <a:gd name="T22" fmla="*/ 84 w 92"/>
                <a:gd name="T23" fmla="*/ 20 h 94"/>
                <a:gd name="T24" fmla="*/ 78 w 92"/>
                <a:gd name="T25" fmla="*/ 13 h 94"/>
                <a:gd name="T26" fmla="*/ 71 w 92"/>
                <a:gd name="T27" fmla="*/ 8 h 94"/>
                <a:gd name="T28" fmla="*/ 63 w 92"/>
                <a:gd name="T29" fmla="*/ 4 h 94"/>
                <a:gd name="T30" fmla="*/ 54 w 92"/>
                <a:gd name="T31" fmla="*/ 1 h 94"/>
                <a:gd name="T32" fmla="*/ 44 w 92"/>
                <a:gd name="T33" fmla="*/ 0 h 94"/>
                <a:gd name="T34" fmla="*/ 35 w 92"/>
                <a:gd name="T35" fmla="*/ 1 h 94"/>
                <a:gd name="T36" fmla="*/ 26 w 92"/>
                <a:gd name="T37" fmla="*/ 5 h 94"/>
                <a:gd name="T38" fmla="*/ 19 w 92"/>
                <a:gd name="T39" fmla="*/ 9 h 94"/>
                <a:gd name="T40" fmla="*/ 12 w 92"/>
                <a:gd name="T41" fmla="*/ 15 h 94"/>
                <a:gd name="T42" fmla="*/ 6 w 92"/>
                <a:gd name="T43" fmla="*/ 22 h 94"/>
                <a:gd name="T44" fmla="*/ 3 w 92"/>
                <a:gd name="T45" fmla="*/ 30 h 94"/>
                <a:gd name="T46" fmla="*/ 0 w 92"/>
                <a:gd name="T47" fmla="*/ 39 h 94"/>
                <a:gd name="T48" fmla="*/ 0 w 92"/>
                <a:gd name="T49" fmla="*/ 49 h 94"/>
                <a:gd name="T50" fmla="*/ 1 w 92"/>
                <a:gd name="T51" fmla="*/ 58 h 94"/>
                <a:gd name="T52" fmla="*/ 3 w 92"/>
                <a:gd name="T53" fmla="*/ 67 h 94"/>
                <a:gd name="T54" fmla="*/ 8 w 92"/>
                <a:gd name="T55" fmla="*/ 74 h 94"/>
                <a:gd name="T56" fmla="*/ 13 w 92"/>
                <a:gd name="T57" fmla="*/ 81 h 94"/>
                <a:gd name="T58" fmla="*/ 20 w 92"/>
                <a:gd name="T59" fmla="*/ 87 h 94"/>
                <a:gd name="T60" fmla="*/ 28 w 92"/>
                <a:gd name="T61" fmla="*/ 90 h 94"/>
                <a:gd name="T62" fmla="*/ 38 w 92"/>
                <a:gd name="T63" fmla="*/ 94 h 94"/>
                <a:gd name="T64" fmla="*/ 47 w 92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94"/>
                <a:gd name="T101" fmla="*/ 92 w 92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94">
                  <a:moveTo>
                    <a:pt x="47" y="94"/>
                  </a:moveTo>
                  <a:lnTo>
                    <a:pt x="56" y="92"/>
                  </a:lnTo>
                  <a:lnTo>
                    <a:pt x="65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88" y="65"/>
                  </a:lnTo>
                  <a:lnTo>
                    <a:pt x="92" y="5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8"/>
                  </a:lnTo>
                  <a:lnTo>
                    <a:pt x="84" y="20"/>
                  </a:lnTo>
                  <a:lnTo>
                    <a:pt x="78" y="13"/>
                  </a:lnTo>
                  <a:lnTo>
                    <a:pt x="71" y="8"/>
                  </a:lnTo>
                  <a:lnTo>
                    <a:pt x="63" y="4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6" y="5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6" y="22"/>
                  </a:lnTo>
                  <a:lnTo>
                    <a:pt x="3" y="30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1" y="58"/>
                  </a:lnTo>
                  <a:lnTo>
                    <a:pt x="3" y="67"/>
                  </a:lnTo>
                  <a:lnTo>
                    <a:pt x="8" y="74"/>
                  </a:lnTo>
                  <a:lnTo>
                    <a:pt x="13" y="81"/>
                  </a:lnTo>
                  <a:lnTo>
                    <a:pt x="20" y="87"/>
                  </a:lnTo>
                  <a:lnTo>
                    <a:pt x="28" y="90"/>
                  </a:lnTo>
                  <a:lnTo>
                    <a:pt x="38" y="94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74" name="Freeform 73">
              <a:extLst>
                <a:ext uri="{FF2B5EF4-FFF2-40B4-BE49-F238E27FC236}">
                  <a16:creationId xmlns:a16="http://schemas.microsoft.com/office/drawing/2014/main" id="{F4209392-96FF-4921-9ADA-BF874B38DD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4" y="1545"/>
              <a:ext cx="78" cy="78"/>
            </a:xfrm>
            <a:custGeom>
              <a:avLst/>
              <a:gdLst>
                <a:gd name="T0" fmla="*/ 80 w 156"/>
                <a:gd name="T1" fmla="*/ 156 h 156"/>
                <a:gd name="T2" fmla="*/ 96 w 156"/>
                <a:gd name="T3" fmla="*/ 154 h 156"/>
                <a:gd name="T4" fmla="*/ 110 w 156"/>
                <a:gd name="T5" fmla="*/ 149 h 156"/>
                <a:gd name="T6" fmla="*/ 124 w 156"/>
                <a:gd name="T7" fmla="*/ 141 h 156"/>
                <a:gd name="T8" fmla="*/ 135 w 156"/>
                <a:gd name="T9" fmla="*/ 132 h 156"/>
                <a:gd name="T10" fmla="*/ 144 w 156"/>
                <a:gd name="T11" fmla="*/ 121 h 156"/>
                <a:gd name="T12" fmla="*/ 150 w 156"/>
                <a:gd name="T13" fmla="*/ 107 h 156"/>
                <a:gd name="T14" fmla="*/ 155 w 156"/>
                <a:gd name="T15" fmla="*/ 93 h 156"/>
                <a:gd name="T16" fmla="*/ 156 w 156"/>
                <a:gd name="T17" fmla="*/ 77 h 156"/>
                <a:gd name="T18" fmla="*/ 154 w 156"/>
                <a:gd name="T19" fmla="*/ 61 h 156"/>
                <a:gd name="T20" fmla="*/ 149 w 156"/>
                <a:gd name="T21" fmla="*/ 46 h 156"/>
                <a:gd name="T22" fmla="*/ 141 w 156"/>
                <a:gd name="T23" fmla="*/ 33 h 156"/>
                <a:gd name="T24" fmla="*/ 132 w 156"/>
                <a:gd name="T25" fmla="*/ 22 h 156"/>
                <a:gd name="T26" fmla="*/ 120 w 156"/>
                <a:gd name="T27" fmla="*/ 12 h 156"/>
                <a:gd name="T28" fmla="*/ 106 w 156"/>
                <a:gd name="T29" fmla="*/ 5 h 156"/>
                <a:gd name="T30" fmla="*/ 93 w 156"/>
                <a:gd name="T31" fmla="*/ 1 h 156"/>
                <a:gd name="T32" fmla="*/ 76 w 156"/>
                <a:gd name="T33" fmla="*/ 0 h 156"/>
                <a:gd name="T34" fmla="*/ 61 w 156"/>
                <a:gd name="T35" fmla="*/ 2 h 156"/>
                <a:gd name="T36" fmla="*/ 47 w 156"/>
                <a:gd name="T37" fmla="*/ 7 h 156"/>
                <a:gd name="T38" fmla="*/ 34 w 156"/>
                <a:gd name="T39" fmla="*/ 15 h 156"/>
                <a:gd name="T40" fmla="*/ 22 w 156"/>
                <a:gd name="T41" fmla="*/ 24 h 156"/>
                <a:gd name="T42" fmla="*/ 13 w 156"/>
                <a:gd name="T43" fmla="*/ 35 h 156"/>
                <a:gd name="T44" fmla="*/ 6 w 156"/>
                <a:gd name="T45" fmla="*/ 49 h 156"/>
                <a:gd name="T46" fmla="*/ 2 w 156"/>
                <a:gd name="T47" fmla="*/ 64 h 156"/>
                <a:gd name="T48" fmla="*/ 0 w 156"/>
                <a:gd name="T49" fmla="*/ 80 h 156"/>
                <a:gd name="T50" fmla="*/ 3 w 156"/>
                <a:gd name="T51" fmla="*/ 95 h 156"/>
                <a:gd name="T52" fmla="*/ 7 w 156"/>
                <a:gd name="T53" fmla="*/ 110 h 156"/>
                <a:gd name="T54" fmla="*/ 15 w 156"/>
                <a:gd name="T55" fmla="*/ 123 h 156"/>
                <a:gd name="T56" fmla="*/ 25 w 156"/>
                <a:gd name="T57" fmla="*/ 134 h 156"/>
                <a:gd name="T58" fmla="*/ 36 w 156"/>
                <a:gd name="T59" fmla="*/ 144 h 156"/>
                <a:gd name="T60" fmla="*/ 50 w 156"/>
                <a:gd name="T61" fmla="*/ 151 h 156"/>
                <a:gd name="T62" fmla="*/ 64 w 156"/>
                <a:gd name="T63" fmla="*/ 155 h 156"/>
                <a:gd name="T64" fmla="*/ 80 w 156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56"/>
                <a:gd name="T101" fmla="*/ 156 w 156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56">
                  <a:moveTo>
                    <a:pt x="80" y="156"/>
                  </a:moveTo>
                  <a:lnTo>
                    <a:pt x="96" y="154"/>
                  </a:lnTo>
                  <a:lnTo>
                    <a:pt x="110" y="149"/>
                  </a:lnTo>
                  <a:lnTo>
                    <a:pt x="124" y="141"/>
                  </a:lnTo>
                  <a:lnTo>
                    <a:pt x="135" y="132"/>
                  </a:lnTo>
                  <a:lnTo>
                    <a:pt x="144" y="121"/>
                  </a:lnTo>
                  <a:lnTo>
                    <a:pt x="150" y="107"/>
                  </a:lnTo>
                  <a:lnTo>
                    <a:pt x="155" y="93"/>
                  </a:lnTo>
                  <a:lnTo>
                    <a:pt x="156" y="77"/>
                  </a:lnTo>
                  <a:lnTo>
                    <a:pt x="154" y="61"/>
                  </a:lnTo>
                  <a:lnTo>
                    <a:pt x="149" y="46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3" y="1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7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3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3" y="95"/>
                  </a:lnTo>
                  <a:lnTo>
                    <a:pt x="7" y="110"/>
                  </a:lnTo>
                  <a:lnTo>
                    <a:pt x="15" y="123"/>
                  </a:lnTo>
                  <a:lnTo>
                    <a:pt x="25" y="134"/>
                  </a:lnTo>
                  <a:lnTo>
                    <a:pt x="36" y="144"/>
                  </a:lnTo>
                  <a:lnTo>
                    <a:pt x="50" y="151"/>
                  </a:lnTo>
                  <a:lnTo>
                    <a:pt x="64" y="155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75" name="Freeform 74">
              <a:extLst>
                <a:ext uri="{FF2B5EF4-FFF2-40B4-BE49-F238E27FC236}">
                  <a16:creationId xmlns:a16="http://schemas.microsoft.com/office/drawing/2014/main" id="{FEA0EE87-DE19-413D-85AD-32A06F681B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97" y="1517"/>
              <a:ext cx="15" cy="17"/>
            </a:xfrm>
            <a:custGeom>
              <a:avLst/>
              <a:gdLst>
                <a:gd name="T0" fmla="*/ 17 w 32"/>
                <a:gd name="T1" fmla="*/ 35 h 35"/>
                <a:gd name="T2" fmla="*/ 22 w 32"/>
                <a:gd name="T3" fmla="*/ 34 h 35"/>
                <a:gd name="T4" fmla="*/ 27 w 32"/>
                <a:gd name="T5" fmla="*/ 29 h 35"/>
                <a:gd name="T6" fmla="*/ 30 w 32"/>
                <a:gd name="T7" fmla="*/ 24 h 35"/>
                <a:gd name="T8" fmla="*/ 32 w 32"/>
                <a:gd name="T9" fmla="*/ 17 h 35"/>
                <a:gd name="T10" fmla="*/ 30 w 32"/>
                <a:gd name="T11" fmla="*/ 11 h 35"/>
                <a:gd name="T12" fmla="*/ 27 w 32"/>
                <a:gd name="T13" fmla="*/ 5 h 35"/>
                <a:gd name="T14" fmla="*/ 22 w 32"/>
                <a:gd name="T15" fmla="*/ 1 h 35"/>
                <a:gd name="T16" fmla="*/ 15 w 32"/>
                <a:gd name="T17" fmla="*/ 0 h 35"/>
                <a:gd name="T18" fmla="*/ 9 w 32"/>
                <a:gd name="T19" fmla="*/ 1 h 35"/>
                <a:gd name="T20" fmla="*/ 4 w 32"/>
                <a:gd name="T21" fmla="*/ 5 h 35"/>
                <a:gd name="T22" fmla="*/ 0 w 32"/>
                <a:gd name="T23" fmla="*/ 11 h 35"/>
                <a:gd name="T24" fmla="*/ 0 w 32"/>
                <a:gd name="T25" fmla="*/ 17 h 35"/>
                <a:gd name="T26" fmla="*/ 2 w 32"/>
                <a:gd name="T27" fmla="*/ 24 h 35"/>
                <a:gd name="T28" fmla="*/ 5 w 32"/>
                <a:gd name="T29" fmla="*/ 30 h 35"/>
                <a:gd name="T30" fmla="*/ 10 w 32"/>
                <a:gd name="T31" fmla="*/ 34 h 35"/>
                <a:gd name="T32" fmla="*/ 17 w 32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7" y="35"/>
                  </a:moveTo>
                  <a:lnTo>
                    <a:pt x="22" y="34"/>
                  </a:lnTo>
                  <a:lnTo>
                    <a:pt x="27" y="29"/>
                  </a:lnTo>
                  <a:lnTo>
                    <a:pt x="30" y="24"/>
                  </a:lnTo>
                  <a:lnTo>
                    <a:pt x="32" y="17"/>
                  </a:lnTo>
                  <a:lnTo>
                    <a:pt x="30" y="11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30"/>
                  </a:lnTo>
                  <a:lnTo>
                    <a:pt x="10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76" name="Freeform 75">
              <a:extLst>
                <a:ext uri="{FF2B5EF4-FFF2-40B4-BE49-F238E27FC236}">
                  <a16:creationId xmlns:a16="http://schemas.microsoft.com/office/drawing/2014/main" id="{0110724E-F911-424C-8E54-23973C26BF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18" y="1531"/>
              <a:ext cx="15" cy="18"/>
            </a:xfrm>
            <a:custGeom>
              <a:avLst/>
              <a:gdLst>
                <a:gd name="T0" fmla="*/ 16 w 31"/>
                <a:gd name="T1" fmla="*/ 36 h 36"/>
                <a:gd name="T2" fmla="*/ 23 w 31"/>
                <a:gd name="T3" fmla="*/ 33 h 36"/>
                <a:gd name="T4" fmla="*/ 27 w 31"/>
                <a:gd name="T5" fmla="*/ 30 h 36"/>
                <a:gd name="T6" fmla="*/ 31 w 31"/>
                <a:gd name="T7" fmla="*/ 24 h 36"/>
                <a:gd name="T8" fmla="*/ 31 w 31"/>
                <a:gd name="T9" fmla="*/ 17 h 36"/>
                <a:gd name="T10" fmla="*/ 30 w 31"/>
                <a:gd name="T11" fmla="*/ 10 h 36"/>
                <a:gd name="T12" fmla="*/ 26 w 31"/>
                <a:gd name="T13" fmla="*/ 5 h 36"/>
                <a:gd name="T14" fmla="*/ 22 w 31"/>
                <a:gd name="T15" fmla="*/ 1 h 36"/>
                <a:gd name="T16" fmla="*/ 15 w 31"/>
                <a:gd name="T17" fmla="*/ 0 h 36"/>
                <a:gd name="T18" fmla="*/ 9 w 31"/>
                <a:gd name="T19" fmla="*/ 1 h 36"/>
                <a:gd name="T20" fmla="*/ 4 w 31"/>
                <a:gd name="T21" fmla="*/ 6 h 36"/>
                <a:gd name="T22" fmla="*/ 1 w 31"/>
                <a:gd name="T23" fmla="*/ 12 h 36"/>
                <a:gd name="T24" fmla="*/ 0 w 31"/>
                <a:gd name="T25" fmla="*/ 18 h 36"/>
                <a:gd name="T26" fmla="*/ 1 w 31"/>
                <a:gd name="T27" fmla="*/ 25 h 36"/>
                <a:gd name="T28" fmla="*/ 4 w 31"/>
                <a:gd name="T29" fmla="*/ 30 h 36"/>
                <a:gd name="T30" fmla="*/ 9 w 31"/>
                <a:gd name="T31" fmla="*/ 35 h 36"/>
                <a:gd name="T32" fmla="*/ 16 w 31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6"/>
                <a:gd name="T53" fmla="*/ 31 w 3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6">
                  <a:moveTo>
                    <a:pt x="16" y="36"/>
                  </a:moveTo>
                  <a:lnTo>
                    <a:pt x="23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1" y="17"/>
                  </a:lnTo>
                  <a:lnTo>
                    <a:pt x="30" y="10"/>
                  </a:lnTo>
                  <a:lnTo>
                    <a:pt x="26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6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77" name="Freeform 76">
              <a:extLst>
                <a:ext uri="{FF2B5EF4-FFF2-40B4-BE49-F238E27FC236}">
                  <a16:creationId xmlns:a16="http://schemas.microsoft.com/office/drawing/2014/main" id="{E7A8601F-2FB5-4BC4-85B0-BDC67E3A5B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4" y="1532"/>
              <a:ext cx="16" cy="18"/>
            </a:xfrm>
            <a:custGeom>
              <a:avLst/>
              <a:gdLst>
                <a:gd name="T0" fmla="*/ 17 w 33"/>
                <a:gd name="T1" fmla="*/ 36 h 36"/>
                <a:gd name="T2" fmla="*/ 11 w 33"/>
                <a:gd name="T3" fmla="*/ 35 h 36"/>
                <a:gd name="T4" fmla="*/ 5 w 33"/>
                <a:gd name="T5" fmla="*/ 30 h 36"/>
                <a:gd name="T6" fmla="*/ 2 w 33"/>
                <a:gd name="T7" fmla="*/ 26 h 36"/>
                <a:gd name="T8" fmla="*/ 0 w 33"/>
                <a:gd name="T9" fmla="*/ 19 h 36"/>
                <a:gd name="T10" fmla="*/ 2 w 33"/>
                <a:gd name="T11" fmla="*/ 12 h 36"/>
                <a:gd name="T12" fmla="*/ 5 w 33"/>
                <a:gd name="T13" fmla="*/ 6 h 36"/>
                <a:gd name="T14" fmla="*/ 10 w 33"/>
                <a:gd name="T15" fmla="*/ 3 h 36"/>
                <a:gd name="T16" fmla="*/ 17 w 33"/>
                <a:gd name="T17" fmla="*/ 0 h 36"/>
                <a:gd name="T18" fmla="*/ 22 w 33"/>
                <a:gd name="T19" fmla="*/ 1 h 36"/>
                <a:gd name="T20" fmla="*/ 28 w 33"/>
                <a:gd name="T21" fmla="*/ 5 h 36"/>
                <a:gd name="T22" fmla="*/ 32 w 33"/>
                <a:gd name="T23" fmla="*/ 11 h 36"/>
                <a:gd name="T24" fmla="*/ 33 w 33"/>
                <a:gd name="T25" fmla="*/ 18 h 36"/>
                <a:gd name="T26" fmla="*/ 32 w 33"/>
                <a:gd name="T27" fmla="*/ 24 h 36"/>
                <a:gd name="T28" fmla="*/ 28 w 33"/>
                <a:gd name="T29" fmla="*/ 30 h 36"/>
                <a:gd name="T30" fmla="*/ 23 w 33"/>
                <a:gd name="T31" fmla="*/ 35 h 36"/>
                <a:gd name="T32" fmla="*/ 17 w 33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6"/>
                <a:gd name="T53" fmla="*/ 33 w 3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6">
                  <a:moveTo>
                    <a:pt x="17" y="36"/>
                  </a:moveTo>
                  <a:lnTo>
                    <a:pt x="11" y="35"/>
                  </a:lnTo>
                  <a:lnTo>
                    <a:pt x="5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8" y="5"/>
                  </a:lnTo>
                  <a:lnTo>
                    <a:pt x="32" y="11"/>
                  </a:lnTo>
                  <a:lnTo>
                    <a:pt x="33" y="18"/>
                  </a:lnTo>
                  <a:lnTo>
                    <a:pt x="32" y="24"/>
                  </a:lnTo>
                  <a:lnTo>
                    <a:pt x="28" y="30"/>
                  </a:lnTo>
                  <a:lnTo>
                    <a:pt x="23" y="35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78" name="Freeform 77">
              <a:extLst>
                <a:ext uri="{FF2B5EF4-FFF2-40B4-BE49-F238E27FC236}">
                  <a16:creationId xmlns:a16="http://schemas.microsoft.com/office/drawing/2014/main" id="{ABC36AD8-1E69-4E70-8793-1C495D8F58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54" y="1543"/>
              <a:ext cx="16" cy="17"/>
            </a:xfrm>
            <a:custGeom>
              <a:avLst/>
              <a:gdLst>
                <a:gd name="T0" fmla="*/ 17 w 33"/>
                <a:gd name="T1" fmla="*/ 35 h 35"/>
                <a:gd name="T2" fmla="*/ 10 w 33"/>
                <a:gd name="T3" fmla="*/ 34 h 35"/>
                <a:gd name="T4" fmla="*/ 5 w 33"/>
                <a:gd name="T5" fmla="*/ 30 h 35"/>
                <a:gd name="T6" fmla="*/ 2 w 33"/>
                <a:gd name="T7" fmla="*/ 24 h 35"/>
                <a:gd name="T8" fmla="*/ 0 w 33"/>
                <a:gd name="T9" fmla="*/ 17 h 35"/>
                <a:gd name="T10" fmla="*/ 2 w 33"/>
                <a:gd name="T11" fmla="*/ 11 h 35"/>
                <a:gd name="T12" fmla="*/ 5 w 33"/>
                <a:gd name="T13" fmla="*/ 5 h 35"/>
                <a:gd name="T14" fmla="*/ 10 w 33"/>
                <a:gd name="T15" fmla="*/ 1 h 35"/>
                <a:gd name="T16" fmla="*/ 15 w 33"/>
                <a:gd name="T17" fmla="*/ 0 h 35"/>
                <a:gd name="T18" fmla="*/ 22 w 33"/>
                <a:gd name="T19" fmla="*/ 1 h 35"/>
                <a:gd name="T20" fmla="*/ 27 w 33"/>
                <a:gd name="T21" fmla="*/ 5 h 35"/>
                <a:gd name="T22" fmla="*/ 30 w 33"/>
                <a:gd name="T23" fmla="*/ 9 h 35"/>
                <a:gd name="T24" fmla="*/ 33 w 33"/>
                <a:gd name="T25" fmla="*/ 16 h 35"/>
                <a:gd name="T26" fmla="*/ 31 w 33"/>
                <a:gd name="T27" fmla="*/ 23 h 35"/>
                <a:gd name="T28" fmla="*/ 28 w 33"/>
                <a:gd name="T29" fmla="*/ 29 h 35"/>
                <a:gd name="T30" fmla="*/ 23 w 33"/>
                <a:gd name="T31" fmla="*/ 34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10" y="34"/>
                  </a:lnTo>
                  <a:lnTo>
                    <a:pt x="5" y="30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3" y="16"/>
                  </a:lnTo>
                  <a:lnTo>
                    <a:pt x="31" y="23"/>
                  </a:lnTo>
                  <a:lnTo>
                    <a:pt x="28" y="29"/>
                  </a:lnTo>
                  <a:lnTo>
                    <a:pt x="23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79" name="Freeform 78">
              <a:extLst>
                <a:ext uri="{FF2B5EF4-FFF2-40B4-BE49-F238E27FC236}">
                  <a16:creationId xmlns:a16="http://schemas.microsoft.com/office/drawing/2014/main" id="{229BA17F-8396-4DD8-B44F-61A55733F5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3" y="1554"/>
              <a:ext cx="48" cy="86"/>
            </a:xfrm>
            <a:custGeom>
              <a:avLst/>
              <a:gdLst>
                <a:gd name="T0" fmla="*/ 79 w 96"/>
                <a:gd name="T1" fmla="*/ 90 h 173"/>
                <a:gd name="T2" fmla="*/ 73 w 96"/>
                <a:gd name="T3" fmla="*/ 91 h 173"/>
                <a:gd name="T4" fmla="*/ 68 w 96"/>
                <a:gd name="T5" fmla="*/ 95 h 173"/>
                <a:gd name="T6" fmla="*/ 65 w 96"/>
                <a:gd name="T7" fmla="*/ 99 h 173"/>
                <a:gd name="T8" fmla="*/ 65 w 96"/>
                <a:gd name="T9" fmla="*/ 106 h 173"/>
                <a:gd name="T10" fmla="*/ 65 w 96"/>
                <a:gd name="T11" fmla="*/ 115 h 173"/>
                <a:gd name="T12" fmla="*/ 57 w 96"/>
                <a:gd name="T13" fmla="*/ 111 h 173"/>
                <a:gd name="T14" fmla="*/ 56 w 96"/>
                <a:gd name="T15" fmla="*/ 62 h 173"/>
                <a:gd name="T16" fmla="*/ 73 w 96"/>
                <a:gd name="T17" fmla="*/ 0 h 173"/>
                <a:gd name="T18" fmla="*/ 33 w 96"/>
                <a:gd name="T19" fmla="*/ 16 h 173"/>
                <a:gd name="T20" fmla="*/ 37 w 96"/>
                <a:gd name="T21" fmla="*/ 58 h 173"/>
                <a:gd name="T22" fmla="*/ 14 w 96"/>
                <a:gd name="T23" fmla="*/ 24 h 173"/>
                <a:gd name="T24" fmla="*/ 3 w 96"/>
                <a:gd name="T25" fmla="*/ 33 h 173"/>
                <a:gd name="T26" fmla="*/ 37 w 96"/>
                <a:gd name="T27" fmla="*/ 63 h 173"/>
                <a:gd name="T28" fmla="*/ 42 w 96"/>
                <a:gd name="T29" fmla="*/ 112 h 173"/>
                <a:gd name="T30" fmla="*/ 30 w 96"/>
                <a:gd name="T31" fmla="*/ 118 h 173"/>
                <a:gd name="T32" fmla="*/ 30 w 96"/>
                <a:gd name="T33" fmla="*/ 107 h 173"/>
                <a:gd name="T34" fmla="*/ 29 w 96"/>
                <a:gd name="T35" fmla="*/ 100 h 173"/>
                <a:gd name="T36" fmla="*/ 26 w 96"/>
                <a:gd name="T37" fmla="*/ 96 h 173"/>
                <a:gd name="T38" fmla="*/ 21 w 96"/>
                <a:gd name="T39" fmla="*/ 92 h 173"/>
                <a:gd name="T40" fmla="*/ 15 w 96"/>
                <a:gd name="T41" fmla="*/ 91 h 173"/>
                <a:gd name="T42" fmla="*/ 10 w 96"/>
                <a:gd name="T43" fmla="*/ 92 h 173"/>
                <a:gd name="T44" fmla="*/ 5 w 96"/>
                <a:gd name="T45" fmla="*/ 96 h 173"/>
                <a:gd name="T46" fmla="*/ 2 w 96"/>
                <a:gd name="T47" fmla="*/ 101 h 173"/>
                <a:gd name="T48" fmla="*/ 0 w 96"/>
                <a:gd name="T49" fmla="*/ 108 h 173"/>
                <a:gd name="T50" fmla="*/ 2 w 96"/>
                <a:gd name="T51" fmla="*/ 157 h 173"/>
                <a:gd name="T52" fmla="*/ 3 w 96"/>
                <a:gd name="T53" fmla="*/ 164 h 173"/>
                <a:gd name="T54" fmla="*/ 6 w 96"/>
                <a:gd name="T55" fmla="*/ 168 h 173"/>
                <a:gd name="T56" fmla="*/ 11 w 96"/>
                <a:gd name="T57" fmla="*/ 172 h 173"/>
                <a:gd name="T58" fmla="*/ 17 w 96"/>
                <a:gd name="T59" fmla="*/ 173 h 173"/>
                <a:gd name="T60" fmla="*/ 22 w 96"/>
                <a:gd name="T61" fmla="*/ 172 h 173"/>
                <a:gd name="T62" fmla="*/ 28 w 96"/>
                <a:gd name="T63" fmla="*/ 167 h 173"/>
                <a:gd name="T64" fmla="*/ 30 w 96"/>
                <a:gd name="T65" fmla="*/ 162 h 173"/>
                <a:gd name="T66" fmla="*/ 32 w 96"/>
                <a:gd name="T67" fmla="*/ 156 h 173"/>
                <a:gd name="T68" fmla="*/ 32 w 96"/>
                <a:gd name="T69" fmla="*/ 136 h 173"/>
                <a:gd name="T70" fmla="*/ 65 w 96"/>
                <a:gd name="T71" fmla="*/ 136 h 173"/>
                <a:gd name="T72" fmla="*/ 66 w 96"/>
                <a:gd name="T73" fmla="*/ 156 h 173"/>
                <a:gd name="T74" fmla="*/ 67 w 96"/>
                <a:gd name="T75" fmla="*/ 162 h 173"/>
                <a:gd name="T76" fmla="*/ 71 w 96"/>
                <a:gd name="T77" fmla="*/ 167 h 173"/>
                <a:gd name="T78" fmla="*/ 75 w 96"/>
                <a:gd name="T79" fmla="*/ 171 h 173"/>
                <a:gd name="T80" fmla="*/ 81 w 96"/>
                <a:gd name="T81" fmla="*/ 172 h 173"/>
                <a:gd name="T82" fmla="*/ 87 w 96"/>
                <a:gd name="T83" fmla="*/ 171 h 173"/>
                <a:gd name="T84" fmla="*/ 91 w 96"/>
                <a:gd name="T85" fmla="*/ 166 h 173"/>
                <a:gd name="T86" fmla="*/ 95 w 96"/>
                <a:gd name="T87" fmla="*/ 161 h 173"/>
                <a:gd name="T88" fmla="*/ 96 w 96"/>
                <a:gd name="T89" fmla="*/ 154 h 173"/>
                <a:gd name="T90" fmla="*/ 95 w 96"/>
                <a:gd name="T91" fmla="*/ 106 h 173"/>
                <a:gd name="T92" fmla="*/ 94 w 96"/>
                <a:gd name="T93" fmla="*/ 99 h 173"/>
                <a:gd name="T94" fmla="*/ 90 w 96"/>
                <a:gd name="T95" fmla="*/ 95 h 173"/>
                <a:gd name="T96" fmla="*/ 86 w 96"/>
                <a:gd name="T97" fmla="*/ 91 h 173"/>
                <a:gd name="T98" fmla="*/ 79 w 96"/>
                <a:gd name="T99" fmla="*/ 90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73"/>
                <a:gd name="T152" fmla="*/ 96 w 96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73">
                  <a:moveTo>
                    <a:pt x="79" y="90"/>
                  </a:moveTo>
                  <a:lnTo>
                    <a:pt x="73" y="91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5" y="106"/>
                  </a:lnTo>
                  <a:lnTo>
                    <a:pt x="65" y="115"/>
                  </a:lnTo>
                  <a:lnTo>
                    <a:pt x="57" y="111"/>
                  </a:lnTo>
                  <a:lnTo>
                    <a:pt x="56" y="62"/>
                  </a:lnTo>
                  <a:lnTo>
                    <a:pt x="73" y="0"/>
                  </a:lnTo>
                  <a:lnTo>
                    <a:pt x="33" y="16"/>
                  </a:lnTo>
                  <a:lnTo>
                    <a:pt x="37" y="58"/>
                  </a:lnTo>
                  <a:lnTo>
                    <a:pt x="14" y="24"/>
                  </a:lnTo>
                  <a:lnTo>
                    <a:pt x="3" y="33"/>
                  </a:lnTo>
                  <a:lnTo>
                    <a:pt x="37" y="63"/>
                  </a:lnTo>
                  <a:lnTo>
                    <a:pt x="42" y="112"/>
                  </a:lnTo>
                  <a:lnTo>
                    <a:pt x="30" y="118"/>
                  </a:lnTo>
                  <a:lnTo>
                    <a:pt x="30" y="107"/>
                  </a:lnTo>
                  <a:lnTo>
                    <a:pt x="29" y="100"/>
                  </a:lnTo>
                  <a:lnTo>
                    <a:pt x="26" y="96"/>
                  </a:lnTo>
                  <a:lnTo>
                    <a:pt x="21" y="92"/>
                  </a:lnTo>
                  <a:lnTo>
                    <a:pt x="15" y="91"/>
                  </a:lnTo>
                  <a:lnTo>
                    <a:pt x="10" y="92"/>
                  </a:lnTo>
                  <a:lnTo>
                    <a:pt x="5" y="96"/>
                  </a:lnTo>
                  <a:lnTo>
                    <a:pt x="2" y="101"/>
                  </a:lnTo>
                  <a:lnTo>
                    <a:pt x="0" y="108"/>
                  </a:lnTo>
                  <a:lnTo>
                    <a:pt x="2" y="157"/>
                  </a:lnTo>
                  <a:lnTo>
                    <a:pt x="3" y="164"/>
                  </a:lnTo>
                  <a:lnTo>
                    <a:pt x="6" y="168"/>
                  </a:lnTo>
                  <a:lnTo>
                    <a:pt x="11" y="172"/>
                  </a:lnTo>
                  <a:lnTo>
                    <a:pt x="17" y="173"/>
                  </a:lnTo>
                  <a:lnTo>
                    <a:pt x="22" y="172"/>
                  </a:lnTo>
                  <a:lnTo>
                    <a:pt x="28" y="167"/>
                  </a:lnTo>
                  <a:lnTo>
                    <a:pt x="30" y="162"/>
                  </a:lnTo>
                  <a:lnTo>
                    <a:pt x="32" y="156"/>
                  </a:lnTo>
                  <a:lnTo>
                    <a:pt x="32" y="136"/>
                  </a:lnTo>
                  <a:lnTo>
                    <a:pt x="65" y="136"/>
                  </a:lnTo>
                  <a:lnTo>
                    <a:pt x="66" y="156"/>
                  </a:lnTo>
                  <a:lnTo>
                    <a:pt x="67" y="162"/>
                  </a:lnTo>
                  <a:lnTo>
                    <a:pt x="71" y="167"/>
                  </a:lnTo>
                  <a:lnTo>
                    <a:pt x="75" y="171"/>
                  </a:lnTo>
                  <a:lnTo>
                    <a:pt x="81" y="172"/>
                  </a:lnTo>
                  <a:lnTo>
                    <a:pt x="87" y="171"/>
                  </a:lnTo>
                  <a:lnTo>
                    <a:pt x="91" y="166"/>
                  </a:lnTo>
                  <a:lnTo>
                    <a:pt x="95" y="161"/>
                  </a:lnTo>
                  <a:lnTo>
                    <a:pt x="96" y="154"/>
                  </a:lnTo>
                  <a:lnTo>
                    <a:pt x="95" y="106"/>
                  </a:lnTo>
                  <a:lnTo>
                    <a:pt x="94" y="99"/>
                  </a:lnTo>
                  <a:lnTo>
                    <a:pt x="90" y="95"/>
                  </a:lnTo>
                  <a:lnTo>
                    <a:pt x="86" y="91"/>
                  </a:lnTo>
                  <a:lnTo>
                    <a:pt x="79" y="9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80" name="Freeform 79">
              <a:extLst>
                <a:ext uri="{FF2B5EF4-FFF2-40B4-BE49-F238E27FC236}">
                  <a16:creationId xmlns:a16="http://schemas.microsoft.com/office/drawing/2014/main" id="{1EBEAC69-610A-422A-9882-05FFD3E9EB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583"/>
              <a:ext cx="30" cy="53"/>
            </a:xfrm>
            <a:custGeom>
              <a:avLst/>
              <a:gdLst>
                <a:gd name="T0" fmla="*/ 49 w 60"/>
                <a:gd name="T1" fmla="*/ 54 h 106"/>
                <a:gd name="T2" fmla="*/ 46 w 60"/>
                <a:gd name="T3" fmla="*/ 55 h 106"/>
                <a:gd name="T4" fmla="*/ 44 w 60"/>
                <a:gd name="T5" fmla="*/ 57 h 106"/>
                <a:gd name="T6" fmla="*/ 41 w 60"/>
                <a:gd name="T7" fmla="*/ 61 h 106"/>
                <a:gd name="T8" fmla="*/ 40 w 60"/>
                <a:gd name="T9" fmla="*/ 64 h 106"/>
                <a:gd name="T10" fmla="*/ 40 w 60"/>
                <a:gd name="T11" fmla="*/ 70 h 106"/>
                <a:gd name="T12" fmla="*/ 34 w 60"/>
                <a:gd name="T13" fmla="*/ 68 h 106"/>
                <a:gd name="T14" fmla="*/ 35 w 60"/>
                <a:gd name="T15" fmla="*/ 35 h 106"/>
                <a:gd name="T16" fmla="*/ 42 w 60"/>
                <a:gd name="T17" fmla="*/ 0 h 106"/>
                <a:gd name="T18" fmla="*/ 19 w 60"/>
                <a:gd name="T19" fmla="*/ 9 h 106"/>
                <a:gd name="T20" fmla="*/ 22 w 60"/>
                <a:gd name="T21" fmla="*/ 37 h 106"/>
                <a:gd name="T22" fmla="*/ 25 w 60"/>
                <a:gd name="T23" fmla="*/ 68 h 106"/>
                <a:gd name="T24" fmla="*/ 18 w 60"/>
                <a:gd name="T25" fmla="*/ 72 h 106"/>
                <a:gd name="T26" fmla="*/ 18 w 60"/>
                <a:gd name="T27" fmla="*/ 65 h 106"/>
                <a:gd name="T28" fmla="*/ 17 w 60"/>
                <a:gd name="T29" fmla="*/ 61 h 106"/>
                <a:gd name="T30" fmla="*/ 16 w 60"/>
                <a:gd name="T31" fmla="*/ 58 h 106"/>
                <a:gd name="T32" fmla="*/ 12 w 60"/>
                <a:gd name="T33" fmla="*/ 56 h 106"/>
                <a:gd name="T34" fmla="*/ 9 w 60"/>
                <a:gd name="T35" fmla="*/ 55 h 106"/>
                <a:gd name="T36" fmla="*/ 6 w 60"/>
                <a:gd name="T37" fmla="*/ 56 h 106"/>
                <a:gd name="T38" fmla="*/ 2 w 60"/>
                <a:gd name="T39" fmla="*/ 58 h 106"/>
                <a:gd name="T40" fmla="*/ 0 w 60"/>
                <a:gd name="T41" fmla="*/ 61 h 106"/>
                <a:gd name="T42" fmla="*/ 0 w 60"/>
                <a:gd name="T43" fmla="*/ 65 h 106"/>
                <a:gd name="T44" fmla="*/ 0 w 60"/>
                <a:gd name="T45" fmla="*/ 95 h 106"/>
                <a:gd name="T46" fmla="*/ 1 w 60"/>
                <a:gd name="T47" fmla="*/ 100 h 106"/>
                <a:gd name="T48" fmla="*/ 3 w 60"/>
                <a:gd name="T49" fmla="*/ 102 h 106"/>
                <a:gd name="T50" fmla="*/ 6 w 60"/>
                <a:gd name="T51" fmla="*/ 104 h 106"/>
                <a:gd name="T52" fmla="*/ 9 w 60"/>
                <a:gd name="T53" fmla="*/ 106 h 106"/>
                <a:gd name="T54" fmla="*/ 12 w 60"/>
                <a:gd name="T55" fmla="*/ 104 h 106"/>
                <a:gd name="T56" fmla="*/ 16 w 60"/>
                <a:gd name="T57" fmla="*/ 102 h 106"/>
                <a:gd name="T58" fmla="*/ 17 w 60"/>
                <a:gd name="T59" fmla="*/ 100 h 106"/>
                <a:gd name="T60" fmla="*/ 18 w 60"/>
                <a:gd name="T61" fmla="*/ 95 h 106"/>
                <a:gd name="T62" fmla="*/ 18 w 60"/>
                <a:gd name="T63" fmla="*/ 84 h 106"/>
                <a:gd name="T64" fmla="*/ 40 w 60"/>
                <a:gd name="T65" fmla="*/ 83 h 106"/>
                <a:gd name="T66" fmla="*/ 41 w 60"/>
                <a:gd name="T67" fmla="*/ 94 h 106"/>
                <a:gd name="T68" fmla="*/ 42 w 60"/>
                <a:gd name="T69" fmla="*/ 99 h 106"/>
                <a:gd name="T70" fmla="*/ 45 w 60"/>
                <a:gd name="T71" fmla="*/ 101 h 106"/>
                <a:gd name="T72" fmla="*/ 47 w 60"/>
                <a:gd name="T73" fmla="*/ 103 h 106"/>
                <a:gd name="T74" fmla="*/ 50 w 60"/>
                <a:gd name="T75" fmla="*/ 104 h 106"/>
                <a:gd name="T76" fmla="*/ 54 w 60"/>
                <a:gd name="T77" fmla="*/ 103 h 106"/>
                <a:gd name="T78" fmla="*/ 57 w 60"/>
                <a:gd name="T79" fmla="*/ 101 h 106"/>
                <a:gd name="T80" fmla="*/ 59 w 60"/>
                <a:gd name="T81" fmla="*/ 99 h 106"/>
                <a:gd name="T82" fmla="*/ 60 w 60"/>
                <a:gd name="T83" fmla="*/ 94 h 106"/>
                <a:gd name="T84" fmla="*/ 59 w 60"/>
                <a:gd name="T85" fmla="*/ 64 h 106"/>
                <a:gd name="T86" fmla="*/ 57 w 60"/>
                <a:gd name="T87" fmla="*/ 60 h 106"/>
                <a:gd name="T88" fmla="*/ 56 w 60"/>
                <a:gd name="T89" fmla="*/ 57 h 106"/>
                <a:gd name="T90" fmla="*/ 53 w 60"/>
                <a:gd name="T91" fmla="*/ 55 h 106"/>
                <a:gd name="T92" fmla="*/ 49 w 60"/>
                <a:gd name="T93" fmla="*/ 5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106"/>
                <a:gd name="T143" fmla="*/ 60 w 60"/>
                <a:gd name="T144" fmla="*/ 106 h 1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106">
                  <a:moveTo>
                    <a:pt x="49" y="54"/>
                  </a:moveTo>
                  <a:lnTo>
                    <a:pt x="46" y="55"/>
                  </a:lnTo>
                  <a:lnTo>
                    <a:pt x="44" y="57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0" y="70"/>
                  </a:lnTo>
                  <a:lnTo>
                    <a:pt x="34" y="68"/>
                  </a:lnTo>
                  <a:lnTo>
                    <a:pt x="35" y="35"/>
                  </a:lnTo>
                  <a:lnTo>
                    <a:pt x="42" y="0"/>
                  </a:lnTo>
                  <a:lnTo>
                    <a:pt x="19" y="9"/>
                  </a:lnTo>
                  <a:lnTo>
                    <a:pt x="22" y="37"/>
                  </a:lnTo>
                  <a:lnTo>
                    <a:pt x="25" y="68"/>
                  </a:lnTo>
                  <a:lnTo>
                    <a:pt x="18" y="72"/>
                  </a:lnTo>
                  <a:lnTo>
                    <a:pt x="18" y="65"/>
                  </a:lnTo>
                  <a:lnTo>
                    <a:pt x="17" y="61"/>
                  </a:lnTo>
                  <a:lnTo>
                    <a:pt x="16" y="58"/>
                  </a:lnTo>
                  <a:lnTo>
                    <a:pt x="12" y="56"/>
                  </a:lnTo>
                  <a:lnTo>
                    <a:pt x="9" y="55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3" y="102"/>
                  </a:lnTo>
                  <a:lnTo>
                    <a:pt x="6" y="104"/>
                  </a:lnTo>
                  <a:lnTo>
                    <a:pt x="9" y="106"/>
                  </a:lnTo>
                  <a:lnTo>
                    <a:pt x="12" y="104"/>
                  </a:lnTo>
                  <a:lnTo>
                    <a:pt x="16" y="102"/>
                  </a:lnTo>
                  <a:lnTo>
                    <a:pt x="17" y="100"/>
                  </a:lnTo>
                  <a:lnTo>
                    <a:pt x="18" y="95"/>
                  </a:lnTo>
                  <a:lnTo>
                    <a:pt x="18" y="84"/>
                  </a:lnTo>
                  <a:lnTo>
                    <a:pt x="40" y="83"/>
                  </a:lnTo>
                  <a:lnTo>
                    <a:pt x="41" y="94"/>
                  </a:lnTo>
                  <a:lnTo>
                    <a:pt x="42" y="99"/>
                  </a:lnTo>
                  <a:lnTo>
                    <a:pt x="45" y="101"/>
                  </a:lnTo>
                  <a:lnTo>
                    <a:pt x="47" y="103"/>
                  </a:lnTo>
                  <a:lnTo>
                    <a:pt x="50" y="104"/>
                  </a:lnTo>
                  <a:lnTo>
                    <a:pt x="54" y="103"/>
                  </a:lnTo>
                  <a:lnTo>
                    <a:pt x="57" y="101"/>
                  </a:lnTo>
                  <a:lnTo>
                    <a:pt x="59" y="99"/>
                  </a:lnTo>
                  <a:lnTo>
                    <a:pt x="60" y="94"/>
                  </a:lnTo>
                  <a:lnTo>
                    <a:pt x="59" y="64"/>
                  </a:lnTo>
                  <a:lnTo>
                    <a:pt x="57" y="60"/>
                  </a:lnTo>
                  <a:lnTo>
                    <a:pt x="56" y="57"/>
                  </a:lnTo>
                  <a:lnTo>
                    <a:pt x="53" y="55"/>
                  </a:lnTo>
                  <a:lnTo>
                    <a:pt x="49" y="5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81" name="Freeform 80">
              <a:extLst>
                <a:ext uri="{FF2B5EF4-FFF2-40B4-BE49-F238E27FC236}">
                  <a16:creationId xmlns:a16="http://schemas.microsoft.com/office/drawing/2014/main" id="{5472C779-1EA9-4E72-B1CB-39F0BF02CA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2" y="1561"/>
              <a:ext cx="48" cy="85"/>
            </a:xfrm>
            <a:custGeom>
              <a:avLst/>
              <a:gdLst>
                <a:gd name="T0" fmla="*/ 80 w 96"/>
                <a:gd name="T1" fmla="*/ 86 h 169"/>
                <a:gd name="T2" fmla="*/ 74 w 96"/>
                <a:gd name="T3" fmla="*/ 87 h 169"/>
                <a:gd name="T4" fmla="*/ 70 w 96"/>
                <a:gd name="T5" fmla="*/ 91 h 169"/>
                <a:gd name="T6" fmla="*/ 66 w 96"/>
                <a:gd name="T7" fmla="*/ 95 h 169"/>
                <a:gd name="T8" fmla="*/ 65 w 96"/>
                <a:gd name="T9" fmla="*/ 102 h 169"/>
                <a:gd name="T10" fmla="*/ 65 w 96"/>
                <a:gd name="T11" fmla="*/ 113 h 169"/>
                <a:gd name="T12" fmla="*/ 53 w 96"/>
                <a:gd name="T13" fmla="*/ 107 h 169"/>
                <a:gd name="T14" fmla="*/ 57 w 96"/>
                <a:gd name="T15" fmla="*/ 59 h 169"/>
                <a:gd name="T16" fmla="*/ 90 w 96"/>
                <a:gd name="T17" fmla="*/ 28 h 169"/>
                <a:gd name="T18" fmla="*/ 79 w 96"/>
                <a:gd name="T19" fmla="*/ 19 h 169"/>
                <a:gd name="T20" fmla="*/ 57 w 96"/>
                <a:gd name="T21" fmla="*/ 54 h 169"/>
                <a:gd name="T22" fmla="*/ 59 w 96"/>
                <a:gd name="T23" fmla="*/ 11 h 169"/>
                <a:gd name="T24" fmla="*/ 21 w 96"/>
                <a:gd name="T25" fmla="*/ 0 h 169"/>
                <a:gd name="T26" fmla="*/ 37 w 96"/>
                <a:gd name="T27" fmla="*/ 61 h 169"/>
                <a:gd name="T28" fmla="*/ 39 w 96"/>
                <a:gd name="T29" fmla="*/ 108 h 169"/>
                <a:gd name="T30" fmla="*/ 32 w 96"/>
                <a:gd name="T31" fmla="*/ 112 h 169"/>
                <a:gd name="T32" fmla="*/ 32 w 96"/>
                <a:gd name="T33" fmla="*/ 104 h 169"/>
                <a:gd name="T34" fmla="*/ 29 w 96"/>
                <a:gd name="T35" fmla="*/ 97 h 169"/>
                <a:gd name="T36" fmla="*/ 26 w 96"/>
                <a:gd name="T37" fmla="*/ 92 h 169"/>
                <a:gd name="T38" fmla="*/ 21 w 96"/>
                <a:gd name="T39" fmla="*/ 89 h 169"/>
                <a:gd name="T40" fmla="*/ 15 w 96"/>
                <a:gd name="T41" fmla="*/ 87 h 169"/>
                <a:gd name="T42" fmla="*/ 10 w 96"/>
                <a:gd name="T43" fmla="*/ 89 h 169"/>
                <a:gd name="T44" fmla="*/ 5 w 96"/>
                <a:gd name="T45" fmla="*/ 92 h 169"/>
                <a:gd name="T46" fmla="*/ 2 w 96"/>
                <a:gd name="T47" fmla="*/ 98 h 169"/>
                <a:gd name="T48" fmla="*/ 0 w 96"/>
                <a:gd name="T49" fmla="*/ 105 h 169"/>
                <a:gd name="T50" fmla="*/ 2 w 96"/>
                <a:gd name="T51" fmla="*/ 153 h 169"/>
                <a:gd name="T52" fmla="*/ 4 w 96"/>
                <a:gd name="T53" fmla="*/ 160 h 169"/>
                <a:gd name="T54" fmla="*/ 7 w 96"/>
                <a:gd name="T55" fmla="*/ 165 h 169"/>
                <a:gd name="T56" fmla="*/ 12 w 96"/>
                <a:gd name="T57" fmla="*/ 168 h 169"/>
                <a:gd name="T58" fmla="*/ 18 w 96"/>
                <a:gd name="T59" fmla="*/ 169 h 169"/>
                <a:gd name="T60" fmla="*/ 24 w 96"/>
                <a:gd name="T61" fmla="*/ 168 h 169"/>
                <a:gd name="T62" fmla="*/ 28 w 96"/>
                <a:gd name="T63" fmla="*/ 163 h 169"/>
                <a:gd name="T64" fmla="*/ 32 w 96"/>
                <a:gd name="T65" fmla="*/ 159 h 169"/>
                <a:gd name="T66" fmla="*/ 33 w 96"/>
                <a:gd name="T67" fmla="*/ 152 h 169"/>
                <a:gd name="T68" fmla="*/ 32 w 96"/>
                <a:gd name="T69" fmla="*/ 132 h 169"/>
                <a:gd name="T70" fmla="*/ 66 w 96"/>
                <a:gd name="T71" fmla="*/ 132 h 169"/>
                <a:gd name="T72" fmla="*/ 66 w 96"/>
                <a:gd name="T73" fmla="*/ 152 h 169"/>
                <a:gd name="T74" fmla="*/ 67 w 96"/>
                <a:gd name="T75" fmla="*/ 159 h 169"/>
                <a:gd name="T76" fmla="*/ 71 w 96"/>
                <a:gd name="T77" fmla="*/ 163 h 169"/>
                <a:gd name="T78" fmla="*/ 75 w 96"/>
                <a:gd name="T79" fmla="*/ 167 h 169"/>
                <a:gd name="T80" fmla="*/ 81 w 96"/>
                <a:gd name="T81" fmla="*/ 168 h 169"/>
                <a:gd name="T82" fmla="*/ 87 w 96"/>
                <a:gd name="T83" fmla="*/ 167 h 169"/>
                <a:gd name="T84" fmla="*/ 93 w 96"/>
                <a:gd name="T85" fmla="*/ 162 h 169"/>
                <a:gd name="T86" fmla="*/ 95 w 96"/>
                <a:gd name="T87" fmla="*/ 158 h 169"/>
                <a:gd name="T88" fmla="*/ 96 w 96"/>
                <a:gd name="T89" fmla="*/ 151 h 169"/>
                <a:gd name="T90" fmla="*/ 95 w 96"/>
                <a:gd name="T91" fmla="*/ 102 h 169"/>
                <a:gd name="T92" fmla="*/ 94 w 96"/>
                <a:gd name="T93" fmla="*/ 95 h 169"/>
                <a:gd name="T94" fmla="*/ 90 w 96"/>
                <a:gd name="T95" fmla="*/ 91 h 169"/>
                <a:gd name="T96" fmla="*/ 86 w 96"/>
                <a:gd name="T97" fmla="*/ 87 h 169"/>
                <a:gd name="T98" fmla="*/ 80 w 96"/>
                <a:gd name="T99" fmla="*/ 86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69"/>
                <a:gd name="T152" fmla="*/ 96 w 96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69">
                  <a:moveTo>
                    <a:pt x="80" y="86"/>
                  </a:moveTo>
                  <a:lnTo>
                    <a:pt x="74" y="87"/>
                  </a:lnTo>
                  <a:lnTo>
                    <a:pt x="70" y="91"/>
                  </a:lnTo>
                  <a:lnTo>
                    <a:pt x="66" y="95"/>
                  </a:lnTo>
                  <a:lnTo>
                    <a:pt x="65" y="102"/>
                  </a:lnTo>
                  <a:lnTo>
                    <a:pt x="65" y="113"/>
                  </a:lnTo>
                  <a:lnTo>
                    <a:pt x="53" y="107"/>
                  </a:lnTo>
                  <a:lnTo>
                    <a:pt x="57" y="59"/>
                  </a:lnTo>
                  <a:lnTo>
                    <a:pt x="90" y="28"/>
                  </a:lnTo>
                  <a:lnTo>
                    <a:pt x="79" y="19"/>
                  </a:lnTo>
                  <a:lnTo>
                    <a:pt x="57" y="54"/>
                  </a:lnTo>
                  <a:lnTo>
                    <a:pt x="59" y="11"/>
                  </a:lnTo>
                  <a:lnTo>
                    <a:pt x="21" y="0"/>
                  </a:lnTo>
                  <a:lnTo>
                    <a:pt x="37" y="61"/>
                  </a:lnTo>
                  <a:lnTo>
                    <a:pt x="39" y="108"/>
                  </a:lnTo>
                  <a:lnTo>
                    <a:pt x="32" y="112"/>
                  </a:lnTo>
                  <a:lnTo>
                    <a:pt x="32" y="104"/>
                  </a:lnTo>
                  <a:lnTo>
                    <a:pt x="29" y="97"/>
                  </a:lnTo>
                  <a:lnTo>
                    <a:pt x="26" y="92"/>
                  </a:lnTo>
                  <a:lnTo>
                    <a:pt x="21" y="89"/>
                  </a:lnTo>
                  <a:lnTo>
                    <a:pt x="15" y="87"/>
                  </a:lnTo>
                  <a:lnTo>
                    <a:pt x="10" y="89"/>
                  </a:lnTo>
                  <a:lnTo>
                    <a:pt x="5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2" y="153"/>
                  </a:lnTo>
                  <a:lnTo>
                    <a:pt x="4" y="160"/>
                  </a:lnTo>
                  <a:lnTo>
                    <a:pt x="7" y="165"/>
                  </a:lnTo>
                  <a:lnTo>
                    <a:pt x="12" y="168"/>
                  </a:lnTo>
                  <a:lnTo>
                    <a:pt x="18" y="169"/>
                  </a:lnTo>
                  <a:lnTo>
                    <a:pt x="24" y="168"/>
                  </a:lnTo>
                  <a:lnTo>
                    <a:pt x="28" y="163"/>
                  </a:lnTo>
                  <a:lnTo>
                    <a:pt x="32" y="159"/>
                  </a:lnTo>
                  <a:lnTo>
                    <a:pt x="33" y="152"/>
                  </a:lnTo>
                  <a:lnTo>
                    <a:pt x="32" y="132"/>
                  </a:lnTo>
                  <a:lnTo>
                    <a:pt x="66" y="132"/>
                  </a:lnTo>
                  <a:lnTo>
                    <a:pt x="66" y="152"/>
                  </a:lnTo>
                  <a:lnTo>
                    <a:pt x="67" y="159"/>
                  </a:lnTo>
                  <a:lnTo>
                    <a:pt x="71" y="163"/>
                  </a:lnTo>
                  <a:lnTo>
                    <a:pt x="75" y="167"/>
                  </a:lnTo>
                  <a:lnTo>
                    <a:pt x="81" y="168"/>
                  </a:lnTo>
                  <a:lnTo>
                    <a:pt x="87" y="167"/>
                  </a:lnTo>
                  <a:lnTo>
                    <a:pt x="93" y="162"/>
                  </a:lnTo>
                  <a:lnTo>
                    <a:pt x="95" y="158"/>
                  </a:lnTo>
                  <a:lnTo>
                    <a:pt x="96" y="151"/>
                  </a:lnTo>
                  <a:lnTo>
                    <a:pt x="95" y="102"/>
                  </a:lnTo>
                  <a:lnTo>
                    <a:pt x="94" y="95"/>
                  </a:lnTo>
                  <a:lnTo>
                    <a:pt x="90" y="91"/>
                  </a:lnTo>
                  <a:lnTo>
                    <a:pt x="86" y="87"/>
                  </a:lnTo>
                  <a:lnTo>
                    <a:pt x="80" y="8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82" name="Freeform 81">
              <a:extLst>
                <a:ext uri="{FF2B5EF4-FFF2-40B4-BE49-F238E27FC236}">
                  <a16:creationId xmlns:a16="http://schemas.microsoft.com/office/drawing/2014/main" id="{0A4862C4-879B-4C96-9A82-E77EB4FE48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76" y="1477"/>
              <a:ext cx="196" cy="37"/>
            </a:xfrm>
            <a:custGeom>
              <a:avLst/>
              <a:gdLst>
                <a:gd name="T0" fmla="*/ 393 w 393"/>
                <a:gd name="T1" fmla="*/ 12 h 73"/>
                <a:gd name="T2" fmla="*/ 393 w 393"/>
                <a:gd name="T3" fmla="*/ 0 h 73"/>
                <a:gd name="T4" fmla="*/ 0 w 393"/>
                <a:gd name="T5" fmla="*/ 38 h 73"/>
                <a:gd name="T6" fmla="*/ 4 w 393"/>
                <a:gd name="T7" fmla="*/ 47 h 73"/>
                <a:gd name="T8" fmla="*/ 6 w 393"/>
                <a:gd name="T9" fmla="*/ 56 h 73"/>
                <a:gd name="T10" fmla="*/ 8 w 393"/>
                <a:gd name="T11" fmla="*/ 64 h 73"/>
                <a:gd name="T12" fmla="*/ 11 w 393"/>
                <a:gd name="T13" fmla="*/ 73 h 73"/>
                <a:gd name="T14" fmla="*/ 49 w 393"/>
                <a:gd name="T15" fmla="*/ 68 h 73"/>
                <a:gd name="T16" fmla="*/ 87 w 393"/>
                <a:gd name="T17" fmla="*/ 62 h 73"/>
                <a:gd name="T18" fmla="*/ 122 w 393"/>
                <a:gd name="T19" fmla="*/ 56 h 73"/>
                <a:gd name="T20" fmla="*/ 158 w 393"/>
                <a:gd name="T21" fmla="*/ 50 h 73"/>
                <a:gd name="T22" fmla="*/ 191 w 393"/>
                <a:gd name="T23" fmla="*/ 46 h 73"/>
                <a:gd name="T24" fmla="*/ 223 w 393"/>
                <a:gd name="T25" fmla="*/ 40 h 73"/>
                <a:gd name="T26" fmla="*/ 252 w 393"/>
                <a:gd name="T27" fmla="*/ 35 h 73"/>
                <a:gd name="T28" fmla="*/ 280 w 393"/>
                <a:gd name="T29" fmla="*/ 31 h 73"/>
                <a:gd name="T30" fmla="*/ 304 w 393"/>
                <a:gd name="T31" fmla="*/ 27 h 73"/>
                <a:gd name="T32" fmla="*/ 326 w 393"/>
                <a:gd name="T33" fmla="*/ 24 h 73"/>
                <a:gd name="T34" fmla="*/ 346 w 393"/>
                <a:gd name="T35" fmla="*/ 20 h 73"/>
                <a:gd name="T36" fmla="*/ 362 w 393"/>
                <a:gd name="T37" fmla="*/ 17 h 73"/>
                <a:gd name="T38" fmla="*/ 376 w 393"/>
                <a:gd name="T39" fmla="*/ 16 h 73"/>
                <a:gd name="T40" fmla="*/ 385 w 393"/>
                <a:gd name="T41" fmla="*/ 14 h 73"/>
                <a:gd name="T42" fmla="*/ 391 w 393"/>
                <a:gd name="T43" fmla="*/ 12 h 73"/>
                <a:gd name="T44" fmla="*/ 393 w 393"/>
                <a:gd name="T45" fmla="*/ 12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3"/>
                <a:gd name="T70" fmla="*/ 0 h 73"/>
                <a:gd name="T71" fmla="*/ 393 w 393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3" h="73">
                  <a:moveTo>
                    <a:pt x="393" y="12"/>
                  </a:moveTo>
                  <a:lnTo>
                    <a:pt x="393" y="0"/>
                  </a:lnTo>
                  <a:lnTo>
                    <a:pt x="0" y="38"/>
                  </a:lnTo>
                  <a:lnTo>
                    <a:pt x="4" y="47"/>
                  </a:lnTo>
                  <a:lnTo>
                    <a:pt x="6" y="56"/>
                  </a:lnTo>
                  <a:lnTo>
                    <a:pt x="8" y="64"/>
                  </a:lnTo>
                  <a:lnTo>
                    <a:pt x="11" y="73"/>
                  </a:lnTo>
                  <a:lnTo>
                    <a:pt x="49" y="68"/>
                  </a:lnTo>
                  <a:lnTo>
                    <a:pt x="87" y="62"/>
                  </a:lnTo>
                  <a:lnTo>
                    <a:pt x="122" y="56"/>
                  </a:lnTo>
                  <a:lnTo>
                    <a:pt x="158" y="50"/>
                  </a:lnTo>
                  <a:lnTo>
                    <a:pt x="191" y="46"/>
                  </a:lnTo>
                  <a:lnTo>
                    <a:pt x="223" y="40"/>
                  </a:lnTo>
                  <a:lnTo>
                    <a:pt x="252" y="35"/>
                  </a:lnTo>
                  <a:lnTo>
                    <a:pt x="280" y="31"/>
                  </a:lnTo>
                  <a:lnTo>
                    <a:pt x="304" y="27"/>
                  </a:lnTo>
                  <a:lnTo>
                    <a:pt x="326" y="24"/>
                  </a:lnTo>
                  <a:lnTo>
                    <a:pt x="346" y="20"/>
                  </a:lnTo>
                  <a:lnTo>
                    <a:pt x="362" y="17"/>
                  </a:lnTo>
                  <a:lnTo>
                    <a:pt x="376" y="16"/>
                  </a:lnTo>
                  <a:lnTo>
                    <a:pt x="385" y="14"/>
                  </a:lnTo>
                  <a:lnTo>
                    <a:pt x="391" y="12"/>
                  </a:lnTo>
                  <a:lnTo>
                    <a:pt x="393" y="1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83" name="Freeform 82">
              <a:extLst>
                <a:ext uri="{FF2B5EF4-FFF2-40B4-BE49-F238E27FC236}">
                  <a16:creationId xmlns:a16="http://schemas.microsoft.com/office/drawing/2014/main" id="{6DA4ED1A-4169-46CD-854C-1AD8150556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22" y="1507"/>
              <a:ext cx="191" cy="25"/>
            </a:xfrm>
            <a:custGeom>
              <a:avLst/>
              <a:gdLst>
                <a:gd name="T0" fmla="*/ 0 w 382"/>
                <a:gd name="T1" fmla="*/ 0 h 49"/>
                <a:gd name="T2" fmla="*/ 0 w 382"/>
                <a:gd name="T3" fmla="*/ 13 h 49"/>
                <a:gd name="T4" fmla="*/ 2 w 382"/>
                <a:gd name="T5" fmla="*/ 13 h 49"/>
                <a:gd name="T6" fmla="*/ 7 w 382"/>
                <a:gd name="T7" fmla="*/ 15 h 49"/>
                <a:gd name="T8" fmla="*/ 16 w 382"/>
                <a:gd name="T9" fmla="*/ 15 h 49"/>
                <a:gd name="T10" fmla="*/ 29 w 382"/>
                <a:gd name="T11" fmla="*/ 17 h 49"/>
                <a:gd name="T12" fmla="*/ 44 w 382"/>
                <a:gd name="T13" fmla="*/ 18 h 49"/>
                <a:gd name="T14" fmla="*/ 62 w 382"/>
                <a:gd name="T15" fmla="*/ 20 h 49"/>
                <a:gd name="T16" fmla="*/ 83 w 382"/>
                <a:gd name="T17" fmla="*/ 21 h 49"/>
                <a:gd name="T18" fmla="*/ 107 w 382"/>
                <a:gd name="T19" fmla="*/ 24 h 49"/>
                <a:gd name="T20" fmla="*/ 134 w 382"/>
                <a:gd name="T21" fmla="*/ 27 h 49"/>
                <a:gd name="T22" fmla="*/ 162 w 382"/>
                <a:gd name="T23" fmla="*/ 30 h 49"/>
                <a:gd name="T24" fmla="*/ 193 w 382"/>
                <a:gd name="T25" fmla="*/ 33 h 49"/>
                <a:gd name="T26" fmla="*/ 227 w 382"/>
                <a:gd name="T27" fmla="*/ 35 h 49"/>
                <a:gd name="T28" fmla="*/ 261 w 382"/>
                <a:gd name="T29" fmla="*/ 39 h 49"/>
                <a:gd name="T30" fmla="*/ 298 w 382"/>
                <a:gd name="T31" fmla="*/ 42 h 49"/>
                <a:gd name="T32" fmla="*/ 336 w 382"/>
                <a:gd name="T33" fmla="*/ 46 h 49"/>
                <a:gd name="T34" fmla="*/ 377 w 382"/>
                <a:gd name="T35" fmla="*/ 49 h 49"/>
                <a:gd name="T36" fmla="*/ 378 w 382"/>
                <a:gd name="T37" fmla="*/ 42 h 49"/>
                <a:gd name="T38" fmla="*/ 380 w 382"/>
                <a:gd name="T39" fmla="*/ 35 h 49"/>
                <a:gd name="T40" fmla="*/ 381 w 382"/>
                <a:gd name="T41" fmla="*/ 28 h 49"/>
                <a:gd name="T42" fmla="*/ 382 w 382"/>
                <a:gd name="T43" fmla="*/ 21 h 49"/>
                <a:gd name="T44" fmla="*/ 0 w 382"/>
                <a:gd name="T45" fmla="*/ 0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2"/>
                <a:gd name="T70" fmla="*/ 0 h 49"/>
                <a:gd name="T71" fmla="*/ 382 w 382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2" h="49">
                  <a:moveTo>
                    <a:pt x="0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6" y="15"/>
                  </a:lnTo>
                  <a:lnTo>
                    <a:pt x="29" y="17"/>
                  </a:lnTo>
                  <a:lnTo>
                    <a:pt x="44" y="18"/>
                  </a:lnTo>
                  <a:lnTo>
                    <a:pt x="62" y="20"/>
                  </a:lnTo>
                  <a:lnTo>
                    <a:pt x="83" y="21"/>
                  </a:lnTo>
                  <a:lnTo>
                    <a:pt x="107" y="24"/>
                  </a:lnTo>
                  <a:lnTo>
                    <a:pt x="134" y="27"/>
                  </a:lnTo>
                  <a:lnTo>
                    <a:pt x="162" y="30"/>
                  </a:lnTo>
                  <a:lnTo>
                    <a:pt x="193" y="33"/>
                  </a:lnTo>
                  <a:lnTo>
                    <a:pt x="227" y="35"/>
                  </a:lnTo>
                  <a:lnTo>
                    <a:pt x="261" y="39"/>
                  </a:lnTo>
                  <a:lnTo>
                    <a:pt x="298" y="42"/>
                  </a:lnTo>
                  <a:lnTo>
                    <a:pt x="336" y="46"/>
                  </a:lnTo>
                  <a:lnTo>
                    <a:pt x="377" y="49"/>
                  </a:lnTo>
                  <a:lnTo>
                    <a:pt x="378" y="42"/>
                  </a:lnTo>
                  <a:lnTo>
                    <a:pt x="380" y="35"/>
                  </a:lnTo>
                  <a:lnTo>
                    <a:pt x="381" y="28"/>
                  </a:lnTo>
                  <a:lnTo>
                    <a:pt x="38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84" name="Freeform 83">
              <a:extLst>
                <a:ext uri="{FF2B5EF4-FFF2-40B4-BE49-F238E27FC236}">
                  <a16:creationId xmlns:a16="http://schemas.microsoft.com/office/drawing/2014/main" id="{BF5C3A3F-397B-4B95-8465-C5DE9A6967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" y="1185"/>
              <a:ext cx="19" cy="82"/>
            </a:xfrm>
            <a:custGeom>
              <a:avLst/>
              <a:gdLst>
                <a:gd name="T0" fmla="*/ 37 w 37"/>
                <a:gd name="T1" fmla="*/ 163 h 163"/>
                <a:gd name="T2" fmla="*/ 33 w 37"/>
                <a:gd name="T3" fmla="*/ 105 h 163"/>
                <a:gd name="T4" fmla="*/ 30 w 37"/>
                <a:gd name="T5" fmla="*/ 55 h 163"/>
                <a:gd name="T6" fmla="*/ 28 w 37"/>
                <a:gd name="T7" fmla="*/ 22 h 163"/>
                <a:gd name="T8" fmla="*/ 26 w 37"/>
                <a:gd name="T9" fmla="*/ 7 h 163"/>
                <a:gd name="T10" fmla="*/ 22 w 37"/>
                <a:gd name="T11" fmla="*/ 1 h 163"/>
                <a:gd name="T12" fmla="*/ 14 w 37"/>
                <a:gd name="T13" fmla="*/ 0 h 163"/>
                <a:gd name="T14" fmla="*/ 8 w 37"/>
                <a:gd name="T15" fmla="*/ 2 h 163"/>
                <a:gd name="T16" fmla="*/ 5 w 37"/>
                <a:gd name="T17" fmla="*/ 3 h 163"/>
                <a:gd name="T18" fmla="*/ 0 w 37"/>
                <a:gd name="T19" fmla="*/ 163 h 163"/>
                <a:gd name="T20" fmla="*/ 7 w 37"/>
                <a:gd name="T21" fmla="*/ 163 h 163"/>
                <a:gd name="T22" fmla="*/ 15 w 37"/>
                <a:gd name="T23" fmla="*/ 163 h 163"/>
                <a:gd name="T24" fmla="*/ 22 w 37"/>
                <a:gd name="T25" fmla="*/ 163 h 163"/>
                <a:gd name="T26" fmla="*/ 29 w 37"/>
                <a:gd name="T27" fmla="*/ 163 h 163"/>
                <a:gd name="T28" fmla="*/ 31 w 37"/>
                <a:gd name="T29" fmla="*/ 163 h 163"/>
                <a:gd name="T30" fmla="*/ 32 w 37"/>
                <a:gd name="T31" fmla="*/ 163 h 163"/>
                <a:gd name="T32" fmla="*/ 34 w 37"/>
                <a:gd name="T33" fmla="*/ 163 h 163"/>
                <a:gd name="T34" fmla="*/ 37 w 37"/>
                <a:gd name="T35" fmla="*/ 163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163"/>
                <a:gd name="T56" fmla="*/ 37 w 37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163">
                  <a:moveTo>
                    <a:pt x="37" y="163"/>
                  </a:moveTo>
                  <a:lnTo>
                    <a:pt x="33" y="105"/>
                  </a:lnTo>
                  <a:lnTo>
                    <a:pt x="30" y="55"/>
                  </a:lnTo>
                  <a:lnTo>
                    <a:pt x="28" y="22"/>
                  </a:lnTo>
                  <a:lnTo>
                    <a:pt x="26" y="7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0" y="163"/>
                  </a:lnTo>
                  <a:lnTo>
                    <a:pt x="7" y="163"/>
                  </a:lnTo>
                  <a:lnTo>
                    <a:pt x="15" y="163"/>
                  </a:lnTo>
                  <a:lnTo>
                    <a:pt x="22" y="163"/>
                  </a:lnTo>
                  <a:lnTo>
                    <a:pt x="29" y="163"/>
                  </a:lnTo>
                  <a:lnTo>
                    <a:pt x="31" y="163"/>
                  </a:lnTo>
                  <a:lnTo>
                    <a:pt x="32" y="163"/>
                  </a:lnTo>
                  <a:lnTo>
                    <a:pt x="34" y="163"/>
                  </a:lnTo>
                  <a:lnTo>
                    <a:pt x="37" y="16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85" name="Freeform 84">
              <a:extLst>
                <a:ext uri="{FF2B5EF4-FFF2-40B4-BE49-F238E27FC236}">
                  <a16:creationId xmlns:a16="http://schemas.microsoft.com/office/drawing/2014/main" id="{3E19AEE6-FA1F-4991-BDB1-EDA389B895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0" y="1267"/>
              <a:ext cx="771" cy="338"/>
            </a:xfrm>
            <a:custGeom>
              <a:avLst/>
              <a:gdLst>
                <a:gd name="T0" fmla="*/ 666 w 1541"/>
                <a:gd name="T1" fmla="*/ 650 h 678"/>
                <a:gd name="T2" fmla="*/ 713 w 1541"/>
                <a:gd name="T3" fmla="*/ 671 h 678"/>
                <a:gd name="T4" fmla="*/ 771 w 1541"/>
                <a:gd name="T5" fmla="*/ 678 h 678"/>
                <a:gd name="T6" fmla="*/ 820 w 1541"/>
                <a:gd name="T7" fmla="*/ 668 h 678"/>
                <a:gd name="T8" fmla="*/ 866 w 1541"/>
                <a:gd name="T9" fmla="*/ 650 h 678"/>
                <a:gd name="T10" fmla="*/ 909 w 1541"/>
                <a:gd name="T11" fmla="*/ 625 h 678"/>
                <a:gd name="T12" fmla="*/ 976 w 1541"/>
                <a:gd name="T13" fmla="*/ 598 h 678"/>
                <a:gd name="T14" fmla="*/ 1055 w 1541"/>
                <a:gd name="T15" fmla="*/ 575 h 678"/>
                <a:gd name="T16" fmla="*/ 1132 w 1541"/>
                <a:gd name="T17" fmla="*/ 558 h 678"/>
                <a:gd name="T18" fmla="*/ 1188 w 1541"/>
                <a:gd name="T19" fmla="*/ 546 h 678"/>
                <a:gd name="T20" fmla="*/ 1211 w 1541"/>
                <a:gd name="T21" fmla="*/ 543 h 678"/>
                <a:gd name="T22" fmla="*/ 1243 w 1541"/>
                <a:gd name="T23" fmla="*/ 538 h 678"/>
                <a:gd name="T24" fmla="*/ 1293 w 1541"/>
                <a:gd name="T25" fmla="*/ 531 h 678"/>
                <a:gd name="T26" fmla="*/ 1358 w 1541"/>
                <a:gd name="T27" fmla="*/ 522 h 678"/>
                <a:gd name="T28" fmla="*/ 1431 w 1541"/>
                <a:gd name="T29" fmla="*/ 511 h 678"/>
                <a:gd name="T30" fmla="*/ 1513 w 1541"/>
                <a:gd name="T31" fmla="*/ 499 h 678"/>
                <a:gd name="T32" fmla="*/ 1536 w 1541"/>
                <a:gd name="T33" fmla="*/ 477 h 678"/>
                <a:gd name="T34" fmla="*/ 933 w 1541"/>
                <a:gd name="T35" fmla="*/ 522 h 678"/>
                <a:gd name="T36" fmla="*/ 913 w 1541"/>
                <a:gd name="T37" fmla="*/ 422 h 678"/>
                <a:gd name="T38" fmla="*/ 1226 w 1541"/>
                <a:gd name="T39" fmla="*/ 334 h 678"/>
                <a:gd name="T40" fmla="*/ 859 w 1541"/>
                <a:gd name="T41" fmla="*/ 354 h 678"/>
                <a:gd name="T42" fmla="*/ 821 w 1541"/>
                <a:gd name="T43" fmla="*/ 334 h 678"/>
                <a:gd name="T44" fmla="*/ 801 w 1541"/>
                <a:gd name="T45" fmla="*/ 329 h 678"/>
                <a:gd name="T46" fmla="*/ 789 w 1541"/>
                <a:gd name="T47" fmla="*/ 111 h 678"/>
                <a:gd name="T48" fmla="*/ 778 w 1541"/>
                <a:gd name="T49" fmla="*/ 0 h 678"/>
                <a:gd name="T50" fmla="*/ 768 w 1541"/>
                <a:gd name="T51" fmla="*/ 0 h 678"/>
                <a:gd name="T52" fmla="*/ 746 w 1541"/>
                <a:gd name="T53" fmla="*/ 0 h 678"/>
                <a:gd name="T54" fmla="*/ 701 w 1541"/>
                <a:gd name="T55" fmla="*/ 344 h 678"/>
                <a:gd name="T56" fmla="*/ 664 w 1541"/>
                <a:gd name="T57" fmla="*/ 368 h 678"/>
                <a:gd name="T58" fmla="*/ 650 w 1541"/>
                <a:gd name="T59" fmla="*/ 379 h 678"/>
                <a:gd name="T60" fmla="*/ 625 w 1541"/>
                <a:gd name="T61" fmla="*/ 418 h 678"/>
                <a:gd name="T62" fmla="*/ 607 w 1541"/>
                <a:gd name="T63" fmla="*/ 523 h 678"/>
                <a:gd name="T64" fmla="*/ 4 w 1541"/>
                <a:gd name="T65" fmla="*/ 509 h 678"/>
                <a:gd name="T66" fmla="*/ 0 w 1541"/>
                <a:gd name="T67" fmla="*/ 530 h 678"/>
                <a:gd name="T68" fmla="*/ 106 w 1541"/>
                <a:gd name="T69" fmla="*/ 539 h 678"/>
                <a:gd name="T70" fmla="*/ 206 w 1541"/>
                <a:gd name="T71" fmla="*/ 547 h 678"/>
                <a:gd name="T72" fmla="*/ 293 w 1541"/>
                <a:gd name="T73" fmla="*/ 555 h 678"/>
                <a:gd name="T74" fmla="*/ 362 w 1541"/>
                <a:gd name="T75" fmla="*/ 561 h 678"/>
                <a:gd name="T76" fmla="*/ 407 w 1541"/>
                <a:gd name="T77" fmla="*/ 566 h 678"/>
                <a:gd name="T78" fmla="*/ 445 w 1541"/>
                <a:gd name="T79" fmla="*/ 572 h 678"/>
                <a:gd name="T80" fmla="*/ 495 w 1541"/>
                <a:gd name="T81" fmla="*/ 582 h 678"/>
                <a:gd name="T82" fmla="*/ 544 w 1541"/>
                <a:gd name="T83" fmla="*/ 595 h 678"/>
                <a:gd name="T84" fmla="*/ 590 w 1541"/>
                <a:gd name="T85" fmla="*/ 610 h 678"/>
                <a:gd name="T86" fmla="*/ 628 w 1541"/>
                <a:gd name="T87" fmla="*/ 626 h 6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41"/>
                <a:gd name="T133" fmla="*/ 0 h 678"/>
                <a:gd name="T134" fmla="*/ 1541 w 1541"/>
                <a:gd name="T135" fmla="*/ 678 h 6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41" h="678">
                  <a:moveTo>
                    <a:pt x="646" y="636"/>
                  </a:moveTo>
                  <a:lnTo>
                    <a:pt x="655" y="643"/>
                  </a:lnTo>
                  <a:lnTo>
                    <a:pt x="666" y="650"/>
                  </a:lnTo>
                  <a:lnTo>
                    <a:pt x="680" y="658"/>
                  </a:lnTo>
                  <a:lnTo>
                    <a:pt x="695" y="665"/>
                  </a:lnTo>
                  <a:lnTo>
                    <a:pt x="713" y="671"/>
                  </a:lnTo>
                  <a:lnTo>
                    <a:pt x="731" y="675"/>
                  </a:lnTo>
                  <a:lnTo>
                    <a:pt x="751" y="678"/>
                  </a:lnTo>
                  <a:lnTo>
                    <a:pt x="771" y="678"/>
                  </a:lnTo>
                  <a:lnTo>
                    <a:pt x="787" y="676"/>
                  </a:lnTo>
                  <a:lnTo>
                    <a:pt x="804" y="673"/>
                  </a:lnTo>
                  <a:lnTo>
                    <a:pt x="820" y="668"/>
                  </a:lnTo>
                  <a:lnTo>
                    <a:pt x="836" y="664"/>
                  </a:lnTo>
                  <a:lnTo>
                    <a:pt x="851" y="657"/>
                  </a:lnTo>
                  <a:lnTo>
                    <a:pt x="866" y="650"/>
                  </a:lnTo>
                  <a:lnTo>
                    <a:pt x="880" y="642"/>
                  </a:lnTo>
                  <a:lnTo>
                    <a:pt x="893" y="634"/>
                  </a:lnTo>
                  <a:lnTo>
                    <a:pt x="909" y="625"/>
                  </a:lnTo>
                  <a:lnTo>
                    <a:pt x="929" y="615"/>
                  </a:lnTo>
                  <a:lnTo>
                    <a:pt x="952" y="606"/>
                  </a:lnTo>
                  <a:lnTo>
                    <a:pt x="976" y="598"/>
                  </a:lnTo>
                  <a:lnTo>
                    <a:pt x="1002" y="590"/>
                  </a:lnTo>
                  <a:lnTo>
                    <a:pt x="1028" y="582"/>
                  </a:lnTo>
                  <a:lnTo>
                    <a:pt x="1055" y="575"/>
                  </a:lnTo>
                  <a:lnTo>
                    <a:pt x="1082" y="569"/>
                  </a:lnTo>
                  <a:lnTo>
                    <a:pt x="1108" y="564"/>
                  </a:lnTo>
                  <a:lnTo>
                    <a:pt x="1132" y="558"/>
                  </a:lnTo>
                  <a:lnTo>
                    <a:pt x="1154" y="553"/>
                  </a:lnTo>
                  <a:lnTo>
                    <a:pt x="1172" y="550"/>
                  </a:lnTo>
                  <a:lnTo>
                    <a:pt x="1188" y="546"/>
                  </a:lnTo>
                  <a:lnTo>
                    <a:pt x="1201" y="545"/>
                  </a:lnTo>
                  <a:lnTo>
                    <a:pt x="1209" y="543"/>
                  </a:lnTo>
                  <a:lnTo>
                    <a:pt x="1211" y="543"/>
                  </a:lnTo>
                  <a:lnTo>
                    <a:pt x="1219" y="542"/>
                  </a:lnTo>
                  <a:lnTo>
                    <a:pt x="1231" y="541"/>
                  </a:lnTo>
                  <a:lnTo>
                    <a:pt x="1243" y="538"/>
                  </a:lnTo>
                  <a:lnTo>
                    <a:pt x="1258" y="537"/>
                  </a:lnTo>
                  <a:lnTo>
                    <a:pt x="1275" y="535"/>
                  </a:lnTo>
                  <a:lnTo>
                    <a:pt x="1293" y="531"/>
                  </a:lnTo>
                  <a:lnTo>
                    <a:pt x="1313" y="529"/>
                  </a:lnTo>
                  <a:lnTo>
                    <a:pt x="1334" y="526"/>
                  </a:lnTo>
                  <a:lnTo>
                    <a:pt x="1358" y="522"/>
                  </a:lnTo>
                  <a:lnTo>
                    <a:pt x="1381" y="519"/>
                  </a:lnTo>
                  <a:lnTo>
                    <a:pt x="1406" y="515"/>
                  </a:lnTo>
                  <a:lnTo>
                    <a:pt x="1431" y="511"/>
                  </a:lnTo>
                  <a:lnTo>
                    <a:pt x="1458" y="507"/>
                  </a:lnTo>
                  <a:lnTo>
                    <a:pt x="1485" y="502"/>
                  </a:lnTo>
                  <a:lnTo>
                    <a:pt x="1513" y="499"/>
                  </a:lnTo>
                  <a:lnTo>
                    <a:pt x="1541" y="494"/>
                  </a:lnTo>
                  <a:lnTo>
                    <a:pt x="1538" y="485"/>
                  </a:lnTo>
                  <a:lnTo>
                    <a:pt x="1536" y="477"/>
                  </a:lnTo>
                  <a:lnTo>
                    <a:pt x="1534" y="468"/>
                  </a:lnTo>
                  <a:lnTo>
                    <a:pt x="1530" y="459"/>
                  </a:lnTo>
                  <a:lnTo>
                    <a:pt x="933" y="522"/>
                  </a:lnTo>
                  <a:lnTo>
                    <a:pt x="933" y="478"/>
                  </a:lnTo>
                  <a:lnTo>
                    <a:pt x="923" y="444"/>
                  </a:lnTo>
                  <a:lnTo>
                    <a:pt x="913" y="422"/>
                  </a:lnTo>
                  <a:lnTo>
                    <a:pt x="908" y="414"/>
                  </a:lnTo>
                  <a:lnTo>
                    <a:pt x="1230" y="347"/>
                  </a:lnTo>
                  <a:lnTo>
                    <a:pt x="1226" y="334"/>
                  </a:lnTo>
                  <a:lnTo>
                    <a:pt x="881" y="375"/>
                  </a:lnTo>
                  <a:lnTo>
                    <a:pt x="870" y="363"/>
                  </a:lnTo>
                  <a:lnTo>
                    <a:pt x="859" y="354"/>
                  </a:lnTo>
                  <a:lnTo>
                    <a:pt x="845" y="346"/>
                  </a:lnTo>
                  <a:lnTo>
                    <a:pt x="832" y="339"/>
                  </a:lnTo>
                  <a:lnTo>
                    <a:pt x="821" y="334"/>
                  </a:lnTo>
                  <a:lnTo>
                    <a:pt x="810" y="331"/>
                  </a:lnTo>
                  <a:lnTo>
                    <a:pt x="804" y="330"/>
                  </a:lnTo>
                  <a:lnTo>
                    <a:pt x="801" y="329"/>
                  </a:lnTo>
                  <a:lnTo>
                    <a:pt x="799" y="297"/>
                  </a:lnTo>
                  <a:lnTo>
                    <a:pt x="794" y="218"/>
                  </a:lnTo>
                  <a:lnTo>
                    <a:pt x="789" y="111"/>
                  </a:lnTo>
                  <a:lnTo>
                    <a:pt x="783" y="0"/>
                  </a:lnTo>
                  <a:lnTo>
                    <a:pt x="780" y="0"/>
                  </a:lnTo>
                  <a:lnTo>
                    <a:pt x="778" y="0"/>
                  </a:lnTo>
                  <a:lnTo>
                    <a:pt x="777" y="0"/>
                  </a:lnTo>
                  <a:lnTo>
                    <a:pt x="775" y="0"/>
                  </a:lnTo>
                  <a:lnTo>
                    <a:pt x="768" y="0"/>
                  </a:lnTo>
                  <a:lnTo>
                    <a:pt x="761" y="0"/>
                  </a:lnTo>
                  <a:lnTo>
                    <a:pt x="753" y="0"/>
                  </a:lnTo>
                  <a:lnTo>
                    <a:pt x="746" y="0"/>
                  </a:lnTo>
                  <a:lnTo>
                    <a:pt x="733" y="331"/>
                  </a:lnTo>
                  <a:lnTo>
                    <a:pt x="717" y="337"/>
                  </a:lnTo>
                  <a:lnTo>
                    <a:pt x="701" y="344"/>
                  </a:lnTo>
                  <a:lnTo>
                    <a:pt x="687" y="352"/>
                  </a:lnTo>
                  <a:lnTo>
                    <a:pt x="675" y="360"/>
                  </a:lnTo>
                  <a:lnTo>
                    <a:pt x="664" y="368"/>
                  </a:lnTo>
                  <a:lnTo>
                    <a:pt x="657" y="373"/>
                  </a:lnTo>
                  <a:lnTo>
                    <a:pt x="651" y="378"/>
                  </a:lnTo>
                  <a:lnTo>
                    <a:pt x="650" y="379"/>
                  </a:lnTo>
                  <a:lnTo>
                    <a:pt x="320" y="357"/>
                  </a:lnTo>
                  <a:lnTo>
                    <a:pt x="313" y="370"/>
                  </a:lnTo>
                  <a:lnTo>
                    <a:pt x="625" y="418"/>
                  </a:lnTo>
                  <a:lnTo>
                    <a:pt x="609" y="456"/>
                  </a:lnTo>
                  <a:lnTo>
                    <a:pt x="605" y="494"/>
                  </a:lnTo>
                  <a:lnTo>
                    <a:pt x="607" y="523"/>
                  </a:lnTo>
                  <a:lnTo>
                    <a:pt x="609" y="535"/>
                  </a:lnTo>
                  <a:lnTo>
                    <a:pt x="5" y="502"/>
                  </a:lnTo>
                  <a:lnTo>
                    <a:pt x="4" y="509"/>
                  </a:lnTo>
                  <a:lnTo>
                    <a:pt x="3" y="516"/>
                  </a:lnTo>
                  <a:lnTo>
                    <a:pt x="1" y="523"/>
                  </a:lnTo>
                  <a:lnTo>
                    <a:pt x="0" y="530"/>
                  </a:lnTo>
                  <a:lnTo>
                    <a:pt x="35" y="534"/>
                  </a:lnTo>
                  <a:lnTo>
                    <a:pt x="71" y="536"/>
                  </a:lnTo>
                  <a:lnTo>
                    <a:pt x="106" y="539"/>
                  </a:lnTo>
                  <a:lnTo>
                    <a:pt x="140" y="542"/>
                  </a:lnTo>
                  <a:lnTo>
                    <a:pt x="174" y="545"/>
                  </a:lnTo>
                  <a:lnTo>
                    <a:pt x="206" y="547"/>
                  </a:lnTo>
                  <a:lnTo>
                    <a:pt x="237" y="551"/>
                  </a:lnTo>
                  <a:lnTo>
                    <a:pt x="266" y="553"/>
                  </a:lnTo>
                  <a:lnTo>
                    <a:pt x="293" y="555"/>
                  </a:lnTo>
                  <a:lnTo>
                    <a:pt x="319" y="558"/>
                  </a:lnTo>
                  <a:lnTo>
                    <a:pt x="342" y="560"/>
                  </a:lnTo>
                  <a:lnTo>
                    <a:pt x="362" y="561"/>
                  </a:lnTo>
                  <a:lnTo>
                    <a:pt x="380" y="564"/>
                  </a:lnTo>
                  <a:lnTo>
                    <a:pt x="395" y="565"/>
                  </a:lnTo>
                  <a:lnTo>
                    <a:pt x="407" y="566"/>
                  </a:lnTo>
                  <a:lnTo>
                    <a:pt x="415" y="567"/>
                  </a:lnTo>
                  <a:lnTo>
                    <a:pt x="430" y="569"/>
                  </a:lnTo>
                  <a:lnTo>
                    <a:pt x="445" y="572"/>
                  </a:lnTo>
                  <a:lnTo>
                    <a:pt x="461" y="575"/>
                  </a:lnTo>
                  <a:lnTo>
                    <a:pt x="478" y="579"/>
                  </a:lnTo>
                  <a:lnTo>
                    <a:pt x="495" y="582"/>
                  </a:lnTo>
                  <a:lnTo>
                    <a:pt x="511" y="587"/>
                  </a:lnTo>
                  <a:lnTo>
                    <a:pt x="528" y="590"/>
                  </a:lnTo>
                  <a:lnTo>
                    <a:pt x="544" y="595"/>
                  </a:lnTo>
                  <a:lnTo>
                    <a:pt x="561" y="600"/>
                  </a:lnTo>
                  <a:lnTo>
                    <a:pt x="575" y="605"/>
                  </a:lnTo>
                  <a:lnTo>
                    <a:pt x="590" y="610"/>
                  </a:lnTo>
                  <a:lnTo>
                    <a:pt x="604" y="615"/>
                  </a:lnTo>
                  <a:lnTo>
                    <a:pt x="617" y="620"/>
                  </a:lnTo>
                  <a:lnTo>
                    <a:pt x="628" y="626"/>
                  </a:lnTo>
                  <a:lnTo>
                    <a:pt x="638" y="630"/>
                  </a:lnTo>
                  <a:lnTo>
                    <a:pt x="646" y="63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86" name="Freeform 85">
              <a:extLst>
                <a:ext uri="{FF2B5EF4-FFF2-40B4-BE49-F238E27FC236}">
                  <a16:creationId xmlns:a16="http://schemas.microsoft.com/office/drawing/2014/main" id="{380475CF-C182-4103-B573-0CDC5C0DBE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28" y="1444"/>
              <a:ext cx="134" cy="130"/>
            </a:xfrm>
            <a:custGeom>
              <a:avLst/>
              <a:gdLst>
                <a:gd name="T0" fmla="*/ 132 w 269"/>
                <a:gd name="T1" fmla="*/ 0 h 259"/>
                <a:gd name="T2" fmla="*/ 127 w 269"/>
                <a:gd name="T3" fmla="*/ 0 h 259"/>
                <a:gd name="T4" fmla="*/ 116 w 269"/>
                <a:gd name="T5" fmla="*/ 2 h 259"/>
                <a:gd name="T6" fmla="*/ 99 w 269"/>
                <a:gd name="T7" fmla="*/ 6 h 259"/>
                <a:gd name="T8" fmla="*/ 80 w 269"/>
                <a:gd name="T9" fmla="*/ 13 h 259"/>
                <a:gd name="T10" fmla="*/ 58 w 269"/>
                <a:gd name="T11" fmla="*/ 24 h 259"/>
                <a:gd name="T12" fmla="*/ 38 w 269"/>
                <a:gd name="T13" fmla="*/ 40 h 259"/>
                <a:gd name="T14" fmla="*/ 20 w 269"/>
                <a:gd name="T15" fmla="*/ 62 h 259"/>
                <a:gd name="T16" fmla="*/ 6 w 269"/>
                <a:gd name="T17" fmla="*/ 92 h 259"/>
                <a:gd name="T18" fmla="*/ 0 w 269"/>
                <a:gd name="T19" fmla="*/ 122 h 259"/>
                <a:gd name="T20" fmla="*/ 0 w 269"/>
                <a:gd name="T21" fmla="*/ 151 h 259"/>
                <a:gd name="T22" fmla="*/ 6 w 269"/>
                <a:gd name="T23" fmla="*/ 177 h 259"/>
                <a:gd name="T24" fmla="*/ 14 w 269"/>
                <a:gd name="T25" fmla="*/ 200 h 259"/>
                <a:gd name="T26" fmla="*/ 25 w 269"/>
                <a:gd name="T27" fmla="*/ 221 h 259"/>
                <a:gd name="T28" fmla="*/ 35 w 269"/>
                <a:gd name="T29" fmla="*/ 238 h 259"/>
                <a:gd name="T30" fmla="*/ 44 w 269"/>
                <a:gd name="T31" fmla="*/ 251 h 259"/>
                <a:gd name="T32" fmla="*/ 50 w 269"/>
                <a:gd name="T33" fmla="*/ 259 h 259"/>
                <a:gd name="T34" fmla="*/ 54 w 269"/>
                <a:gd name="T35" fmla="*/ 258 h 259"/>
                <a:gd name="T36" fmla="*/ 66 w 269"/>
                <a:gd name="T37" fmla="*/ 255 h 259"/>
                <a:gd name="T38" fmla="*/ 83 w 269"/>
                <a:gd name="T39" fmla="*/ 250 h 259"/>
                <a:gd name="T40" fmla="*/ 106 w 269"/>
                <a:gd name="T41" fmla="*/ 245 h 259"/>
                <a:gd name="T42" fmla="*/ 133 w 269"/>
                <a:gd name="T43" fmla="*/ 242 h 259"/>
                <a:gd name="T44" fmla="*/ 163 w 269"/>
                <a:gd name="T45" fmla="*/ 242 h 259"/>
                <a:gd name="T46" fmla="*/ 195 w 269"/>
                <a:gd name="T47" fmla="*/ 245 h 259"/>
                <a:gd name="T48" fmla="*/ 227 w 269"/>
                <a:gd name="T49" fmla="*/ 255 h 259"/>
                <a:gd name="T50" fmla="*/ 230 w 269"/>
                <a:gd name="T51" fmla="*/ 251 h 259"/>
                <a:gd name="T52" fmla="*/ 234 w 269"/>
                <a:gd name="T53" fmla="*/ 242 h 259"/>
                <a:gd name="T54" fmla="*/ 242 w 269"/>
                <a:gd name="T55" fmla="*/ 227 h 259"/>
                <a:gd name="T56" fmla="*/ 250 w 269"/>
                <a:gd name="T57" fmla="*/ 209 h 259"/>
                <a:gd name="T58" fmla="*/ 258 w 269"/>
                <a:gd name="T59" fmla="*/ 188 h 259"/>
                <a:gd name="T60" fmla="*/ 265 w 269"/>
                <a:gd name="T61" fmla="*/ 165 h 259"/>
                <a:gd name="T62" fmla="*/ 269 w 269"/>
                <a:gd name="T63" fmla="*/ 142 h 259"/>
                <a:gd name="T64" fmla="*/ 269 w 269"/>
                <a:gd name="T65" fmla="*/ 120 h 259"/>
                <a:gd name="T66" fmla="*/ 264 w 269"/>
                <a:gd name="T67" fmla="*/ 98 h 259"/>
                <a:gd name="T68" fmla="*/ 255 w 269"/>
                <a:gd name="T69" fmla="*/ 76 h 259"/>
                <a:gd name="T70" fmla="*/ 242 w 269"/>
                <a:gd name="T71" fmla="*/ 55 h 259"/>
                <a:gd name="T72" fmla="*/ 226 w 269"/>
                <a:gd name="T73" fmla="*/ 37 h 259"/>
                <a:gd name="T74" fmla="*/ 207 w 269"/>
                <a:gd name="T75" fmla="*/ 21 h 259"/>
                <a:gd name="T76" fmla="*/ 183 w 269"/>
                <a:gd name="T77" fmla="*/ 9 h 259"/>
                <a:gd name="T78" fmla="*/ 159 w 269"/>
                <a:gd name="T79" fmla="*/ 2 h 259"/>
                <a:gd name="T80" fmla="*/ 132 w 269"/>
                <a:gd name="T81" fmla="*/ 0 h 2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259"/>
                <a:gd name="T125" fmla="*/ 269 w 269"/>
                <a:gd name="T126" fmla="*/ 259 h 2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259">
                  <a:moveTo>
                    <a:pt x="132" y="0"/>
                  </a:moveTo>
                  <a:lnTo>
                    <a:pt x="127" y="0"/>
                  </a:lnTo>
                  <a:lnTo>
                    <a:pt x="116" y="2"/>
                  </a:lnTo>
                  <a:lnTo>
                    <a:pt x="99" y="6"/>
                  </a:lnTo>
                  <a:lnTo>
                    <a:pt x="80" y="13"/>
                  </a:lnTo>
                  <a:lnTo>
                    <a:pt x="58" y="24"/>
                  </a:lnTo>
                  <a:lnTo>
                    <a:pt x="38" y="40"/>
                  </a:lnTo>
                  <a:lnTo>
                    <a:pt x="20" y="62"/>
                  </a:lnTo>
                  <a:lnTo>
                    <a:pt x="6" y="92"/>
                  </a:lnTo>
                  <a:lnTo>
                    <a:pt x="0" y="122"/>
                  </a:lnTo>
                  <a:lnTo>
                    <a:pt x="0" y="151"/>
                  </a:lnTo>
                  <a:lnTo>
                    <a:pt x="6" y="177"/>
                  </a:lnTo>
                  <a:lnTo>
                    <a:pt x="14" y="200"/>
                  </a:lnTo>
                  <a:lnTo>
                    <a:pt x="25" y="221"/>
                  </a:lnTo>
                  <a:lnTo>
                    <a:pt x="35" y="238"/>
                  </a:lnTo>
                  <a:lnTo>
                    <a:pt x="44" y="251"/>
                  </a:lnTo>
                  <a:lnTo>
                    <a:pt x="50" y="259"/>
                  </a:lnTo>
                  <a:lnTo>
                    <a:pt x="54" y="258"/>
                  </a:lnTo>
                  <a:lnTo>
                    <a:pt x="66" y="255"/>
                  </a:lnTo>
                  <a:lnTo>
                    <a:pt x="83" y="250"/>
                  </a:lnTo>
                  <a:lnTo>
                    <a:pt x="106" y="245"/>
                  </a:lnTo>
                  <a:lnTo>
                    <a:pt x="133" y="242"/>
                  </a:lnTo>
                  <a:lnTo>
                    <a:pt x="163" y="242"/>
                  </a:lnTo>
                  <a:lnTo>
                    <a:pt x="195" y="245"/>
                  </a:lnTo>
                  <a:lnTo>
                    <a:pt x="227" y="255"/>
                  </a:lnTo>
                  <a:lnTo>
                    <a:pt x="230" y="251"/>
                  </a:lnTo>
                  <a:lnTo>
                    <a:pt x="234" y="242"/>
                  </a:lnTo>
                  <a:lnTo>
                    <a:pt x="242" y="227"/>
                  </a:lnTo>
                  <a:lnTo>
                    <a:pt x="250" y="209"/>
                  </a:lnTo>
                  <a:lnTo>
                    <a:pt x="258" y="188"/>
                  </a:lnTo>
                  <a:lnTo>
                    <a:pt x="265" y="165"/>
                  </a:lnTo>
                  <a:lnTo>
                    <a:pt x="269" y="142"/>
                  </a:lnTo>
                  <a:lnTo>
                    <a:pt x="269" y="120"/>
                  </a:lnTo>
                  <a:lnTo>
                    <a:pt x="264" y="98"/>
                  </a:lnTo>
                  <a:lnTo>
                    <a:pt x="255" y="76"/>
                  </a:lnTo>
                  <a:lnTo>
                    <a:pt x="242" y="55"/>
                  </a:lnTo>
                  <a:lnTo>
                    <a:pt x="226" y="37"/>
                  </a:lnTo>
                  <a:lnTo>
                    <a:pt x="207" y="21"/>
                  </a:lnTo>
                  <a:lnTo>
                    <a:pt x="183" y="9"/>
                  </a:lnTo>
                  <a:lnTo>
                    <a:pt x="159" y="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87" name="Freeform 86">
              <a:extLst>
                <a:ext uri="{FF2B5EF4-FFF2-40B4-BE49-F238E27FC236}">
                  <a16:creationId xmlns:a16="http://schemas.microsoft.com/office/drawing/2014/main" id="{84CDE73B-2767-447F-87BA-18901D8C0D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0" y="1561"/>
              <a:ext cx="46" cy="47"/>
            </a:xfrm>
            <a:custGeom>
              <a:avLst/>
              <a:gdLst>
                <a:gd name="T0" fmla="*/ 48 w 93"/>
                <a:gd name="T1" fmla="*/ 93 h 93"/>
                <a:gd name="T2" fmla="*/ 57 w 93"/>
                <a:gd name="T3" fmla="*/ 92 h 93"/>
                <a:gd name="T4" fmla="*/ 66 w 93"/>
                <a:gd name="T5" fmla="*/ 89 h 93"/>
                <a:gd name="T6" fmla="*/ 73 w 93"/>
                <a:gd name="T7" fmla="*/ 84 h 93"/>
                <a:gd name="T8" fmla="*/ 80 w 93"/>
                <a:gd name="T9" fmla="*/ 78 h 93"/>
                <a:gd name="T10" fmla="*/ 86 w 93"/>
                <a:gd name="T11" fmla="*/ 71 h 93"/>
                <a:gd name="T12" fmla="*/ 89 w 93"/>
                <a:gd name="T13" fmla="*/ 63 h 93"/>
                <a:gd name="T14" fmla="*/ 93 w 93"/>
                <a:gd name="T15" fmla="*/ 54 h 93"/>
                <a:gd name="T16" fmla="*/ 93 w 93"/>
                <a:gd name="T17" fmla="*/ 45 h 93"/>
                <a:gd name="T18" fmla="*/ 92 w 93"/>
                <a:gd name="T19" fmla="*/ 36 h 93"/>
                <a:gd name="T20" fmla="*/ 89 w 93"/>
                <a:gd name="T21" fmla="*/ 26 h 93"/>
                <a:gd name="T22" fmla="*/ 85 w 93"/>
                <a:gd name="T23" fmla="*/ 19 h 93"/>
                <a:gd name="T24" fmla="*/ 79 w 93"/>
                <a:gd name="T25" fmla="*/ 13 h 93"/>
                <a:gd name="T26" fmla="*/ 72 w 93"/>
                <a:gd name="T27" fmla="*/ 7 h 93"/>
                <a:gd name="T28" fmla="*/ 64 w 93"/>
                <a:gd name="T29" fmla="*/ 3 h 93"/>
                <a:gd name="T30" fmla="*/ 55 w 93"/>
                <a:gd name="T31" fmla="*/ 0 h 93"/>
                <a:gd name="T32" fmla="*/ 46 w 93"/>
                <a:gd name="T33" fmla="*/ 0 h 93"/>
                <a:gd name="T34" fmla="*/ 36 w 93"/>
                <a:gd name="T35" fmla="*/ 1 h 93"/>
                <a:gd name="T36" fmla="*/ 27 w 93"/>
                <a:gd name="T37" fmla="*/ 3 h 93"/>
                <a:gd name="T38" fmla="*/ 20 w 93"/>
                <a:gd name="T39" fmla="*/ 8 h 93"/>
                <a:gd name="T40" fmla="*/ 13 w 93"/>
                <a:gd name="T41" fmla="*/ 14 h 93"/>
                <a:gd name="T42" fmla="*/ 8 w 93"/>
                <a:gd name="T43" fmla="*/ 21 h 93"/>
                <a:gd name="T44" fmla="*/ 3 w 93"/>
                <a:gd name="T45" fmla="*/ 29 h 93"/>
                <a:gd name="T46" fmla="*/ 1 w 93"/>
                <a:gd name="T47" fmla="*/ 38 h 93"/>
                <a:gd name="T48" fmla="*/ 0 w 93"/>
                <a:gd name="T49" fmla="*/ 47 h 93"/>
                <a:gd name="T50" fmla="*/ 1 w 93"/>
                <a:gd name="T51" fmla="*/ 56 h 93"/>
                <a:gd name="T52" fmla="*/ 4 w 93"/>
                <a:gd name="T53" fmla="*/ 66 h 93"/>
                <a:gd name="T54" fmla="*/ 9 w 93"/>
                <a:gd name="T55" fmla="*/ 74 h 93"/>
                <a:gd name="T56" fmla="*/ 15 w 93"/>
                <a:gd name="T57" fmla="*/ 81 h 93"/>
                <a:gd name="T58" fmla="*/ 21 w 93"/>
                <a:gd name="T59" fmla="*/ 85 h 93"/>
                <a:gd name="T60" fmla="*/ 29 w 93"/>
                <a:gd name="T61" fmla="*/ 90 h 93"/>
                <a:gd name="T62" fmla="*/ 39 w 93"/>
                <a:gd name="T63" fmla="*/ 92 h 93"/>
                <a:gd name="T64" fmla="*/ 48 w 93"/>
                <a:gd name="T65" fmla="*/ 93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93"/>
                <a:gd name="T101" fmla="*/ 93 w 93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93">
                  <a:moveTo>
                    <a:pt x="48" y="93"/>
                  </a:moveTo>
                  <a:lnTo>
                    <a:pt x="57" y="92"/>
                  </a:lnTo>
                  <a:lnTo>
                    <a:pt x="66" y="89"/>
                  </a:lnTo>
                  <a:lnTo>
                    <a:pt x="73" y="84"/>
                  </a:lnTo>
                  <a:lnTo>
                    <a:pt x="80" y="78"/>
                  </a:lnTo>
                  <a:lnTo>
                    <a:pt x="86" y="71"/>
                  </a:lnTo>
                  <a:lnTo>
                    <a:pt x="89" y="63"/>
                  </a:lnTo>
                  <a:lnTo>
                    <a:pt x="93" y="54"/>
                  </a:lnTo>
                  <a:lnTo>
                    <a:pt x="93" y="45"/>
                  </a:lnTo>
                  <a:lnTo>
                    <a:pt x="92" y="36"/>
                  </a:lnTo>
                  <a:lnTo>
                    <a:pt x="89" y="26"/>
                  </a:lnTo>
                  <a:lnTo>
                    <a:pt x="85" y="19"/>
                  </a:lnTo>
                  <a:lnTo>
                    <a:pt x="79" y="13"/>
                  </a:lnTo>
                  <a:lnTo>
                    <a:pt x="72" y="7"/>
                  </a:lnTo>
                  <a:lnTo>
                    <a:pt x="64" y="3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4" y="66"/>
                  </a:lnTo>
                  <a:lnTo>
                    <a:pt x="9" y="74"/>
                  </a:lnTo>
                  <a:lnTo>
                    <a:pt x="15" y="81"/>
                  </a:lnTo>
                  <a:lnTo>
                    <a:pt x="21" y="85"/>
                  </a:lnTo>
                  <a:lnTo>
                    <a:pt x="29" y="90"/>
                  </a:lnTo>
                  <a:lnTo>
                    <a:pt x="39" y="92"/>
                  </a:lnTo>
                  <a:lnTo>
                    <a:pt x="48" y="9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88" name="Freeform 87">
              <a:extLst>
                <a:ext uri="{FF2B5EF4-FFF2-40B4-BE49-F238E27FC236}">
                  <a16:creationId xmlns:a16="http://schemas.microsoft.com/office/drawing/2014/main" id="{32ABBC2A-8D48-4132-9FFB-CE4993CA70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358"/>
              <a:ext cx="8" cy="72"/>
            </a:xfrm>
            <a:custGeom>
              <a:avLst/>
              <a:gdLst>
                <a:gd name="T0" fmla="*/ 16 w 16"/>
                <a:gd name="T1" fmla="*/ 142 h 143"/>
                <a:gd name="T2" fmla="*/ 6 w 16"/>
                <a:gd name="T3" fmla="*/ 0 h 143"/>
                <a:gd name="T4" fmla="*/ 0 w 16"/>
                <a:gd name="T5" fmla="*/ 143 h 143"/>
                <a:gd name="T6" fmla="*/ 16 w 16"/>
                <a:gd name="T7" fmla="*/ 142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43"/>
                <a:gd name="T14" fmla="*/ 16 w 16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43">
                  <a:moveTo>
                    <a:pt x="16" y="142"/>
                  </a:moveTo>
                  <a:lnTo>
                    <a:pt x="6" y="0"/>
                  </a:lnTo>
                  <a:lnTo>
                    <a:pt x="0" y="143"/>
                  </a:lnTo>
                  <a:lnTo>
                    <a:pt x="16" y="14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89" name="Freeform 88">
              <a:extLst>
                <a:ext uri="{FF2B5EF4-FFF2-40B4-BE49-F238E27FC236}">
                  <a16:creationId xmlns:a16="http://schemas.microsoft.com/office/drawing/2014/main" id="{8F459E58-F71E-4A35-AC63-5C8AFFC70A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59" y="1455"/>
              <a:ext cx="47" cy="9"/>
            </a:xfrm>
            <a:custGeom>
              <a:avLst/>
              <a:gdLst>
                <a:gd name="T0" fmla="*/ 0 w 94"/>
                <a:gd name="T1" fmla="*/ 10 h 18"/>
                <a:gd name="T2" fmla="*/ 94 w 94"/>
                <a:gd name="T3" fmla="*/ 0 h 18"/>
                <a:gd name="T4" fmla="*/ 4 w 94"/>
                <a:gd name="T5" fmla="*/ 18 h 18"/>
                <a:gd name="T6" fmla="*/ 0 w 94"/>
                <a:gd name="T7" fmla="*/ 1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8"/>
                <a:gd name="T14" fmla="*/ 94 w 9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8">
                  <a:moveTo>
                    <a:pt x="0" y="10"/>
                  </a:moveTo>
                  <a:lnTo>
                    <a:pt x="94" y="0"/>
                  </a:lnTo>
                  <a:lnTo>
                    <a:pt x="4" y="1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0" name="Freeform 89">
              <a:extLst>
                <a:ext uri="{FF2B5EF4-FFF2-40B4-BE49-F238E27FC236}">
                  <a16:creationId xmlns:a16="http://schemas.microsoft.com/office/drawing/2014/main" id="{F9E0ED7A-830A-4E62-9A23-E5693FA8D8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6" y="1458"/>
              <a:ext cx="48" cy="7"/>
            </a:xfrm>
            <a:custGeom>
              <a:avLst/>
              <a:gdLst>
                <a:gd name="T0" fmla="*/ 95 w 95"/>
                <a:gd name="T1" fmla="*/ 6 h 14"/>
                <a:gd name="T2" fmla="*/ 0 w 95"/>
                <a:gd name="T3" fmla="*/ 0 h 14"/>
                <a:gd name="T4" fmla="*/ 91 w 95"/>
                <a:gd name="T5" fmla="*/ 14 h 14"/>
                <a:gd name="T6" fmla="*/ 95 w 95"/>
                <a:gd name="T7" fmla="*/ 6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4"/>
                <a:gd name="T14" fmla="*/ 95 w 9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4">
                  <a:moveTo>
                    <a:pt x="95" y="6"/>
                  </a:moveTo>
                  <a:lnTo>
                    <a:pt x="0" y="0"/>
                  </a:lnTo>
                  <a:lnTo>
                    <a:pt x="91" y="14"/>
                  </a:lnTo>
                  <a:lnTo>
                    <a:pt x="95" y="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1" name="Freeform 90">
              <a:extLst>
                <a:ext uri="{FF2B5EF4-FFF2-40B4-BE49-F238E27FC236}">
                  <a16:creationId xmlns:a16="http://schemas.microsoft.com/office/drawing/2014/main" id="{35FA3E04-087C-4571-9858-A8F5855670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0" y="1525"/>
              <a:ext cx="134" cy="30"/>
            </a:xfrm>
            <a:custGeom>
              <a:avLst/>
              <a:gdLst>
                <a:gd name="T0" fmla="*/ 0 w 267"/>
                <a:gd name="T1" fmla="*/ 60 h 60"/>
                <a:gd name="T2" fmla="*/ 2 w 267"/>
                <a:gd name="T3" fmla="*/ 60 h 60"/>
                <a:gd name="T4" fmla="*/ 7 w 267"/>
                <a:gd name="T5" fmla="*/ 58 h 60"/>
                <a:gd name="T6" fmla="*/ 15 w 267"/>
                <a:gd name="T7" fmla="*/ 57 h 60"/>
                <a:gd name="T8" fmla="*/ 25 w 267"/>
                <a:gd name="T9" fmla="*/ 53 h 60"/>
                <a:gd name="T10" fmla="*/ 39 w 267"/>
                <a:gd name="T11" fmla="*/ 50 h 60"/>
                <a:gd name="T12" fmla="*/ 54 w 267"/>
                <a:gd name="T13" fmla="*/ 47 h 60"/>
                <a:gd name="T14" fmla="*/ 71 w 267"/>
                <a:gd name="T15" fmla="*/ 42 h 60"/>
                <a:gd name="T16" fmla="*/ 91 w 267"/>
                <a:gd name="T17" fmla="*/ 37 h 60"/>
                <a:gd name="T18" fmla="*/ 110 w 267"/>
                <a:gd name="T19" fmla="*/ 33 h 60"/>
                <a:gd name="T20" fmla="*/ 132 w 267"/>
                <a:gd name="T21" fmla="*/ 28 h 60"/>
                <a:gd name="T22" fmla="*/ 154 w 267"/>
                <a:gd name="T23" fmla="*/ 24 h 60"/>
                <a:gd name="T24" fmla="*/ 177 w 267"/>
                <a:gd name="T25" fmla="*/ 18 h 60"/>
                <a:gd name="T26" fmla="*/ 199 w 267"/>
                <a:gd name="T27" fmla="*/ 13 h 60"/>
                <a:gd name="T28" fmla="*/ 222 w 267"/>
                <a:gd name="T29" fmla="*/ 9 h 60"/>
                <a:gd name="T30" fmla="*/ 245 w 267"/>
                <a:gd name="T31" fmla="*/ 4 h 60"/>
                <a:gd name="T32" fmla="*/ 267 w 267"/>
                <a:gd name="T33" fmla="*/ 0 h 60"/>
                <a:gd name="T34" fmla="*/ 11 w 267"/>
                <a:gd name="T35" fmla="*/ 24 h 60"/>
                <a:gd name="T36" fmla="*/ 0 w 267"/>
                <a:gd name="T37" fmla="*/ 60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7"/>
                <a:gd name="T58" fmla="*/ 0 h 60"/>
                <a:gd name="T59" fmla="*/ 267 w 267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7" h="60">
                  <a:moveTo>
                    <a:pt x="0" y="60"/>
                  </a:moveTo>
                  <a:lnTo>
                    <a:pt x="2" y="60"/>
                  </a:lnTo>
                  <a:lnTo>
                    <a:pt x="7" y="58"/>
                  </a:lnTo>
                  <a:lnTo>
                    <a:pt x="15" y="57"/>
                  </a:lnTo>
                  <a:lnTo>
                    <a:pt x="25" y="53"/>
                  </a:lnTo>
                  <a:lnTo>
                    <a:pt x="39" y="50"/>
                  </a:lnTo>
                  <a:lnTo>
                    <a:pt x="54" y="47"/>
                  </a:lnTo>
                  <a:lnTo>
                    <a:pt x="71" y="42"/>
                  </a:lnTo>
                  <a:lnTo>
                    <a:pt x="91" y="37"/>
                  </a:lnTo>
                  <a:lnTo>
                    <a:pt x="110" y="33"/>
                  </a:lnTo>
                  <a:lnTo>
                    <a:pt x="132" y="28"/>
                  </a:lnTo>
                  <a:lnTo>
                    <a:pt x="154" y="24"/>
                  </a:lnTo>
                  <a:lnTo>
                    <a:pt x="177" y="18"/>
                  </a:lnTo>
                  <a:lnTo>
                    <a:pt x="199" y="13"/>
                  </a:lnTo>
                  <a:lnTo>
                    <a:pt x="222" y="9"/>
                  </a:lnTo>
                  <a:lnTo>
                    <a:pt x="245" y="4"/>
                  </a:lnTo>
                  <a:lnTo>
                    <a:pt x="267" y="0"/>
                  </a:lnTo>
                  <a:lnTo>
                    <a:pt x="11" y="2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2" name="Freeform 91">
              <a:extLst>
                <a:ext uri="{FF2B5EF4-FFF2-40B4-BE49-F238E27FC236}">
                  <a16:creationId xmlns:a16="http://schemas.microsoft.com/office/drawing/2014/main" id="{60A3F33C-651C-4305-B10B-E4E6B7B7E3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7" y="1536"/>
              <a:ext cx="135" cy="23"/>
            </a:xfrm>
            <a:custGeom>
              <a:avLst/>
              <a:gdLst>
                <a:gd name="T0" fmla="*/ 270 w 270"/>
                <a:gd name="T1" fmla="*/ 46 h 46"/>
                <a:gd name="T2" fmla="*/ 267 w 270"/>
                <a:gd name="T3" fmla="*/ 46 h 46"/>
                <a:gd name="T4" fmla="*/ 263 w 270"/>
                <a:gd name="T5" fmla="*/ 45 h 46"/>
                <a:gd name="T6" fmla="*/ 255 w 270"/>
                <a:gd name="T7" fmla="*/ 43 h 46"/>
                <a:gd name="T8" fmla="*/ 244 w 270"/>
                <a:gd name="T9" fmla="*/ 41 h 46"/>
                <a:gd name="T10" fmla="*/ 231 w 270"/>
                <a:gd name="T11" fmla="*/ 38 h 46"/>
                <a:gd name="T12" fmla="*/ 216 w 270"/>
                <a:gd name="T13" fmla="*/ 36 h 46"/>
                <a:gd name="T14" fmla="*/ 197 w 270"/>
                <a:gd name="T15" fmla="*/ 32 h 46"/>
                <a:gd name="T16" fmla="*/ 179 w 270"/>
                <a:gd name="T17" fmla="*/ 28 h 46"/>
                <a:gd name="T18" fmla="*/ 158 w 270"/>
                <a:gd name="T19" fmla="*/ 24 h 46"/>
                <a:gd name="T20" fmla="*/ 136 w 270"/>
                <a:gd name="T21" fmla="*/ 21 h 46"/>
                <a:gd name="T22" fmla="*/ 114 w 270"/>
                <a:gd name="T23" fmla="*/ 17 h 46"/>
                <a:gd name="T24" fmla="*/ 91 w 270"/>
                <a:gd name="T25" fmla="*/ 13 h 46"/>
                <a:gd name="T26" fmla="*/ 68 w 270"/>
                <a:gd name="T27" fmla="*/ 9 h 46"/>
                <a:gd name="T28" fmla="*/ 45 w 270"/>
                <a:gd name="T29" fmla="*/ 6 h 46"/>
                <a:gd name="T30" fmla="*/ 22 w 270"/>
                <a:gd name="T31" fmla="*/ 3 h 46"/>
                <a:gd name="T32" fmla="*/ 0 w 270"/>
                <a:gd name="T33" fmla="*/ 0 h 46"/>
                <a:gd name="T34" fmla="*/ 256 w 270"/>
                <a:gd name="T35" fmla="*/ 11 h 46"/>
                <a:gd name="T36" fmla="*/ 270 w 270"/>
                <a:gd name="T37" fmla="*/ 46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0"/>
                <a:gd name="T58" fmla="*/ 0 h 46"/>
                <a:gd name="T59" fmla="*/ 270 w 270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0" h="46">
                  <a:moveTo>
                    <a:pt x="270" y="46"/>
                  </a:moveTo>
                  <a:lnTo>
                    <a:pt x="267" y="46"/>
                  </a:lnTo>
                  <a:lnTo>
                    <a:pt x="263" y="45"/>
                  </a:lnTo>
                  <a:lnTo>
                    <a:pt x="255" y="43"/>
                  </a:lnTo>
                  <a:lnTo>
                    <a:pt x="244" y="41"/>
                  </a:lnTo>
                  <a:lnTo>
                    <a:pt x="231" y="38"/>
                  </a:lnTo>
                  <a:lnTo>
                    <a:pt x="216" y="36"/>
                  </a:lnTo>
                  <a:lnTo>
                    <a:pt x="197" y="32"/>
                  </a:lnTo>
                  <a:lnTo>
                    <a:pt x="179" y="28"/>
                  </a:lnTo>
                  <a:lnTo>
                    <a:pt x="158" y="24"/>
                  </a:lnTo>
                  <a:lnTo>
                    <a:pt x="136" y="21"/>
                  </a:lnTo>
                  <a:lnTo>
                    <a:pt x="114" y="17"/>
                  </a:lnTo>
                  <a:lnTo>
                    <a:pt x="91" y="13"/>
                  </a:lnTo>
                  <a:lnTo>
                    <a:pt x="68" y="9"/>
                  </a:lnTo>
                  <a:lnTo>
                    <a:pt x="45" y="6"/>
                  </a:lnTo>
                  <a:lnTo>
                    <a:pt x="22" y="3"/>
                  </a:lnTo>
                  <a:lnTo>
                    <a:pt x="0" y="0"/>
                  </a:lnTo>
                  <a:lnTo>
                    <a:pt x="256" y="11"/>
                  </a:lnTo>
                  <a:lnTo>
                    <a:pt x="270" y="4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3" name="Freeform 92">
              <a:extLst>
                <a:ext uri="{FF2B5EF4-FFF2-40B4-BE49-F238E27FC236}">
                  <a16:creationId xmlns:a16="http://schemas.microsoft.com/office/drawing/2014/main" id="{96D0AB65-4E2D-48FD-AE75-24FB4BFF40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51" y="1481"/>
              <a:ext cx="86" cy="26"/>
            </a:xfrm>
            <a:custGeom>
              <a:avLst/>
              <a:gdLst>
                <a:gd name="T0" fmla="*/ 173 w 173"/>
                <a:gd name="T1" fmla="*/ 14 h 51"/>
                <a:gd name="T2" fmla="*/ 163 w 173"/>
                <a:gd name="T3" fmla="*/ 44 h 51"/>
                <a:gd name="T4" fmla="*/ 159 w 173"/>
                <a:gd name="T5" fmla="*/ 43 h 51"/>
                <a:gd name="T6" fmla="*/ 148 w 173"/>
                <a:gd name="T7" fmla="*/ 39 h 51"/>
                <a:gd name="T8" fmla="*/ 132 w 173"/>
                <a:gd name="T9" fmla="*/ 36 h 51"/>
                <a:gd name="T10" fmla="*/ 111 w 173"/>
                <a:gd name="T11" fmla="*/ 33 h 51"/>
                <a:gd name="T12" fmla="*/ 88 w 173"/>
                <a:gd name="T13" fmla="*/ 32 h 51"/>
                <a:gd name="T14" fmla="*/ 64 w 173"/>
                <a:gd name="T15" fmla="*/ 33 h 51"/>
                <a:gd name="T16" fmla="*/ 41 w 173"/>
                <a:gd name="T17" fmla="*/ 39 h 51"/>
                <a:gd name="T18" fmla="*/ 20 w 173"/>
                <a:gd name="T19" fmla="*/ 51 h 51"/>
                <a:gd name="T20" fmla="*/ 0 w 173"/>
                <a:gd name="T21" fmla="*/ 31 h 51"/>
                <a:gd name="T22" fmla="*/ 1 w 173"/>
                <a:gd name="T23" fmla="*/ 30 h 51"/>
                <a:gd name="T24" fmla="*/ 5 w 173"/>
                <a:gd name="T25" fmla="*/ 26 h 51"/>
                <a:gd name="T26" fmla="*/ 11 w 173"/>
                <a:gd name="T27" fmla="*/ 22 h 51"/>
                <a:gd name="T28" fmla="*/ 20 w 173"/>
                <a:gd name="T29" fmla="*/ 16 h 51"/>
                <a:gd name="T30" fmla="*/ 31 w 173"/>
                <a:gd name="T31" fmla="*/ 10 h 51"/>
                <a:gd name="T32" fmla="*/ 48 w 173"/>
                <a:gd name="T33" fmla="*/ 6 h 51"/>
                <a:gd name="T34" fmla="*/ 67 w 173"/>
                <a:gd name="T35" fmla="*/ 1 h 51"/>
                <a:gd name="T36" fmla="*/ 90 w 173"/>
                <a:gd name="T37" fmla="*/ 0 h 51"/>
                <a:gd name="T38" fmla="*/ 106 w 173"/>
                <a:gd name="T39" fmla="*/ 0 h 51"/>
                <a:gd name="T40" fmla="*/ 122 w 173"/>
                <a:gd name="T41" fmla="*/ 1 h 51"/>
                <a:gd name="T42" fmla="*/ 136 w 173"/>
                <a:gd name="T43" fmla="*/ 3 h 51"/>
                <a:gd name="T44" fmla="*/ 149 w 173"/>
                <a:gd name="T45" fmla="*/ 7 h 51"/>
                <a:gd name="T46" fmla="*/ 159 w 173"/>
                <a:gd name="T47" fmla="*/ 9 h 51"/>
                <a:gd name="T48" fmla="*/ 166 w 173"/>
                <a:gd name="T49" fmla="*/ 11 h 51"/>
                <a:gd name="T50" fmla="*/ 172 w 173"/>
                <a:gd name="T51" fmla="*/ 13 h 51"/>
                <a:gd name="T52" fmla="*/ 173 w 173"/>
                <a:gd name="T53" fmla="*/ 14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3"/>
                <a:gd name="T82" fmla="*/ 0 h 51"/>
                <a:gd name="T83" fmla="*/ 173 w 173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3" h="51">
                  <a:moveTo>
                    <a:pt x="173" y="14"/>
                  </a:moveTo>
                  <a:lnTo>
                    <a:pt x="163" y="44"/>
                  </a:lnTo>
                  <a:lnTo>
                    <a:pt x="159" y="43"/>
                  </a:lnTo>
                  <a:lnTo>
                    <a:pt x="148" y="39"/>
                  </a:lnTo>
                  <a:lnTo>
                    <a:pt x="132" y="36"/>
                  </a:lnTo>
                  <a:lnTo>
                    <a:pt x="111" y="33"/>
                  </a:lnTo>
                  <a:lnTo>
                    <a:pt x="88" y="32"/>
                  </a:lnTo>
                  <a:lnTo>
                    <a:pt x="64" y="33"/>
                  </a:lnTo>
                  <a:lnTo>
                    <a:pt x="41" y="39"/>
                  </a:lnTo>
                  <a:lnTo>
                    <a:pt x="20" y="51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5" y="26"/>
                  </a:lnTo>
                  <a:lnTo>
                    <a:pt x="11" y="22"/>
                  </a:lnTo>
                  <a:lnTo>
                    <a:pt x="20" y="16"/>
                  </a:lnTo>
                  <a:lnTo>
                    <a:pt x="31" y="10"/>
                  </a:lnTo>
                  <a:lnTo>
                    <a:pt x="48" y="6"/>
                  </a:lnTo>
                  <a:lnTo>
                    <a:pt x="67" y="1"/>
                  </a:lnTo>
                  <a:lnTo>
                    <a:pt x="90" y="0"/>
                  </a:lnTo>
                  <a:lnTo>
                    <a:pt x="106" y="0"/>
                  </a:lnTo>
                  <a:lnTo>
                    <a:pt x="122" y="1"/>
                  </a:lnTo>
                  <a:lnTo>
                    <a:pt x="136" y="3"/>
                  </a:lnTo>
                  <a:lnTo>
                    <a:pt x="149" y="7"/>
                  </a:lnTo>
                  <a:lnTo>
                    <a:pt x="159" y="9"/>
                  </a:lnTo>
                  <a:lnTo>
                    <a:pt x="166" y="11"/>
                  </a:lnTo>
                  <a:lnTo>
                    <a:pt x="172" y="13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4" name="Freeform 93">
              <a:extLst>
                <a:ext uri="{FF2B5EF4-FFF2-40B4-BE49-F238E27FC236}">
                  <a16:creationId xmlns:a16="http://schemas.microsoft.com/office/drawing/2014/main" id="{0BF0F095-A00F-4FF8-A902-BB4B2734A9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0" y="1514"/>
              <a:ext cx="57" cy="13"/>
            </a:xfrm>
            <a:custGeom>
              <a:avLst/>
              <a:gdLst>
                <a:gd name="T0" fmla="*/ 114 w 114"/>
                <a:gd name="T1" fmla="*/ 0 h 25"/>
                <a:gd name="T2" fmla="*/ 113 w 114"/>
                <a:gd name="T3" fmla="*/ 0 h 25"/>
                <a:gd name="T4" fmla="*/ 110 w 114"/>
                <a:gd name="T5" fmla="*/ 2 h 25"/>
                <a:gd name="T6" fmla="*/ 103 w 114"/>
                <a:gd name="T7" fmla="*/ 3 h 25"/>
                <a:gd name="T8" fmla="*/ 94 w 114"/>
                <a:gd name="T9" fmla="*/ 5 h 25"/>
                <a:gd name="T10" fmla="*/ 81 w 114"/>
                <a:gd name="T11" fmla="*/ 8 h 25"/>
                <a:gd name="T12" fmla="*/ 64 w 114"/>
                <a:gd name="T13" fmla="*/ 10 h 25"/>
                <a:gd name="T14" fmla="*/ 43 w 114"/>
                <a:gd name="T15" fmla="*/ 12 h 25"/>
                <a:gd name="T16" fmla="*/ 19 w 114"/>
                <a:gd name="T17" fmla="*/ 13 h 25"/>
                <a:gd name="T18" fmla="*/ 18 w 114"/>
                <a:gd name="T19" fmla="*/ 13 h 25"/>
                <a:gd name="T20" fmla="*/ 13 w 114"/>
                <a:gd name="T21" fmla="*/ 15 h 25"/>
                <a:gd name="T22" fmla="*/ 8 w 114"/>
                <a:gd name="T23" fmla="*/ 16 h 25"/>
                <a:gd name="T24" fmla="*/ 4 w 114"/>
                <a:gd name="T25" fmla="*/ 17 h 25"/>
                <a:gd name="T26" fmla="*/ 0 w 114"/>
                <a:gd name="T27" fmla="*/ 19 h 25"/>
                <a:gd name="T28" fmla="*/ 0 w 114"/>
                <a:gd name="T29" fmla="*/ 21 h 25"/>
                <a:gd name="T30" fmla="*/ 4 w 114"/>
                <a:gd name="T31" fmla="*/ 23 h 25"/>
                <a:gd name="T32" fmla="*/ 12 w 114"/>
                <a:gd name="T33" fmla="*/ 25 h 25"/>
                <a:gd name="T34" fmla="*/ 21 w 114"/>
                <a:gd name="T35" fmla="*/ 25 h 25"/>
                <a:gd name="T36" fmla="*/ 35 w 114"/>
                <a:gd name="T37" fmla="*/ 25 h 25"/>
                <a:gd name="T38" fmla="*/ 51 w 114"/>
                <a:gd name="T39" fmla="*/ 25 h 25"/>
                <a:gd name="T40" fmla="*/ 67 w 114"/>
                <a:gd name="T41" fmla="*/ 23 h 25"/>
                <a:gd name="T42" fmla="*/ 83 w 114"/>
                <a:gd name="T43" fmla="*/ 21 h 25"/>
                <a:gd name="T44" fmla="*/ 97 w 114"/>
                <a:gd name="T45" fmla="*/ 18 h 25"/>
                <a:gd name="T46" fmla="*/ 107 w 114"/>
                <a:gd name="T47" fmla="*/ 16 h 25"/>
                <a:gd name="T48" fmla="*/ 113 w 114"/>
                <a:gd name="T49" fmla="*/ 12 h 25"/>
                <a:gd name="T50" fmla="*/ 114 w 114"/>
                <a:gd name="T51" fmla="*/ 0 h 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4"/>
                <a:gd name="T79" fmla="*/ 0 h 25"/>
                <a:gd name="T80" fmla="*/ 114 w 114"/>
                <a:gd name="T81" fmla="*/ 25 h 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4" h="25">
                  <a:moveTo>
                    <a:pt x="114" y="0"/>
                  </a:moveTo>
                  <a:lnTo>
                    <a:pt x="113" y="0"/>
                  </a:lnTo>
                  <a:lnTo>
                    <a:pt x="110" y="2"/>
                  </a:lnTo>
                  <a:lnTo>
                    <a:pt x="103" y="3"/>
                  </a:lnTo>
                  <a:lnTo>
                    <a:pt x="94" y="5"/>
                  </a:lnTo>
                  <a:lnTo>
                    <a:pt x="81" y="8"/>
                  </a:lnTo>
                  <a:lnTo>
                    <a:pt x="64" y="10"/>
                  </a:lnTo>
                  <a:lnTo>
                    <a:pt x="43" y="12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3" y="15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4" y="23"/>
                  </a:lnTo>
                  <a:lnTo>
                    <a:pt x="12" y="25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51" y="25"/>
                  </a:lnTo>
                  <a:lnTo>
                    <a:pt x="67" y="23"/>
                  </a:lnTo>
                  <a:lnTo>
                    <a:pt x="83" y="21"/>
                  </a:lnTo>
                  <a:lnTo>
                    <a:pt x="97" y="18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5" name="Freeform 94">
              <a:extLst>
                <a:ext uri="{FF2B5EF4-FFF2-40B4-BE49-F238E27FC236}">
                  <a16:creationId xmlns:a16="http://schemas.microsoft.com/office/drawing/2014/main" id="{40E5AEE3-F679-476B-BAF0-38F08E985B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2" y="1511"/>
              <a:ext cx="30" cy="33"/>
            </a:xfrm>
            <a:custGeom>
              <a:avLst/>
              <a:gdLst>
                <a:gd name="T0" fmla="*/ 31 w 60"/>
                <a:gd name="T1" fmla="*/ 65 h 65"/>
                <a:gd name="T2" fmla="*/ 42 w 60"/>
                <a:gd name="T3" fmla="*/ 63 h 65"/>
                <a:gd name="T4" fmla="*/ 51 w 60"/>
                <a:gd name="T5" fmla="*/ 55 h 65"/>
                <a:gd name="T6" fmla="*/ 57 w 60"/>
                <a:gd name="T7" fmla="*/ 45 h 65"/>
                <a:gd name="T8" fmla="*/ 60 w 60"/>
                <a:gd name="T9" fmla="*/ 32 h 65"/>
                <a:gd name="T10" fmla="*/ 56 w 60"/>
                <a:gd name="T11" fmla="*/ 19 h 65"/>
                <a:gd name="T12" fmla="*/ 50 w 60"/>
                <a:gd name="T13" fmla="*/ 9 h 65"/>
                <a:gd name="T14" fmla="*/ 40 w 60"/>
                <a:gd name="T15" fmla="*/ 2 h 65"/>
                <a:gd name="T16" fmla="*/ 28 w 60"/>
                <a:gd name="T17" fmla="*/ 0 h 65"/>
                <a:gd name="T18" fmla="*/ 17 w 60"/>
                <a:gd name="T19" fmla="*/ 3 h 65"/>
                <a:gd name="T20" fmla="*/ 8 w 60"/>
                <a:gd name="T21" fmla="*/ 10 h 65"/>
                <a:gd name="T22" fmla="*/ 2 w 60"/>
                <a:gd name="T23" fmla="*/ 21 h 65"/>
                <a:gd name="T24" fmla="*/ 0 w 60"/>
                <a:gd name="T25" fmla="*/ 33 h 65"/>
                <a:gd name="T26" fmla="*/ 3 w 60"/>
                <a:gd name="T27" fmla="*/ 46 h 65"/>
                <a:gd name="T28" fmla="*/ 9 w 60"/>
                <a:gd name="T29" fmla="*/ 56 h 65"/>
                <a:gd name="T30" fmla="*/ 19 w 60"/>
                <a:gd name="T31" fmla="*/ 63 h 65"/>
                <a:gd name="T32" fmla="*/ 31 w 60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5"/>
                <a:gd name="T53" fmla="*/ 60 w 60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5">
                  <a:moveTo>
                    <a:pt x="31" y="65"/>
                  </a:moveTo>
                  <a:lnTo>
                    <a:pt x="42" y="63"/>
                  </a:lnTo>
                  <a:lnTo>
                    <a:pt x="51" y="55"/>
                  </a:lnTo>
                  <a:lnTo>
                    <a:pt x="57" y="45"/>
                  </a:lnTo>
                  <a:lnTo>
                    <a:pt x="60" y="32"/>
                  </a:lnTo>
                  <a:lnTo>
                    <a:pt x="56" y="19"/>
                  </a:lnTo>
                  <a:lnTo>
                    <a:pt x="50" y="9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9" y="56"/>
                  </a:lnTo>
                  <a:lnTo>
                    <a:pt x="19" y="63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6" name="Freeform 95">
              <a:extLst>
                <a:ext uri="{FF2B5EF4-FFF2-40B4-BE49-F238E27FC236}">
                  <a16:creationId xmlns:a16="http://schemas.microsoft.com/office/drawing/2014/main" id="{C2AC00D0-E7AD-4038-B4A7-DF6A6D0286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7" y="1525"/>
              <a:ext cx="51" cy="11"/>
            </a:xfrm>
            <a:custGeom>
              <a:avLst/>
              <a:gdLst>
                <a:gd name="T0" fmla="*/ 2 w 103"/>
                <a:gd name="T1" fmla="*/ 14 h 22"/>
                <a:gd name="T2" fmla="*/ 5 w 103"/>
                <a:gd name="T3" fmla="*/ 14 h 22"/>
                <a:gd name="T4" fmla="*/ 13 w 103"/>
                <a:gd name="T5" fmla="*/ 14 h 22"/>
                <a:gd name="T6" fmla="*/ 24 w 103"/>
                <a:gd name="T7" fmla="*/ 14 h 22"/>
                <a:gd name="T8" fmla="*/ 38 w 103"/>
                <a:gd name="T9" fmla="*/ 14 h 22"/>
                <a:gd name="T10" fmla="*/ 54 w 103"/>
                <a:gd name="T11" fmla="*/ 13 h 22"/>
                <a:gd name="T12" fmla="*/ 70 w 103"/>
                <a:gd name="T13" fmla="*/ 11 h 22"/>
                <a:gd name="T14" fmla="*/ 88 w 103"/>
                <a:gd name="T15" fmla="*/ 6 h 22"/>
                <a:gd name="T16" fmla="*/ 103 w 103"/>
                <a:gd name="T17" fmla="*/ 0 h 22"/>
                <a:gd name="T18" fmla="*/ 99 w 103"/>
                <a:gd name="T19" fmla="*/ 10 h 22"/>
                <a:gd name="T20" fmla="*/ 97 w 103"/>
                <a:gd name="T21" fmla="*/ 11 h 22"/>
                <a:gd name="T22" fmla="*/ 92 w 103"/>
                <a:gd name="T23" fmla="*/ 13 h 22"/>
                <a:gd name="T24" fmla="*/ 84 w 103"/>
                <a:gd name="T25" fmla="*/ 15 h 22"/>
                <a:gd name="T26" fmla="*/ 73 w 103"/>
                <a:gd name="T27" fmla="*/ 18 h 22"/>
                <a:gd name="T28" fmla="*/ 59 w 103"/>
                <a:gd name="T29" fmla="*/ 21 h 22"/>
                <a:gd name="T30" fmla="*/ 42 w 103"/>
                <a:gd name="T31" fmla="*/ 22 h 22"/>
                <a:gd name="T32" fmla="*/ 22 w 103"/>
                <a:gd name="T33" fmla="*/ 22 h 22"/>
                <a:gd name="T34" fmla="*/ 0 w 103"/>
                <a:gd name="T35" fmla="*/ 20 h 22"/>
                <a:gd name="T36" fmla="*/ 2 w 103"/>
                <a:gd name="T37" fmla="*/ 14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22"/>
                <a:gd name="T59" fmla="*/ 103 w 10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22">
                  <a:moveTo>
                    <a:pt x="2" y="14"/>
                  </a:moveTo>
                  <a:lnTo>
                    <a:pt x="5" y="14"/>
                  </a:lnTo>
                  <a:lnTo>
                    <a:pt x="13" y="14"/>
                  </a:lnTo>
                  <a:lnTo>
                    <a:pt x="24" y="14"/>
                  </a:lnTo>
                  <a:lnTo>
                    <a:pt x="38" y="14"/>
                  </a:lnTo>
                  <a:lnTo>
                    <a:pt x="54" y="13"/>
                  </a:lnTo>
                  <a:lnTo>
                    <a:pt x="70" y="11"/>
                  </a:lnTo>
                  <a:lnTo>
                    <a:pt x="88" y="6"/>
                  </a:lnTo>
                  <a:lnTo>
                    <a:pt x="103" y="0"/>
                  </a:lnTo>
                  <a:lnTo>
                    <a:pt x="99" y="10"/>
                  </a:lnTo>
                  <a:lnTo>
                    <a:pt x="97" y="11"/>
                  </a:lnTo>
                  <a:lnTo>
                    <a:pt x="92" y="13"/>
                  </a:lnTo>
                  <a:lnTo>
                    <a:pt x="84" y="15"/>
                  </a:lnTo>
                  <a:lnTo>
                    <a:pt x="73" y="18"/>
                  </a:lnTo>
                  <a:lnTo>
                    <a:pt x="59" y="21"/>
                  </a:lnTo>
                  <a:lnTo>
                    <a:pt x="42" y="22"/>
                  </a:lnTo>
                  <a:lnTo>
                    <a:pt x="22" y="22"/>
                  </a:lnTo>
                  <a:lnTo>
                    <a:pt x="0" y="2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7" name="Freeform 96">
              <a:extLst>
                <a:ext uri="{FF2B5EF4-FFF2-40B4-BE49-F238E27FC236}">
                  <a16:creationId xmlns:a16="http://schemas.microsoft.com/office/drawing/2014/main" id="{278C37C0-2034-44A1-AEBA-75877A7C6E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4" y="1517"/>
              <a:ext cx="58" cy="11"/>
            </a:xfrm>
            <a:custGeom>
              <a:avLst/>
              <a:gdLst>
                <a:gd name="T0" fmla="*/ 0 w 115"/>
                <a:gd name="T1" fmla="*/ 0 h 22"/>
                <a:gd name="T2" fmla="*/ 1 w 115"/>
                <a:gd name="T3" fmla="*/ 0 h 22"/>
                <a:gd name="T4" fmla="*/ 4 w 115"/>
                <a:gd name="T5" fmla="*/ 3 h 22"/>
                <a:gd name="T6" fmla="*/ 11 w 115"/>
                <a:gd name="T7" fmla="*/ 4 h 22"/>
                <a:gd name="T8" fmla="*/ 21 w 115"/>
                <a:gd name="T9" fmla="*/ 6 h 22"/>
                <a:gd name="T10" fmla="*/ 34 w 115"/>
                <a:gd name="T11" fmla="*/ 7 h 22"/>
                <a:gd name="T12" fmla="*/ 51 w 115"/>
                <a:gd name="T13" fmla="*/ 10 h 22"/>
                <a:gd name="T14" fmla="*/ 71 w 115"/>
                <a:gd name="T15" fmla="*/ 10 h 22"/>
                <a:gd name="T16" fmla="*/ 97 w 115"/>
                <a:gd name="T17" fmla="*/ 10 h 22"/>
                <a:gd name="T18" fmla="*/ 98 w 115"/>
                <a:gd name="T19" fmla="*/ 10 h 22"/>
                <a:gd name="T20" fmla="*/ 102 w 115"/>
                <a:gd name="T21" fmla="*/ 11 h 22"/>
                <a:gd name="T22" fmla="*/ 107 w 115"/>
                <a:gd name="T23" fmla="*/ 12 h 22"/>
                <a:gd name="T24" fmla="*/ 112 w 115"/>
                <a:gd name="T25" fmla="*/ 13 h 22"/>
                <a:gd name="T26" fmla="*/ 115 w 115"/>
                <a:gd name="T27" fmla="*/ 15 h 22"/>
                <a:gd name="T28" fmla="*/ 115 w 115"/>
                <a:gd name="T29" fmla="*/ 16 h 22"/>
                <a:gd name="T30" fmla="*/ 112 w 115"/>
                <a:gd name="T31" fmla="*/ 19 h 22"/>
                <a:gd name="T32" fmla="*/ 104 w 115"/>
                <a:gd name="T33" fmla="*/ 21 h 22"/>
                <a:gd name="T34" fmla="*/ 94 w 115"/>
                <a:gd name="T35" fmla="*/ 22 h 22"/>
                <a:gd name="T36" fmla="*/ 81 w 115"/>
                <a:gd name="T37" fmla="*/ 22 h 22"/>
                <a:gd name="T38" fmla="*/ 64 w 115"/>
                <a:gd name="T39" fmla="*/ 22 h 22"/>
                <a:gd name="T40" fmla="*/ 47 w 115"/>
                <a:gd name="T41" fmla="*/ 22 h 22"/>
                <a:gd name="T42" fmla="*/ 31 w 115"/>
                <a:gd name="T43" fmla="*/ 21 h 22"/>
                <a:gd name="T44" fmla="*/ 17 w 115"/>
                <a:gd name="T45" fmla="*/ 19 h 22"/>
                <a:gd name="T46" fmla="*/ 7 w 115"/>
                <a:gd name="T47" fmla="*/ 16 h 22"/>
                <a:gd name="T48" fmla="*/ 1 w 115"/>
                <a:gd name="T49" fmla="*/ 13 h 22"/>
                <a:gd name="T50" fmla="*/ 0 w 115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"/>
                <a:gd name="T79" fmla="*/ 0 h 22"/>
                <a:gd name="T80" fmla="*/ 115 w 115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" h="22">
                  <a:moveTo>
                    <a:pt x="0" y="0"/>
                  </a:moveTo>
                  <a:lnTo>
                    <a:pt x="1" y="0"/>
                  </a:lnTo>
                  <a:lnTo>
                    <a:pt x="4" y="3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4" y="7"/>
                  </a:lnTo>
                  <a:lnTo>
                    <a:pt x="51" y="10"/>
                  </a:lnTo>
                  <a:lnTo>
                    <a:pt x="71" y="10"/>
                  </a:lnTo>
                  <a:lnTo>
                    <a:pt x="97" y="10"/>
                  </a:lnTo>
                  <a:lnTo>
                    <a:pt x="98" y="10"/>
                  </a:lnTo>
                  <a:lnTo>
                    <a:pt x="102" y="11"/>
                  </a:lnTo>
                  <a:lnTo>
                    <a:pt x="107" y="12"/>
                  </a:lnTo>
                  <a:lnTo>
                    <a:pt x="112" y="13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2" y="19"/>
                  </a:lnTo>
                  <a:lnTo>
                    <a:pt x="104" y="21"/>
                  </a:lnTo>
                  <a:lnTo>
                    <a:pt x="94" y="22"/>
                  </a:lnTo>
                  <a:lnTo>
                    <a:pt x="81" y="22"/>
                  </a:lnTo>
                  <a:lnTo>
                    <a:pt x="64" y="22"/>
                  </a:lnTo>
                  <a:lnTo>
                    <a:pt x="47" y="22"/>
                  </a:lnTo>
                  <a:lnTo>
                    <a:pt x="31" y="21"/>
                  </a:lnTo>
                  <a:lnTo>
                    <a:pt x="17" y="19"/>
                  </a:lnTo>
                  <a:lnTo>
                    <a:pt x="7" y="16"/>
                  </a:lnTo>
                  <a:lnTo>
                    <a:pt x="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8" name="Freeform 97">
              <a:extLst>
                <a:ext uri="{FF2B5EF4-FFF2-40B4-BE49-F238E27FC236}">
                  <a16:creationId xmlns:a16="http://schemas.microsoft.com/office/drawing/2014/main" id="{150E236E-89D0-4197-86D8-919ED22C88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3" y="1528"/>
              <a:ext cx="52" cy="9"/>
            </a:xfrm>
            <a:custGeom>
              <a:avLst/>
              <a:gdLst>
                <a:gd name="T0" fmla="*/ 101 w 104"/>
                <a:gd name="T1" fmla="*/ 8 h 19"/>
                <a:gd name="T2" fmla="*/ 99 w 104"/>
                <a:gd name="T3" fmla="*/ 8 h 19"/>
                <a:gd name="T4" fmla="*/ 91 w 104"/>
                <a:gd name="T5" fmla="*/ 9 h 19"/>
                <a:gd name="T6" fmla="*/ 79 w 104"/>
                <a:gd name="T7" fmla="*/ 9 h 19"/>
                <a:gd name="T8" fmla="*/ 65 w 104"/>
                <a:gd name="T9" fmla="*/ 11 h 19"/>
                <a:gd name="T10" fmla="*/ 49 w 104"/>
                <a:gd name="T11" fmla="*/ 9 h 19"/>
                <a:gd name="T12" fmla="*/ 33 w 104"/>
                <a:gd name="T13" fmla="*/ 8 h 19"/>
                <a:gd name="T14" fmla="*/ 16 w 104"/>
                <a:gd name="T15" fmla="*/ 5 h 19"/>
                <a:gd name="T16" fmla="*/ 0 w 104"/>
                <a:gd name="T17" fmla="*/ 0 h 19"/>
                <a:gd name="T18" fmla="*/ 3 w 104"/>
                <a:gd name="T19" fmla="*/ 9 h 19"/>
                <a:gd name="T20" fmla="*/ 5 w 104"/>
                <a:gd name="T21" fmla="*/ 11 h 19"/>
                <a:gd name="T22" fmla="*/ 10 w 104"/>
                <a:gd name="T23" fmla="*/ 12 h 19"/>
                <a:gd name="T24" fmla="*/ 19 w 104"/>
                <a:gd name="T25" fmla="*/ 14 h 19"/>
                <a:gd name="T26" fmla="*/ 31 w 104"/>
                <a:gd name="T27" fmla="*/ 16 h 19"/>
                <a:gd name="T28" fmla="*/ 44 w 104"/>
                <a:gd name="T29" fmla="*/ 19 h 19"/>
                <a:gd name="T30" fmla="*/ 62 w 104"/>
                <a:gd name="T31" fmla="*/ 19 h 19"/>
                <a:gd name="T32" fmla="*/ 83 w 104"/>
                <a:gd name="T33" fmla="*/ 18 h 19"/>
                <a:gd name="T34" fmla="*/ 104 w 104"/>
                <a:gd name="T35" fmla="*/ 14 h 19"/>
                <a:gd name="T36" fmla="*/ 101 w 104"/>
                <a:gd name="T37" fmla="*/ 8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19"/>
                <a:gd name="T59" fmla="*/ 104 w 104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19">
                  <a:moveTo>
                    <a:pt x="101" y="8"/>
                  </a:moveTo>
                  <a:lnTo>
                    <a:pt x="99" y="8"/>
                  </a:lnTo>
                  <a:lnTo>
                    <a:pt x="91" y="9"/>
                  </a:lnTo>
                  <a:lnTo>
                    <a:pt x="79" y="9"/>
                  </a:lnTo>
                  <a:lnTo>
                    <a:pt x="65" y="11"/>
                  </a:lnTo>
                  <a:lnTo>
                    <a:pt x="49" y="9"/>
                  </a:lnTo>
                  <a:lnTo>
                    <a:pt x="33" y="8"/>
                  </a:lnTo>
                  <a:lnTo>
                    <a:pt x="16" y="5"/>
                  </a:lnTo>
                  <a:lnTo>
                    <a:pt x="0" y="0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0" y="12"/>
                  </a:lnTo>
                  <a:lnTo>
                    <a:pt x="19" y="14"/>
                  </a:lnTo>
                  <a:lnTo>
                    <a:pt x="31" y="16"/>
                  </a:lnTo>
                  <a:lnTo>
                    <a:pt x="44" y="19"/>
                  </a:lnTo>
                  <a:lnTo>
                    <a:pt x="62" y="19"/>
                  </a:lnTo>
                  <a:lnTo>
                    <a:pt x="83" y="18"/>
                  </a:lnTo>
                  <a:lnTo>
                    <a:pt x="104" y="14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9" name="Freeform 98">
              <a:extLst>
                <a:ext uri="{FF2B5EF4-FFF2-40B4-BE49-F238E27FC236}">
                  <a16:creationId xmlns:a16="http://schemas.microsoft.com/office/drawing/2014/main" id="{A1E94EEF-EFC1-4346-B26F-545412D314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2" y="1479"/>
              <a:ext cx="11" cy="24"/>
            </a:xfrm>
            <a:custGeom>
              <a:avLst/>
              <a:gdLst>
                <a:gd name="T0" fmla="*/ 20 w 20"/>
                <a:gd name="T1" fmla="*/ 2 h 49"/>
                <a:gd name="T2" fmla="*/ 5 w 20"/>
                <a:gd name="T3" fmla="*/ 49 h 49"/>
                <a:gd name="T4" fmla="*/ 0 w 20"/>
                <a:gd name="T5" fmla="*/ 46 h 49"/>
                <a:gd name="T6" fmla="*/ 9 w 20"/>
                <a:gd name="T7" fmla="*/ 0 h 49"/>
                <a:gd name="T8" fmla="*/ 20 w 20"/>
                <a:gd name="T9" fmla="*/ 2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9"/>
                <a:gd name="T17" fmla="*/ 20 w 2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9">
                  <a:moveTo>
                    <a:pt x="20" y="2"/>
                  </a:moveTo>
                  <a:lnTo>
                    <a:pt x="5" y="49"/>
                  </a:lnTo>
                  <a:lnTo>
                    <a:pt x="0" y="46"/>
                  </a:lnTo>
                  <a:lnTo>
                    <a:pt x="9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00" name="Freeform 99">
              <a:extLst>
                <a:ext uri="{FF2B5EF4-FFF2-40B4-BE49-F238E27FC236}">
                  <a16:creationId xmlns:a16="http://schemas.microsoft.com/office/drawing/2014/main" id="{1039DF04-7F72-43C7-8AA8-4690C6E73E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7" y="1480"/>
              <a:ext cx="11" cy="24"/>
            </a:xfrm>
            <a:custGeom>
              <a:avLst/>
              <a:gdLst>
                <a:gd name="T0" fmla="*/ 0 w 22"/>
                <a:gd name="T1" fmla="*/ 4 h 49"/>
                <a:gd name="T2" fmla="*/ 16 w 22"/>
                <a:gd name="T3" fmla="*/ 49 h 49"/>
                <a:gd name="T4" fmla="*/ 22 w 22"/>
                <a:gd name="T5" fmla="*/ 45 h 49"/>
                <a:gd name="T6" fmla="*/ 10 w 22"/>
                <a:gd name="T7" fmla="*/ 0 h 49"/>
                <a:gd name="T8" fmla="*/ 0 w 22"/>
                <a:gd name="T9" fmla="*/ 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9"/>
                <a:gd name="T17" fmla="*/ 22 w 2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9">
                  <a:moveTo>
                    <a:pt x="0" y="4"/>
                  </a:moveTo>
                  <a:lnTo>
                    <a:pt x="16" y="49"/>
                  </a:lnTo>
                  <a:lnTo>
                    <a:pt x="22" y="45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01" name="Freeform 100">
              <a:extLst>
                <a:ext uri="{FF2B5EF4-FFF2-40B4-BE49-F238E27FC236}">
                  <a16:creationId xmlns:a16="http://schemas.microsoft.com/office/drawing/2014/main" id="{EFF33715-8416-4EDA-9987-044B39002B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2" y="1518"/>
              <a:ext cx="6" cy="7"/>
            </a:xfrm>
            <a:custGeom>
              <a:avLst/>
              <a:gdLst>
                <a:gd name="T0" fmla="*/ 7 w 13"/>
                <a:gd name="T1" fmla="*/ 13 h 13"/>
                <a:gd name="T2" fmla="*/ 9 w 13"/>
                <a:gd name="T3" fmla="*/ 12 h 13"/>
                <a:gd name="T4" fmla="*/ 12 w 13"/>
                <a:gd name="T5" fmla="*/ 11 h 13"/>
                <a:gd name="T6" fmla="*/ 13 w 13"/>
                <a:gd name="T7" fmla="*/ 9 h 13"/>
                <a:gd name="T8" fmla="*/ 13 w 13"/>
                <a:gd name="T9" fmla="*/ 7 h 13"/>
                <a:gd name="T10" fmla="*/ 12 w 13"/>
                <a:gd name="T11" fmla="*/ 4 h 13"/>
                <a:gd name="T12" fmla="*/ 10 w 13"/>
                <a:gd name="T13" fmla="*/ 2 h 13"/>
                <a:gd name="T14" fmla="*/ 8 w 13"/>
                <a:gd name="T15" fmla="*/ 1 h 13"/>
                <a:gd name="T16" fmla="*/ 6 w 13"/>
                <a:gd name="T17" fmla="*/ 0 h 13"/>
                <a:gd name="T18" fmla="*/ 4 w 13"/>
                <a:gd name="T19" fmla="*/ 1 h 13"/>
                <a:gd name="T20" fmla="*/ 1 w 13"/>
                <a:gd name="T21" fmla="*/ 2 h 13"/>
                <a:gd name="T22" fmla="*/ 0 w 13"/>
                <a:gd name="T23" fmla="*/ 4 h 13"/>
                <a:gd name="T24" fmla="*/ 0 w 13"/>
                <a:gd name="T25" fmla="*/ 7 h 13"/>
                <a:gd name="T26" fmla="*/ 1 w 13"/>
                <a:gd name="T27" fmla="*/ 9 h 13"/>
                <a:gd name="T28" fmla="*/ 2 w 13"/>
                <a:gd name="T29" fmla="*/ 11 h 13"/>
                <a:gd name="T30" fmla="*/ 5 w 13"/>
                <a:gd name="T31" fmla="*/ 12 h 13"/>
                <a:gd name="T32" fmla="*/ 7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7" y="13"/>
                  </a:moveTo>
                  <a:lnTo>
                    <a:pt x="9" y="12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solidFill>
                  <a:srgbClr val="0066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402" name="Gruppo 228">
            <a:extLst>
              <a:ext uri="{FF2B5EF4-FFF2-40B4-BE49-F238E27FC236}">
                <a16:creationId xmlns:a16="http://schemas.microsoft.com/office/drawing/2014/main" id="{ACBCB6A5-A5E1-4271-8AB2-635C026F765D}"/>
              </a:ext>
            </a:extLst>
          </p:cNvPr>
          <p:cNvGrpSpPr/>
          <p:nvPr/>
        </p:nvGrpSpPr>
        <p:grpSpPr>
          <a:xfrm>
            <a:off x="1762045" y="4975588"/>
            <a:ext cx="897091" cy="786292"/>
            <a:chOff x="1790700" y="5452111"/>
            <a:chExt cx="924823" cy="1034414"/>
          </a:xfrm>
        </p:grpSpPr>
        <p:grpSp>
          <p:nvGrpSpPr>
            <p:cNvPr id="403" name="Gruppo 292">
              <a:extLst>
                <a:ext uri="{FF2B5EF4-FFF2-40B4-BE49-F238E27FC236}">
                  <a16:creationId xmlns:a16="http://schemas.microsoft.com/office/drawing/2014/main" id="{98ECAD94-9810-4A43-80CA-F8BDF6868078}"/>
                </a:ext>
              </a:extLst>
            </p:cNvPr>
            <p:cNvGrpSpPr/>
            <p:nvPr/>
          </p:nvGrpSpPr>
          <p:grpSpPr>
            <a:xfrm>
              <a:off x="1876427" y="5452111"/>
              <a:ext cx="829228" cy="902012"/>
              <a:chOff x="1793875" y="5585366"/>
              <a:chExt cx="693738" cy="423897"/>
            </a:xfrm>
          </p:grpSpPr>
          <p:grpSp>
            <p:nvGrpSpPr>
              <p:cNvPr id="405" name="Group 60">
                <a:extLst>
                  <a:ext uri="{FF2B5EF4-FFF2-40B4-BE49-F238E27FC236}">
                    <a16:creationId xmlns:a16="http://schemas.microsoft.com/office/drawing/2014/main" id="{851EDDEF-152E-492F-BE80-3A2E9783C21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793875" y="5610223"/>
                <a:ext cx="277813" cy="399040"/>
                <a:chOff x="3664" y="2387"/>
                <a:chExt cx="272" cy="385"/>
              </a:xfrm>
            </p:grpSpPr>
            <p:sp>
              <p:nvSpPr>
                <p:cNvPr id="412" name="Rectangle 61">
                  <a:extLst>
                    <a:ext uri="{FF2B5EF4-FFF2-40B4-BE49-F238E27FC236}">
                      <a16:creationId xmlns:a16="http://schemas.microsoft.com/office/drawing/2014/main" id="{FA66DF29-93A4-42FB-BC98-A55FDFD0520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751" y="2523"/>
                  <a:ext cx="49" cy="249"/>
                </a:xfrm>
                <a:prstGeom prst="rect">
                  <a:avLst/>
                </a:prstGeom>
                <a:solidFill>
                  <a:srgbClr val="CC3300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it-IT" b="0" u="none">
                    <a:solidFill>
                      <a:srgbClr val="000000"/>
                    </a:solidFill>
                    <a:latin typeface="Times New Roman"/>
                    <a:cs typeface="Arial" charset="0"/>
                  </a:endParaRPr>
                </a:p>
              </p:txBody>
            </p:sp>
            <p:sp>
              <p:nvSpPr>
                <p:cNvPr id="413" name="Freeform 62">
                  <a:extLst>
                    <a:ext uri="{FF2B5EF4-FFF2-40B4-BE49-F238E27FC236}">
                      <a16:creationId xmlns:a16="http://schemas.microsoft.com/office/drawing/2014/main" id="{B7A79FFE-CAFC-4779-915D-0C1A2E39614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64" y="2387"/>
                  <a:ext cx="272" cy="181"/>
                </a:xfrm>
                <a:custGeom>
                  <a:avLst/>
                  <a:gdLst>
                    <a:gd name="T0" fmla="*/ 56 w 321"/>
                    <a:gd name="T1" fmla="*/ 5 h 284"/>
                    <a:gd name="T2" fmla="*/ 22 w 321"/>
                    <a:gd name="T3" fmla="*/ 8 h 284"/>
                    <a:gd name="T4" fmla="*/ 10 w 321"/>
                    <a:gd name="T5" fmla="*/ 7 h 284"/>
                    <a:gd name="T6" fmla="*/ 15 w 321"/>
                    <a:gd name="T7" fmla="*/ 5 h 284"/>
                    <a:gd name="T8" fmla="*/ 3 w 321"/>
                    <a:gd name="T9" fmla="*/ 5 h 284"/>
                    <a:gd name="T10" fmla="*/ 5 w 321"/>
                    <a:gd name="T11" fmla="*/ 3 h 284"/>
                    <a:gd name="T12" fmla="*/ 22 w 321"/>
                    <a:gd name="T13" fmla="*/ 1 h 284"/>
                    <a:gd name="T14" fmla="*/ 31 w 321"/>
                    <a:gd name="T15" fmla="*/ 1 h 284"/>
                    <a:gd name="T16" fmla="*/ 32 w 321"/>
                    <a:gd name="T17" fmla="*/ 2 h 284"/>
                    <a:gd name="T18" fmla="*/ 45 w 321"/>
                    <a:gd name="T19" fmla="*/ 1 h 284"/>
                    <a:gd name="T20" fmla="*/ 58 w 321"/>
                    <a:gd name="T21" fmla="*/ 0 h 284"/>
                    <a:gd name="T22" fmla="*/ 54 w 321"/>
                    <a:gd name="T23" fmla="*/ 3 h 284"/>
                    <a:gd name="T24" fmla="*/ 78 w 321"/>
                    <a:gd name="T25" fmla="*/ 2 h 284"/>
                    <a:gd name="T26" fmla="*/ 73 w 321"/>
                    <a:gd name="T27" fmla="*/ 3 h 284"/>
                    <a:gd name="T28" fmla="*/ 81 w 321"/>
                    <a:gd name="T29" fmla="*/ 3 h 284"/>
                    <a:gd name="T30" fmla="*/ 81 w 321"/>
                    <a:gd name="T31" fmla="*/ 5 h 284"/>
                    <a:gd name="T32" fmla="*/ 78 w 321"/>
                    <a:gd name="T33" fmla="*/ 7 h 284"/>
                    <a:gd name="T34" fmla="*/ 46 w 321"/>
                    <a:gd name="T35" fmla="*/ 7 h 284"/>
                    <a:gd name="T36" fmla="*/ 39 w 321"/>
                    <a:gd name="T37" fmla="*/ 6 h 2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21"/>
                    <a:gd name="T58" fmla="*/ 0 h 284"/>
                    <a:gd name="T59" fmla="*/ 321 w 321"/>
                    <a:gd name="T60" fmla="*/ 284 h 2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21" h="284">
                      <a:moveTo>
                        <a:pt x="211" y="201"/>
                      </a:moveTo>
                      <a:cubicBezTo>
                        <a:pt x="163" y="219"/>
                        <a:pt x="119" y="248"/>
                        <a:pt x="83" y="284"/>
                      </a:cubicBezTo>
                      <a:cubicBezTo>
                        <a:pt x="68" y="281"/>
                        <a:pt x="51" y="284"/>
                        <a:pt x="38" y="275"/>
                      </a:cubicBezTo>
                      <a:cubicBezTo>
                        <a:pt x="7" y="254"/>
                        <a:pt x="41" y="208"/>
                        <a:pt x="56" y="192"/>
                      </a:cubicBezTo>
                      <a:cubicBezTo>
                        <a:pt x="41" y="189"/>
                        <a:pt x="16" y="197"/>
                        <a:pt x="10" y="183"/>
                      </a:cubicBezTo>
                      <a:cubicBezTo>
                        <a:pt x="0" y="158"/>
                        <a:pt x="19" y="101"/>
                        <a:pt x="19" y="101"/>
                      </a:cubicBezTo>
                      <a:cubicBezTo>
                        <a:pt x="28" y="45"/>
                        <a:pt x="30" y="29"/>
                        <a:pt x="83" y="9"/>
                      </a:cubicBezTo>
                      <a:cubicBezTo>
                        <a:pt x="92" y="15"/>
                        <a:pt x="104" y="19"/>
                        <a:pt x="111" y="28"/>
                      </a:cubicBezTo>
                      <a:cubicBezTo>
                        <a:pt x="117" y="35"/>
                        <a:pt x="111" y="53"/>
                        <a:pt x="120" y="55"/>
                      </a:cubicBezTo>
                      <a:cubicBezTo>
                        <a:pt x="132" y="58"/>
                        <a:pt x="157" y="24"/>
                        <a:pt x="166" y="19"/>
                      </a:cubicBezTo>
                      <a:cubicBezTo>
                        <a:pt x="183" y="10"/>
                        <a:pt x="220" y="0"/>
                        <a:pt x="220" y="0"/>
                      </a:cubicBezTo>
                      <a:cubicBezTo>
                        <a:pt x="257" y="37"/>
                        <a:pt x="251" y="66"/>
                        <a:pt x="202" y="83"/>
                      </a:cubicBezTo>
                      <a:cubicBezTo>
                        <a:pt x="234" y="49"/>
                        <a:pt x="248" y="55"/>
                        <a:pt x="294" y="64"/>
                      </a:cubicBezTo>
                      <a:cubicBezTo>
                        <a:pt x="288" y="76"/>
                        <a:pt x="285" y="91"/>
                        <a:pt x="275" y="101"/>
                      </a:cubicBezTo>
                      <a:cubicBezTo>
                        <a:pt x="256" y="120"/>
                        <a:pt x="189" y="100"/>
                        <a:pt x="303" y="119"/>
                      </a:cubicBezTo>
                      <a:cubicBezTo>
                        <a:pt x="321" y="176"/>
                        <a:pt x="284" y="145"/>
                        <a:pt x="303" y="201"/>
                      </a:cubicBezTo>
                      <a:cubicBezTo>
                        <a:pt x="300" y="219"/>
                        <a:pt x="311" y="250"/>
                        <a:pt x="294" y="256"/>
                      </a:cubicBezTo>
                      <a:cubicBezTo>
                        <a:pt x="257" y="269"/>
                        <a:pt x="214" y="252"/>
                        <a:pt x="175" y="247"/>
                      </a:cubicBezTo>
                      <a:cubicBezTo>
                        <a:pt x="144" y="243"/>
                        <a:pt x="147" y="246"/>
                        <a:pt x="147" y="229"/>
                      </a:cubicBezTo>
                    </a:path>
                  </a:pathLst>
                </a:custGeom>
                <a:solidFill>
                  <a:srgbClr val="00CC00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US" b="0" u="none">
                    <a:solidFill>
                      <a:srgbClr val="000000"/>
                    </a:solidFill>
                    <a:latin typeface="Times New Roman"/>
                    <a:cs typeface="Arial" charset="0"/>
                  </a:endParaRPr>
                </a:p>
              </p:txBody>
            </p:sp>
          </p:grpSp>
          <p:grpSp>
            <p:nvGrpSpPr>
              <p:cNvPr id="406" name="Group 63">
                <a:extLst>
                  <a:ext uri="{FF2B5EF4-FFF2-40B4-BE49-F238E27FC236}">
                    <a16:creationId xmlns:a16="http://schemas.microsoft.com/office/drawing/2014/main" id="{AAA45FC8-C9A6-4848-89C5-68045CD8BB0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019300" y="5585366"/>
                <a:ext cx="277813" cy="376238"/>
                <a:chOff x="3664" y="2435"/>
                <a:chExt cx="272" cy="363"/>
              </a:xfrm>
            </p:grpSpPr>
            <p:sp>
              <p:nvSpPr>
                <p:cNvPr id="410" name="Rectangle 64">
                  <a:extLst>
                    <a:ext uri="{FF2B5EF4-FFF2-40B4-BE49-F238E27FC236}">
                      <a16:creationId xmlns:a16="http://schemas.microsoft.com/office/drawing/2014/main" id="{04EA2106-DC44-4289-8F8D-AF0DA39D081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755" y="2571"/>
                  <a:ext cx="45" cy="227"/>
                </a:xfrm>
                <a:prstGeom prst="rect">
                  <a:avLst/>
                </a:prstGeom>
                <a:solidFill>
                  <a:srgbClr val="CC3300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it-IT" b="0" u="none">
                    <a:solidFill>
                      <a:srgbClr val="000000"/>
                    </a:solidFill>
                    <a:latin typeface="Times New Roman"/>
                    <a:cs typeface="Arial" charset="0"/>
                  </a:endParaRPr>
                </a:p>
              </p:txBody>
            </p:sp>
            <p:sp>
              <p:nvSpPr>
                <p:cNvPr id="411" name="Freeform 65">
                  <a:extLst>
                    <a:ext uri="{FF2B5EF4-FFF2-40B4-BE49-F238E27FC236}">
                      <a16:creationId xmlns:a16="http://schemas.microsoft.com/office/drawing/2014/main" id="{1AA3516D-5F2C-4124-9149-262286628C7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64" y="2435"/>
                  <a:ext cx="272" cy="181"/>
                </a:xfrm>
                <a:custGeom>
                  <a:avLst/>
                  <a:gdLst>
                    <a:gd name="T0" fmla="*/ 56 w 321"/>
                    <a:gd name="T1" fmla="*/ 5 h 284"/>
                    <a:gd name="T2" fmla="*/ 22 w 321"/>
                    <a:gd name="T3" fmla="*/ 8 h 284"/>
                    <a:gd name="T4" fmla="*/ 10 w 321"/>
                    <a:gd name="T5" fmla="*/ 7 h 284"/>
                    <a:gd name="T6" fmla="*/ 15 w 321"/>
                    <a:gd name="T7" fmla="*/ 5 h 284"/>
                    <a:gd name="T8" fmla="*/ 3 w 321"/>
                    <a:gd name="T9" fmla="*/ 5 h 284"/>
                    <a:gd name="T10" fmla="*/ 5 w 321"/>
                    <a:gd name="T11" fmla="*/ 3 h 284"/>
                    <a:gd name="T12" fmla="*/ 22 w 321"/>
                    <a:gd name="T13" fmla="*/ 1 h 284"/>
                    <a:gd name="T14" fmla="*/ 31 w 321"/>
                    <a:gd name="T15" fmla="*/ 1 h 284"/>
                    <a:gd name="T16" fmla="*/ 32 w 321"/>
                    <a:gd name="T17" fmla="*/ 2 h 284"/>
                    <a:gd name="T18" fmla="*/ 45 w 321"/>
                    <a:gd name="T19" fmla="*/ 1 h 284"/>
                    <a:gd name="T20" fmla="*/ 58 w 321"/>
                    <a:gd name="T21" fmla="*/ 0 h 284"/>
                    <a:gd name="T22" fmla="*/ 54 w 321"/>
                    <a:gd name="T23" fmla="*/ 3 h 284"/>
                    <a:gd name="T24" fmla="*/ 78 w 321"/>
                    <a:gd name="T25" fmla="*/ 2 h 284"/>
                    <a:gd name="T26" fmla="*/ 73 w 321"/>
                    <a:gd name="T27" fmla="*/ 3 h 284"/>
                    <a:gd name="T28" fmla="*/ 81 w 321"/>
                    <a:gd name="T29" fmla="*/ 3 h 284"/>
                    <a:gd name="T30" fmla="*/ 81 w 321"/>
                    <a:gd name="T31" fmla="*/ 5 h 284"/>
                    <a:gd name="T32" fmla="*/ 78 w 321"/>
                    <a:gd name="T33" fmla="*/ 7 h 284"/>
                    <a:gd name="T34" fmla="*/ 46 w 321"/>
                    <a:gd name="T35" fmla="*/ 7 h 284"/>
                    <a:gd name="T36" fmla="*/ 39 w 321"/>
                    <a:gd name="T37" fmla="*/ 6 h 2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21"/>
                    <a:gd name="T58" fmla="*/ 0 h 284"/>
                    <a:gd name="T59" fmla="*/ 321 w 321"/>
                    <a:gd name="T60" fmla="*/ 284 h 2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21" h="284">
                      <a:moveTo>
                        <a:pt x="211" y="201"/>
                      </a:moveTo>
                      <a:cubicBezTo>
                        <a:pt x="163" y="219"/>
                        <a:pt x="119" y="248"/>
                        <a:pt x="83" y="284"/>
                      </a:cubicBezTo>
                      <a:cubicBezTo>
                        <a:pt x="68" y="281"/>
                        <a:pt x="51" y="284"/>
                        <a:pt x="38" y="275"/>
                      </a:cubicBezTo>
                      <a:cubicBezTo>
                        <a:pt x="7" y="254"/>
                        <a:pt x="41" y="208"/>
                        <a:pt x="56" y="192"/>
                      </a:cubicBezTo>
                      <a:cubicBezTo>
                        <a:pt x="41" y="189"/>
                        <a:pt x="16" y="197"/>
                        <a:pt x="10" y="183"/>
                      </a:cubicBezTo>
                      <a:cubicBezTo>
                        <a:pt x="0" y="158"/>
                        <a:pt x="19" y="101"/>
                        <a:pt x="19" y="101"/>
                      </a:cubicBezTo>
                      <a:cubicBezTo>
                        <a:pt x="28" y="45"/>
                        <a:pt x="30" y="29"/>
                        <a:pt x="83" y="9"/>
                      </a:cubicBezTo>
                      <a:cubicBezTo>
                        <a:pt x="92" y="15"/>
                        <a:pt x="104" y="19"/>
                        <a:pt x="111" y="28"/>
                      </a:cubicBezTo>
                      <a:cubicBezTo>
                        <a:pt x="117" y="35"/>
                        <a:pt x="111" y="53"/>
                        <a:pt x="120" y="55"/>
                      </a:cubicBezTo>
                      <a:cubicBezTo>
                        <a:pt x="132" y="58"/>
                        <a:pt x="157" y="24"/>
                        <a:pt x="166" y="19"/>
                      </a:cubicBezTo>
                      <a:cubicBezTo>
                        <a:pt x="183" y="10"/>
                        <a:pt x="220" y="0"/>
                        <a:pt x="220" y="0"/>
                      </a:cubicBezTo>
                      <a:cubicBezTo>
                        <a:pt x="257" y="37"/>
                        <a:pt x="251" y="66"/>
                        <a:pt x="202" y="83"/>
                      </a:cubicBezTo>
                      <a:cubicBezTo>
                        <a:pt x="234" y="49"/>
                        <a:pt x="248" y="55"/>
                        <a:pt x="294" y="64"/>
                      </a:cubicBezTo>
                      <a:cubicBezTo>
                        <a:pt x="288" y="76"/>
                        <a:pt x="285" y="91"/>
                        <a:pt x="275" y="101"/>
                      </a:cubicBezTo>
                      <a:cubicBezTo>
                        <a:pt x="256" y="120"/>
                        <a:pt x="189" y="100"/>
                        <a:pt x="303" y="119"/>
                      </a:cubicBezTo>
                      <a:cubicBezTo>
                        <a:pt x="321" y="176"/>
                        <a:pt x="284" y="145"/>
                        <a:pt x="303" y="201"/>
                      </a:cubicBezTo>
                      <a:cubicBezTo>
                        <a:pt x="300" y="219"/>
                        <a:pt x="311" y="250"/>
                        <a:pt x="294" y="256"/>
                      </a:cubicBezTo>
                      <a:cubicBezTo>
                        <a:pt x="257" y="269"/>
                        <a:pt x="214" y="252"/>
                        <a:pt x="175" y="247"/>
                      </a:cubicBezTo>
                      <a:cubicBezTo>
                        <a:pt x="144" y="243"/>
                        <a:pt x="147" y="246"/>
                        <a:pt x="147" y="229"/>
                      </a:cubicBezTo>
                    </a:path>
                  </a:pathLst>
                </a:custGeom>
                <a:solidFill>
                  <a:srgbClr val="00CC00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US" b="0" u="none">
                    <a:solidFill>
                      <a:srgbClr val="000000"/>
                    </a:solidFill>
                    <a:latin typeface="Times New Roman"/>
                    <a:cs typeface="Arial" charset="0"/>
                  </a:endParaRPr>
                </a:p>
              </p:txBody>
            </p:sp>
          </p:grpSp>
          <p:grpSp>
            <p:nvGrpSpPr>
              <p:cNvPr id="407" name="Group 63">
                <a:extLst>
                  <a:ext uri="{FF2B5EF4-FFF2-40B4-BE49-F238E27FC236}">
                    <a16:creationId xmlns:a16="http://schemas.microsoft.com/office/drawing/2014/main" id="{979E7B1C-F170-4564-B6AB-3D84BFEA239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209800" y="5587550"/>
                <a:ext cx="277813" cy="376238"/>
                <a:chOff x="3664" y="2529"/>
                <a:chExt cx="272" cy="363"/>
              </a:xfrm>
            </p:grpSpPr>
            <p:sp>
              <p:nvSpPr>
                <p:cNvPr id="408" name="Rectangle 64">
                  <a:extLst>
                    <a:ext uri="{FF2B5EF4-FFF2-40B4-BE49-F238E27FC236}">
                      <a16:creationId xmlns:a16="http://schemas.microsoft.com/office/drawing/2014/main" id="{197CA1DB-BED6-4F00-94DE-4CB3CD3A3D8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755" y="2665"/>
                  <a:ext cx="45" cy="227"/>
                </a:xfrm>
                <a:prstGeom prst="rect">
                  <a:avLst/>
                </a:prstGeom>
                <a:solidFill>
                  <a:srgbClr val="CC3300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it-IT" b="0" u="none">
                    <a:solidFill>
                      <a:srgbClr val="000000"/>
                    </a:solidFill>
                    <a:latin typeface="Times New Roman"/>
                    <a:cs typeface="Arial" charset="0"/>
                  </a:endParaRPr>
                </a:p>
              </p:txBody>
            </p:sp>
            <p:sp>
              <p:nvSpPr>
                <p:cNvPr id="409" name="Freeform 65">
                  <a:extLst>
                    <a:ext uri="{FF2B5EF4-FFF2-40B4-BE49-F238E27FC236}">
                      <a16:creationId xmlns:a16="http://schemas.microsoft.com/office/drawing/2014/main" id="{987B9649-885F-4ABF-8A14-5379D3F89A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64" y="2529"/>
                  <a:ext cx="272" cy="181"/>
                </a:xfrm>
                <a:custGeom>
                  <a:avLst/>
                  <a:gdLst>
                    <a:gd name="T0" fmla="*/ 56 w 321"/>
                    <a:gd name="T1" fmla="*/ 5 h 284"/>
                    <a:gd name="T2" fmla="*/ 22 w 321"/>
                    <a:gd name="T3" fmla="*/ 8 h 284"/>
                    <a:gd name="T4" fmla="*/ 10 w 321"/>
                    <a:gd name="T5" fmla="*/ 7 h 284"/>
                    <a:gd name="T6" fmla="*/ 15 w 321"/>
                    <a:gd name="T7" fmla="*/ 5 h 284"/>
                    <a:gd name="T8" fmla="*/ 3 w 321"/>
                    <a:gd name="T9" fmla="*/ 5 h 284"/>
                    <a:gd name="T10" fmla="*/ 5 w 321"/>
                    <a:gd name="T11" fmla="*/ 3 h 284"/>
                    <a:gd name="T12" fmla="*/ 22 w 321"/>
                    <a:gd name="T13" fmla="*/ 1 h 284"/>
                    <a:gd name="T14" fmla="*/ 31 w 321"/>
                    <a:gd name="T15" fmla="*/ 1 h 284"/>
                    <a:gd name="T16" fmla="*/ 32 w 321"/>
                    <a:gd name="T17" fmla="*/ 2 h 284"/>
                    <a:gd name="T18" fmla="*/ 45 w 321"/>
                    <a:gd name="T19" fmla="*/ 1 h 284"/>
                    <a:gd name="T20" fmla="*/ 58 w 321"/>
                    <a:gd name="T21" fmla="*/ 0 h 284"/>
                    <a:gd name="T22" fmla="*/ 54 w 321"/>
                    <a:gd name="T23" fmla="*/ 3 h 284"/>
                    <a:gd name="T24" fmla="*/ 78 w 321"/>
                    <a:gd name="T25" fmla="*/ 2 h 284"/>
                    <a:gd name="T26" fmla="*/ 73 w 321"/>
                    <a:gd name="T27" fmla="*/ 3 h 284"/>
                    <a:gd name="T28" fmla="*/ 81 w 321"/>
                    <a:gd name="T29" fmla="*/ 3 h 284"/>
                    <a:gd name="T30" fmla="*/ 81 w 321"/>
                    <a:gd name="T31" fmla="*/ 5 h 284"/>
                    <a:gd name="T32" fmla="*/ 78 w 321"/>
                    <a:gd name="T33" fmla="*/ 7 h 284"/>
                    <a:gd name="T34" fmla="*/ 46 w 321"/>
                    <a:gd name="T35" fmla="*/ 7 h 284"/>
                    <a:gd name="T36" fmla="*/ 39 w 321"/>
                    <a:gd name="T37" fmla="*/ 6 h 2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21"/>
                    <a:gd name="T58" fmla="*/ 0 h 284"/>
                    <a:gd name="T59" fmla="*/ 321 w 321"/>
                    <a:gd name="T60" fmla="*/ 284 h 2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21" h="284">
                      <a:moveTo>
                        <a:pt x="211" y="201"/>
                      </a:moveTo>
                      <a:cubicBezTo>
                        <a:pt x="163" y="219"/>
                        <a:pt x="119" y="248"/>
                        <a:pt x="83" y="284"/>
                      </a:cubicBezTo>
                      <a:cubicBezTo>
                        <a:pt x="68" y="281"/>
                        <a:pt x="51" y="284"/>
                        <a:pt x="38" y="275"/>
                      </a:cubicBezTo>
                      <a:cubicBezTo>
                        <a:pt x="7" y="254"/>
                        <a:pt x="41" y="208"/>
                        <a:pt x="56" y="192"/>
                      </a:cubicBezTo>
                      <a:cubicBezTo>
                        <a:pt x="41" y="189"/>
                        <a:pt x="16" y="197"/>
                        <a:pt x="10" y="183"/>
                      </a:cubicBezTo>
                      <a:cubicBezTo>
                        <a:pt x="0" y="158"/>
                        <a:pt x="19" y="101"/>
                        <a:pt x="19" y="101"/>
                      </a:cubicBezTo>
                      <a:cubicBezTo>
                        <a:pt x="28" y="45"/>
                        <a:pt x="30" y="29"/>
                        <a:pt x="83" y="9"/>
                      </a:cubicBezTo>
                      <a:cubicBezTo>
                        <a:pt x="92" y="15"/>
                        <a:pt x="104" y="19"/>
                        <a:pt x="111" y="28"/>
                      </a:cubicBezTo>
                      <a:cubicBezTo>
                        <a:pt x="117" y="35"/>
                        <a:pt x="111" y="53"/>
                        <a:pt x="120" y="55"/>
                      </a:cubicBezTo>
                      <a:cubicBezTo>
                        <a:pt x="132" y="58"/>
                        <a:pt x="157" y="24"/>
                        <a:pt x="166" y="19"/>
                      </a:cubicBezTo>
                      <a:cubicBezTo>
                        <a:pt x="183" y="10"/>
                        <a:pt x="220" y="0"/>
                        <a:pt x="220" y="0"/>
                      </a:cubicBezTo>
                      <a:cubicBezTo>
                        <a:pt x="257" y="37"/>
                        <a:pt x="251" y="66"/>
                        <a:pt x="202" y="83"/>
                      </a:cubicBezTo>
                      <a:cubicBezTo>
                        <a:pt x="234" y="49"/>
                        <a:pt x="248" y="55"/>
                        <a:pt x="294" y="64"/>
                      </a:cubicBezTo>
                      <a:cubicBezTo>
                        <a:pt x="288" y="76"/>
                        <a:pt x="285" y="91"/>
                        <a:pt x="275" y="101"/>
                      </a:cubicBezTo>
                      <a:cubicBezTo>
                        <a:pt x="256" y="120"/>
                        <a:pt x="189" y="100"/>
                        <a:pt x="303" y="119"/>
                      </a:cubicBezTo>
                      <a:cubicBezTo>
                        <a:pt x="321" y="176"/>
                        <a:pt x="284" y="145"/>
                        <a:pt x="303" y="201"/>
                      </a:cubicBezTo>
                      <a:cubicBezTo>
                        <a:pt x="300" y="219"/>
                        <a:pt x="311" y="250"/>
                        <a:pt x="294" y="256"/>
                      </a:cubicBezTo>
                      <a:cubicBezTo>
                        <a:pt x="257" y="269"/>
                        <a:pt x="214" y="252"/>
                        <a:pt x="175" y="247"/>
                      </a:cubicBezTo>
                      <a:cubicBezTo>
                        <a:pt x="144" y="243"/>
                        <a:pt x="147" y="246"/>
                        <a:pt x="147" y="229"/>
                      </a:cubicBezTo>
                    </a:path>
                  </a:pathLst>
                </a:custGeom>
                <a:solidFill>
                  <a:srgbClr val="00CC00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US" b="0" u="none">
                    <a:solidFill>
                      <a:srgbClr val="000000"/>
                    </a:solidFill>
                    <a:latin typeface="Times New Roman"/>
                    <a:cs typeface="Arial" charset="0"/>
                  </a:endParaRPr>
                </a:p>
              </p:txBody>
            </p:sp>
          </p:grpSp>
        </p:grpSp>
        <p:sp>
          <p:nvSpPr>
            <p:cNvPr id="404" name="Figura a mano libera 293">
              <a:extLst>
                <a:ext uri="{FF2B5EF4-FFF2-40B4-BE49-F238E27FC236}">
                  <a16:creationId xmlns:a16="http://schemas.microsoft.com/office/drawing/2014/main" id="{A4470127-6864-4124-B84E-04086670C75F}"/>
                </a:ext>
              </a:extLst>
            </p:cNvPr>
            <p:cNvSpPr/>
            <p:nvPr/>
          </p:nvSpPr>
          <p:spPr bwMode="auto">
            <a:xfrm>
              <a:off x="1790700" y="6229783"/>
              <a:ext cx="924823" cy="256742"/>
            </a:xfrm>
            <a:custGeom>
              <a:avLst/>
              <a:gdLst>
                <a:gd name="connsiteX0" fmla="*/ 0 w 924823"/>
                <a:gd name="connsiteY0" fmla="*/ 209117 h 256742"/>
                <a:gd name="connsiteX1" fmla="*/ 85725 w 924823"/>
                <a:gd name="connsiteY1" fmla="*/ 142442 h 256742"/>
                <a:gd name="connsiteX2" fmla="*/ 285750 w 924823"/>
                <a:gd name="connsiteY2" fmla="*/ 132917 h 256742"/>
                <a:gd name="connsiteX3" fmla="*/ 314325 w 924823"/>
                <a:gd name="connsiteY3" fmla="*/ 123392 h 256742"/>
                <a:gd name="connsiteX4" fmla="*/ 342900 w 924823"/>
                <a:gd name="connsiteY4" fmla="*/ 94817 h 256742"/>
                <a:gd name="connsiteX5" fmla="*/ 371475 w 924823"/>
                <a:gd name="connsiteY5" fmla="*/ 75767 h 256742"/>
                <a:gd name="connsiteX6" fmla="*/ 390525 w 924823"/>
                <a:gd name="connsiteY6" fmla="*/ 47192 h 256742"/>
                <a:gd name="connsiteX7" fmla="*/ 419100 w 924823"/>
                <a:gd name="connsiteY7" fmla="*/ 37667 h 256742"/>
                <a:gd name="connsiteX8" fmla="*/ 495300 w 924823"/>
                <a:gd name="connsiteY8" fmla="*/ 28142 h 256742"/>
                <a:gd name="connsiteX9" fmla="*/ 638175 w 924823"/>
                <a:gd name="connsiteY9" fmla="*/ 18617 h 256742"/>
                <a:gd name="connsiteX10" fmla="*/ 666750 w 924823"/>
                <a:gd name="connsiteY10" fmla="*/ 28142 h 256742"/>
                <a:gd name="connsiteX11" fmla="*/ 742950 w 924823"/>
                <a:gd name="connsiteY11" fmla="*/ 37667 h 256742"/>
                <a:gd name="connsiteX12" fmla="*/ 762000 w 924823"/>
                <a:gd name="connsiteY12" fmla="*/ 66242 h 256742"/>
                <a:gd name="connsiteX13" fmla="*/ 781050 w 924823"/>
                <a:gd name="connsiteY13" fmla="*/ 104342 h 256742"/>
                <a:gd name="connsiteX14" fmla="*/ 790575 w 924823"/>
                <a:gd name="connsiteY14" fmla="*/ 132917 h 256742"/>
                <a:gd name="connsiteX15" fmla="*/ 904875 w 924823"/>
                <a:gd name="connsiteY15" fmla="*/ 161492 h 256742"/>
                <a:gd name="connsiteX16" fmla="*/ 923925 w 924823"/>
                <a:gd name="connsiteY16" fmla="*/ 237692 h 256742"/>
                <a:gd name="connsiteX17" fmla="*/ 923925 w 924823"/>
                <a:gd name="connsiteY17" fmla="*/ 256742 h 25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4823" h="256742">
                  <a:moveTo>
                    <a:pt x="0" y="209117"/>
                  </a:moveTo>
                  <a:cubicBezTo>
                    <a:pt x="24635" y="184482"/>
                    <a:pt x="46355" y="145723"/>
                    <a:pt x="85725" y="142442"/>
                  </a:cubicBezTo>
                  <a:cubicBezTo>
                    <a:pt x="152245" y="136899"/>
                    <a:pt x="219075" y="136092"/>
                    <a:pt x="285750" y="132917"/>
                  </a:cubicBezTo>
                  <a:cubicBezTo>
                    <a:pt x="295275" y="129742"/>
                    <a:pt x="305971" y="128961"/>
                    <a:pt x="314325" y="123392"/>
                  </a:cubicBezTo>
                  <a:cubicBezTo>
                    <a:pt x="325533" y="115920"/>
                    <a:pt x="332552" y="103441"/>
                    <a:pt x="342900" y="94817"/>
                  </a:cubicBezTo>
                  <a:cubicBezTo>
                    <a:pt x="351694" y="87488"/>
                    <a:pt x="361950" y="82117"/>
                    <a:pt x="371475" y="75767"/>
                  </a:cubicBezTo>
                  <a:cubicBezTo>
                    <a:pt x="377825" y="66242"/>
                    <a:pt x="381586" y="54343"/>
                    <a:pt x="390525" y="47192"/>
                  </a:cubicBezTo>
                  <a:cubicBezTo>
                    <a:pt x="398365" y="40920"/>
                    <a:pt x="409222" y="39463"/>
                    <a:pt x="419100" y="37667"/>
                  </a:cubicBezTo>
                  <a:cubicBezTo>
                    <a:pt x="444285" y="33088"/>
                    <a:pt x="469900" y="31317"/>
                    <a:pt x="495300" y="28142"/>
                  </a:cubicBezTo>
                  <a:cubicBezTo>
                    <a:pt x="579725" y="0"/>
                    <a:pt x="532492" y="6874"/>
                    <a:pt x="638175" y="18617"/>
                  </a:cubicBezTo>
                  <a:cubicBezTo>
                    <a:pt x="647700" y="21792"/>
                    <a:pt x="656872" y="26346"/>
                    <a:pt x="666750" y="28142"/>
                  </a:cubicBezTo>
                  <a:cubicBezTo>
                    <a:pt x="691935" y="32721"/>
                    <a:pt x="719183" y="28160"/>
                    <a:pt x="742950" y="37667"/>
                  </a:cubicBezTo>
                  <a:cubicBezTo>
                    <a:pt x="753579" y="41919"/>
                    <a:pt x="756320" y="56303"/>
                    <a:pt x="762000" y="66242"/>
                  </a:cubicBezTo>
                  <a:cubicBezTo>
                    <a:pt x="769045" y="78570"/>
                    <a:pt x="775457" y="91291"/>
                    <a:pt x="781050" y="104342"/>
                  </a:cubicBezTo>
                  <a:cubicBezTo>
                    <a:pt x="785005" y="113570"/>
                    <a:pt x="784303" y="125077"/>
                    <a:pt x="790575" y="132917"/>
                  </a:cubicBezTo>
                  <a:cubicBezTo>
                    <a:pt x="816183" y="164927"/>
                    <a:pt x="875304" y="158206"/>
                    <a:pt x="904875" y="161492"/>
                  </a:cubicBezTo>
                  <a:cubicBezTo>
                    <a:pt x="915955" y="194733"/>
                    <a:pt x="918178" y="197463"/>
                    <a:pt x="923925" y="237692"/>
                  </a:cubicBezTo>
                  <a:cubicBezTo>
                    <a:pt x="924823" y="243978"/>
                    <a:pt x="923925" y="250392"/>
                    <a:pt x="923925" y="256742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l">
                <a:spcBef>
                  <a:spcPct val="20000"/>
                </a:spcBef>
                <a:buClr>
                  <a:srgbClr val="114FFB"/>
                </a:buClr>
                <a:buFontTx/>
                <a:buChar char="•"/>
              </a:pPr>
              <a:endParaRPr lang="en-US" sz="2400" b="0" i="1">
                <a:solidFill>
                  <a:srgbClr val="0066FF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414" name="Gruppo 690">
            <a:extLst>
              <a:ext uri="{FF2B5EF4-FFF2-40B4-BE49-F238E27FC236}">
                <a16:creationId xmlns:a16="http://schemas.microsoft.com/office/drawing/2014/main" id="{F4856317-EAB9-42D7-91E1-05C16BF49C29}"/>
              </a:ext>
            </a:extLst>
          </p:cNvPr>
          <p:cNvGrpSpPr/>
          <p:nvPr/>
        </p:nvGrpSpPr>
        <p:grpSpPr>
          <a:xfrm>
            <a:off x="2695224" y="4555662"/>
            <a:ext cx="804362" cy="343658"/>
            <a:chOff x="1793875" y="5585357"/>
            <a:chExt cx="693738" cy="212463"/>
          </a:xfrm>
          <a:solidFill>
            <a:srgbClr val="FF0000"/>
          </a:solidFill>
        </p:grpSpPr>
        <p:sp>
          <p:nvSpPr>
            <p:cNvPr id="415" name="Freeform 62">
              <a:extLst>
                <a:ext uri="{FF2B5EF4-FFF2-40B4-BE49-F238E27FC236}">
                  <a16:creationId xmlns:a16="http://schemas.microsoft.com/office/drawing/2014/main" id="{71F11B04-AA2F-4974-869E-76C3153E61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3875" y="5610220"/>
              <a:ext cx="277813" cy="187600"/>
            </a:xfrm>
            <a:custGeom>
              <a:avLst/>
              <a:gdLst>
                <a:gd name="T0" fmla="*/ 56 w 321"/>
                <a:gd name="T1" fmla="*/ 5 h 284"/>
                <a:gd name="T2" fmla="*/ 22 w 321"/>
                <a:gd name="T3" fmla="*/ 8 h 284"/>
                <a:gd name="T4" fmla="*/ 10 w 321"/>
                <a:gd name="T5" fmla="*/ 7 h 284"/>
                <a:gd name="T6" fmla="*/ 15 w 321"/>
                <a:gd name="T7" fmla="*/ 5 h 284"/>
                <a:gd name="T8" fmla="*/ 3 w 321"/>
                <a:gd name="T9" fmla="*/ 5 h 284"/>
                <a:gd name="T10" fmla="*/ 5 w 321"/>
                <a:gd name="T11" fmla="*/ 3 h 284"/>
                <a:gd name="T12" fmla="*/ 22 w 321"/>
                <a:gd name="T13" fmla="*/ 1 h 284"/>
                <a:gd name="T14" fmla="*/ 31 w 321"/>
                <a:gd name="T15" fmla="*/ 1 h 284"/>
                <a:gd name="T16" fmla="*/ 32 w 321"/>
                <a:gd name="T17" fmla="*/ 2 h 284"/>
                <a:gd name="T18" fmla="*/ 45 w 321"/>
                <a:gd name="T19" fmla="*/ 1 h 284"/>
                <a:gd name="T20" fmla="*/ 58 w 321"/>
                <a:gd name="T21" fmla="*/ 0 h 284"/>
                <a:gd name="T22" fmla="*/ 54 w 321"/>
                <a:gd name="T23" fmla="*/ 3 h 284"/>
                <a:gd name="T24" fmla="*/ 78 w 321"/>
                <a:gd name="T25" fmla="*/ 2 h 284"/>
                <a:gd name="T26" fmla="*/ 73 w 321"/>
                <a:gd name="T27" fmla="*/ 3 h 284"/>
                <a:gd name="T28" fmla="*/ 81 w 321"/>
                <a:gd name="T29" fmla="*/ 3 h 284"/>
                <a:gd name="T30" fmla="*/ 81 w 321"/>
                <a:gd name="T31" fmla="*/ 5 h 284"/>
                <a:gd name="T32" fmla="*/ 78 w 321"/>
                <a:gd name="T33" fmla="*/ 7 h 284"/>
                <a:gd name="T34" fmla="*/ 46 w 321"/>
                <a:gd name="T35" fmla="*/ 7 h 284"/>
                <a:gd name="T36" fmla="*/ 39 w 321"/>
                <a:gd name="T37" fmla="*/ 6 h 2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1"/>
                <a:gd name="T58" fmla="*/ 0 h 284"/>
                <a:gd name="T59" fmla="*/ 321 w 321"/>
                <a:gd name="T60" fmla="*/ 284 h 2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1" h="284">
                  <a:moveTo>
                    <a:pt x="211" y="201"/>
                  </a:moveTo>
                  <a:cubicBezTo>
                    <a:pt x="163" y="219"/>
                    <a:pt x="119" y="248"/>
                    <a:pt x="83" y="284"/>
                  </a:cubicBezTo>
                  <a:cubicBezTo>
                    <a:pt x="68" y="281"/>
                    <a:pt x="51" y="284"/>
                    <a:pt x="38" y="275"/>
                  </a:cubicBezTo>
                  <a:cubicBezTo>
                    <a:pt x="7" y="254"/>
                    <a:pt x="41" y="208"/>
                    <a:pt x="56" y="192"/>
                  </a:cubicBezTo>
                  <a:cubicBezTo>
                    <a:pt x="41" y="189"/>
                    <a:pt x="16" y="197"/>
                    <a:pt x="10" y="183"/>
                  </a:cubicBezTo>
                  <a:cubicBezTo>
                    <a:pt x="0" y="158"/>
                    <a:pt x="19" y="101"/>
                    <a:pt x="19" y="101"/>
                  </a:cubicBezTo>
                  <a:cubicBezTo>
                    <a:pt x="28" y="45"/>
                    <a:pt x="30" y="29"/>
                    <a:pt x="83" y="9"/>
                  </a:cubicBezTo>
                  <a:cubicBezTo>
                    <a:pt x="92" y="15"/>
                    <a:pt x="104" y="19"/>
                    <a:pt x="111" y="28"/>
                  </a:cubicBezTo>
                  <a:cubicBezTo>
                    <a:pt x="117" y="35"/>
                    <a:pt x="111" y="53"/>
                    <a:pt x="120" y="55"/>
                  </a:cubicBezTo>
                  <a:cubicBezTo>
                    <a:pt x="132" y="58"/>
                    <a:pt x="157" y="24"/>
                    <a:pt x="166" y="19"/>
                  </a:cubicBezTo>
                  <a:cubicBezTo>
                    <a:pt x="183" y="10"/>
                    <a:pt x="220" y="0"/>
                    <a:pt x="220" y="0"/>
                  </a:cubicBezTo>
                  <a:cubicBezTo>
                    <a:pt x="257" y="37"/>
                    <a:pt x="251" y="66"/>
                    <a:pt x="202" y="83"/>
                  </a:cubicBezTo>
                  <a:cubicBezTo>
                    <a:pt x="234" y="49"/>
                    <a:pt x="248" y="55"/>
                    <a:pt x="294" y="64"/>
                  </a:cubicBezTo>
                  <a:cubicBezTo>
                    <a:pt x="288" y="76"/>
                    <a:pt x="285" y="91"/>
                    <a:pt x="275" y="101"/>
                  </a:cubicBezTo>
                  <a:cubicBezTo>
                    <a:pt x="256" y="120"/>
                    <a:pt x="189" y="100"/>
                    <a:pt x="303" y="119"/>
                  </a:cubicBezTo>
                  <a:cubicBezTo>
                    <a:pt x="321" y="176"/>
                    <a:pt x="284" y="145"/>
                    <a:pt x="303" y="201"/>
                  </a:cubicBezTo>
                  <a:cubicBezTo>
                    <a:pt x="300" y="219"/>
                    <a:pt x="311" y="250"/>
                    <a:pt x="294" y="256"/>
                  </a:cubicBezTo>
                  <a:cubicBezTo>
                    <a:pt x="257" y="269"/>
                    <a:pt x="214" y="252"/>
                    <a:pt x="175" y="247"/>
                  </a:cubicBezTo>
                  <a:cubicBezTo>
                    <a:pt x="144" y="243"/>
                    <a:pt x="147" y="246"/>
                    <a:pt x="147" y="229"/>
                  </a:cubicBez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b="0" u="none">
                <a:solidFill>
                  <a:srgbClr val="000000"/>
                </a:solidFill>
                <a:latin typeface="Times New Roman"/>
                <a:cs typeface="Arial" charset="0"/>
              </a:endParaRPr>
            </a:p>
          </p:txBody>
        </p:sp>
        <p:sp>
          <p:nvSpPr>
            <p:cNvPr id="416" name="Freeform 65">
              <a:extLst>
                <a:ext uri="{FF2B5EF4-FFF2-40B4-BE49-F238E27FC236}">
                  <a16:creationId xmlns:a16="http://schemas.microsoft.com/office/drawing/2014/main" id="{A55154B2-BEBF-4389-8F25-1DD382E79B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19300" y="5585357"/>
              <a:ext cx="277813" cy="187600"/>
            </a:xfrm>
            <a:custGeom>
              <a:avLst/>
              <a:gdLst>
                <a:gd name="T0" fmla="*/ 56 w 321"/>
                <a:gd name="T1" fmla="*/ 5 h 284"/>
                <a:gd name="T2" fmla="*/ 22 w 321"/>
                <a:gd name="T3" fmla="*/ 8 h 284"/>
                <a:gd name="T4" fmla="*/ 10 w 321"/>
                <a:gd name="T5" fmla="*/ 7 h 284"/>
                <a:gd name="T6" fmla="*/ 15 w 321"/>
                <a:gd name="T7" fmla="*/ 5 h 284"/>
                <a:gd name="T8" fmla="*/ 3 w 321"/>
                <a:gd name="T9" fmla="*/ 5 h 284"/>
                <a:gd name="T10" fmla="*/ 5 w 321"/>
                <a:gd name="T11" fmla="*/ 3 h 284"/>
                <a:gd name="T12" fmla="*/ 22 w 321"/>
                <a:gd name="T13" fmla="*/ 1 h 284"/>
                <a:gd name="T14" fmla="*/ 31 w 321"/>
                <a:gd name="T15" fmla="*/ 1 h 284"/>
                <a:gd name="T16" fmla="*/ 32 w 321"/>
                <a:gd name="T17" fmla="*/ 2 h 284"/>
                <a:gd name="T18" fmla="*/ 45 w 321"/>
                <a:gd name="T19" fmla="*/ 1 h 284"/>
                <a:gd name="T20" fmla="*/ 58 w 321"/>
                <a:gd name="T21" fmla="*/ 0 h 284"/>
                <a:gd name="T22" fmla="*/ 54 w 321"/>
                <a:gd name="T23" fmla="*/ 3 h 284"/>
                <a:gd name="T24" fmla="*/ 78 w 321"/>
                <a:gd name="T25" fmla="*/ 2 h 284"/>
                <a:gd name="T26" fmla="*/ 73 w 321"/>
                <a:gd name="T27" fmla="*/ 3 h 284"/>
                <a:gd name="T28" fmla="*/ 81 w 321"/>
                <a:gd name="T29" fmla="*/ 3 h 284"/>
                <a:gd name="T30" fmla="*/ 81 w 321"/>
                <a:gd name="T31" fmla="*/ 5 h 284"/>
                <a:gd name="T32" fmla="*/ 78 w 321"/>
                <a:gd name="T33" fmla="*/ 7 h 284"/>
                <a:gd name="T34" fmla="*/ 46 w 321"/>
                <a:gd name="T35" fmla="*/ 7 h 284"/>
                <a:gd name="T36" fmla="*/ 39 w 321"/>
                <a:gd name="T37" fmla="*/ 6 h 2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1"/>
                <a:gd name="T58" fmla="*/ 0 h 284"/>
                <a:gd name="T59" fmla="*/ 321 w 321"/>
                <a:gd name="T60" fmla="*/ 284 h 2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1" h="284">
                  <a:moveTo>
                    <a:pt x="211" y="201"/>
                  </a:moveTo>
                  <a:cubicBezTo>
                    <a:pt x="163" y="219"/>
                    <a:pt x="119" y="248"/>
                    <a:pt x="83" y="284"/>
                  </a:cubicBezTo>
                  <a:cubicBezTo>
                    <a:pt x="68" y="281"/>
                    <a:pt x="51" y="284"/>
                    <a:pt x="38" y="275"/>
                  </a:cubicBezTo>
                  <a:cubicBezTo>
                    <a:pt x="7" y="254"/>
                    <a:pt x="41" y="208"/>
                    <a:pt x="56" y="192"/>
                  </a:cubicBezTo>
                  <a:cubicBezTo>
                    <a:pt x="41" y="189"/>
                    <a:pt x="16" y="197"/>
                    <a:pt x="10" y="183"/>
                  </a:cubicBezTo>
                  <a:cubicBezTo>
                    <a:pt x="0" y="158"/>
                    <a:pt x="19" y="101"/>
                    <a:pt x="19" y="101"/>
                  </a:cubicBezTo>
                  <a:cubicBezTo>
                    <a:pt x="28" y="45"/>
                    <a:pt x="30" y="29"/>
                    <a:pt x="83" y="9"/>
                  </a:cubicBezTo>
                  <a:cubicBezTo>
                    <a:pt x="92" y="15"/>
                    <a:pt x="104" y="19"/>
                    <a:pt x="111" y="28"/>
                  </a:cubicBezTo>
                  <a:cubicBezTo>
                    <a:pt x="117" y="35"/>
                    <a:pt x="111" y="53"/>
                    <a:pt x="120" y="55"/>
                  </a:cubicBezTo>
                  <a:cubicBezTo>
                    <a:pt x="132" y="58"/>
                    <a:pt x="157" y="24"/>
                    <a:pt x="166" y="19"/>
                  </a:cubicBezTo>
                  <a:cubicBezTo>
                    <a:pt x="183" y="10"/>
                    <a:pt x="220" y="0"/>
                    <a:pt x="220" y="0"/>
                  </a:cubicBezTo>
                  <a:cubicBezTo>
                    <a:pt x="257" y="37"/>
                    <a:pt x="251" y="66"/>
                    <a:pt x="202" y="83"/>
                  </a:cubicBezTo>
                  <a:cubicBezTo>
                    <a:pt x="234" y="49"/>
                    <a:pt x="248" y="55"/>
                    <a:pt x="294" y="64"/>
                  </a:cubicBezTo>
                  <a:cubicBezTo>
                    <a:pt x="288" y="76"/>
                    <a:pt x="285" y="91"/>
                    <a:pt x="275" y="101"/>
                  </a:cubicBezTo>
                  <a:cubicBezTo>
                    <a:pt x="256" y="120"/>
                    <a:pt x="189" y="100"/>
                    <a:pt x="303" y="119"/>
                  </a:cubicBezTo>
                  <a:cubicBezTo>
                    <a:pt x="321" y="176"/>
                    <a:pt x="284" y="145"/>
                    <a:pt x="303" y="201"/>
                  </a:cubicBezTo>
                  <a:cubicBezTo>
                    <a:pt x="300" y="219"/>
                    <a:pt x="311" y="250"/>
                    <a:pt x="294" y="256"/>
                  </a:cubicBezTo>
                  <a:cubicBezTo>
                    <a:pt x="257" y="269"/>
                    <a:pt x="214" y="252"/>
                    <a:pt x="175" y="247"/>
                  </a:cubicBezTo>
                  <a:cubicBezTo>
                    <a:pt x="144" y="243"/>
                    <a:pt x="147" y="246"/>
                    <a:pt x="147" y="229"/>
                  </a:cubicBez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b="0" u="none">
                <a:solidFill>
                  <a:srgbClr val="000000"/>
                </a:solidFill>
                <a:latin typeface="Times New Roman"/>
                <a:cs typeface="Arial" charset="0"/>
              </a:endParaRPr>
            </a:p>
          </p:txBody>
        </p:sp>
        <p:sp>
          <p:nvSpPr>
            <p:cNvPr id="417" name="Freeform 65">
              <a:extLst>
                <a:ext uri="{FF2B5EF4-FFF2-40B4-BE49-F238E27FC236}">
                  <a16:creationId xmlns:a16="http://schemas.microsoft.com/office/drawing/2014/main" id="{8D9B5B0C-A667-45AB-8B94-2E36022909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09800" y="5587545"/>
              <a:ext cx="277813" cy="187600"/>
            </a:xfrm>
            <a:custGeom>
              <a:avLst/>
              <a:gdLst>
                <a:gd name="T0" fmla="*/ 56 w 321"/>
                <a:gd name="T1" fmla="*/ 5 h 284"/>
                <a:gd name="T2" fmla="*/ 22 w 321"/>
                <a:gd name="T3" fmla="*/ 8 h 284"/>
                <a:gd name="T4" fmla="*/ 10 w 321"/>
                <a:gd name="T5" fmla="*/ 7 h 284"/>
                <a:gd name="T6" fmla="*/ 15 w 321"/>
                <a:gd name="T7" fmla="*/ 5 h 284"/>
                <a:gd name="T8" fmla="*/ 3 w 321"/>
                <a:gd name="T9" fmla="*/ 5 h 284"/>
                <a:gd name="T10" fmla="*/ 5 w 321"/>
                <a:gd name="T11" fmla="*/ 3 h 284"/>
                <a:gd name="T12" fmla="*/ 22 w 321"/>
                <a:gd name="T13" fmla="*/ 1 h 284"/>
                <a:gd name="T14" fmla="*/ 31 w 321"/>
                <a:gd name="T15" fmla="*/ 1 h 284"/>
                <a:gd name="T16" fmla="*/ 32 w 321"/>
                <a:gd name="T17" fmla="*/ 2 h 284"/>
                <a:gd name="T18" fmla="*/ 45 w 321"/>
                <a:gd name="T19" fmla="*/ 1 h 284"/>
                <a:gd name="T20" fmla="*/ 58 w 321"/>
                <a:gd name="T21" fmla="*/ 0 h 284"/>
                <a:gd name="T22" fmla="*/ 54 w 321"/>
                <a:gd name="T23" fmla="*/ 3 h 284"/>
                <a:gd name="T24" fmla="*/ 78 w 321"/>
                <a:gd name="T25" fmla="*/ 2 h 284"/>
                <a:gd name="T26" fmla="*/ 73 w 321"/>
                <a:gd name="T27" fmla="*/ 3 h 284"/>
                <a:gd name="T28" fmla="*/ 81 w 321"/>
                <a:gd name="T29" fmla="*/ 3 h 284"/>
                <a:gd name="T30" fmla="*/ 81 w 321"/>
                <a:gd name="T31" fmla="*/ 5 h 284"/>
                <a:gd name="T32" fmla="*/ 78 w 321"/>
                <a:gd name="T33" fmla="*/ 7 h 284"/>
                <a:gd name="T34" fmla="*/ 46 w 321"/>
                <a:gd name="T35" fmla="*/ 7 h 284"/>
                <a:gd name="T36" fmla="*/ 39 w 321"/>
                <a:gd name="T37" fmla="*/ 6 h 2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1"/>
                <a:gd name="T58" fmla="*/ 0 h 284"/>
                <a:gd name="T59" fmla="*/ 321 w 321"/>
                <a:gd name="T60" fmla="*/ 284 h 2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1" h="284">
                  <a:moveTo>
                    <a:pt x="211" y="201"/>
                  </a:moveTo>
                  <a:cubicBezTo>
                    <a:pt x="163" y="219"/>
                    <a:pt x="119" y="248"/>
                    <a:pt x="83" y="284"/>
                  </a:cubicBezTo>
                  <a:cubicBezTo>
                    <a:pt x="68" y="281"/>
                    <a:pt x="51" y="284"/>
                    <a:pt x="38" y="275"/>
                  </a:cubicBezTo>
                  <a:cubicBezTo>
                    <a:pt x="7" y="254"/>
                    <a:pt x="41" y="208"/>
                    <a:pt x="56" y="192"/>
                  </a:cubicBezTo>
                  <a:cubicBezTo>
                    <a:pt x="41" y="189"/>
                    <a:pt x="16" y="197"/>
                    <a:pt x="10" y="183"/>
                  </a:cubicBezTo>
                  <a:cubicBezTo>
                    <a:pt x="0" y="158"/>
                    <a:pt x="19" y="101"/>
                    <a:pt x="19" y="101"/>
                  </a:cubicBezTo>
                  <a:cubicBezTo>
                    <a:pt x="28" y="45"/>
                    <a:pt x="30" y="29"/>
                    <a:pt x="83" y="9"/>
                  </a:cubicBezTo>
                  <a:cubicBezTo>
                    <a:pt x="92" y="15"/>
                    <a:pt x="104" y="19"/>
                    <a:pt x="111" y="28"/>
                  </a:cubicBezTo>
                  <a:cubicBezTo>
                    <a:pt x="117" y="35"/>
                    <a:pt x="111" y="53"/>
                    <a:pt x="120" y="55"/>
                  </a:cubicBezTo>
                  <a:cubicBezTo>
                    <a:pt x="132" y="58"/>
                    <a:pt x="157" y="24"/>
                    <a:pt x="166" y="19"/>
                  </a:cubicBezTo>
                  <a:cubicBezTo>
                    <a:pt x="183" y="10"/>
                    <a:pt x="220" y="0"/>
                    <a:pt x="220" y="0"/>
                  </a:cubicBezTo>
                  <a:cubicBezTo>
                    <a:pt x="257" y="37"/>
                    <a:pt x="251" y="66"/>
                    <a:pt x="202" y="83"/>
                  </a:cubicBezTo>
                  <a:cubicBezTo>
                    <a:pt x="234" y="49"/>
                    <a:pt x="248" y="55"/>
                    <a:pt x="294" y="64"/>
                  </a:cubicBezTo>
                  <a:cubicBezTo>
                    <a:pt x="288" y="76"/>
                    <a:pt x="285" y="91"/>
                    <a:pt x="275" y="101"/>
                  </a:cubicBezTo>
                  <a:cubicBezTo>
                    <a:pt x="256" y="120"/>
                    <a:pt x="189" y="100"/>
                    <a:pt x="303" y="119"/>
                  </a:cubicBezTo>
                  <a:cubicBezTo>
                    <a:pt x="321" y="176"/>
                    <a:pt x="284" y="145"/>
                    <a:pt x="303" y="201"/>
                  </a:cubicBezTo>
                  <a:cubicBezTo>
                    <a:pt x="300" y="219"/>
                    <a:pt x="311" y="250"/>
                    <a:pt x="294" y="256"/>
                  </a:cubicBezTo>
                  <a:cubicBezTo>
                    <a:pt x="257" y="269"/>
                    <a:pt x="214" y="252"/>
                    <a:pt x="175" y="247"/>
                  </a:cubicBezTo>
                  <a:cubicBezTo>
                    <a:pt x="144" y="243"/>
                    <a:pt x="147" y="246"/>
                    <a:pt x="147" y="229"/>
                  </a:cubicBez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b="0" u="none">
                <a:solidFill>
                  <a:srgbClr val="000000"/>
                </a:solidFill>
                <a:latin typeface="Times New Roman"/>
                <a:cs typeface="Arial" charset="0"/>
              </a:endParaRPr>
            </a:p>
          </p:txBody>
        </p:sp>
      </p:grpSp>
      <p:grpSp>
        <p:nvGrpSpPr>
          <p:cNvPr id="418" name="Gruppo 690">
            <a:extLst>
              <a:ext uri="{FF2B5EF4-FFF2-40B4-BE49-F238E27FC236}">
                <a16:creationId xmlns:a16="http://schemas.microsoft.com/office/drawing/2014/main" id="{C40A97D4-DD9C-47A9-8D82-4EEC758C8C7B}"/>
              </a:ext>
            </a:extLst>
          </p:cNvPr>
          <p:cNvGrpSpPr/>
          <p:nvPr/>
        </p:nvGrpSpPr>
        <p:grpSpPr>
          <a:xfrm>
            <a:off x="1022896" y="5373793"/>
            <a:ext cx="804362" cy="343650"/>
            <a:chOff x="1793875" y="5585364"/>
            <a:chExt cx="693738" cy="212459"/>
          </a:xfrm>
          <a:solidFill>
            <a:srgbClr val="FF0000"/>
          </a:solidFill>
        </p:grpSpPr>
        <p:sp>
          <p:nvSpPr>
            <p:cNvPr id="419" name="Freeform 62">
              <a:extLst>
                <a:ext uri="{FF2B5EF4-FFF2-40B4-BE49-F238E27FC236}">
                  <a16:creationId xmlns:a16="http://schemas.microsoft.com/office/drawing/2014/main" id="{0D4FACB1-61F4-49B4-85F9-CF0542C1B9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3875" y="5610222"/>
              <a:ext cx="277813" cy="187601"/>
            </a:xfrm>
            <a:custGeom>
              <a:avLst/>
              <a:gdLst>
                <a:gd name="T0" fmla="*/ 56 w 321"/>
                <a:gd name="T1" fmla="*/ 5 h 284"/>
                <a:gd name="T2" fmla="*/ 22 w 321"/>
                <a:gd name="T3" fmla="*/ 8 h 284"/>
                <a:gd name="T4" fmla="*/ 10 w 321"/>
                <a:gd name="T5" fmla="*/ 7 h 284"/>
                <a:gd name="T6" fmla="*/ 15 w 321"/>
                <a:gd name="T7" fmla="*/ 5 h 284"/>
                <a:gd name="T8" fmla="*/ 3 w 321"/>
                <a:gd name="T9" fmla="*/ 5 h 284"/>
                <a:gd name="T10" fmla="*/ 5 w 321"/>
                <a:gd name="T11" fmla="*/ 3 h 284"/>
                <a:gd name="T12" fmla="*/ 22 w 321"/>
                <a:gd name="T13" fmla="*/ 1 h 284"/>
                <a:gd name="T14" fmla="*/ 31 w 321"/>
                <a:gd name="T15" fmla="*/ 1 h 284"/>
                <a:gd name="T16" fmla="*/ 32 w 321"/>
                <a:gd name="T17" fmla="*/ 2 h 284"/>
                <a:gd name="T18" fmla="*/ 45 w 321"/>
                <a:gd name="T19" fmla="*/ 1 h 284"/>
                <a:gd name="T20" fmla="*/ 58 w 321"/>
                <a:gd name="T21" fmla="*/ 0 h 284"/>
                <a:gd name="T22" fmla="*/ 54 w 321"/>
                <a:gd name="T23" fmla="*/ 3 h 284"/>
                <a:gd name="T24" fmla="*/ 78 w 321"/>
                <a:gd name="T25" fmla="*/ 2 h 284"/>
                <a:gd name="T26" fmla="*/ 73 w 321"/>
                <a:gd name="T27" fmla="*/ 3 h 284"/>
                <a:gd name="T28" fmla="*/ 81 w 321"/>
                <a:gd name="T29" fmla="*/ 3 h 284"/>
                <a:gd name="T30" fmla="*/ 81 w 321"/>
                <a:gd name="T31" fmla="*/ 5 h 284"/>
                <a:gd name="T32" fmla="*/ 78 w 321"/>
                <a:gd name="T33" fmla="*/ 7 h 284"/>
                <a:gd name="T34" fmla="*/ 46 w 321"/>
                <a:gd name="T35" fmla="*/ 7 h 284"/>
                <a:gd name="T36" fmla="*/ 39 w 321"/>
                <a:gd name="T37" fmla="*/ 6 h 2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1"/>
                <a:gd name="T58" fmla="*/ 0 h 284"/>
                <a:gd name="T59" fmla="*/ 321 w 321"/>
                <a:gd name="T60" fmla="*/ 284 h 2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1" h="284">
                  <a:moveTo>
                    <a:pt x="211" y="201"/>
                  </a:moveTo>
                  <a:cubicBezTo>
                    <a:pt x="163" y="219"/>
                    <a:pt x="119" y="248"/>
                    <a:pt x="83" y="284"/>
                  </a:cubicBezTo>
                  <a:cubicBezTo>
                    <a:pt x="68" y="281"/>
                    <a:pt x="51" y="284"/>
                    <a:pt x="38" y="275"/>
                  </a:cubicBezTo>
                  <a:cubicBezTo>
                    <a:pt x="7" y="254"/>
                    <a:pt x="41" y="208"/>
                    <a:pt x="56" y="192"/>
                  </a:cubicBezTo>
                  <a:cubicBezTo>
                    <a:pt x="41" y="189"/>
                    <a:pt x="16" y="197"/>
                    <a:pt x="10" y="183"/>
                  </a:cubicBezTo>
                  <a:cubicBezTo>
                    <a:pt x="0" y="158"/>
                    <a:pt x="19" y="101"/>
                    <a:pt x="19" y="101"/>
                  </a:cubicBezTo>
                  <a:cubicBezTo>
                    <a:pt x="28" y="45"/>
                    <a:pt x="30" y="29"/>
                    <a:pt x="83" y="9"/>
                  </a:cubicBezTo>
                  <a:cubicBezTo>
                    <a:pt x="92" y="15"/>
                    <a:pt x="104" y="19"/>
                    <a:pt x="111" y="28"/>
                  </a:cubicBezTo>
                  <a:cubicBezTo>
                    <a:pt x="117" y="35"/>
                    <a:pt x="111" y="53"/>
                    <a:pt x="120" y="55"/>
                  </a:cubicBezTo>
                  <a:cubicBezTo>
                    <a:pt x="132" y="58"/>
                    <a:pt x="157" y="24"/>
                    <a:pt x="166" y="19"/>
                  </a:cubicBezTo>
                  <a:cubicBezTo>
                    <a:pt x="183" y="10"/>
                    <a:pt x="220" y="0"/>
                    <a:pt x="220" y="0"/>
                  </a:cubicBezTo>
                  <a:cubicBezTo>
                    <a:pt x="257" y="37"/>
                    <a:pt x="251" y="66"/>
                    <a:pt x="202" y="83"/>
                  </a:cubicBezTo>
                  <a:cubicBezTo>
                    <a:pt x="234" y="49"/>
                    <a:pt x="248" y="55"/>
                    <a:pt x="294" y="64"/>
                  </a:cubicBezTo>
                  <a:cubicBezTo>
                    <a:pt x="288" y="76"/>
                    <a:pt x="285" y="91"/>
                    <a:pt x="275" y="101"/>
                  </a:cubicBezTo>
                  <a:cubicBezTo>
                    <a:pt x="256" y="120"/>
                    <a:pt x="189" y="100"/>
                    <a:pt x="303" y="119"/>
                  </a:cubicBezTo>
                  <a:cubicBezTo>
                    <a:pt x="321" y="176"/>
                    <a:pt x="284" y="145"/>
                    <a:pt x="303" y="201"/>
                  </a:cubicBezTo>
                  <a:cubicBezTo>
                    <a:pt x="300" y="219"/>
                    <a:pt x="311" y="250"/>
                    <a:pt x="294" y="256"/>
                  </a:cubicBezTo>
                  <a:cubicBezTo>
                    <a:pt x="257" y="269"/>
                    <a:pt x="214" y="252"/>
                    <a:pt x="175" y="247"/>
                  </a:cubicBezTo>
                  <a:cubicBezTo>
                    <a:pt x="144" y="243"/>
                    <a:pt x="147" y="246"/>
                    <a:pt x="147" y="229"/>
                  </a:cubicBez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b="0" u="none">
                <a:solidFill>
                  <a:srgbClr val="000000"/>
                </a:solidFill>
                <a:latin typeface="Times New Roman"/>
                <a:cs typeface="Arial" charset="0"/>
              </a:endParaRPr>
            </a:p>
          </p:txBody>
        </p:sp>
        <p:sp>
          <p:nvSpPr>
            <p:cNvPr id="420" name="Freeform 65">
              <a:extLst>
                <a:ext uri="{FF2B5EF4-FFF2-40B4-BE49-F238E27FC236}">
                  <a16:creationId xmlns:a16="http://schemas.microsoft.com/office/drawing/2014/main" id="{BAEE25A2-2961-4B4F-B113-1A6B17BD11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19300" y="5585364"/>
              <a:ext cx="277813" cy="187601"/>
            </a:xfrm>
            <a:custGeom>
              <a:avLst/>
              <a:gdLst>
                <a:gd name="T0" fmla="*/ 56 w 321"/>
                <a:gd name="T1" fmla="*/ 5 h 284"/>
                <a:gd name="T2" fmla="*/ 22 w 321"/>
                <a:gd name="T3" fmla="*/ 8 h 284"/>
                <a:gd name="T4" fmla="*/ 10 w 321"/>
                <a:gd name="T5" fmla="*/ 7 h 284"/>
                <a:gd name="T6" fmla="*/ 15 w 321"/>
                <a:gd name="T7" fmla="*/ 5 h 284"/>
                <a:gd name="T8" fmla="*/ 3 w 321"/>
                <a:gd name="T9" fmla="*/ 5 h 284"/>
                <a:gd name="T10" fmla="*/ 5 w 321"/>
                <a:gd name="T11" fmla="*/ 3 h 284"/>
                <a:gd name="T12" fmla="*/ 22 w 321"/>
                <a:gd name="T13" fmla="*/ 1 h 284"/>
                <a:gd name="T14" fmla="*/ 31 w 321"/>
                <a:gd name="T15" fmla="*/ 1 h 284"/>
                <a:gd name="T16" fmla="*/ 32 w 321"/>
                <a:gd name="T17" fmla="*/ 2 h 284"/>
                <a:gd name="T18" fmla="*/ 45 w 321"/>
                <a:gd name="T19" fmla="*/ 1 h 284"/>
                <a:gd name="T20" fmla="*/ 58 w 321"/>
                <a:gd name="T21" fmla="*/ 0 h 284"/>
                <a:gd name="T22" fmla="*/ 54 w 321"/>
                <a:gd name="T23" fmla="*/ 3 h 284"/>
                <a:gd name="T24" fmla="*/ 78 w 321"/>
                <a:gd name="T25" fmla="*/ 2 h 284"/>
                <a:gd name="T26" fmla="*/ 73 w 321"/>
                <a:gd name="T27" fmla="*/ 3 h 284"/>
                <a:gd name="T28" fmla="*/ 81 w 321"/>
                <a:gd name="T29" fmla="*/ 3 h 284"/>
                <a:gd name="T30" fmla="*/ 81 w 321"/>
                <a:gd name="T31" fmla="*/ 5 h 284"/>
                <a:gd name="T32" fmla="*/ 78 w 321"/>
                <a:gd name="T33" fmla="*/ 7 h 284"/>
                <a:gd name="T34" fmla="*/ 46 w 321"/>
                <a:gd name="T35" fmla="*/ 7 h 284"/>
                <a:gd name="T36" fmla="*/ 39 w 321"/>
                <a:gd name="T37" fmla="*/ 6 h 2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1"/>
                <a:gd name="T58" fmla="*/ 0 h 284"/>
                <a:gd name="T59" fmla="*/ 321 w 321"/>
                <a:gd name="T60" fmla="*/ 284 h 2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1" h="284">
                  <a:moveTo>
                    <a:pt x="211" y="201"/>
                  </a:moveTo>
                  <a:cubicBezTo>
                    <a:pt x="163" y="219"/>
                    <a:pt x="119" y="248"/>
                    <a:pt x="83" y="284"/>
                  </a:cubicBezTo>
                  <a:cubicBezTo>
                    <a:pt x="68" y="281"/>
                    <a:pt x="51" y="284"/>
                    <a:pt x="38" y="275"/>
                  </a:cubicBezTo>
                  <a:cubicBezTo>
                    <a:pt x="7" y="254"/>
                    <a:pt x="41" y="208"/>
                    <a:pt x="56" y="192"/>
                  </a:cubicBezTo>
                  <a:cubicBezTo>
                    <a:pt x="41" y="189"/>
                    <a:pt x="16" y="197"/>
                    <a:pt x="10" y="183"/>
                  </a:cubicBezTo>
                  <a:cubicBezTo>
                    <a:pt x="0" y="158"/>
                    <a:pt x="19" y="101"/>
                    <a:pt x="19" y="101"/>
                  </a:cubicBezTo>
                  <a:cubicBezTo>
                    <a:pt x="28" y="45"/>
                    <a:pt x="30" y="29"/>
                    <a:pt x="83" y="9"/>
                  </a:cubicBezTo>
                  <a:cubicBezTo>
                    <a:pt x="92" y="15"/>
                    <a:pt x="104" y="19"/>
                    <a:pt x="111" y="28"/>
                  </a:cubicBezTo>
                  <a:cubicBezTo>
                    <a:pt x="117" y="35"/>
                    <a:pt x="111" y="53"/>
                    <a:pt x="120" y="55"/>
                  </a:cubicBezTo>
                  <a:cubicBezTo>
                    <a:pt x="132" y="58"/>
                    <a:pt x="157" y="24"/>
                    <a:pt x="166" y="19"/>
                  </a:cubicBezTo>
                  <a:cubicBezTo>
                    <a:pt x="183" y="10"/>
                    <a:pt x="220" y="0"/>
                    <a:pt x="220" y="0"/>
                  </a:cubicBezTo>
                  <a:cubicBezTo>
                    <a:pt x="257" y="37"/>
                    <a:pt x="251" y="66"/>
                    <a:pt x="202" y="83"/>
                  </a:cubicBezTo>
                  <a:cubicBezTo>
                    <a:pt x="234" y="49"/>
                    <a:pt x="248" y="55"/>
                    <a:pt x="294" y="64"/>
                  </a:cubicBezTo>
                  <a:cubicBezTo>
                    <a:pt x="288" y="76"/>
                    <a:pt x="285" y="91"/>
                    <a:pt x="275" y="101"/>
                  </a:cubicBezTo>
                  <a:cubicBezTo>
                    <a:pt x="256" y="120"/>
                    <a:pt x="189" y="100"/>
                    <a:pt x="303" y="119"/>
                  </a:cubicBezTo>
                  <a:cubicBezTo>
                    <a:pt x="321" y="176"/>
                    <a:pt x="284" y="145"/>
                    <a:pt x="303" y="201"/>
                  </a:cubicBezTo>
                  <a:cubicBezTo>
                    <a:pt x="300" y="219"/>
                    <a:pt x="311" y="250"/>
                    <a:pt x="294" y="256"/>
                  </a:cubicBezTo>
                  <a:cubicBezTo>
                    <a:pt x="257" y="269"/>
                    <a:pt x="214" y="252"/>
                    <a:pt x="175" y="247"/>
                  </a:cubicBezTo>
                  <a:cubicBezTo>
                    <a:pt x="144" y="243"/>
                    <a:pt x="147" y="246"/>
                    <a:pt x="147" y="229"/>
                  </a:cubicBez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b="0" u="none">
                <a:solidFill>
                  <a:srgbClr val="000000"/>
                </a:solidFill>
                <a:latin typeface="Times New Roman"/>
                <a:cs typeface="Arial" charset="0"/>
              </a:endParaRPr>
            </a:p>
          </p:txBody>
        </p:sp>
        <p:sp>
          <p:nvSpPr>
            <p:cNvPr id="421" name="Freeform 65">
              <a:extLst>
                <a:ext uri="{FF2B5EF4-FFF2-40B4-BE49-F238E27FC236}">
                  <a16:creationId xmlns:a16="http://schemas.microsoft.com/office/drawing/2014/main" id="{D28DDD74-5641-4067-8506-C0E82A5162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09800" y="5587553"/>
              <a:ext cx="277813" cy="187601"/>
            </a:xfrm>
            <a:custGeom>
              <a:avLst/>
              <a:gdLst>
                <a:gd name="T0" fmla="*/ 56 w 321"/>
                <a:gd name="T1" fmla="*/ 5 h 284"/>
                <a:gd name="T2" fmla="*/ 22 w 321"/>
                <a:gd name="T3" fmla="*/ 8 h 284"/>
                <a:gd name="T4" fmla="*/ 10 w 321"/>
                <a:gd name="T5" fmla="*/ 7 h 284"/>
                <a:gd name="T6" fmla="*/ 15 w 321"/>
                <a:gd name="T7" fmla="*/ 5 h 284"/>
                <a:gd name="T8" fmla="*/ 3 w 321"/>
                <a:gd name="T9" fmla="*/ 5 h 284"/>
                <a:gd name="T10" fmla="*/ 5 w 321"/>
                <a:gd name="T11" fmla="*/ 3 h 284"/>
                <a:gd name="T12" fmla="*/ 22 w 321"/>
                <a:gd name="T13" fmla="*/ 1 h 284"/>
                <a:gd name="T14" fmla="*/ 31 w 321"/>
                <a:gd name="T15" fmla="*/ 1 h 284"/>
                <a:gd name="T16" fmla="*/ 32 w 321"/>
                <a:gd name="T17" fmla="*/ 2 h 284"/>
                <a:gd name="T18" fmla="*/ 45 w 321"/>
                <a:gd name="T19" fmla="*/ 1 h 284"/>
                <a:gd name="T20" fmla="*/ 58 w 321"/>
                <a:gd name="T21" fmla="*/ 0 h 284"/>
                <a:gd name="T22" fmla="*/ 54 w 321"/>
                <a:gd name="T23" fmla="*/ 3 h 284"/>
                <a:gd name="T24" fmla="*/ 78 w 321"/>
                <a:gd name="T25" fmla="*/ 2 h 284"/>
                <a:gd name="T26" fmla="*/ 73 w 321"/>
                <a:gd name="T27" fmla="*/ 3 h 284"/>
                <a:gd name="T28" fmla="*/ 81 w 321"/>
                <a:gd name="T29" fmla="*/ 3 h 284"/>
                <a:gd name="T30" fmla="*/ 81 w 321"/>
                <a:gd name="T31" fmla="*/ 5 h 284"/>
                <a:gd name="T32" fmla="*/ 78 w 321"/>
                <a:gd name="T33" fmla="*/ 7 h 284"/>
                <a:gd name="T34" fmla="*/ 46 w 321"/>
                <a:gd name="T35" fmla="*/ 7 h 284"/>
                <a:gd name="T36" fmla="*/ 39 w 321"/>
                <a:gd name="T37" fmla="*/ 6 h 2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1"/>
                <a:gd name="T58" fmla="*/ 0 h 284"/>
                <a:gd name="T59" fmla="*/ 321 w 321"/>
                <a:gd name="T60" fmla="*/ 284 h 2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1" h="284">
                  <a:moveTo>
                    <a:pt x="211" y="201"/>
                  </a:moveTo>
                  <a:cubicBezTo>
                    <a:pt x="163" y="219"/>
                    <a:pt x="119" y="248"/>
                    <a:pt x="83" y="284"/>
                  </a:cubicBezTo>
                  <a:cubicBezTo>
                    <a:pt x="68" y="281"/>
                    <a:pt x="51" y="284"/>
                    <a:pt x="38" y="275"/>
                  </a:cubicBezTo>
                  <a:cubicBezTo>
                    <a:pt x="7" y="254"/>
                    <a:pt x="41" y="208"/>
                    <a:pt x="56" y="192"/>
                  </a:cubicBezTo>
                  <a:cubicBezTo>
                    <a:pt x="41" y="189"/>
                    <a:pt x="16" y="197"/>
                    <a:pt x="10" y="183"/>
                  </a:cubicBezTo>
                  <a:cubicBezTo>
                    <a:pt x="0" y="158"/>
                    <a:pt x="19" y="101"/>
                    <a:pt x="19" y="101"/>
                  </a:cubicBezTo>
                  <a:cubicBezTo>
                    <a:pt x="28" y="45"/>
                    <a:pt x="30" y="29"/>
                    <a:pt x="83" y="9"/>
                  </a:cubicBezTo>
                  <a:cubicBezTo>
                    <a:pt x="92" y="15"/>
                    <a:pt x="104" y="19"/>
                    <a:pt x="111" y="28"/>
                  </a:cubicBezTo>
                  <a:cubicBezTo>
                    <a:pt x="117" y="35"/>
                    <a:pt x="111" y="53"/>
                    <a:pt x="120" y="55"/>
                  </a:cubicBezTo>
                  <a:cubicBezTo>
                    <a:pt x="132" y="58"/>
                    <a:pt x="157" y="24"/>
                    <a:pt x="166" y="19"/>
                  </a:cubicBezTo>
                  <a:cubicBezTo>
                    <a:pt x="183" y="10"/>
                    <a:pt x="220" y="0"/>
                    <a:pt x="220" y="0"/>
                  </a:cubicBezTo>
                  <a:cubicBezTo>
                    <a:pt x="257" y="37"/>
                    <a:pt x="251" y="66"/>
                    <a:pt x="202" y="83"/>
                  </a:cubicBezTo>
                  <a:cubicBezTo>
                    <a:pt x="234" y="49"/>
                    <a:pt x="248" y="55"/>
                    <a:pt x="294" y="64"/>
                  </a:cubicBezTo>
                  <a:cubicBezTo>
                    <a:pt x="288" y="76"/>
                    <a:pt x="285" y="91"/>
                    <a:pt x="275" y="101"/>
                  </a:cubicBezTo>
                  <a:cubicBezTo>
                    <a:pt x="256" y="120"/>
                    <a:pt x="189" y="100"/>
                    <a:pt x="303" y="119"/>
                  </a:cubicBezTo>
                  <a:cubicBezTo>
                    <a:pt x="321" y="176"/>
                    <a:pt x="284" y="145"/>
                    <a:pt x="303" y="201"/>
                  </a:cubicBezTo>
                  <a:cubicBezTo>
                    <a:pt x="300" y="219"/>
                    <a:pt x="311" y="250"/>
                    <a:pt x="294" y="256"/>
                  </a:cubicBezTo>
                  <a:cubicBezTo>
                    <a:pt x="257" y="269"/>
                    <a:pt x="214" y="252"/>
                    <a:pt x="175" y="247"/>
                  </a:cubicBezTo>
                  <a:cubicBezTo>
                    <a:pt x="144" y="243"/>
                    <a:pt x="147" y="246"/>
                    <a:pt x="147" y="229"/>
                  </a:cubicBez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b="0" u="none">
                <a:solidFill>
                  <a:srgbClr val="000000"/>
                </a:solidFill>
                <a:latin typeface="Times New Roman"/>
                <a:cs typeface="Arial" charset="0"/>
              </a:endParaRPr>
            </a:p>
          </p:txBody>
        </p:sp>
      </p:grpSp>
      <p:grpSp>
        <p:nvGrpSpPr>
          <p:cNvPr id="422" name="Gruppo 231">
            <a:extLst>
              <a:ext uri="{FF2B5EF4-FFF2-40B4-BE49-F238E27FC236}">
                <a16:creationId xmlns:a16="http://schemas.microsoft.com/office/drawing/2014/main" id="{3F33D503-106C-47E6-9FC3-2143550C7179}"/>
              </a:ext>
            </a:extLst>
          </p:cNvPr>
          <p:cNvGrpSpPr/>
          <p:nvPr/>
        </p:nvGrpSpPr>
        <p:grpSpPr>
          <a:xfrm>
            <a:off x="5254532" y="4564108"/>
            <a:ext cx="2476689" cy="1206218"/>
            <a:chOff x="4257677" y="1013473"/>
            <a:chExt cx="2553253" cy="1586852"/>
          </a:xfrm>
        </p:grpSpPr>
        <p:grpSp>
          <p:nvGrpSpPr>
            <p:cNvPr id="423" name="Gruppo 266">
              <a:extLst>
                <a:ext uri="{FF2B5EF4-FFF2-40B4-BE49-F238E27FC236}">
                  <a16:creationId xmlns:a16="http://schemas.microsoft.com/office/drawing/2014/main" id="{D771DC43-8F5D-41F1-8160-80AAAB31C27B}"/>
                </a:ext>
              </a:extLst>
            </p:cNvPr>
            <p:cNvGrpSpPr/>
            <p:nvPr/>
          </p:nvGrpSpPr>
          <p:grpSpPr>
            <a:xfrm>
              <a:off x="5019675" y="1565911"/>
              <a:ext cx="924823" cy="1034414"/>
              <a:chOff x="1790700" y="5452111"/>
              <a:chExt cx="924823" cy="1034414"/>
            </a:xfrm>
          </p:grpSpPr>
          <p:grpSp>
            <p:nvGrpSpPr>
              <p:cNvPr id="432" name="Gruppo 690">
                <a:extLst>
                  <a:ext uri="{FF2B5EF4-FFF2-40B4-BE49-F238E27FC236}">
                    <a16:creationId xmlns:a16="http://schemas.microsoft.com/office/drawing/2014/main" id="{141D757C-9521-4E31-A96E-5A86A392DEDA}"/>
                  </a:ext>
                </a:extLst>
              </p:cNvPr>
              <p:cNvGrpSpPr/>
              <p:nvPr/>
            </p:nvGrpSpPr>
            <p:grpSpPr>
              <a:xfrm>
                <a:off x="1876427" y="5452111"/>
                <a:ext cx="829228" cy="902012"/>
                <a:chOff x="1793875" y="5585366"/>
                <a:chExt cx="693738" cy="423897"/>
              </a:xfrm>
            </p:grpSpPr>
            <p:grpSp>
              <p:nvGrpSpPr>
                <p:cNvPr id="434" name="Group 60">
                  <a:extLst>
                    <a:ext uri="{FF2B5EF4-FFF2-40B4-BE49-F238E27FC236}">
                      <a16:creationId xmlns:a16="http://schemas.microsoft.com/office/drawing/2014/main" id="{368F0931-E64D-4092-809B-B532B9AC336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793875" y="5610223"/>
                  <a:ext cx="277813" cy="399040"/>
                  <a:chOff x="3664" y="2387"/>
                  <a:chExt cx="272" cy="385"/>
                </a:xfrm>
              </p:grpSpPr>
              <p:sp>
                <p:nvSpPr>
                  <p:cNvPr id="441" name="Rectangle 61">
                    <a:extLst>
                      <a:ext uri="{FF2B5EF4-FFF2-40B4-BE49-F238E27FC236}">
                        <a16:creationId xmlns:a16="http://schemas.microsoft.com/office/drawing/2014/main" id="{03037A81-165F-452F-9467-0C863421327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3751" y="2523"/>
                    <a:ext cx="49" cy="249"/>
                  </a:xfrm>
                  <a:prstGeom prst="rect">
                    <a:avLst/>
                  </a:prstGeom>
                  <a:solidFill>
                    <a:srgbClr val="CC3300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eaLnBrk="1" hangingPunct="1"/>
                    <a:endParaRPr lang="it-IT" b="0" u="none">
                      <a:solidFill>
                        <a:srgbClr val="000000"/>
                      </a:solidFill>
                      <a:latin typeface="Times New Roman"/>
                      <a:cs typeface="Arial" charset="0"/>
                    </a:endParaRPr>
                  </a:p>
                </p:txBody>
              </p:sp>
              <p:sp>
                <p:nvSpPr>
                  <p:cNvPr id="442" name="Freeform 62">
                    <a:extLst>
                      <a:ext uri="{FF2B5EF4-FFF2-40B4-BE49-F238E27FC236}">
                        <a16:creationId xmlns:a16="http://schemas.microsoft.com/office/drawing/2014/main" id="{5AB71CB4-9E3F-46A2-B74F-FE2A3615BF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664" y="2387"/>
                    <a:ext cx="272" cy="181"/>
                  </a:xfrm>
                  <a:custGeom>
                    <a:avLst/>
                    <a:gdLst>
                      <a:gd name="T0" fmla="*/ 56 w 321"/>
                      <a:gd name="T1" fmla="*/ 5 h 284"/>
                      <a:gd name="T2" fmla="*/ 22 w 321"/>
                      <a:gd name="T3" fmla="*/ 8 h 284"/>
                      <a:gd name="T4" fmla="*/ 10 w 321"/>
                      <a:gd name="T5" fmla="*/ 7 h 284"/>
                      <a:gd name="T6" fmla="*/ 15 w 321"/>
                      <a:gd name="T7" fmla="*/ 5 h 284"/>
                      <a:gd name="T8" fmla="*/ 3 w 321"/>
                      <a:gd name="T9" fmla="*/ 5 h 284"/>
                      <a:gd name="T10" fmla="*/ 5 w 321"/>
                      <a:gd name="T11" fmla="*/ 3 h 284"/>
                      <a:gd name="T12" fmla="*/ 22 w 321"/>
                      <a:gd name="T13" fmla="*/ 1 h 284"/>
                      <a:gd name="T14" fmla="*/ 31 w 321"/>
                      <a:gd name="T15" fmla="*/ 1 h 284"/>
                      <a:gd name="T16" fmla="*/ 32 w 321"/>
                      <a:gd name="T17" fmla="*/ 2 h 284"/>
                      <a:gd name="T18" fmla="*/ 45 w 321"/>
                      <a:gd name="T19" fmla="*/ 1 h 284"/>
                      <a:gd name="T20" fmla="*/ 58 w 321"/>
                      <a:gd name="T21" fmla="*/ 0 h 284"/>
                      <a:gd name="T22" fmla="*/ 54 w 321"/>
                      <a:gd name="T23" fmla="*/ 3 h 284"/>
                      <a:gd name="T24" fmla="*/ 78 w 321"/>
                      <a:gd name="T25" fmla="*/ 2 h 284"/>
                      <a:gd name="T26" fmla="*/ 73 w 321"/>
                      <a:gd name="T27" fmla="*/ 3 h 284"/>
                      <a:gd name="T28" fmla="*/ 81 w 321"/>
                      <a:gd name="T29" fmla="*/ 3 h 284"/>
                      <a:gd name="T30" fmla="*/ 81 w 321"/>
                      <a:gd name="T31" fmla="*/ 5 h 284"/>
                      <a:gd name="T32" fmla="*/ 78 w 321"/>
                      <a:gd name="T33" fmla="*/ 7 h 284"/>
                      <a:gd name="T34" fmla="*/ 46 w 321"/>
                      <a:gd name="T35" fmla="*/ 7 h 284"/>
                      <a:gd name="T36" fmla="*/ 39 w 321"/>
                      <a:gd name="T37" fmla="*/ 6 h 28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21"/>
                      <a:gd name="T58" fmla="*/ 0 h 284"/>
                      <a:gd name="T59" fmla="*/ 321 w 321"/>
                      <a:gd name="T60" fmla="*/ 284 h 28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21" h="284">
                        <a:moveTo>
                          <a:pt x="211" y="201"/>
                        </a:moveTo>
                        <a:cubicBezTo>
                          <a:pt x="163" y="219"/>
                          <a:pt x="119" y="248"/>
                          <a:pt x="83" y="284"/>
                        </a:cubicBezTo>
                        <a:cubicBezTo>
                          <a:pt x="68" y="281"/>
                          <a:pt x="51" y="284"/>
                          <a:pt x="38" y="275"/>
                        </a:cubicBezTo>
                        <a:cubicBezTo>
                          <a:pt x="7" y="254"/>
                          <a:pt x="41" y="208"/>
                          <a:pt x="56" y="192"/>
                        </a:cubicBezTo>
                        <a:cubicBezTo>
                          <a:pt x="41" y="189"/>
                          <a:pt x="16" y="197"/>
                          <a:pt x="10" y="183"/>
                        </a:cubicBezTo>
                        <a:cubicBezTo>
                          <a:pt x="0" y="158"/>
                          <a:pt x="19" y="101"/>
                          <a:pt x="19" y="101"/>
                        </a:cubicBezTo>
                        <a:cubicBezTo>
                          <a:pt x="28" y="45"/>
                          <a:pt x="30" y="29"/>
                          <a:pt x="83" y="9"/>
                        </a:cubicBezTo>
                        <a:cubicBezTo>
                          <a:pt x="92" y="15"/>
                          <a:pt x="104" y="19"/>
                          <a:pt x="111" y="28"/>
                        </a:cubicBezTo>
                        <a:cubicBezTo>
                          <a:pt x="117" y="35"/>
                          <a:pt x="111" y="53"/>
                          <a:pt x="120" y="55"/>
                        </a:cubicBezTo>
                        <a:cubicBezTo>
                          <a:pt x="132" y="58"/>
                          <a:pt x="157" y="24"/>
                          <a:pt x="166" y="19"/>
                        </a:cubicBezTo>
                        <a:cubicBezTo>
                          <a:pt x="183" y="10"/>
                          <a:pt x="220" y="0"/>
                          <a:pt x="220" y="0"/>
                        </a:cubicBezTo>
                        <a:cubicBezTo>
                          <a:pt x="257" y="37"/>
                          <a:pt x="251" y="66"/>
                          <a:pt x="202" y="83"/>
                        </a:cubicBezTo>
                        <a:cubicBezTo>
                          <a:pt x="234" y="49"/>
                          <a:pt x="248" y="55"/>
                          <a:pt x="294" y="64"/>
                        </a:cubicBezTo>
                        <a:cubicBezTo>
                          <a:pt x="288" y="76"/>
                          <a:pt x="285" y="91"/>
                          <a:pt x="275" y="101"/>
                        </a:cubicBezTo>
                        <a:cubicBezTo>
                          <a:pt x="256" y="120"/>
                          <a:pt x="189" y="100"/>
                          <a:pt x="303" y="119"/>
                        </a:cubicBezTo>
                        <a:cubicBezTo>
                          <a:pt x="321" y="176"/>
                          <a:pt x="284" y="145"/>
                          <a:pt x="303" y="201"/>
                        </a:cubicBezTo>
                        <a:cubicBezTo>
                          <a:pt x="300" y="219"/>
                          <a:pt x="311" y="250"/>
                          <a:pt x="294" y="256"/>
                        </a:cubicBezTo>
                        <a:cubicBezTo>
                          <a:pt x="257" y="269"/>
                          <a:pt x="214" y="252"/>
                          <a:pt x="175" y="247"/>
                        </a:cubicBezTo>
                        <a:cubicBezTo>
                          <a:pt x="144" y="243"/>
                          <a:pt x="147" y="246"/>
                          <a:pt x="147" y="229"/>
                        </a:cubicBezTo>
                      </a:path>
                    </a:pathLst>
                  </a:custGeom>
                  <a:solidFill>
                    <a:srgbClr val="00CC00"/>
                  </a:solidFill>
                  <a:ln w="31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eaLnBrk="1" hangingPunct="1"/>
                    <a:endParaRPr lang="en-US" b="0" u="none">
                      <a:solidFill>
                        <a:srgbClr val="000000"/>
                      </a:solidFill>
                      <a:latin typeface="Times New Roman"/>
                      <a:cs typeface="Arial" charset="0"/>
                    </a:endParaRPr>
                  </a:p>
                </p:txBody>
              </p:sp>
            </p:grpSp>
            <p:grpSp>
              <p:nvGrpSpPr>
                <p:cNvPr id="435" name="Group 63">
                  <a:extLst>
                    <a:ext uri="{FF2B5EF4-FFF2-40B4-BE49-F238E27FC236}">
                      <a16:creationId xmlns:a16="http://schemas.microsoft.com/office/drawing/2014/main" id="{CD5C7D89-60E1-456F-BFFD-13A9A5FCD18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019300" y="5585366"/>
                  <a:ext cx="277813" cy="376238"/>
                  <a:chOff x="3664" y="2435"/>
                  <a:chExt cx="272" cy="363"/>
                </a:xfrm>
              </p:grpSpPr>
              <p:sp>
                <p:nvSpPr>
                  <p:cNvPr id="439" name="Rectangle 64">
                    <a:extLst>
                      <a:ext uri="{FF2B5EF4-FFF2-40B4-BE49-F238E27FC236}">
                        <a16:creationId xmlns:a16="http://schemas.microsoft.com/office/drawing/2014/main" id="{04DAE31F-BC7E-4F83-B539-326876750E8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3755" y="2571"/>
                    <a:ext cx="45" cy="227"/>
                  </a:xfrm>
                  <a:prstGeom prst="rect">
                    <a:avLst/>
                  </a:prstGeom>
                  <a:solidFill>
                    <a:srgbClr val="CC3300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eaLnBrk="1" hangingPunct="1"/>
                    <a:endParaRPr lang="it-IT" b="0" u="none">
                      <a:solidFill>
                        <a:srgbClr val="000000"/>
                      </a:solidFill>
                      <a:latin typeface="Times New Roman"/>
                      <a:cs typeface="Arial" charset="0"/>
                    </a:endParaRPr>
                  </a:p>
                </p:txBody>
              </p:sp>
              <p:sp>
                <p:nvSpPr>
                  <p:cNvPr id="440" name="Freeform 65">
                    <a:extLst>
                      <a:ext uri="{FF2B5EF4-FFF2-40B4-BE49-F238E27FC236}">
                        <a16:creationId xmlns:a16="http://schemas.microsoft.com/office/drawing/2014/main" id="{39F75B70-3F08-4A1E-955B-DFD6938BCC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664" y="2435"/>
                    <a:ext cx="272" cy="181"/>
                  </a:xfrm>
                  <a:custGeom>
                    <a:avLst/>
                    <a:gdLst>
                      <a:gd name="T0" fmla="*/ 56 w 321"/>
                      <a:gd name="T1" fmla="*/ 5 h 284"/>
                      <a:gd name="T2" fmla="*/ 22 w 321"/>
                      <a:gd name="T3" fmla="*/ 8 h 284"/>
                      <a:gd name="T4" fmla="*/ 10 w 321"/>
                      <a:gd name="T5" fmla="*/ 7 h 284"/>
                      <a:gd name="T6" fmla="*/ 15 w 321"/>
                      <a:gd name="T7" fmla="*/ 5 h 284"/>
                      <a:gd name="T8" fmla="*/ 3 w 321"/>
                      <a:gd name="T9" fmla="*/ 5 h 284"/>
                      <a:gd name="T10" fmla="*/ 5 w 321"/>
                      <a:gd name="T11" fmla="*/ 3 h 284"/>
                      <a:gd name="T12" fmla="*/ 22 w 321"/>
                      <a:gd name="T13" fmla="*/ 1 h 284"/>
                      <a:gd name="T14" fmla="*/ 31 w 321"/>
                      <a:gd name="T15" fmla="*/ 1 h 284"/>
                      <a:gd name="T16" fmla="*/ 32 w 321"/>
                      <a:gd name="T17" fmla="*/ 2 h 284"/>
                      <a:gd name="T18" fmla="*/ 45 w 321"/>
                      <a:gd name="T19" fmla="*/ 1 h 284"/>
                      <a:gd name="T20" fmla="*/ 58 w 321"/>
                      <a:gd name="T21" fmla="*/ 0 h 284"/>
                      <a:gd name="T22" fmla="*/ 54 w 321"/>
                      <a:gd name="T23" fmla="*/ 3 h 284"/>
                      <a:gd name="T24" fmla="*/ 78 w 321"/>
                      <a:gd name="T25" fmla="*/ 2 h 284"/>
                      <a:gd name="T26" fmla="*/ 73 w 321"/>
                      <a:gd name="T27" fmla="*/ 3 h 284"/>
                      <a:gd name="T28" fmla="*/ 81 w 321"/>
                      <a:gd name="T29" fmla="*/ 3 h 284"/>
                      <a:gd name="T30" fmla="*/ 81 w 321"/>
                      <a:gd name="T31" fmla="*/ 5 h 284"/>
                      <a:gd name="T32" fmla="*/ 78 w 321"/>
                      <a:gd name="T33" fmla="*/ 7 h 284"/>
                      <a:gd name="T34" fmla="*/ 46 w 321"/>
                      <a:gd name="T35" fmla="*/ 7 h 284"/>
                      <a:gd name="T36" fmla="*/ 39 w 321"/>
                      <a:gd name="T37" fmla="*/ 6 h 28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21"/>
                      <a:gd name="T58" fmla="*/ 0 h 284"/>
                      <a:gd name="T59" fmla="*/ 321 w 321"/>
                      <a:gd name="T60" fmla="*/ 284 h 28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21" h="284">
                        <a:moveTo>
                          <a:pt x="211" y="201"/>
                        </a:moveTo>
                        <a:cubicBezTo>
                          <a:pt x="163" y="219"/>
                          <a:pt x="119" y="248"/>
                          <a:pt x="83" y="284"/>
                        </a:cubicBezTo>
                        <a:cubicBezTo>
                          <a:pt x="68" y="281"/>
                          <a:pt x="51" y="284"/>
                          <a:pt x="38" y="275"/>
                        </a:cubicBezTo>
                        <a:cubicBezTo>
                          <a:pt x="7" y="254"/>
                          <a:pt x="41" y="208"/>
                          <a:pt x="56" y="192"/>
                        </a:cubicBezTo>
                        <a:cubicBezTo>
                          <a:pt x="41" y="189"/>
                          <a:pt x="16" y="197"/>
                          <a:pt x="10" y="183"/>
                        </a:cubicBezTo>
                        <a:cubicBezTo>
                          <a:pt x="0" y="158"/>
                          <a:pt x="19" y="101"/>
                          <a:pt x="19" y="101"/>
                        </a:cubicBezTo>
                        <a:cubicBezTo>
                          <a:pt x="28" y="45"/>
                          <a:pt x="30" y="29"/>
                          <a:pt x="83" y="9"/>
                        </a:cubicBezTo>
                        <a:cubicBezTo>
                          <a:pt x="92" y="15"/>
                          <a:pt x="104" y="19"/>
                          <a:pt x="111" y="28"/>
                        </a:cubicBezTo>
                        <a:cubicBezTo>
                          <a:pt x="117" y="35"/>
                          <a:pt x="111" y="53"/>
                          <a:pt x="120" y="55"/>
                        </a:cubicBezTo>
                        <a:cubicBezTo>
                          <a:pt x="132" y="58"/>
                          <a:pt x="157" y="24"/>
                          <a:pt x="166" y="19"/>
                        </a:cubicBezTo>
                        <a:cubicBezTo>
                          <a:pt x="183" y="10"/>
                          <a:pt x="220" y="0"/>
                          <a:pt x="220" y="0"/>
                        </a:cubicBezTo>
                        <a:cubicBezTo>
                          <a:pt x="257" y="37"/>
                          <a:pt x="251" y="66"/>
                          <a:pt x="202" y="83"/>
                        </a:cubicBezTo>
                        <a:cubicBezTo>
                          <a:pt x="234" y="49"/>
                          <a:pt x="248" y="55"/>
                          <a:pt x="294" y="64"/>
                        </a:cubicBezTo>
                        <a:cubicBezTo>
                          <a:pt x="288" y="76"/>
                          <a:pt x="285" y="91"/>
                          <a:pt x="275" y="101"/>
                        </a:cubicBezTo>
                        <a:cubicBezTo>
                          <a:pt x="256" y="120"/>
                          <a:pt x="189" y="100"/>
                          <a:pt x="303" y="119"/>
                        </a:cubicBezTo>
                        <a:cubicBezTo>
                          <a:pt x="321" y="176"/>
                          <a:pt x="284" y="145"/>
                          <a:pt x="303" y="201"/>
                        </a:cubicBezTo>
                        <a:cubicBezTo>
                          <a:pt x="300" y="219"/>
                          <a:pt x="311" y="250"/>
                          <a:pt x="294" y="256"/>
                        </a:cubicBezTo>
                        <a:cubicBezTo>
                          <a:pt x="257" y="269"/>
                          <a:pt x="214" y="252"/>
                          <a:pt x="175" y="247"/>
                        </a:cubicBezTo>
                        <a:cubicBezTo>
                          <a:pt x="144" y="243"/>
                          <a:pt x="147" y="246"/>
                          <a:pt x="147" y="229"/>
                        </a:cubicBezTo>
                      </a:path>
                    </a:pathLst>
                  </a:custGeom>
                  <a:solidFill>
                    <a:srgbClr val="00CC00"/>
                  </a:solidFill>
                  <a:ln w="31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eaLnBrk="1" hangingPunct="1"/>
                    <a:endParaRPr lang="en-US" b="0" u="none">
                      <a:solidFill>
                        <a:srgbClr val="000000"/>
                      </a:solidFill>
                      <a:latin typeface="Times New Roman"/>
                      <a:cs typeface="Arial" charset="0"/>
                    </a:endParaRPr>
                  </a:p>
                </p:txBody>
              </p:sp>
            </p:grpSp>
            <p:grpSp>
              <p:nvGrpSpPr>
                <p:cNvPr id="436" name="Group 63">
                  <a:extLst>
                    <a:ext uri="{FF2B5EF4-FFF2-40B4-BE49-F238E27FC236}">
                      <a16:creationId xmlns:a16="http://schemas.microsoft.com/office/drawing/2014/main" id="{DDF81EE2-EE2E-4AA6-97C5-FA76FFA1DD4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209800" y="5587550"/>
                  <a:ext cx="277813" cy="376238"/>
                  <a:chOff x="3664" y="2529"/>
                  <a:chExt cx="272" cy="363"/>
                </a:xfrm>
              </p:grpSpPr>
              <p:sp>
                <p:nvSpPr>
                  <p:cNvPr id="437" name="Rectangle 64">
                    <a:extLst>
                      <a:ext uri="{FF2B5EF4-FFF2-40B4-BE49-F238E27FC236}">
                        <a16:creationId xmlns:a16="http://schemas.microsoft.com/office/drawing/2014/main" id="{15036A44-ECDC-4CA8-8F9D-0BD5E77939A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3755" y="2665"/>
                    <a:ext cx="45" cy="227"/>
                  </a:xfrm>
                  <a:prstGeom prst="rect">
                    <a:avLst/>
                  </a:prstGeom>
                  <a:solidFill>
                    <a:srgbClr val="CC3300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eaLnBrk="1" hangingPunct="1"/>
                    <a:endParaRPr lang="it-IT" b="0" u="none">
                      <a:solidFill>
                        <a:srgbClr val="000000"/>
                      </a:solidFill>
                      <a:latin typeface="Times New Roman"/>
                      <a:cs typeface="Arial" charset="0"/>
                    </a:endParaRPr>
                  </a:p>
                </p:txBody>
              </p:sp>
              <p:sp>
                <p:nvSpPr>
                  <p:cNvPr id="438" name="Freeform 65">
                    <a:extLst>
                      <a:ext uri="{FF2B5EF4-FFF2-40B4-BE49-F238E27FC236}">
                        <a16:creationId xmlns:a16="http://schemas.microsoft.com/office/drawing/2014/main" id="{77369F56-CC8B-43F2-8877-1983432B18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664" y="2529"/>
                    <a:ext cx="272" cy="181"/>
                  </a:xfrm>
                  <a:custGeom>
                    <a:avLst/>
                    <a:gdLst>
                      <a:gd name="T0" fmla="*/ 56 w 321"/>
                      <a:gd name="T1" fmla="*/ 5 h 284"/>
                      <a:gd name="T2" fmla="*/ 22 w 321"/>
                      <a:gd name="T3" fmla="*/ 8 h 284"/>
                      <a:gd name="T4" fmla="*/ 10 w 321"/>
                      <a:gd name="T5" fmla="*/ 7 h 284"/>
                      <a:gd name="T6" fmla="*/ 15 w 321"/>
                      <a:gd name="T7" fmla="*/ 5 h 284"/>
                      <a:gd name="T8" fmla="*/ 3 w 321"/>
                      <a:gd name="T9" fmla="*/ 5 h 284"/>
                      <a:gd name="T10" fmla="*/ 5 w 321"/>
                      <a:gd name="T11" fmla="*/ 3 h 284"/>
                      <a:gd name="T12" fmla="*/ 22 w 321"/>
                      <a:gd name="T13" fmla="*/ 1 h 284"/>
                      <a:gd name="T14" fmla="*/ 31 w 321"/>
                      <a:gd name="T15" fmla="*/ 1 h 284"/>
                      <a:gd name="T16" fmla="*/ 32 w 321"/>
                      <a:gd name="T17" fmla="*/ 2 h 284"/>
                      <a:gd name="T18" fmla="*/ 45 w 321"/>
                      <a:gd name="T19" fmla="*/ 1 h 284"/>
                      <a:gd name="T20" fmla="*/ 58 w 321"/>
                      <a:gd name="T21" fmla="*/ 0 h 284"/>
                      <a:gd name="T22" fmla="*/ 54 w 321"/>
                      <a:gd name="T23" fmla="*/ 3 h 284"/>
                      <a:gd name="T24" fmla="*/ 78 w 321"/>
                      <a:gd name="T25" fmla="*/ 2 h 284"/>
                      <a:gd name="T26" fmla="*/ 73 w 321"/>
                      <a:gd name="T27" fmla="*/ 3 h 284"/>
                      <a:gd name="T28" fmla="*/ 81 w 321"/>
                      <a:gd name="T29" fmla="*/ 3 h 284"/>
                      <a:gd name="T30" fmla="*/ 81 w 321"/>
                      <a:gd name="T31" fmla="*/ 5 h 284"/>
                      <a:gd name="T32" fmla="*/ 78 w 321"/>
                      <a:gd name="T33" fmla="*/ 7 h 284"/>
                      <a:gd name="T34" fmla="*/ 46 w 321"/>
                      <a:gd name="T35" fmla="*/ 7 h 284"/>
                      <a:gd name="T36" fmla="*/ 39 w 321"/>
                      <a:gd name="T37" fmla="*/ 6 h 28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21"/>
                      <a:gd name="T58" fmla="*/ 0 h 284"/>
                      <a:gd name="T59" fmla="*/ 321 w 321"/>
                      <a:gd name="T60" fmla="*/ 284 h 28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21" h="284">
                        <a:moveTo>
                          <a:pt x="211" y="201"/>
                        </a:moveTo>
                        <a:cubicBezTo>
                          <a:pt x="163" y="219"/>
                          <a:pt x="119" y="248"/>
                          <a:pt x="83" y="284"/>
                        </a:cubicBezTo>
                        <a:cubicBezTo>
                          <a:pt x="68" y="281"/>
                          <a:pt x="51" y="284"/>
                          <a:pt x="38" y="275"/>
                        </a:cubicBezTo>
                        <a:cubicBezTo>
                          <a:pt x="7" y="254"/>
                          <a:pt x="41" y="208"/>
                          <a:pt x="56" y="192"/>
                        </a:cubicBezTo>
                        <a:cubicBezTo>
                          <a:pt x="41" y="189"/>
                          <a:pt x="16" y="197"/>
                          <a:pt x="10" y="183"/>
                        </a:cubicBezTo>
                        <a:cubicBezTo>
                          <a:pt x="0" y="158"/>
                          <a:pt x="19" y="101"/>
                          <a:pt x="19" y="101"/>
                        </a:cubicBezTo>
                        <a:cubicBezTo>
                          <a:pt x="28" y="45"/>
                          <a:pt x="30" y="29"/>
                          <a:pt x="83" y="9"/>
                        </a:cubicBezTo>
                        <a:cubicBezTo>
                          <a:pt x="92" y="15"/>
                          <a:pt x="104" y="19"/>
                          <a:pt x="111" y="28"/>
                        </a:cubicBezTo>
                        <a:cubicBezTo>
                          <a:pt x="117" y="35"/>
                          <a:pt x="111" y="53"/>
                          <a:pt x="120" y="55"/>
                        </a:cubicBezTo>
                        <a:cubicBezTo>
                          <a:pt x="132" y="58"/>
                          <a:pt x="157" y="24"/>
                          <a:pt x="166" y="19"/>
                        </a:cubicBezTo>
                        <a:cubicBezTo>
                          <a:pt x="183" y="10"/>
                          <a:pt x="220" y="0"/>
                          <a:pt x="220" y="0"/>
                        </a:cubicBezTo>
                        <a:cubicBezTo>
                          <a:pt x="257" y="37"/>
                          <a:pt x="251" y="66"/>
                          <a:pt x="202" y="83"/>
                        </a:cubicBezTo>
                        <a:cubicBezTo>
                          <a:pt x="234" y="49"/>
                          <a:pt x="248" y="55"/>
                          <a:pt x="294" y="64"/>
                        </a:cubicBezTo>
                        <a:cubicBezTo>
                          <a:pt x="288" y="76"/>
                          <a:pt x="285" y="91"/>
                          <a:pt x="275" y="101"/>
                        </a:cubicBezTo>
                        <a:cubicBezTo>
                          <a:pt x="256" y="120"/>
                          <a:pt x="189" y="100"/>
                          <a:pt x="303" y="119"/>
                        </a:cubicBezTo>
                        <a:cubicBezTo>
                          <a:pt x="321" y="176"/>
                          <a:pt x="284" y="145"/>
                          <a:pt x="303" y="201"/>
                        </a:cubicBezTo>
                        <a:cubicBezTo>
                          <a:pt x="300" y="219"/>
                          <a:pt x="311" y="250"/>
                          <a:pt x="294" y="256"/>
                        </a:cubicBezTo>
                        <a:cubicBezTo>
                          <a:pt x="257" y="269"/>
                          <a:pt x="214" y="252"/>
                          <a:pt x="175" y="247"/>
                        </a:cubicBezTo>
                        <a:cubicBezTo>
                          <a:pt x="144" y="243"/>
                          <a:pt x="147" y="246"/>
                          <a:pt x="147" y="229"/>
                        </a:cubicBezTo>
                      </a:path>
                    </a:pathLst>
                  </a:custGeom>
                  <a:solidFill>
                    <a:srgbClr val="00CC00"/>
                  </a:solidFill>
                  <a:ln w="31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eaLnBrk="1" hangingPunct="1"/>
                    <a:endParaRPr lang="en-US" b="0" u="none">
                      <a:solidFill>
                        <a:srgbClr val="000000"/>
                      </a:solidFill>
                      <a:latin typeface="Times New Roman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433" name="Figura a mano libera 276">
                <a:extLst>
                  <a:ext uri="{FF2B5EF4-FFF2-40B4-BE49-F238E27FC236}">
                    <a16:creationId xmlns:a16="http://schemas.microsoft.com/office/drawing/2014/main" id="{84D6DC9F-A1B8-44FA-AEFE-BACF4620549F}"/>
                  </a:ext>
                </a:extLst>
              </p:cNvPr>
              <p:cNvSpPr/>
              <p:nvPr/>
            </p:nvSpPr>
            <p:spPr bwMode="auto">
              <a:xfrm>
                <a:off x="1790700" y="6229783"/>
                <a:ext cx="924823" cy="256742"/>
              </a:xfrm>
              <a:custGeom>
                <a:avLst/>
                <a:gdLst>
                  <a:gd name="connsiteX0" fmla="*/ 0 w 924823"/>
                  <a:gd name="connsiteY0" fmla="*/ 209117 h 256742"/>
                  <a:gd name="connsiteX1" fmla="*/ 85725 w 924823"/>
                  <a:gd name="connsiteY1" fmla="*/ 142442 h 256742"/>
                  <a:gd name="connsiteX2" fmla="*/ 285750 w 924823"/>
                  <a:gd name="connsiteY2" fmla="*/ 132917 h 256742"/>
                  <a:gd name="connsiteX3" fmla="*/ 314325 w 924823"/>
                  <a:gd name="connsiteY3" fmla="*/ 123392 h 256742"/>
                  <a:gd name="connsiteX4" fmla="*/ 342900 w 924823"/>
                  <a:gd name="connsiteY4" fmla="*/ 94817 h 256742"/>
                  <a:gd name="connsiteX5" fmla="*/ 371475 w 924823"/>
                  <a:gd name="connsiteY5" fmla="*/ 75767 h 256742"/>
                  <a:gd name="connsiteX6" fmla="*/ 390525 w 924823"/>
                  <a:gd name="connsiteY6" fmla="*/ 47192 h 256742"/>
                  <a:gd name="connsiteX7" fmla="*/ 419100 w 924823"/>
                  <a:gd name="connsiteY7" fmla="*/ 37667 h 256742"/>
                  <a:gd name="connsiteX8" fmla="*/ 495300 w 924823"/>
                  <a:gd name="connsiteY8" fmla="*/ 28142 h 256742"/>
                  <a:gd name="connsiteX9" fmla="*/ 638175 w 924823"/>
                  <a:gd name="connsiteY9" fmla="*/ 18617 h 256742"/>
                  <a:gd name="connsiteX10" fmla="*/ 666750 w 924823"/>
                  <a:gd name="connsiteY10" fmla="*/ 28142 h 256742"/>
                  <a:gd name="connsiteX11" fmla="*/ 742950 w 924823"/>
                  <a:gd name="connsiteY11" fmla="*/ 37667 h 256742"/>
                  <a:gd name="connsiteX12" fmla="*/ 762000 w 924823"/>
                  <a:gd name="connsiteY12" fmla="*/ 66242 h 256742"/>
                  <a:gd name="connsiteX13" fmla="*/ 781050 w 924823"/>
                  <a:gd name="connsiteY13" fmla="*/ 104342 h 256742"/>
                  <a:gd name="connsiteX14" fmla="*/ 790575 w 924823"/>
                  <a:gd name="connsiteY14" fmla="*/ 132917 h 256742"/>
                  <a:gd name="connsiteX15" fmla="*/ 904875 w 924823"/>
                  <a:gd name="connsiteY15" fmla="*/ 161492 h 256742"/>
                  <a:gd name="connsiteX16" fmla="*/ 923925 w 924823"/>
                  <a:gd name="connsiteY16" fmla="*/ 237692 h 256742"/>
                  <a:gd name="connsiteX17" fmla="*/ 923925 w 924823"/>
                  <a:gd name="connsiteY17" fmla="*/ 256742 h 25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823" h="256742">
                    <a:moveTo>
                      <a:pt x="0" y="209117"/>
                    </a:moveTo>
                    <a:cubicBezTo>
                      <a:pt x="24635" y="184482"/>
                      <a:pt x="46355" y="145723"/>
                      <a:pt x="85725" y="142442"/>
                    </a:cubicBezTo>
                    <a:cubicBezTo>
                      <a:pt x="152245" y="136899"/>
                      <a:pt x="219075" y="136092"/>
                      <a:pt x="285750" y="132917"/>
                    </a:cubicBezTo>
                    <a:cubicBezTo>
                      <a:pt x="295275" y="129742"/>
                      <a:pt x="305971" y="128961"/>
                      <a:pt x="314325" y="123392"/>
                    </a:cubicBezTo>
                    <a:cubicBezTo>
                      <a:pt x="325533" y="115920"/>
                      <a:pt x="332552" y="103441"/>
                      <a:pt x="342900" y="94817"/>
                    </a:cubicBezTo>
                    <a:cubicBezTo>
                      <a:pt x="351694" y="87488"/>
                      <a:pt x="361950" y="82117"/>
                      <a:pt x="371475" y="75767"/>
                    </a:cubicBezTo>
                    <a:cubicBezTo>
                      <a:pt x="377825" y="66242"/>
                      <a:pt x="381586" y="54343"/>
                      <a:pt x="390525" y="47192"/>
                    </a:cubicBezTo>
                    <a:cubicBezTo>
                      <a:pt x="398365" y="40920"/>
                      <a:pt x="409222" y="39463"/>
                      <a:pt x="419100" y="37667"/>
                    </a:cubicBezTo>
                    <a:cubicBezTo>
                      <a:pt x="444285" y="33088"/>
                      <a:pt x="469900" y="31317"/>
                      <a:pt x="495300" y="28142"/>
                    </a:cubicBezTo>
                    <a:cubicBezTo>
                      <a:pt x="579725" y="0"/>
                      <a:pt x="532492" y="6874"/>
                      <a:pt x="638175" y="18617"/>
                    </a:cubicBezTo>
                    <a:cubicBezTo>
                      <a:pt x="647700" y="21792"/>
                      <a:pt x="656872" y="26346"/>
                      <a:pt x="666750" y="28142"/>
                    </a:cubicBezTo>
                    <a:cubicBezTo>
                      <a:pt x="691935" y="32721"/>
                      <a:pt x="719183" y="28160"/>
                      <a:pt x="742950" y="37667"/>
                    </a:cubicBezTo>
                    <a:cubicBezTo>
                      <a:pt x="753579" y="41919"/>
                      <a:pt x="756320" y="56303"/>
                      <a:pt x="762000" y="66242"/>
                    </a:cubicBezTo>
                    <a:cubicBezTo>
                      <a:pt x="769045" y="78570"/>
                      <a:pt x="775457" y="91291"/>
                      <a:pt x="781050" y="104342"/>
                    </a:cubicBezTo>
                    <a:cubicBezTo>
                      <a:pt x="785005" y="113570"/>
                      <a:pt x="784303" y="125077"/>
                      <a:pt x="790575" y="132917"/>
                    </a:cubicBezTo>
                    <a:cubicBezTo>
                      <a:pt x="816183" y="164927"/>
                      <a:pt x="875304" y="158206"/>
                      <a:pt x="904875" y="161492"/>
                    </a:cubicBezTo>
                    <a:cubicBezTo>
                      <a:pt x="915955" y="194733"/>
                      <a:pt x="918178" y="197463"/>
                      <a:pt x="923925" y="237692"/>
                    </a:cubicBezTo>
                    <a:cubicBezTo>
                      <a:pt x="924823" y="243978"/>
                      <a:pt x="923925" y="250392"/>
                      <a:pt x="923925" y="256742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algn="l">
                  <a:spcBef>
                    <a:spcPct val="20000"/>
                  </a:spcBef>
                  <a:buClr>
                    <a:srgbClr val="114FFB"/>
                  </a:buClr>
                  <a:buFontTx/>
                  <a:buChar char="•"/>
                </a:pPr>
                <a:endParaRPr lang="en-US" sz="2400" b="0" i="1">
                  <a:solidFill>
                    <a:srgbClr val="0066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grpSp>
          <p:nvGrpSpPr>
            <p:cNvPr id="424" name="Gruppo 690">
              <a:extLst>
                <a:ext uri="{FF2B5EF4-FFF2-40B4-BE49-F238E27FC236}">
                  <a16:creationId xmlns:a16="http://schemas.microsoft.com/office/drawing/2014/main" id="{71AD9ABB-DE49-4F90-98F3-609465EA9971}"/>
                </a:ext>
              </a:extLst>
            </p:cNvPr>
            <p:cNvGrpSpPr/>
            <p:nvPr/>
          </p:nvGrpSpPr>
          <p:grpSpPr>
            <a:xfrm>
              <a:off x="5981702" y="1013473"/>
              <a:ext cx="829228" cy="452102"/>
              <a:chOff x="1793875" y="5585357"/>
              <a:chExt cx="693738" cy="212463"/>
            </a:xfrm>
            <a:solidFill>
              <a:srgbClr val="FF0000"/>
            </a:solidFill>
          </p:grpSpPr>
          <p:sp>
            <p:nvSpPr>
              <p:cNvPr id="429" name="Freeform 62">
                <a:extLst>
                  <a:ext uri="{FF2B5EF4-FFF2-40B4-BE49-F238E27FC236}">
                    <a16:creationId xmlns:a16="http://schemas.microsoft.com/office/drawing/2014/main" id="{B675BAC4-882D-48F0-A449-2998EF0C50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93875" y="5610220"/>
                <a:ext cx="277813" cy="187600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  <p:sp>
            <p:nvSpPr>
              <p:cNvPr id="430" name="Freeform 65">
                <a:extLst>
                  <a:ext uri="{FF2B5EF4-FFF2-40B4-BE49-F238E27FC236}">
                    <a16:creationId xmlns:a16="http://schemas.microsoft.com/office/drawing/2014/main" id="{CEECA60F-26B9-4451-B346-0104BDE856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9300" y="5585357"/>
                <a:ext cx="277813" cy="187600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  <p:sp>
            <p:nvSpPr>
              <p:cNvPr id="431" name="Freeform 65">
                <a:extLst>
                  <a:ext uri="{FF2B5EF4-FFF2-40B4-BE49-F238E27FC236}">
                    <a16:creationId xmlns:a16="http://schemas.microsoft.com/office/drawing/2014/main" id="{A695B78D-E7B6-477E-86A3-222A6ADF87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09800" y="5587545"/>
                <a:ext cx="277813" cy="187600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</p:grpSp>
        <p:grpSp>
          <p:nvGrpSpPr>
            <p:cNvPr id="425" name="Gruppo 690">
              <a:extLst>
                <a:ext uri="{FF2B5EF4-FFF2-40B4-BE49-F238E27FC236}">
                  <a16:creationId xmlns:a16="http://schemas.microsoft.com/office/drawing/2014/main" id="{54AE2963-ADF8-4610-83B6-F9C56F1CBFC9}"/>
                </a:ext>
              </a:extLst>
            </p:cNvPr>
            <p:cNvGrpSpPr/>
            <p:nvPr/>
          </p:nvGrpSpPr>
          <p:grpSpPr>
            <a:xfrm>
              <a:off x="4257677" y="2089774"/>
              <a:ext cx="829228" cy="452092"/>
              <a:chOff x="1793875" y="5585364"/>
              <a:chExt cx="693738" cy="212459"/>
            </a:xfrm>
            <a:solidFill>
              <a:srgbClr val="FF0000"/>
            </a:solidFill>
          </p:grpSpPr>
          <p:sp>
            <p:nvSpPr>
              <p:cNvPr id="426" name="Freeform 62">
                <a:extLst>
                  <a:ext uri="{FF2B5EF4-FFF2-40B4-BE49-F238E27FC236}">
                    <a16:creationId xmlns:a16="http://schemas.microsoft.com/office/drawing/2014/main" id="{6CC0574F-10A5-4C2A-93E7-3EA1FBEAFF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93875" y="5610222"/>
                <a:ext cx="277813" cy="187601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  <p:sp>
            <p:nvSpPr>
              <p:cNvPr id="427" name="Freeform 65">
                <a:extLst>
                  <a:ext uri="{FF2B5EF4-FFF2-40B4-BE49-F238E27FC236}">
                    <a16:creationId xmlns:a16="http://schemas.microsoft.com/office/drawing/2014/main" id="{80DF7543-5DF1-4399-8037-E1E3478BF8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9300" y="5585364"/>
                <a:ext cx="277813" cy="187601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  <p:sp>
            <p:nvSpPr>
              <p:cNvPr id="428" name="Freeform 65">
                <a:extLst>
                  <a:ext uri="{FF2B5EF4-FFF2-40B4-BE49-F238E27FC236}">
                    <a16:creationId xmlns:a16="http://schemas.microsoft.com/office/drawing/2014/main" id="{140B9313-ED60-4BDD-BAAA-6DB5F1AB3B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09800" y="5587553"/>
                <a:ext cx="277813" cy="187601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</p:grpSp>
      </p:grpSp>
      <p:grpSp>
        <p:nvGrpSpPr>
          <p:cNvPr id="443" name="Gruppo 232">
            <a:extLst>
              <a:ext uri="{FF2B5EF4-FFF2-40B4-BE49-F238E27FC236}">
                <a16:creationId xmlns:a16="http://schemas.microsoft.com/office/drawing/2014/main" id="{E6E623F1-042F-4E0A-8DB5-252AB87B934E}"/>
              </a:ext>
            </a:extLst>
          </p:cNvPr>
          <p:cNvGrpSpPr/>
          <p:nvPr/>
        </p:nvGrpSpPr>
        <p:grpSpPr>
          <a:xfrm>
            <a:off x="4903439" y="4730395"/>
            <a:ext cx="2476689" cy="1161782"/>
            <a:chOff x="4257677" y="1013473"/>
            <a:chExt cx="2553253" cy="1528393"/>
          </a:xfrm>
          <a:solidFill>
            <a:srgbClr val="000000">
              <a:alpha val="40000"/>
            </a:srgbClr>
          </a:solidFill>
        </p:grpSpPr>
        <p:grpSp>
          <p:nvGrpSpPr>
            <p:cNvPr id="444" name="Gruppo 690">
              <a:extLst>
                <a:ext uri="{FF2B5EF4-FFF2-40B4-BE49-F238E27FC236}">
                  <a16:creationId xmlns:a16="http://schemas.microsoft.com/office/drawing/2014/main" id="{2CA712A6-C2A0-4954-9551-E0834CEDD1DB}"/>
                </a:ext>
              </a:extLst>
            </p:cNvPr>
            <p:cNvGrpSpPr/>
            <p:nvPr/>
          </p:nvGrpSpPr>
          <p:grpSpPr>
            <a:xfrm>
              <a:off x="5105402" y="1565919"/>
              <a:ext cx="829228" cy="452093"/>
              <a:chOff x="1793875" y="5585361"/>
              <a:chExt cx="693738" cy="212459"/>
            </a:xfrm>
            <a:grpFill/>
          </p:grpSpPr>
          <p:sp>
            <p:nvSpPr>
              <p:cNvPr id="453" name="Freeform 62">
                <a:extLst>
                  <a:ext uri="{FF2B5EF4-FFF2-40B4-BE49-F238E27FC236}">
                    <a16:creationId xmlns:a16="http://schemas.microsoft.com/office/drawing/2014/main" id="{40941B74-E4B9-4430-B785-4E954A301B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93875" y="5610220"/>
                <a:ext cx="277813" cy="187600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  <p:sp>
            <p:nvSpPr>
              <p:cNvPr id="454" name="Freeform 65">
                <a:extLst>
                  <a:ext uri="{FF2B5EF4-FFF2-40B4-BE49-F238E27FC236}">
                    <a16:creationId xmlns:a16="http://schemas.microsoft.com/office/drawing/2014/main" id="{15AD076A-CF1F-4301-9F40-CA2C68725E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9300" y="5585361"/>
                <a:ext cx="277813" cy="187600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  <p:sp>
            <p:nvSpPr>
              <p:cNvPr id="455" name="Freeform 65">
                <a:extLst>
                  <a:ext uri="{FF2B5EF4-FFF2-40B4-BE49-F238E27FC236}">
                    <a16:creationId xmlns:a16="http://schemas.microsoft.com/office/drawing/2014/main" id="{8FE6F874-466F-4D88-A3EF-E5DEF36253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09800" y="5587541"/>
                <a:ext cx="277813" cy="187600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</p:grpSp>
        <p:grpSp>
          <p:nvGrpSpPr>
            <p:cNvPr id="445" name="Gruppo 690">
              <a:extLst>
                <a:ext uri="{FF2B5EF4-FFF2-40B4-BE49-F238E27FC236}">
                  <a16:creationId xmlns:a16="http://schemas.microsoft.com/office/drawing/2014/main" id="{DA20DAC0-34AE-4598-8900-A2A14252A317}"/>
                </a:ext>
              </a:extLst>
            </p:cNvPr>
            <p:cNvGrpSpPr/>
            <p:nvPr/>
          </p:nvGrpSpPr>
          <p:grpSpPr>
            <a:xfrm>
              <a:off x="5981702" y="1013473"/>
              <a:ext cx="829228" cy="452102"/>
              <a:chOff x="1793875" y="5585357"/>
              <a:chExt cx="693738" cy="212463"/>
            </a:xfrm>
            <a:grpFill/>
          </p:grpSpPr>
          <p:sp>
            <p:nvSpPr>
              <p:cNvPr id="450" name="Freeform 62">
                <a:extLst>
                  <a:ext uri="{FF2B5EF4-FFF2-40B4-BE49-F238E27FC236}">
                    <a16:creationId xmlns:a16="http://schemas.microsoft.com/office/drawing/2014/main" id="{40DEA901-398A-4AFE-9F52-F59AA43607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93875" y="5610220"/>
                <a:ext cx="277813" cy="187600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  <p:sp>
            <p:nvSpPr>
              <p:cNvPr id="451" name="Freeform 65">
                <a:extLst>
                  <a:ext uri="{FF2B5EF4-FFF2-40B4-BE49-F238E27FC236}">
                    <a16:creationId xmlns:a16="http://schemas.microsoft.com/office/drawing/2014/main" id="{2B9069E0-46AD-40D1-B88E-D2B0D94D79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9300" y="5585357"/>
                <a:ext cx="277813" cy="187600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  <p:sp>
            <p:nvSpPr>
              <p:cNvPr id="452" name="Freeform 65">
                <a:extLst>
                  <a:ext uri="{FF2B5EF4-FFF2-40B4-BE49-F238E27FC236}">
                    <a16:creationId xmlns:a16="http://schemas.microsoft.com/office/drawing/2014/main" id="{3E7E8DB1-F1D1-4173-83A4-6DB8E7CB8F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09800" y="5587545"/>
                <a:ext cx="277813" cy="187600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</p:grpSp>
        <p:grpSp>
          <p:nvGrpSpPr>
            <p:cNvPr id="446" name="Gruppo 690">
              <a:extLst>
                <a:ext uri="{FF2B5EF4-FFF2-40B4-BE49-F238E27FC236}">
                  <a16:creationId xmlns:a16="http://schemas.microsoft.com/office/drawing/2014/main" id="{63A7BE8F-51BB-4C19-91D6-03CE583E28D5}"/>
                </a:ext>
              </a:extLst>
            </p:cNvPr>
            <p:cNvGrpSpPr/>
            <p:nvPr/>
          </p:nvGrpSpPr>
          <p:grpSpPr>
            <a:xfrm>
              <a:off x="4257677" y="2089774"/>
              <a:ext cx="829228" cy="452092"/>
              <a:chOff x="1793875" y="5585364"/>
              <a:chExt cx="693738" cy="212459"/>
            </a:xfrm>
            <a:grpFill/>
          </p:grpSpPr>
          <p:sp>
            <p:nvSpPr>
              <p:cNvPr id="447" name="Freeform 62">
                <a:extLst>
                  <a:ext uri="{FF2B5EF4-FFF2-40B4-BE49-F238E27FC236}">
                    <a16:creationId xmlns:a16="http://schemas.microsoft.com/office/drawing/2014/main" id="{974D5161-5007-4EFB-B960-6D9638A6D5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93875" y="5610222"/>
                <a:ext cx="277813" cy="187601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  <p:sp>
            <p:nvSpPr>
              <p:cNvPr id="448" name="Freeform 65">
                <a:extLst>
                  <a:ext uri="{FF2B5EF4-FFF2-40B4-BE49-F238E27FC236}">
                    <a16:creationId xmlns:a16="http://schemas.microsoft.com/office/drawing/2014/main" id="{F007E5F1-8CC2-46A3-83F2-154D0918E4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9300" y="5585364"/>
                <a:ext cx="277813" cy="187601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  <p:sp>
            <p:nvSpPr>
              <p:cNvPr id="449" name="Freeform 65">
                <a:extLst>
                  <a:ext uri="{FF2B5EF4-FFF2-40B4-BE49-F238E27FC236}">
                    <a16:creationId xmlns:a16="http://schemas.microsoft.com/office/drawing/2014/main" id="{7EC67AF5-4F93-46A1-B11F-99E0ECA112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09800" y="5587553"/>
                <a:ext cx="277813" cy="187601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</p:grpSp>
      </p:grpSp>
      <p:grpSp>
        <p:nvGrpSpPr>
          <p:cNvPr id="456" name="Gruppo 233">
            <a:extLst>
              <a:ext uri="{FF2B5EF4-FFF2-40B4-BE49-F238E27FC236}">
                <a16:creationId xmlns:a16="http://schemas.microsoft.com/office/drawing/2014/main" id="{C7E0D13B-0D6B-4C5E-8C22-3CFC3CEB29AA}"/>
              </a:ext>
            </a:extLst>
          </p:cNvPr>
          <p:cNvGrpSpPr/>
          <p:nvPr/>
        </p:nvGrpSpPr>
        <p:grpSpPr>
          <a:xfrm>
            <a:off x="5587150" y="4419064"/>
            <a:ext cx="2476689" cy="1161782"/>
            <a:chOff x="4257677" y="1013473"/>
            <a:chExt cx="2553253" cy="1528393"/>
          </a:xfrm>
          <a:solidFill>
            <a:srgbClr val="000000">
              <a:alpha val="40000"/>
            </a:srgbClr>
          </a:solidFill>
        </p:grpSpPr>
        <p:grpSp>
          <p:nvGrpSpPr>
            <p:cNvPr id="457" name="Gruppo 690">
              <a:extLst>
                <a:ext uri="{FF2B5EF4-FFF2-40B4-BE49-F238E27FC236}">
                  <a16:creationId xmlns:a16="http://schemas.microsoft.com/office/drawing/2014/main" id="{AB9B2A69-CC4C-432A-A678-53AD505D1FFB}"/>
                </a:ext>
              </a:extLst>
            </p:cNvPr>
            <p:cNvGrpSpPr/>
            <p:nvPr/>
          </p:nvGrpSpPr>
          <p:grpSpPr>
            <a:xfrm>
              <a:off x="5105402" y="1565919"/>
              <a:ext cx="829228" cy="452093"/>
              <a:chOff x="1793875" y="5585361"/>
              <a:chExt cx="693738" cy="212459"/>
            </a:xfrm>
            <a:grpFill/>
          </p:grpSpPr>
          <p:sp>
            <p:nvSpPr>
              <p:cNvPr id="466" name="Freeform 62">
                <a:extLst>
                  <a:ext uri="{FF2B5EF4-FFF2-40B4-BE49-F238E27FC236}">
                    <a16:creationId xmlns:a16="http://schemas.microsoft.com/office/drawing/2014/main" id="{6BBD0B71-929A-429E-A706-5322204A0E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93875" y="5610220"/>
                <a:ext cx="277813" cy="187600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  <p:sp>
            <p:nvSpPr>
              <p:cNvPr id="467" name="Freeform 65">
                <a:extLst>
                  <a:ext uri="{FF2B5EF4-FFF2-40B4-BE49-F238E27FC236}">
                    <a16:creationId xmlns:a16="http://schemas.microsoft.com/office/drawing/2014/main" id="{D5E0232B-BCAF-4DB5-94E4-28CF4E4A3B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9300" y="5585361"/>
                <a:ext cx="277813" cy="187600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  <p:sp>
            <p:nvSpPr>
              <p:cNvPr id="468" name="Freeform 65">
                <a:extLst>
                  <a:ext uri="{FF2B5EF4-FFF2-40B4-BE49-F238E27FC236}">
                    <a16:creationId xmlns:a16="http://schemas.microsoft.com/office/drawing/2014/main" id="{3CB95446-5724-47DD-86B9-9CA260D6B1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09800" y="5587541"/>
                <a:ext cx="277813" cy="187600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</p:grpSp>
        <p:grpSp>
          <p:nvGrpSpPr>
            <p:cNvPr id="458" name="Gruppo 690">
              <a:extLst>
                <a:ext uri="{FF2B5EF4-FFF2-40B4-BE49-F238E27FC236}">
                  <a16:creationId xmlns:a16="http://schemas.microsoft.com/office/drawing/2014/main" id="{048A87B0-E63B-486B-A736-2270BF68A2A4}"/>
                </a:ext>
              </a:extLst>
            </p:cNvPr>
            <p:cNvGrpSpPr/>
            <p:nvPr/>
          </p:nvGrpSpPr>
          <p:grpSpPr>
            <a:xfrm>
              <a:off x="5981702" y="1013473"/>
              <a:ext cx="829228" cy="452102"/>
              <a:chOff x="1793875" y="5585357"/>
              <a:chExt cx="693738" cy="212463"/>
            </a:xfrm>
            <a:grpFill/>
          </p:grpSpPr>
          <p:sp>
            <p:nvSpPr>
              <p:cNvPr id="463" name="Freeform 62">
                <a:extLst>
                  <a:ext uri="{FF2B5EF4-FFF2-40B4-BE49-F238E27FC236}">
                    <a16:creationId xmlns:a16="http://schemas.microsoft.com/office/drawing/2014/main" id="{39D47274-9892-4B77-B40D-978D55F1DE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93875" y="5610220"/>
                <a:ext cx="277813" cy="187600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  <p:sp>
            <p:nvSpPr>
              <p:cNvPr id="464" name="Freeform 65">
                <a:extLst>
                  <a:ext uri="{FF2B5EF4-FFF2-40B4-BE49-F238E27FC236}">
                    <a16:creationId xmlns:a16="http://schemas.microsoft.com/office/drawing/2014/main" id="{A34C5A11-6C6D-4958-B5DD-864C0C878B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9300" y="5585357"/>
                <a:ext cx="277813" cy="187600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  <p:sp>
            <p:nvSpPr>
              <p:cNvPr id="465" name="Freeform 65">
                <a:extLst>
                  <a:ext uri="{FF2B5EF4-FFF2-40B4-BE49-F238E27FC236}">
                    <a16:creationId xmlns:a16="http://schemas.microsoft.com/office/drawing/2014/main" id="{9A1DAA21-24F1-4587-B0AE-4A9F77A81D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09800" y="5587545"/>
                <a:ext cx="277813" cy="187600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</p:grpSp>
        <p:grpSp>
          <p:nvGrpSpPr>
            <p:cNvPr id="459" name="Gruppo 690">
              <a:extLst>
                <a:ext uri="{FF2B5EF4-FFF2-40B4-BE49-F238E27FC236}">
                  <a16:creationId xmlns:a16="http://schemas.microsoft.com/office/drawing/2014/main" id="{5B3AB0ED-478F-458A-980F-BE8E6B3ED181}"/>
                </a:ext>
              </a:extLst>
            </p:cNvPr>
            <p:cNvGrpSpPr/>
            <p:nvPr/>
          </p:nvGrpSpPr>
          <p:grpSpPr>
            <a:xfrm>
              <a:off x="4257677" y="2089774"/>
              <a:ext cx="829228" cy="452092"/>
              <a:chOff x="1793875" y="5585364"/>
              <a:chExt cx="693738" cy="212459"/>
            </a:xfrm>
            <a:grpFill/>
          </p:grpSpPr>
          <p:sp>
            <p:nvSpPr>
              <p:cNvPr id="460" name="Freeform 62">
                <a:extLst>
                  <a:ext uri="{FF2B5EF4-FFF2-40B4-BE49-F238E27FC236}">
                    <a16:creationId xmlns:a16="http://schemas.microsoft.com/office/drawing/2014/main" id="{05955E8D-320D-45A9-B3EF-4F2FC8EE2E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93875" y="5610222"/>
                <a:ext cx="277813" cy="187601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  <p:sp>
            <p:nvSpPr>
              <p:cNvPr id="461" name="Freeform 65">
                <a:extLst>
                  <a:ext uri="{FF2B5EF4-FFF2-40B4-BE49-F238E27FC236}">
                    <a16:creationId xmlns:a16="http://schemas.microsoft.com/office/drawing/2014/main" id="{B40A7107-8DAD-45DE-B491-04581C0289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9300" y="5585364"/>
                <a:ext cx="277813" cy="187601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  <p:sp>
            <p:nvSpPr>
              <p:cNvPr id="462" name="Freeform 65">
                <a:extLst>
                  <a:ext uri="{FF2B5EF4-FFF2-40B4-BE49-F238E27FC236}">
                    <a16:creationId xmlns:a16="http://schemas.microsoft.com/office/drawing/2014/main" id="{A38EF4D5-09C5-45FC-9FCA-0E70A5E08B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09800" y="5587553"/>
                <a:ext cx="277813" cy="187601"/>
              </a:xfrm>
              <a:custGeom>
                <a:avLst/>
                <a:gdLst>
                  <a:gd name="T0" fmla="*/ 56 w 321"/>
                  <a:gd name="T1" fmla="*/ 5 h 284"/>
                  <a:gd name="T2" fmla="*/ 22 w 321"/>
                  <a:gd name="T3" fmla="*/ 8 h 284"/>
                  <a:gd name="T4" fmla="*/ 10 w 321"/>
                  <a:gd name="T5" fmla="*/ 7 h 284"/>
                  <a:gd name="T6" fmla="*/ 15 w 321"/>
                  <a:gd name="T7" fmla="*/ 5 h 284"/>
                  <a:gd name="T8" fmla="*/ 3 w 321"/>
                  <a:gd name="T9" fmla="*/ 5 h 284"/>
                  <a:gd name="T10" fmla="*/ 5 w 321"/>
                  <a:gd name="T11" fmla="*/ 3 h 284"/>
                  <a:gd name="T12" fmla="*/ 22 w 321"/>
                  <a:gd name="T13" fmla="*/ 1 h 284"/>
                  <a:gd name="T14" fmla="*/ 31 w 321"/>
                  <a:gd name="T15" fmla="*/ 1 h 284"/>
                  <a:gd name="T16" fmla="*/ 32 w 321"/>
                  <a:gd name="T17" fmla="*/ 2 h 284"/>
                  <a:gd name="T18" fmla="*/ 45 w 321"/>
                  <a:gd name="T19" fmla="*/ 1 h 284"/>
                  <a:gd name="T20" fmla="*/ 58 w 321"/>
                  <a:gd name="T21" fmla="*/ 0 h 284"/>
                  <a:gd name="T22" fmla="*/ 54 w 321"/>
                  <a:gd name="T23" fmla="*/ 3 h 284"/>
                  <a:gd name="T24" fmla="*/ 78 w 321"/>
                  <a:gd name="T25" fmla="*/ 2 h 284"/>
                  <a:gd name="T26" fmla="*/ 73 w 321"/>
                  <a:gd name="T27" fmla="*/ 3 h 284"/>
                  <a:gd name="T28" fmla="*/ 81 w 321"/>
                  <a:gd name="T29" fmla="*/ 3 h 284"/>
                  <a:gd name="T30" fmla="*/ 81 w 321"/>
                  <a:gd name="T31" fmla="*/ 5 h 284"/>
                  <a:gd name="T32" fmla="*/ 78 w 321"/>
                  <a:gd name="T33" fmla="*/ 7 h 284"/>
                  <a:gd name="T34" fmla="*/ 46 w 321"/>
                  <a:gd name="T35" fmla="*/ 7 h 284"/>
                  <a:gd name="T36" fmla="*/ 39 w 321"/>
                  <a:gd name="T37" fmla="*/ 6 h 2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284"/>
                  <a:gd name="T59" fmla="*/ 321 w 321"/>
                  <a:gd name="T60" fmla="*/ 284 h 2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284">
                    <a:moveTo>
                      <a:pt x="211" y="201"/>
                    </a:moveTo>
                    <a:cubicBezTo>
                      <a:pt x="163" y="219"/>
                      <a:pt x="119" y="248"/>
                      <a:pt x="83" y="284"/>
                    </a:cubicBezTo>
                    <a:cubicBezTo>
                      <a:pt x="68" y="281"/>
                      <a:pt x="51" y="284"/>
                      <a:pt x="38" y="275"/>
                    </a:cubicBezTo>
                    <a:cubicBezTo>
                      <a:pt x="7" y="254"/>
                      <a:pt x="41" y="208"/>
                      <a:pt x="56" y="192"/>
                    </a:cubicBezTo>
                    <a:cubicBezTo>
                      <a:pt x="41" y="189"/>
                      <a:pt x="16" y="197"/>
                      <a:pt x="10" y="183"/>
                    </a:cubicBezTo>
                    <a:cubicBezTo>
                      <a:pt x="0" y="158"/>
                      <a:pt x="19" y="101"/>
                      <a:pt x="19" y="101"/>
                    </a:cubicBezTo>
                    <a:cubicBezTo>
                      <a:pt x="28" y="45"/>
                      <a:pt x="30" y="29"/>
                      <a:pt x="83" y="9"/>
                    </a:cubicBezTo>
                    <a:cubicBezTo>
                      <a:pt x="92" y="15"/>
                      <a:pt x="104" y="19"/>
                      <a:pt x="111" y="28"/>
                    </a:cubicBezTo>
                    <a:cubicBezTo>
                      <a:pt x="117" y="35"/>
                      <a:pt x="111" y="53"/>
                      <a:pt x="120" y="55"/>
                    </a:cubicBezTo>
                    <a:cubicBezTo>
                      <a:pt x="132" y="58"/>
                      <a:pt x="157" y="24"/>
                      <a:pt x="166" y="19"/>
                    </a:cubicBezTo>
                    <a:cubicBezTo>
                      <a:pt x="183" y="10"/>
                      <a:pt x="220" y="0"/>
                      <a:pt x="220" y="0"/>
                    </a:cubicBezTo>
                    <a:cubicBezTo>
                      <a:pt x="257" y="37"/>
                      <a:pt x="251" y="66"/>
                      <a:pt x="202" y="83"/>
                    </a:cubicBezTo>
                    <a:cubicBezTo>
                      <a:pt x="234" y="49"/>
                      <a:pt x="248" y="55"/>
                      <a:pt x="294" y="64"/>
                    </a:cubicBezTo>
                    <a:cubicBezTo>
                      <a:pt x="288" y="76"/>
                      <a:pt x="285" y="91"/>
                      <a:pt x="275" y="101"/>
                    </a:cubicBezTo>
                    <a:cubicBezTo>
                      <a:pt x="256" y="120"/>
                      <a:pt x="189" y="100"/>
                      <a:pt x="303" y="119"/>
                    </a:cubicBezTo>
                    <a:cubicBezTo>
                      <a:pt x="321" y="176"/>
                      <a:pt x="284" y="145"/>
                      <a:pt x="303" y="201"/>
                    </a:cubicBezTo>
                    <a:cubicBezTo>
                      <a:pt x="300" y="219"/>
                      <a:pt x="311" y="250"/>
                      <a:pt x="294" y="256"/>
                    </a:cubicBezTo>
                    <a:cubicBezTo>
                      <a:pt x="257" y="269"/>
                      <a:pt x="214" y="252"/>
                      <a:pt x="175" y="247"/>
                    </a:cubicBezTo>
                    <a:cubicBezTo>
                      <a:pt x="144" y="243"/>
                      <a:pt x="147" y="246"/>
                      <a:pt x="147" y="229"/>
                    </a:cubicBezTo>
                  </a:path>
                </a:pathLst>
              </a:custGeom>
              <a:grpFill/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b="0" u="none">
                  <a:solidFill>
                    <a:srgbClr val="000000"/>
                  </a:solidFill>
                  <a:latin typeface="Times New Roman"/>
                  <a:cs typeface="Arial" charset="0"/>
                </a:endParaRPr>
              </a:p>
            </p:txBody>
          </p:sp>
        </p:grpSp>
      </p:grpSp>
      <p:sp>
        <p:nvSpPr>
          <p:cNvPr id="469" name="Text Box 19">
            <a:extLst>
              <a:ext uri="{FF2B5EF4-FFF2-40B4-BE49-F238E27FC236}">
                <a16:creationId xmlns:a16="http://schemas.microsoft.com/office/drawing/2014/main" id="{E424CCDA-7A0B-42F6-B295-9CB494124E1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419117" y="4426803"/>
            <a:ext cx="785226" cy="210556"/>
          </a:xfrm>
          <a:prstGeom prst="rect">
            <a:avLst/>
          </a:prstGeom>
          <a:solidFill>
            <a:srgbClr val="FFFFFF">
              <a:alpha val="41960"/>
            </a:srgbClr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u="none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Replicas</a:t>
            </a:r>
            <a:endParaRPr lang="en-US" sz="1200" u="none" baseline="-25000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0" name="Text Box 19">
            <a:extLst>
              <a:ext uri="{FF2B5EF4-FFF2-40B4-BE49-F238E27FC236}">
                <a16:creationId xmlns:a16="http://schemas.microsoft.com/office/drawing/2014/main" id="{83FBB284-FEC0-4F0C-ACEB-86CF2372394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20948" y="4939771"/>
            <a:ext cx="1431982" cy="421112"/>
          </a:xfrm>
          <a:prstGeom prst="rect">
            <a:avLst/>
          </a:prstGeom>
          <a:solidFill>
            <a:srgbClr val="FFFFFF">
              <a:alpha val="41960"/>
            </a:srgbClr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u="none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Replicas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200" u="none" dirty="0">
                <a:solidFill>
                  <a:srgbClr val="868686">
                    <a:lumMod val="75000"/>
                  </a:srgbClr>
                </a:solidFill>
                <a:latin typeface="Times New Roman" pitchFamily="18" charset="0"/>
                <a:cs typeface="Arial" pitchFamily="34" charset="0"/>
              </a:rPr>
              <a:t>Defocusing</a:t>
            </a:r>
          </a:p>
        </p:txBody>
      </p:sp>
      <p:cxnSp>
        <p:nvCxnSpPr>
          <p:cNvPr id="471" name="Connettore 1 135">
            <a:extLst>
              <a:ext uri="{FF2B5EF4-FFF2-40B4-BE49-F238E27FC236}">
                <a16:creationId xmlns:a16="http://schemas.microsoft.com/office/drawing/2014/main" id="{69DC69FC-9B4A-4B6C-AE7F-4E3C821C242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15720" y="4381616"/>
            <a:ext cx="275130" cy="9239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72" name="Arco 237">
            <a:extLst>
              <a:ext uri="{FF2B5EF4-FFF2-40B4-BE49-F238E27FC236}">
                <a16:creationId xmlns:a16="http://schemas.microsoft.com/office/drawing/2014/main" id="{68AB953E-5C70-4FC2-B75D-DC9CBCAE8805}"/>
              </a:ext>
            </a:extLst>
          </p:cNvPr>
          <p:cNvSpPr/>
          <p:nvPr/>
        </p:nvSpPr>
        <p:spPr bwMode="auto">
          <a:xfrm rot="5955177">
            <a:off x="802738" y="4288844"/>
            <a:ext cx="202727" cy="230984"/>
          </a:xfrm>
          <a:prstGeom prst="arc">
            <a:avLst>
              <a:gd name="adj1" fmla="val 15117436"/>
              <a:gd name="adj2" fmla="val 21530815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14FFB"/>
              </a:buClr>
              <a:buFontTx/>
              <a:buChar char="•"/>
              <a:defRPr/>
            </a:pPr>
            <a:endParaRPr lang="it-IT" sz="1800" b="0" u="non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3" name="Rectangle 144">
            <a:extLst>
              <a:ext uri="{FF2B5EF4-FFF2-40B4-BE49-F238E27FC236}">
                <a16:creationId xmlns:a16="http://schemas.microsoft.com/office/drawing/2014/main" id="{AA27943C-B78A-4CD3-80E3-D08193FD3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03" y="4265559"/>
            <a:ext cx="916238" cy="47785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</a:pPr>
            <a:r>
              <a:rPr lang="en-US" sz="1200" b="0" i="1" u="none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l-GR" sz="1200" b="0" i="1" u="none" dirty="0">
                <a:solidFill>
                  <a:srgbClr val="000000"/>
                </a:solidFill>
                <a:latin typeface="Arial" charset="0"/>
                <a:cs typeface="Arial" charset="0"/>
              </a:rPr>
              <a:t>θ</a:t>
            </a:r>
            <a:endParaRPr lang="en-US" sz="1200" b="0" i="1" u="none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4" name="Cloud">
            <a:extLst>
              <a:ext uri="{FF2B5EF4-FFF2-40B4-BE49-F238E27FC236}">
                <a16:creationId xmlns:a16="http://schemas.microsoft.com/office/drawing/2014/main" id="{17E9B116-9F51-4A4A-932C-71660A8D31D9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6087804" y="4372488"/>
            <a:ext cx="645030" cy="338050"/>
          </a:xfrm>
          <a:custGeom>
            <a:avLst/>
            <a:gdLst>
              <a:gd name="T0" fmla="*/ 3089 w 21600"/>
              <a:gd name="T1" fmla="*/ 333705 h 21600"/>
              <a:gd name="T2" fmla="*/ 497964 w 21600"/>
              <a:gd name="T3" fmla="*/ 666698 h 21600"/>
              <a:gd name="T4" fmla="*/ 995097 w 21600"/>
              <a:gd name="T5" fmla="*/ 333705 h 21600"/>
              <a:gd name="T6" fmla="*/ 497964 w 21600"/>
              <a:gd name="T7" fmla="*/ 3816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E0FF">
              <a:alpha val="47842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" name="Cloud">
            <a:extLst>
              <a:ext uri="{FF2B5EF4-FFF2-40B4-BE49-F238E27FC236}">
                <a16:creationId xmlns:a16="http://schemas.microsoft.com/office/drawing/2014/main" id="{F06CA0CB-9954-4CE8-A05B-A83179D84B25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5644313" y="4604176"/>
            <a:ext cx="716487" cy="375499"/>
          </a:xfrm>
          <a:custGeom>
            <a:avLst/>
            <a:gdLst>
              <a:gd name="T0" fmla="*/ 3089 w 21600"/>
              <a:gd name="T1" fmla="*/ 333705 h 21600"/>
              <a:gd name="T2" fmla="*/ 497964 w 21600"/>
              <a:gd name="T3" fmla="*/ 666698 h 21600"/>
              <a:gd name="T4" fmla="*/ 995097 w 21600"/>
              <a:gd name="T5" fmla="*/ 333705 h 21600"/>
              <a:gd name="T6" fmla="*/ 497964 w 21600"/>
              <a:gd name="T7" fmla="*/ 3816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E0FF">
              <a:alpha val="47842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6" name="Luna 241">
            <a:extLst>
              <a:ext uri="{FF2B5EF4-FFF2-40B4-BE49-F238E27FC236}">
                <a16:creationId xmlns:a16="http://schemas.microsoft.com/office/drawing/2014/main" id="{A69C1EAE-E7EB-44F7-89CD-C4B8943F3932}"/>
              </a:ext>
            </a:extLst>
          </p:cNvPr>
          <p:cNvSpPr/>
          <p:nvPr/>
        </p:nvSpPr>
        <p:spPr bwMode="auto">
          <a:xfrm rot="3715377">
            <a:off x="5772580" y="3142202"/>
            <a:ext cx="505784" cy="2349456"/>
          </a:xfrm>
          <a:prstGeom prst="moon">
            <a:avLst>
              <a:gd name="adj" fmla="val 25356"/>
            </a:avLst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5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7" name="Rectangle 14">
            <a:extLst>
              <a:ext uri="{FF2B5EF4-FFF2-40B4-BE49-F238E27FC236}">
                <a16:creationId xmlns:a16="http://schemas.microsoft.com/office/drawing/2014/main" id="{1F7A388B-BA3A-4BA1-84FF-18E20A2F3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012" y="897921"/>
            <a:ext cx="9136674" cy="184626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r>
              <a:rPr lang="en-US" sz="1800" b="0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	Phase jitters in different passes result in signal defocusing</a:t>
            </a:r>
          </a:p>
          <a:p>
            <a:pPr marL="1200150" lvl="2" indent="-285750" algn="l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800" b="0" u="none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Spaceborne</a:t>
            </a:r>
            <a:r>
              <a:rPr lang="en-US" sz="1800" b="0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 tropospheric and </a:t>
            </a:r>
            <a:r>
              <a:rPr lang="en-US" sz="1800" b="0" u="none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ionospheric</a:t>
            </a:r>
            <a:r>
              <a:rPr lang="en-US" sz="1800" b="0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phase screens </a:t>
            </a:r>
          </a:p>
          <a:p>
            <a:pPr marL="1200150" lvl="2" indent="-285750" algn="l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800" b="0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Airborne: uncompensated platform motions </a:t>
            </a:r>
            <a:r>
              <a:rPr lang="en-US" sz="1800" i="1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on the order of a fraction of a wavelength</a:t>
            </a:r>
          </a:p>
        </p:txBody>
      </p:sp>
      <p:cxnSp>
        <p:nvCxnSpPr>
          <p:cNvPr id="478" name="Connettore 1 668">
            <a:extLst>
              <a:ext uri="{FF2B5EF4-FFF2-40B4-BE49-F238E27FC236}">
                <a16:creationId xmlns:a16="http://schemas.microsoft.com/office/drawing/2014/main" id="{595AC213-7CDB-47D2-AB22-B76CB3387DF4}"/>
              </a:ext>
            </a:extLst>
          </p:cNvPr>
          <p:cNvCxnSpPr/>
          <p:nvPr/>
        </p:nvCxnSpPr>
        <p:spPr bwMode="auto">
          <a:xfrm>
            <a:off x="2463159" y="5145964"/>
            <a:ext cx="1389092" cy="493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9" name="Connettore 1 669">
            <a:extLst>
              <a:ext uri="{FF2B5EF4-FFF2-40B4-BE49-F238E27FC236}">
                <a16:creationId xmlns:a16="http://schemas.microsoft.com/office/drawing/2014/main" id="{4B5051F5-E283-449C-B824-9BCCA836C192}"/>
              </a:ext>
            </a:extLst>
          </p:cNvPr>
          <p:cNvCxnSpPr/>
          <p:nvPr/>
        </p:nvCxnSpPr>
        <p:spPr bwMode="auto">
          <a:xfrm>
            <a:off x="3410177" y="4675840"/>
            <a:ext cx="476748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80" name="Freccia bidirezionale verticale 670">
            <a:extLst>
              <a:ext uri="{FF2B5EF4-FFF2-40B4-BE49-F238E27FC236}">
                <a16:creationId xmlns:a16="http://schemas.microsoft.com/office/drawing/2014/main" id="{35758CCD-3530-4C9E-B47E-67E50CB05C5D}"/>
              </a:ext>
            </a:extLst>
          </p:cNvPr>
          <p:cNvSpPr/>
          <p:nvPr/>
        </p:nvSpPr>
        <p:spPr bwMode="auto">
          <a:xfrm>
            <a:off x="3739565" y="4690322"/>
            <a:ext cx="112686" cy="434416"/>
          </a:xfrm>
          <a:prstGeom prst="upDown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114FFB"/>
              </a:buClr>
              <a:buFontTx/>
              <a:buChar char="•"/>
            </a:pPr>
            <a:endParaRPr lang="en-US" sz="2400" b="0" i="1">
              <a:solidFill>
                <a:srgbClr val="0066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81" name="Text Box 19">
            <a:extLst>
              <a:ext uri="{FF2B5EF4-FFF2-40B4-BE49-F238E27FC236}">
                <a16:creationId xmlns:a16="http://schemas.microsoft.com/office/drawing/2014/main" id="{080A1F17-2639-428F-BE20-BA82939F7EC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08883" y="4733923"/>
            <a:ext cx="1019951" cy="350927"/>
          </a:xfrm>
          <a:prstGeom prst="rect">
            <a:avLst/>
          </a:prstGeom>
          <a:solidFill>
            <a:srgbClr val="FFFFFF">
              <a:alpha val="41960"/>
            </a:srgbClr>
          </a:solidFill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0" u="none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Height of ambiguity</a:t>
            </a:r>
            <a:endParaRPr lang="en-US" sz="1200" b="0" u="none" baseline="-250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482" name="Picture 481" descr="whu.png">
            <a:extLst>
              <a:ext uri="{FF2B5EF4-FFF2-40B4-BE49-F238E27FC236}">
                <a16:creationId xmlns:a16="http://schemas.microsoft.com/office/drawing/2014/main" id="{EE601F0C-2A20-4DC5-AB32-1C311AA6C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483" name="Bild 7">
            <a:extLst>
              <a:ext uri="{FF2B5EF4-FFF2-40B4-BE49-F238E27FC236}">
                <a16:creationId xmlns:a16="http://schemas.microsoft.com/office/drawing/2014/main" id="{EDA7C55A-341B-4FFA-9837-226040E110A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4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3CF30582-85A2-40BB-855F-452A4CC762F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62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B83B797C-346F-4069-BAB3-9DADEEDEEBED}"/>
              </a:ext>
            </a:extLst>
          </p:cNvPr>
          <p:cNvSpPr txBox="1">
            <a:spLocks/>
          </p:cNvSpPr>
          <p:nvPr/>
        </p:nvSpPr>
        <p:spPr>
          <a:xfrm>
            <a:off x="-16652" y="0"/>
            <a:ext cx="9197163" cy="6738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dirty="0">
                <a:solidFill>
                  <a:srgbClr val="50B4C8"/>
                </a:solidFill>
              </a:rPr>
              <a:t>Phase calibration</a:t>
            </a:r>
          </a:p>
        </p:txBody>
      </p:sp>
      <p:grpSp>
        <p:nvGrpSpPr>
          <p:cNvPr id="3" name="Gruppo 672">
            <a:extLst>
              <a:ext uri="{FF2B5EF4-FFF2-40B4-BE49-F238E27FC236}">
                <a16:creationId xmlns:a16="http://schemas.microsoft.com/office/drawing/2014/main" id="{B1140F3A-7347-4E36-8265-1385362487AB}"/>
              </a:ext>
            </a:extLst>
          </p:cNvPr>
          <p:cNvGrpSpPr/>
          <p:nvPr/>
        </p:nvGrpSpPr>
        <p:grpSpPr>
          <a:xfrm>
            <a:off x="121444" y="4388811"/>
            <a:ext cx="8815754" cy="1833163"/>
            <a:chOff x="195875" y="3733214"/>
            <a:chExt cx="8815754" cy="2096687"/>
          </a:xfrm>
        </p:grpSpPr>
        <p:sp>
          <p:nvSpPr>
            <p:cNvPr id="4" name="Rectangle 276">
              <a:extLst>
                <a:ext uri="{FF2B5EF4-FFF2-40B4-BE49-F238E27FC236}">
                  <a16:creationId xmlns:a16="http://schemas.microsoft.com/office/drawing/2014/main" id="{7CAF98C0-58B5-425A-B8B3-5EDB10821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75" y="3748329"/>
              <a:ext cx="8815754" cy="2081572"/>
            </a:xfrm>
            <a:prstGeom prst="rect">
              <a:avLst/>
            </a:prstGeom>
            <a:solidFill>
              <a:srgbClr val="C0C0C0">
                <a:alpha val="16862"/>
              </a:srgbClr>
            </a:solidFill>
            <a:ln w="317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20000"/>
                </a:spcBef>
                <a:buClr>
                  <a:srgbClr val="114FFB"/>
                </a:buClr>
                <a:buFontTx/>
                <a:buChar char="•"/>
              </a:pPr>
              <a:endParaRPr lang="it-IT" sz="2400" b="0" i="1">
                <a:solidFill>
                  <a:srgbClr val="0066FF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5" name="Gruppo 674">
              <a:extLst>
                <a:ext uri="{FF2B5EF4-FFF2-40B4-BE49-F238E27FC236}">
                  <a16:creationId xmlns:a16="http://schemas.microsoft.com/office/drawing/2014/main" id="{6AF38905-9D1F-45FF-BDBC-557412E96896}"/>
                </a:ext>
              </a:extLst>
            </p:cNvPr>
            <p:cNvGrpSpPr/>
            <p:nvPr/>
          </p:nvGrpSpPr>
          <p:grpSpPr>
            <a:xfrm>
              <a:off x="295924" y="4047494"/>
              <a:ext cx="8495839" cy="1649627"/>
              <a:chOff x="-597433" y="1829407"/>
              <a:chExt cx="10458178" cy="1981272"/>
            </a:xfrm>
          </p:grpSpPr>
          <p:grpSp>
            <p:nvGrpSpPr>
              <p:cNvPr id="7" name="Gruppo 676">
                <a:extLst>
                  <a:ext uri="{FF2B5EF4-FFF2-40B4-BE49-F238E27FC236}">
                    <a16:creationId xmlns:a16="http://schemas.microsoft.com/office/drawing/2014/main" id="{0DCB72F1-61CD-4375-9B26-5778C614122D}"/>
                  </a:ext>
                </a:extLst>
              </p:cNvPr>
              <p:cNvGrpSpPr/>
              <p:nvPr/>
            </p:nvGrpSpPr>
            <p:grpSpPr>
              <a:xfrm>
                <a:off x="-597433" y="1829407"/>
                <a:ext cx="5165239" cy="1977676"/>
                <a:chOff x="2001838" y="1180438"/>
                <a:chExt cx="5165239" cy="1977676"/>
              </a:xfrm>
            </p:grpSpPr>
            <p:sp>
              <p:nvSpPr>
                <p:cNvPr id="72" name="Rectangle 7">
                  <a:extLst>
                    <a:ext uri="{FF2B5EF4-FFF2-40B4-BE49-F238E27FC236}">
                      <a16:creationId xmlns:a16="http://schemas.microsoft.com/office/drawing/2014/main" id="{E84D1DCF-F29F-4F9F-B9D8-DBD16A72F7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5389" y="1505203"/>
                  <a:ext cx="4476750" cy="12604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3" name="Rectangle 8">
                  <a:extLst>
                    <a:ext uri="{FF2B5EF4-FFF2-40B4-BE49-F238E27FC236}">
                      <a16:creationId xmlns:a16="http://schemas.microsoft.com/office/drawing/2014/main" id="{C2BDB51B-83EB-4B2F-B6D0-BBBECDCDC6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5389" y="1505203"/>
                  <a:ext cx="4476750" cy="1260475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74" name="Picture 9">
                  <a:extLst>
                    <a:ext uri="{FF2B5EF4-FFF2-40B4-BE49-F238E27FC236}">
                      <a16:creationId xmlns:a16="http://schemas.microsoft.com/office/drawing/2014/main" id="{8B3AB1EF-3B9C-48B4-889D-C2217C552A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555389" y="1505203"/>
                  <a:ext cx="4476750" cy="1260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5" name="Rectangle 11">
                  <a:extLst>
                    <a:ext uri="{FF2B5EF4-FFF2-40B4-BE49-F238E27FC236}">
                      <a16:creationId xmlns:a16="http://schemas.microsoft.com/office/drawing/2014/main" id="{2698EB9B-DCD2-4D54-9231-216E25AC4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787836" y="2160586"/>
                  <a:ext cx="581891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en-US" sz="1000" b="0" u="none" dirty="0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Height [m]</a:t>
                  </a:r>
                  <a:endParaRPr lang="en-US" sz="1800" b="0" u="none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" name="Rectangle 13">
                  <a:extLst>
                    <a:ext uri="{FF2B5EF4-FFF2-40B4-BE49-F238E27FC236}">
                      <a16:creationId xmlns:a16="http://schemas.microsoft.com/office/drawing/2014/main" id="{27CE932A-3D47-432A-8D08-1E2C007853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9514" y="2702178"/>
                  <a:ext cx="87313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 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" name="Rectangle 14">
                  <a:extLst>
                    <a:ext uri="{FF2B5EF4-FFF2-40B4-BE49-F238E27FC236}">
                      <a16:creationId xmlns:a16="http://schemas.microsoft.com/office/drawing/2014/main" id="{04152AA3-E21D-4D06-81D4-5024A84E2E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4201" y="1433765"/>
                  <a:ext cx="87313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 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Line 15">
                  <a:extLst>
                    <a:ext uri="{FF2B5EF4-FFF2-40B4-BE49-F238E27FC236}">
                      <a16:creationId xmlns:a16="http://schemas.microsoft.com/office/drawing/2014/main" id="{C765D2EA-AF11-44E6-B894-478BE64DC1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1505203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9" name="Line 16">
                  <a:extLst>
                    <a:ext uri="{FF2B5EF4-FFF2-40B4-BE49-F238E27FC236}">
                      <a16:creationId xmlns:a16="http://schemas.microsoft.com/office/drawing/2014/main" id="{95A5E2C4-FE6C-4557-A598-5128101675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2765678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0" name="Line 17">
                  <a:extLst>
                    <a:ext uri="{FF2B5EF4-FFF2-40B4-BE49-F238E27FC236}">
                      <a16:creationId xmlns:a16="http://schemas.microsoft.com/office/drawing/2014/main" id="{B577341B-504D-40BD-9D3E-9DE1400814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32139" y="1505203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1" name="Line 18">
                  <a:extLst>
                    <a:ext uri="{FF2B5EF4-FFF2-40B4-BE49-F238E27FC236}">
                      <a16:creationId xmlns:a16="http://schemas.microsoft.com/office/drawing/2014/main" id="{C8EFFB13-011D-43B3-BC48-ED5BE064B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55389" y="1505203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2" name="Line 19">
                  <a:extLst>
                    <a:ext uri="{FF2B5EF4-FFF2-40B4-BE49-F238E27FC236}">
                      <a16:creationId xmlns:a16="http://schemas.microsoft.com/office/drawing/2014/main" id="{9D311352-FC3C-435D-A3E3-0D4B06F41E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2765678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3" name="Line 20">
                  <a:extLst>
                    <a:ext uri="{FF2B5EF4-FFF2-40B4-BE49-F238E27FC236}">
                      <a16:creationId xmlns:a16="http://schemas.microsoft.com/office/drawing/2014/main" id="{62EE5985-3B64-4D28-A3CE-06CE34B9D9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55389" y="1505203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4" name="Line 21">
                  <a:extLst>
                    <a:ext uri="{FF2B5EF4-FFF2-40B4-BE49-F238E27FC236}">
                      <a16:creationId xmlns:a16="http://schemas.microsoft.com/office/drawing/2014/main" id="{EE92283F-15B7-443E-A6F2-E43EA06013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49089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5" name="Line 22">
                  <a:extLst>
                    <a:ext uri="{FF2B5EF4-FFF2-40B4-BE49-F238E27FC236}">
                      <a16:creationId xmlns:a16="http://schemas.microsoft.com/office/drawing/2014/main" id="{BAA1E63B-778E-403B-902A-39AB005C07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9089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6" name="Rectangle 23">
                  <a:extLst>
                    <a:ext uri="{FF2B5EF4-FFF2-40B4-BE49-F238E27FC236}">
                      <a16:creationId xmlns:a16="http://schemas.microsoft.com/office/drawing/2014/main" id="{CE5E94E3-010E-4B75-A9BF-0C3A3BDBBD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6051" y="2797428"/>
                  <a:ext cx="377825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-4000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" name="Line 24">
                  <a:extLst>
                    <a:ext uri="{FF2B5EF4-FFF2-40B4-BE49-F238E27FC236}">
                      <a16:creationId xmlns:a16="http://schemas.microsoft.com/office/drawing/2014/main" id="{9A66BDB6-A900-4A87-961C-418057BEC2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98351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8" name="Line 25">
                  <a:extLst>
                    <a:ext uri="{FF2B5EF4-FFF2-40B4-BE49-F238E27FC236}">
                      <a16:creationId xmlns:a16="http://schemas.microsoft.com/office/drawing/2014/main" id="{C8F63506-D89F-4D3E-A91B-937D981918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8351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9" name="Rectangle 26">
                  <a:extLst>
                    <a:ext uri="{FF2B5EF4-FFF2-40B4-BE49-F238E27FC236}">
                      <a16:creationId xmlns:a16="http://schemas.microsoft.com/office/drawing/2014/main" id="{298AA23D-0A42-4396-B796-73DBD4D66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5314" y="2797428"/>
                  <a:ext cx="377825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-3000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" name="Line 27">
                  <a:extLst>
                    <a:ext uri="{FF2B5EF4-FFF2-40B4-BE49-F238E27FC236}">
                      <a16:creationId xmlns:a16="http://schemas.microsoft.com/office/drawing/2014/main" id="{C856257C-30F1-4DFA-8C1F-2F7CB8DE30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47614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1" name="Line 28">
                  <a:extLst>
                    <a:ext uri="{FF2B5EF4-FFF2-40B4-BE49-F238E27FC236}">
                      <a16:creationId xmlns:a16="http://schemas.microsoft.com/office/drawing/2014/main" id="{2168796A-5779-4CFC-9695-04140E487B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7614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2" name="Rectangle 29">
                  <a:extLst>
                    <a:ext uri="{FF2B5EF4-FFF2-40B4-BE49-F238E27FC236}">
                      <a16:creationId xmlns:a16="http://schemas.microsoft.com/office/drawing/2014/main" id="{B4DA8737-DE36-47A7-98F3-859335BDD6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4576" y="2797428"/>
                  <a:ext cx="377825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-2000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3" name="Line 30">
                  <a:extLst>
                    <a:ext uri="{FF2B5EF4-FFF2-40B4-BE49-F238E27FC236}">
                      <a16:creationId xmlns:a16="http://schemas.microsoft.com/office/drawing/2014/main" id="{DF2DA5DF-08B9-4316-BC65-52C334CA05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96876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4" name="Line 31">
                  <a:extLst>
                    <a:ext uri="{FF2B5EF4-FFF2-40B4-BE49-F238E27FC236}">
                      <a16:creationId xmlns:a16="http://schemas.microsoft.com/office/drawing/2014/main" id="{58E922BE-C32E-45A4-96B8-0BBA76324B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96876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5" name="Rectangle 32">
                  <a:extLst>
                    <a:ext uri="{FF2B5EF4-FFF2-40B4-BE49-F238E27FC236}">
                      <a16:creationId xmlns:a16="http://schemas.microsoft.com/office/drawing/2014/main" id="{20FD13BA-8CDE-47C8-824D-5E33436607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3839" y="2797428"/>
                  <a:ext cx="377825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-1000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Line 33">
                  <a:extLst>
                    <a:ext uri="{FF2B5EF4-FFF2-40B4-BE49-F238E27FC236}">
                      <a16:creationId xmlns:a16="http://schemas.microsoft.com/office/drawing/2014/main" id="{81454F9E-77C8-46CC-9E09-87533FCCB7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38201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7" name="Line 34">
                  <a:extLst>
                    <a:ext uri="{FF2B5EF4-FFF2-40B4-BE49-F238E27FC236}">
                      <a16:creationId xmlns:a16="http://schemas.microsoft.com/office/drawing/2014/main" id="{9651765D-FC45-4241-8A6E-5CDB254894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8201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8" name="Rectangle 35">
                  <a:extLst>
                    <a:ext uri="{FF2B5EF4-FFF2-40B4-BE49-F238E27FC236}">
                      <a16:creationId xmlns:a16="http://schemas.microsoft.com/office/drawing/2014/main" id="{3464C79F-DBCC-4DAF-84E8-1DE753AA5E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8039" y="2797428"/>
                  <a:ext cx="125413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9" name="Line 36">
                  <a:extLst>
                    <a:ext uri="{FF2B5EF4-FFF2-40B4-BE49-F238E27FC236}">
                      <a16:creationId xmlns:a16="http://schemas.microsoft.com/office/drawing/2014/main" id="{AB2D2B73-435D-433E-9DC9-F664DF017F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87464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0" name="Line 37">
                  <a:extLst>
                    <a:ext uri="{FF2B5EF4-FFF2-40B4-BE49-F238E27FC236}">
                      <a16:creationId xmlns:a16="http://schemas.microsoft.com/office/drawing/2014/main" id="{E2E370AF-1456-4CD5-8713-809BB73758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7464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1" name="Rectangle 38">
                  <a:extLst>
                    <a:ext uri="{FF2B5EF4-FFF2-40B4-BE49-F238E27FC236}">
                      <a16:creationId xmlns:a16="http://schemas.microsoft.com/office/drawing/2014/main" id="{7DABF925-603C-44BB-BC2B-C9D1CCA2F9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6176" y="2797428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1000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Line 39">
                  <a:extLst>
                    <a:ext uri="{FF2B5EF4-FFF2-40B4-BE49-F238E27FC236}">
                      <a16:creationId xmlns:a16="http://schemas.microsoft.com/office/drawing/2014/main" id="{3A639FF6-2114-4846-9D80-076F1A4A52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36726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3" name="Line 40">
                  <a:extLst>
                    <a:ext uri="{FF2B5EF4-FFF2-40B4-BE49-F238E27FC236}">
                      <a16:creationId xmlns:a16="http://schemas.microsoft.com/office/drawing/2014/main" id="{280543C6-9719-4EE4-A0D1-E740C23CB4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36726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4" name="Rectangle 41">
                  <a:extLst>
                    <a:ext uri="{FF2B5EF4-FFF2-40B4-BE49-F238E27FC236}">
                      <a16:creationId xmlns:a16="http://schemas.microsoft.com/office/drawing/2014/main" id="{5A514ED7-2EA7-4F89-B883-89CF4D9A1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5439" y="2797428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2000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Line 42">
                  <a:extLst>
                    <a:ext uri="{FF2B5EF4-FFF2-40B4-BE49-F238E27FC236}">
                      <a16:creationId xmlns:a16="http://schemas.microsoft.com/office/drawing/2014/main" id="{C39014FB-ADD3-4591-9A4F-3D9D114EBA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79639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6" name="Line 43">
                  <a:extLst>
                    <a:ext uri="{FF2B5EF4-FFF2-40B4-BE49-F238E27FC236}">
                      <a16:creationId xmlns:a16="http://schemas.microsoft.com/office/drawing/2014/main" id="{2FC7BD72-8742-4C7E-9180-298FB38879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79639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7" name="Rectangle 44">
                  <a:extLst>
                    <a:ext uri="{FF2B5EF4-FFF2-40B4-BE49-F238E27FC236}">
                      <a16:creationId xmlns:a16="http://schemas.microsoft.com/office/drawing/2014/main" id="{CE3A2427-5016-4052-B39F-A6FEDA783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36764" y="2797428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3000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" name="Line 45">
                  <a:extLst>
                    <a:ext uri="{FF2B5EF4-FFF2-40B4-BE49-F238E27FC236}">
                      <a16:creationId xmlns:a16="http://schemas.microsoft.com/office/drawing/2014/main" id="{D36F8024-8750-4611-9407-1CAF4E6B3C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528901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9" name="Line 46">
                  <a:extLst>
                    <a:ext uri="{FF2B5EF4-FFF2-40B4-BE49-F238E27FC236}">
                      <a16:creationId xmlns:a16="http://schemas.microsoft.com/office/drawing/2014/main" id="{E9A1507A-D1A9-44C6-9293-937AF8AB9D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28901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0" name="Rectangle 47">
                  <a:extLst>
                    <a:ext uri="{FF2B5EF4-FFF2-40B4-BE49-F238E27FC236}">
                      <a16:creationId xmlns:a16="http://schemas.microsoft.com/office/drawing/2014/main" id="{F82B77C9-25B9-414E-89C3-5D675C946F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6026" y="2797428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4000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" name="Line 48">
                  <a:extLst>
                    <a:ext uri="{FF2B5EF4-FFF2-40B4-BE49-F238E27FC236}">
                      <a16:creationId xmlns:a16="http://schemas.microsoft.com/office/drawing/2014/main" id="{42261E00-A8E6-4BE9-AE71-B32BBAAD21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78164" y="2718053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2" name="Line 49">
                  <a:extLst>
                    <a:ext uri="{FF2B5EF4-FFF2-40B4-BE49-F238E27FC236}">
                      <a16:creationId xmlns:a16="http://schemas.microsoft.com/office/drawing/2014/main" id="{E06128F0-D733-4F95-B149-2AA8E1787B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78164" y="1505203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3" name="Rectangle 50">
                  <a:extLst>
                    <a:ext uri="{FF2B5EF4-FFF2-40B4-BE49-F238E27FC236}">
                      <a16:creationId xmlns:a16="http://schemas.microsoft.com/office/drawing/2014/main" id="{B2C81A6E-3DD6-4AA9-9C2D-7563CBA2D9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5289" y="2797428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5000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" name="Line 51">
                  <a:extLst>
                    <a:ext uri="{FF2B5EF4-FFF2-40B4-BE49-F238E27FC236}">
                      <a16:creationId xmlns:a16="http://schemas.microsoft.com/office/drawing/2014/main" id="{6EBDB0A2-35DF-4064-8A39-F29A3CCC38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2632328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" name="Line 52">
                  <a:extLst>
                    <a:ext uri="{FF2B5EF4-FFF2-40B4-BE49-F238E27FC236}">
                      <a16:creationId xmlns:a16="http://schemas.microsoft.com/office/drawing/2014/main" id="{2A61A4DC-AF16-44E4-8B19-B2D50B2304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6101" y="2632328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6" name="Rectangle 53">
                  <a:extLst>
                    <a:ext uri="{FF2B5EF4-FFF2-40B4-BE49-F238E27FC236}">
                      <a16:creationId xmlns:a16="http://schemas.microsoft.com/office/drawing/2014/main" id="{04B71412-7BD9-4AC1-8D3E-77BC3FB1B9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7111" y="2560890"/>
                  <a:ext cx="307976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-200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7" name="Line 54">
                  <a:extLst>
                    <a:ext uri="{FF2B5EF4-FFF2-40B4-BE49-F238E27FC236}">
                      <a16:creationId xmlns:a16="http://schemas.microsoft.com/office/drawing/2014/main" id="{4F047CB0-ABD9-42EC-9EE6-EBE3169B01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2379915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8" name="Line 55">
                  <a:extLst>
                    <a:ext uri="{FF2B5EF4-FFF2-40B4-BE49-F238E27FC236}">
                      <a16:creationId xmlns:a16="http://schemas.microsoft.com/office/drawing/2014/main" id="{74C24E1A-8E64-4FBF-9B48-6AB666F47B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6101" y="2379915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9" name="Rectangle 56">
                  <a:extLst>
                    <a:ext uri="{FF2B5EF4-FFF2-40B4-BE49-F238E27FC236}">
                      <a16:creationId xmlns:a16="http://schemas.microsoft.com/office/drawing/2014/main" id="{6284B570-868C-4DC0-B852-27A5F47AE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7111" y="2308478"/>
                  <a:ext cx="307976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-100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0" name="Line 57">
                  <a:extLst>
                    <a:ext uri="{FF2B5EF4-FFF2-40B4-BE49-F238E27FC236}">
                      <a16:creationId xmlns:a16="http://schemas.microsoft.com/office/drawing/2014/main" id="{63156FBF-58AB-4F55-8441-F158EF8B9F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2135440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1" name="Line 58">
                  <a:extLst>
                    <a:ext uri="{FF2B5EF4-FFF2-40B4-BE49-F238E27FC236}">
                      <a16:creationId xmlns:a16="http://schemas.microsoft.com/office/drawing/2014/main" id="{F99DCCAF-F762-405A-BF1D-90E2AB25E5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6101" y="2135440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2" name="Rectangle 59">
                  <a:extLst>
                    <a:ext uri="{FF2B5EF4-FFF2-40B4-BE49-F238E27FC236}">
                      <a16:creationId xmlns:a16="http://schemas.microsoft.com/office/drawing/2014/main" id="{7E3CC6F5-C8DA-408D-B7B0-DEB640460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5851" y="2064003"/>
                  <a:ext cx="125413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3" name="Line 60">
                  <a:extLst>
                    <a:ext uri="{FF2B5EF4-FFF2-40B4-BE49-F238E27FC236}">
                      <a16:creationId xmlns:a16="http://schemas.microsoft.com/office/drawing/2014/main" id="{0D63F555-DB5F-487F-9C84-290A7B8A11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1883028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4" name="Line 61">
                  <a:extLst>
                    <a:ext uri="{FF2B5EF4-FFF2-40B4-BE49-F238E27FC236}">
                      <a16:creationId xmlns:a16="http://schemas.microsoft.com/office/drawing/2014/main" id="{E2A580F9-CA90-4577-A813-EF14AE9E7C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6101" y="1883028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5" name="Rectangle 62">
                  <a:extLst>
                    <a:ext uri="{FF2B5EF4-FFF2-40B4-BE49-F238E27FC236}">
                      <a16:creationId xmlns:a16="http://schemas.microsoft.com/office/drawing/2014/main" id="{6D525FC1-37B2-42AE-808C-DD899E545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798" y="1811590"/>
                  <a:ext cx="2682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100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6" name="Line 63">
                  <a:extLst>
                    <a:ext uri="{FF2B5EF4-FFF2-40B4-BE49-F238E27FC236}">
                      <a16:creationId xmlns:a16="http://schemas.microsoft.com/office/drawing/2014/main" id="{33747CC2-3DFE-4CFA-9DF1-863E0D1955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1630615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7" name="Line 64">
                  <a:extLst>
                    <a:ext uri="{FF2B5EF4-FFF2-40B4-BE49-F238E27FC236}">
                      <a16:creationId xmlns:a16="http://schemas.microsoft.com/office/drawing/2014/main" id="{3709ECFF-C6E6-4FEF-9DA8-BB818B002A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6101" y="1630615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8" name="Rectangle 65">
                  <a:extLst>
                    <a:ext uri="{FF2B5EF4-FFF2-40B4-BE49-F238E27FC236}">
                      <a16:creationId xmlns:a16="http://schemas.microsoft.com/office/drawing/2014/main" id="{C7D268DC-9534-4922-BBE7-CBDF84F72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798" y="1559179"/>
                  <a:ext cx="2682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 dirty="0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200</a:t>
                  </a:r>
                  <a:endParaRPr lang="it-IT" sz="1800" b="0" u="none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" name="Line 66">
                  <a:extLst>
                    <a:ext uri="{FF2B5EF4-FFF2-40B4-BE49-F238E27FC236}">
                      <a16:creationId xmlns:a16="http://schemas.microsoft.com/office/drawing/2014/main" id="{0007BF4F-BD1E-4875-9FB3-C20E3F0ECD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1505203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0" name="Line 67">
                  <a:extLst>
                    <a:ext uri="{FF2B5EF4-FFF2-40B4-BE49-F238E27FC236}">
                      <a16:creationId xmlns:a16="http://schemas.microsoft.com/office/drawing/2014/main" id="{C60DCCBF-EC1D-4C1F-BB56-6EDC8E278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389" y="2765678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1" name="Line 68">
                  <a:extLst>
                    <a:ext uri="{FF2B5EF4-FFF2-40B4-BE49-F238E27FC236}">
                      <a16:creationId xmlns:a16="http://schemas.microsoft.com/office/drawing/2014/main" id="{C6C93029-A0B0-4460-97D0-EDC707C9FB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32139" y="1505203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2" name="Line 69">
                  <a:extLst>
                    <a:ext uri="{FF2B5EF4-FFF2-40B4-BE49-F238E27FC236}">
                      <a16:creationId xmlns:a16="http://schemas.microsoft.com/office/drawing/2014/main" id="{B2805074-FEBF-481C-B4E3-DFE5AD664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55389" y="1505203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3" name="Rectangle 109">
                  <a:extLst>
                    <a:ext uri="{FF2B5EF4-FFF2-40B4-BE49-F238E27FC236}">
                      <a16:creationId xmlns:a16="http://schemas.microsoft.com/office/drawing/2014/main" id="{D04637DB-2E8F-42A1-A02A-BF62D219D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39321" y="3004226"/>
                  <a:ext cx="674865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en-US" sz="1000" b="0" u="none" dirty="0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Azimuth [m]</a:t>
                  </a:r>
                  <a:endParaRPr lang="en-US" sz="1800" b="0" u="none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4" name="CasellaDiTesto 803">
                  <a:extLst>
                    <a:ext uri="{FF2B5EF4-FFF2-40B4-BE49-F238E27FC236}">
                      <a16:creationId xmlns:a16="http://schemas.microsoft.com/office/drawing/2014/main" id="{897C1FD4-18F1-4DF7-B1BC-2A9FEA1F56F1}"/>
                    </a:ext>
                  </a:extLst>
                </p:cNvPr>
                <p:cNvSpPr txBox="1"/>
                <p:nvPr/>
              </p:nvSpPr>
              <p:spPr>
                <a:xfrm>
                  <a:off x="3171880" y="1180438"/>
                  <a:ext cx="3278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u="none" dirty="0">
                      <a:solidFill>
                        <a:prstClr val="black"/>
                      </a:solidFill>
                      <a:latin typeface="Calibri"/>
                    </a:rPr>
                    <a:t>Original data</a:t>
                  </a:r>
                </a:p>
              </p:txBody>
            </p:sp>
          </p:grpSp>
          <p:grpSp>
            <p:nvGrpSpPr>
              <p:cNvPr id="8" name="Gruppo 677">
                <a:extLst>
                  <a:ext uri="{FF2B5EF4-FFF2-40B4-BE49-F238E27FC236}">
                    <a16:creationId xmlns:a16="http://schemas.microsoft.com/office/drawing/2014/main" id="{BCDDA0E6-BD36-4672-BE71-2702F2EF3DFE}"/>
                  </a:ext>
                </a:extLst>
              </p:cNvPr>
              <p:cNvGrpSpPr/>
              <p:nvPr/>
            </p:nvGrpSpPr>
            <p:grpSpPr>
              <a:xfrm>
                <a:off x="4697093" y="1833003"/>
                <a:ext cx="5163652" cy="1977676"/>
                <a:chOff x="2007085" y="3169068"/>
                <a:chExt cx="5163652" cy="1977676"/>
              </a:xfrm>
            </p:grpSpPr>
            <p:sp>
              <p:nvSpPr>
                <p:cNvPr id="9" name="Rectangle 98">
                  <a:extLst>
                    <a:ext uri="{FF2B5EF4-FFF2-40B4-BE49-F238E27FC236}">
                      <a16:creationId xmlns:a16="http://schemas.microsoft.com/office/drawing/2014/main" id="{441C42D2-F64E-4BCB-989A-D05C39BFD6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9049" y="3473397"/>
                  <a:ext cx="4476750" cy="12604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" name="Rectangle 99">
                  <a:extLst>
                    <a:ext uri="{FF2B5EF4-FFF2-40B4-BE49-F238E27FC236}">
                      <a16:creationId xmlns:a16="http://schemas.microsoft.com/office/drawing/2014/main" id="{CA9EB1FF-0A7A-40C7-BB42-3FA1F43586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9049" y="3473397"/>
                  <a:ext cx="4476750" cy="1260475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" name="Rectangle 102">
                  <a:extLst>
                    <a:ext uri="{FF2B5EF4-FFF2-40B4-BE49-F238E27FC236}">
                      <a16:creationId xmlns:a16="http://schemas.microsoft.com/office/drawing/2014/main" id="{C8A4A42C-BAA4-4A8F-BBE9-9DDB2E4F0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793083" y="4128781"/>
                  <a:ext cx="581891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en-US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Height [m]</a:t>
                  </a:r>
                  <a:endParaRPr lang="en-US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" name="Rectangle 104">
                  <a:extLst>
                    <a:ext uri="{FF2B5EF4-FFF2-40B4-BE49-F238E27FC236}">
                      <a16:creationId xmlns:a16="http://schemas.microsoft.com/office/drawing/2014/main" id="{4F5862AE-6F9B-40E1-9449-56F8EDFE6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3174" y="4670372"/>
                  <a:ext cx="87313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 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Rectangle 105">
                  <a:extLst>
                    <a:ext uri="{FF2B5EF4-FFF2-40B4-BE49-F238E27FC236}">
                      <a16:creationId xmlns:a16="http://schemas.microsoft.com/office/drawing/2014/main" id="{497D6D75-D384-4682-8812-67574B2A44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7861" y="3401960"/>
                  <a:ext cx="87313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 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Line 106">
                  <a:extLst>
                    <a:ext uri="{FF2B5EF4-FFF2-40B4-BE49-F238E27FC236}">
                      <a16:creationId xmlns:a16="http://schemas.microsoft.com/office/drawing/2014/main" id="{117BD455-EC68-4C01-BB0E-D7839F96DB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3473397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" name="Line 107">
                  <a:extLst>
                    <a:ext uri="{FF2B5EF4-FFF2-40B4-BE49-F238E27FC236}">
                      <a16:creationId xmlns:a16="http://schemas.microsoft.com/office/drawing/2014/main" id="{F1669C2E-F223-4CE4-A2A1-6FD4F92EA9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4733872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" name="Line 108">
                  <a:extLst>
                    <a:ext uri="{FF2B5EF4-FFF2-40B4-BE49-F238E27FC236}">
                      <a16:creationId xmlns:a16="http://schemas.microsoft.com/office/drawing/2014/main" id="{719B2A8C-CD3F-4D32-9BB0-E572907FAD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35799" y="3473397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" name="Line 109">
                  <a:extLst>
                    <a:ext uri="{FF2B5EF4-FFF2-40B4-BE49-F238E27FC236}">
                      <a16:creationId xmlns:a16="http://schemas.microsoft.com/office/drawing/2014/main" id="{73E6BB0C-0CFD-4A00-B864-465CEAD0FE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59049" y="3473397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" name="Line 110">
                  <a:extLst>
                    <a:ext uri="{FF2B5EF4-FFF2-40B4-BE49-F238E27FC236}">
                      <a16:creationId xmlns:a16="http://schemas.microsoft.com/office/drawing/2014/main" id="{272076E2-BE2A-4EC7-A4D0-7CCABFCF7C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4733872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" name="Line 111">
                  <a:extLst>
                    <a:ext uri="{FF2B5EF4-FFF2-40B4-BE49-F238E27FC236}">
                      <a16:creationId xmlns:a16="http://schemas.microsoft.com/office/drawing/2014/main" id="{EC647D67-646A-482A-AFC5-82E1705B2F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59049" y="3473397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" name="Line 112">
                  <a:extLst>
                    <a:ext uri="{FF2B5EF4-FFF2-40B4-BE49-F238E27FC236}">
                      <a16:creationId xmlns:a16="http://schemas.microsoft.com/office/drawing/2014/main" id="{1D9B9937-7199-4E9E-8D1E-D6382EDCB7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52749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" name="Line 113">
                  <a:extLst>
                    <a:ext uri="{FF2B5EF4-FFF2-40B4-BE49-F238E27FC236}">
                      <a16:creationId xmlns:a16="http://schemas.microsoft.com/office/drawing/2014/main" id="{B6BDC993-68B2-4D7A-89D4-B0982952C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749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Rectangle 114">
                  <a:extLst>
                    <a:ext uri="{FF2B5EF4-FFF2-40B4-BE49-F238E27FC236}">
                      <a16:creationId xmlns:a16="http://schemas.microsoft.com/office/drawing/2014/main" id="{9A1B68D2-59E2-40A7-9FDE-5E7575F5B0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9711" y="4765622"/>
                  <a:ext cx="377825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-4000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Line 115">
                  <a:extLst>
                    <a:ext uri="{FF2B5EF4-FFF2-40B4-BE49-F238E27FC236}">
                      <a16:creationId xmlns:a16="http://schemas.microsoft.com/office/drawing/2014/main" id="{6265EA58-D8A8-4BCC-A2BE-9159167A2E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02011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" name="Line 116">
                  <a:extLst>
                    <a:ext uri="{FF2B5EF4-FFF2-40B4-BE49-F238E27FC236}">
                      <a16:creationId xmlns:a16="http://schemas.microsoft.com/office/drawing/2014/main" id="{32495964-B1E1-4074-AE7F-D13685097E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2011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" name="Rectangle 117">
                  <a:extLst>
                    <a:ext uri="{FF2B5EF4-FFF2-40B4-BE49-F238E27FC236}">
                      <a16:creationId xmlns:a16="http://schemas.microsoft.com/office/drawing/2014/main" id="{A6C6FC78-DBAF-4428-A9E1-C219BDE55A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8974" y="4765622"/>
                  <a:ext cx="377825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-3000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Line 118">
                  <a:extLst>
                    <a:ext uri="{FF2B5EF4-FFF2-40B4-BE49-F238E27FC236}">
                      <a16:creationId xmlns:a16="http://schemas.microsoft.com/office/drawing/2014/main" id="{CF58C573-D055-4F98-AD65-2CA89EB5B4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51274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" name="Line 119">
                  <a:extLst>
                    <a:ext uri="{FF2B5EF4-FFF2-40B4-BE49-F238E27FC236}">
                      <a16:creationId xmlns:a16="http://schemas.microsoft.com/office/drawing/2014/main" id="{D489F769-5205-4B30-9B49-55CEAB83C6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51274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" name="Rectangle 120">
                  <a:extLst>
                    <a:ext uri="{FF2B5EF4-FFF2-40B4-BE49-F238E27FC236}">
                      <a16:creationId xmlns:a16="http://schemas.microsoft.com/office/drawing/2014/main" id="{E6D51DCB-F218-40EE-BB67-101E8DFAD0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8236" y="4765622"/>
                  <a:ext cx="377825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-2000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Line 121">
                  <a:extLst>
                    <a:ext uri="{FF2B5EF4-FFF2-40B4-BE49-F238E27FC236}">
                      <a16:creationId xmlns:a16="http://schemas.microsoft.com/office/drawing/2014/main" id="{38B91AC5-6434-49A1-B535-2FF4009FAC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00536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" name="Line 122">
                  <a:extLst>
                    <a:ext uri="{FF2B5EF4-FFF2-40B4-BE49-F238E27FC236}">
                      <a16:creationId xmlns:a16="http://schemas.microsoft.com/office/drawing/2014/main" id="{9E03F7F0-B423-47C0-84FC-9CB0AD866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00536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" name="Rectangle 123">
                  <a:extLst>
                    <a:ext uri="{FF2B5EF4-FFF2-40B4-BE49-F238E27FC236}">
                      <a16:creationId xmlns:a16="http://schemas.microsoft.com/office/drawing/2014/main" id="{9749373A-7F4C-45EF-BBC4-005B2071CD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7499" y="4765622"/>
                  <a:ext cx="377825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-1000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2" name="Line 124">
                  <a:extLst>
                    <a:ext uri="{FF2B5EF4-FFF2-40B4-BE49-F238E27FC236}">
                      <a16:creationId xmlns:a16="http://schemas.microsoft.com/office/drawing/2014/main" id="{D4D8E630-0D31-4F12-BFD7-10C7B6670C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41861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" name="Line 125">
                  <a:extLst>
                    <a:ext uri="{FF2B5EF4-FFF2-40B4-BE49-F238E27FC236}">
                      <a16:creationId xmlns:a16="http://schemas.microsoft.com/office/drawing/2014/main" id="{293F754C-D8CE-4D39-885B-1A717FBEA2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1861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Rectangle 126">
                  <a:extLst>
                    <a:ext uri="{FF2B5EF4-FFF2-40B4-BE49-F238E27FC236}">
                      <a16:creationId xmlns:a16="http://schemas.microsoft.com/office/drawing/2014/main" id="{0FD3E62C-1395-499A-B33E-87904ED52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1699" y="4765622"/>
                  <a:ext cx="125413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Line 127">
                  <a:extLst>
                    <a:ext uri="{FF2B5EF4-FFF2-40B4-BE49-F238E27FC236}">
                      <a16:creationId xmlns:a16="http://schemas.microsoft.com/office/drawing/2014/main" id="{71E6A8E3-4D68-4F6E-898A-FD2336AB3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91124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Line 128">
                  <a:extLst>
                    <a:ext uri="{FF2B5EF4-FFF2-40B4-BE49-F238E27FC236}">
                      <a16:creationId xmlns:a16="http://schemas.microsoft.com/office/drawing/2014/main" id="{7F31B469-4451-40F6-82EE-626BCF602E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91124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" name="Rectangle 129">
                  <a:extLst>
                    <a:ext uri="{FF2B5EF4-FFF2-40B4-BE49-F238E27FC236}">
                      <a16:creationId xmlns:a16="http://schemas.microsoft.com/office/drawing/2014/main" id="{7C95AFD0-4F0D-4C8F-8277-171F96A0D1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9836" y="4765622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1000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130">
                  <a:extLst>
                    <a:ext uri="{FF2B5EF4-FFF2-40B4-BE49-F238E27FC236}">
                      <a16:creationId xmlns:a16="http://schemas.microsoft.com/office/drawing/2014/main" id="{EED09C4E-962C-411E-8939-C4D4DB67DC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40386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Line 131">
                  <a:extLst>
                    <a:ext uri="{FF2B5EF4-FFF2-40B4-BE49-F238E27FC236}">
                      <a16:creationId xmlns:a16="http://schemas.microsoft.com/office/drawing/2014/main" id="{50BC6207-C8D7-4281-BAA5-540DC3C854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40386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Rectangle 132">
                  <a:extLst>
                    <a:ext uri="{FF2B5EF4-FFF2-40B4-BE49-F238E27FC236}">
                      <a16:creationId xmlns:a16="http://schemas.microsoft.com/office/drawing/2014/main" id="{835EA57C-F843-4908-AC64-B8E2EAC6B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9099" y="4765622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2000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" name="Line 133">
                  <a:extLst>
                    <a:ext uri="{FF2B5EF4-FFF2-40B4-BE49-F238E27FC236}">
                      <a16:creationId xmlns:a16="http://schemas.microsoft.com/office/drawing/2014/main" id="{C45A531E-18C0-4F88-9FAA-B1E7F8892E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83299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" name="Line 134">
                  <a:extLst>
                    <a:ext uri="{FF2B5EF4-FFF2-40B4-BE49-F238E27FC236}">
                      <a16:creationId xmlns:a16="http://schemas.microsoft.com/office/drawing/2014/main" id="{02CC673B-10C5-4147-8C24-F11BC32003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83299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" name="Rectangle 135">
                  <a:extLst>
                    <a:ext uri="{FF2B5EF4-FFF2-40B4-BE49-F238E27FC236}">
                      <a16:creationId xmlns:a16="http://schemas.microsoft.com/office/drawing/2014/main" id="{E8E730AA-9823-4588-AEAC-56E016CE22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40424" y="4765622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3000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136">
                  <a:extLst>
                    <a:ext uri="{FF2B5EF4-FFF2-40B4-BE49-F238E27FC236}">
                      <a16:creationId xmlns:a16="http://schemas.microsoft.com/office/drawing/2014/main" id="{287CA448-238F-4399-9CC7-EC772E014C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532561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" name="Line 137">
                  <a:extLst>
                    <a:ext uri="{FF2B5EF4-FFF2-40B4-BE49-F238E27FC236}">
                      <a16:creationId xmlns:a16="http://schemas.microsoft.com/office/drawing/2014/main" id="{132E5227-59EF-4D6C-9249-D0C167C043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32561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Rectangle 138">
                  <a:extLst>
                    <a:ext uri="{FF2B5EF4-FFF2-40B4-BE49-F238E27FC236}">
                      <a16:creationId xmlns:a16="http://schemas.microsoft.com/office/drawing/2014/main" id="{017CCAF0-554B-4921-AC3A-0E4B6088A1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9686" y="4765622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4000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139">
                  <a:extLst>
                    <a:ext uri="{FF2B5EF4-FFF2-40B4-BE49-F238E27FC236}">
                      <a16:creationId xmlns:a16="http://schemas.microsoft.com/office/drawing/2014/main" id="{F4391DD9-9265-4C89-849C-3A664BFE5C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81824" y="4686247"/>
                  <a:ext cx="1588" cy="476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Line 140">
                  <a:extLst>
                    <a:ext uri="{FF2B5EF4-FFF2-40B4-BE49-F238E27FC236}">
                      <a16:creationId xmlns:a16="http://schemas.microsoft.com/office/drawing/2014/main" id="{54788159-FAE6-43F4-A77A-BCC6737F7E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81824" y="3473397"/>
                  <a:ext cx="1588" cy="38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" name="Rectangle 141">
                  <a:extLst>
                    <a:ext uri="{FF2B5EF4-FFF2-40B4-BE49-F238E27FC236}">
                      <a16:creationId xmlns:a16="http://schemas.microsoft.com/office/drawing/2014/main" id="{EA8CC0F1-51DA-48BD-95AE-45D6824CA5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8949" y="4765622"/>
                  <a:ext cx="3317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5000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42">
                  <a:extLst>
                    <a:ext uri="{FF2B5EF4-FFF2-40B4-BE49-F238E27FC236}">
                      <a16:creationId xmlns:a16="http://schemas.microsoft.com/office/drawing/2014/main" id="{9A604AEE-C84E-41D5-9D48-28928A5B3F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4600522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" name="Line 143">
                  <a:extLst>
                    <a:ext uri="{FF2B5EF4-FFF2-40B4-BE49-F238E27FC236}">
                      <a16:creationId xmlns:a16="http://schemas.microsoft.com/office/drawing/2014/main" id="{4B206530-A0F8-47EA-AA79-1CE13763E1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9761" y="4600522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Rectangle 144">
                  <a:extLst>
                    <a:ext uri="{FF2B5EF4-FFF2-40B4-BE49-F238E27FC236}">
                      <a16:creationId xmlns:a16="http://schemas.microsoft.com/office/drawing/2014/main" id="{150F3AED-7FA1-4258-9802-97296C87C7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0771" y="4529084"/>
                  <a:ext cx="307976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-200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" name="Line 145">
                  <a:extLst>
                    <a:ext uri="{FF2B5EF4-FFF2-40B4-BE49-F238E27FC236}">
                      <a16:creationId xmlns:a16="http://schemas.microsoft.com/office/drawing/2014/main" id="{3DB62666-1679-4566-8142-BF9FFDCD5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4348110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Line 146">
                  <a:extLst>
                    <a:ext uri="{FF2B5EF4-FFF2-40B4-BE49-F238E27FC236}">
                      <a16:creationId xmlns:a16="http://schemas.microsoft.com/office/drawing/2014/main" id="{98BD4107-5047-4292-B9FF-D9A8383D73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9761" y="4348110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" name="Rectangle 147">
                  <a:extLst>
                    <a:ext uri="{FF2B5EF4-FFF2-40B4-BE49-F238E27FC236}">
                      <a16:creationId xmlns:a16="http://schemas.microsoft.com/office/drawing/2014/main" id="{FC717425-89DB-4F3A-B160-1C19F6EA2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0771" y="4276672"/>
                  <a:ext cx="307976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-100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" name="Line 148">
                  <a:extLst>
                    <a:ext uri="{FF2B5EF4-FFF2-40B4-BE49-F238E27FC236}">
                      <a16:creationId xmlns:a16="http://schemas.microsoft.com/office/drawing/2014/main" id="{CE833A2C-2DBB-4DB5-B622-5D01FE3FA9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4103635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7" name="Line 149">
                  <a:extLst>
                    <a:ext uri="{FF2B5EF4-FFF2-40B4-BE49-F238E27FC236}">
                      <a16:creationId xmlns:a16="http://schemas.microsoft.com/office/drawing/2014/main" id="{CC33BF3A-1743-4205-84DF-AFE2BB8604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9761" y="4103635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8" name="Rectangle 150">
                  <a:extLst>
                    <a:ext uri="{FF2B5EF4-FFF2-40B4-BE49-F238E27FC236}">
                      <a16:creationId xmlns:a16="http://schemas.microsoft.com/office/drawing/2014/main" id="{9BCBA215-7169-4807-996D-CD7C9EF83B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9511" y="4032197"/>
                  <a:ext cx="125413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Line 151">
                  <a:extLst>
                    <a:ext uri="{FF2B5EF4-FFF2-40B4-BE49-F238E27FC236}">
                      <a16:creationId xmlns:a16="http://schemas.microsoft.com/office/drawing/2014/main" id="{AB7308FE-87DE-4D4C-8FFE-ADE73BF293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3851222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0" name="Line 152">
                  <a:extLst>
                    <a:ext uri="{FF2B5EF4-FFF2-40B4-BE49-F238E27FC236}">
                      <a16:creationId xmlns:a16="http://schemas.microsoft.com/office/drawing/2014/main" id="{BA64BA9A-B18A-459E-BE36-4873133121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9761" y="3851222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" name="Rectangle 153">
                  <a:extLst>
                    <a:ext uri="{FF2B5EF4-FFF2-40B4-BE49-F238E27FC236}">
                      <a16:creationId xmlns:a16="http://schemas.microsoft.com/office/drawing/2014/main" id="{99E5FA4C-8385-42DF-AB03-C0CF183818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0458" y="3779785"/>
                  <a:ext cx="2682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100</a:t>
                  </a:r>
                  <a:endParaRPr lang="it-IT" sz="1800" b="0" u="none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Line 154">
                  <a:extLst>
                    <a:ext uri="{FF2B5EF4-FFF2-40B4-BE49-F238E27FC236}">
                      <a16:creationId xmlns:a16="http://schemas.microsoft.com/office/drawing/2014/main" id="{F5FDAACD-0014-45F2-BFED-D08D04682E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3598810"/>
                  <a:ext cx="3968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3" name="Line 155">
                  <a:extLst>
                    <a:ext uri="{FF2B5EF4-FFF2-40B4-BE49-F238E27FC236}">
                      <a16:creationId xmlns:a16="http://schemas.microsoft.com/office/drawing/2014/main" id="{1479D094-47AC-434D-96A0-431CEF3894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89761" y="3598810"/>
                  <a:ext cx="46038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Rectangle 156">
                  <a:extLst>
                    <a:ext uri="{FF2B5EF4-FFF2-40B4-BE49-F238E27FC236}">
                      <a16:creationId xmlns:a16="http://schemas.microsoft.com/office/drawing/2014/main" id="{A5900272-98F8-4A1D-9457-86A3366BA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0458" y="3527372"/>
                  <a:ext cx="268288" cy="173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it-IT" sz="1000" b="0" u="none" dirty="0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200</a:t>
                  </a:r>
                  <a:endParaRPr lang="it-IT" sz="1800" b="0" u="none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Line 157">
                  <a:extLst>
                    <a:ext uri="{FF2B5EF4-FFF2-40B4-BE49-F238E27FC236}">
                      <a16:creationId xmlns:a16="http://schemas.microsoft.com/office/drawing/2014/main" id="{F5D1C91E-014A-4E6C-874E-19303D8585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3473397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6" name="Line 158">
                  <a:extLst>
                    <a:ext uri="{FF2B5EF4-FFF2-40B4-BE49-F238E27FC236}">
                      <a16:creationId xmlns:a16="http://schemas.microsoft.com/office/drawing/2014/main" id="{C1219F88-D4C4-4FF5-AC9C-F9E699040E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049" y="4733872"/>
                  <a:ext cx="44767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Line 159">
                  <a:extLst>
                    <a:ext uri="{FF2B5EF4-FFF2-40B4-BE49-F238E27FC236}">
                      <a16:creationId xmlns:a16="http://schemas.microsoft.com/office/drawing/2014/main" id="{8C35DD84-2375-4861-8E97-DBBE48AA76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35799" y="3473397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8" name="Line 160">
                  <a:extLst>
                    <a:ext uri="{FF2B5EF4-FFF2-40B4-BE49-F238E27FC236}">
                      <a16:creationId xmlns:a16="http://schemas.microsoft.com/office/drawing/2014/main" id="{C3200537-1640-4522-94FA-87AA5B9459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59049" y="3473397"/>
                  <a:ext cx="1588" cy="12604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u="non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69" name="Picture 9">
                  <a:extLst>
                    <a:ext uri="{FF2B5EF4-FFF2-40B4-BE49-F238E27FC236}">
                      <a16:creationId xmlns:a16="http://schemas.microsoft.com/office/drawing/2014/main" id="{C9C1F429-1A9D-403F-92E2-C82536560C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571843" y="3482922"/>
                  <a:ext cx="4464422" cy="1247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0" name="Rectangle 109">
                  <a:extLst>
                    <a:ext uri="{FF2B5EF4-FFF2-40B4-BE49-F238E27FC236}">
                      <a16:creationId xmlns:a16="http://schemas.microsoft.com/office/drawing/2014/main" id="{04B40E55-CA1A-469C-89AA-67723E2F25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38612" y="4992856"/>
                  <a:ext cx="674865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 eaLnBrk="1" hangingPunct="1"/>
                  <a:r>
                    <a:rPr lang="en-US" sz="1000" b="0" u="none" dirty="0">
                      <a:solidFill>
                        <a:srgbClr val="000000"/>
                      </a:solidFill>
                      <a:latin typeface="Helvetica" charset="0"/>
                      <a:cs typeface="Arial" pitchFamily="34" charset="0"/>
                    </a:rPr>
                    <a:t>Azimuth [m]</a:t>
                  </a:r>
                  <a:endParaRPr lang="en-US" sz="1800" b="0" u="none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CasellaDiTesto 740">
                  <a:extLst>
                    <a:ext uri="{FF2B5EF4-FFF2-40B4-BE49-F238E27FC236}">
                      <a16:creationId xmlns:a16="http://schemas.microsoft.com/office/drawing/2014/main" id="{2FD134C2-EE76-460E-B820-9C04187530BE}"/>
                    </a:ext>
                  </a:extLst>
                </p:cNvPr>
                <p:cNvSpPr txBox="1"/>
                <p:nvPr/>
              </p:nvSpPr>
              <p:spPr>
                <a:xfrm>
                  <a:off x="3171172" y="3169068"/>
                  <a:ext cx="3278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u="none" dirty="0">
                      <a:solidFill>
                        <a:prstClr val="black"/>
                      </a:solidFill>
                      <a:latin typeface="Calibri"/>
                    </a:rPr>
                    <a:t>Phase calibrated data</a:t>
                  </a:r>
                </a:p>
              </p:txBody>
            </p:sp>
          </p:grpSp>
        </p:grp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A3A9C12A-FCC3-4DDF-BE04-FD4B5F7AC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750" y="3733214"/>
              <a:ext cx="6374450" cy="39037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00"/>
                </a:buClr>
              </a:pPr>
              <a:r>
                <a:rPr lang="en-US" b="0" i="1" u="none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TomoSAR</a:t>
              </a:r>
              <a:r>
                <a:rPr lang="en-US" b="0" i="1" u="non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 at </a:t>
              </a:r>
              <a:r>
                <a:rPr lang="en-US" b="0" i="1" u="none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Kangerlussuaq</a:t>
              </a:r>
              <a:r>
                <a:rPr lang="en-US" b="0" i="1" u="non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, Greenland – from </a:t>
              </a:r>
              <a:r>
                <a:rPr lang="en-US" b="0" i="1" u="none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IceSAR</a:t>
              </a:r>
              <a:r>
                <a:rPr lang="en-US" b="0" i="1" u="non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 2012</a:t>
              </a:r>
              <a:endParaRPr lang="en-US" b="0" i="1" u="none" dirty="0">
                <a:solidFill>
                  <a:srgbClr val="000000"/>
                </a:solidFill>
                <a:latin typeface="Times New Roman"/>
                <a:cs typeface="Times New Roman" pitchFamily="18" charset="0"/>
                <a:sym typeface="Wingdings" pitchFamily="2" charset="2"/>
              </a:endParaRPr>
            </a:p>
          </p:txBody>
        </p:sp>
      </p:grpSp>
      <p:grpSp>
        <p:nvGrpSpPr>
          <p:cNvPr id="135" name="Gruppo 804">
            <a:extLst>
              <a:ext uri="{FF2B5EF4-FFF2-40B4-BE49-F238E27FC236}">
                <a16:creationId xmlns:a16="http://schemas.microsoft.com/office/drawing/2014/main" id="{8ACB627E-DC61-444A-843C-9714B60964D9}"/>
              </a:ext>
            </a:extLst>
          </p:cNvPr>
          <p:cNvGrpSpPr/>
          <p:nvPr/>
        </p:nvGrpSpPr>
        <p:grpSpPr>
          <a:xfrm>
            <a:off x="113142" y="2266370"/>
            <a:ext cx="8825186" cy="1798364"/>
            <a:chOff x="134408" y="1553959"/>
            <a:chExt cx="8825186" cy="1798364"/>
          </a:xfrm>
        </p:grpSpPr>
        <p:sp>
          <p:nvSpPr>
            <p:cNvPr id="136" name="Rectangle 276">
              <a:extLst>
                <a:ext uri="{FF2B5EF4-FFF2-40B4-BE49-F238E27FC236}">
                  <a16:creationId xmlns:a16="http://schemas.microsoft.com/office/drawing/2014/main" id="{06E92E55-49A3-47E0-89FB-71D63BC4D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08" y="1553959"/>
              <a:ext cx="8815754" cy="1798364"/>
            </a:xfrm>
            <a:prstGeom prst="rect">
              <a:avLst/>
            </a:prstGeom>
            <a:solidFill>
              <a:srgbClr val="C0C0C0">
                <a:alpha val="16862"/>
              </a:srgbClr>
            </a:solidFill>
            <a:ln w="317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20000"/>
                </a:spcBef>
                <a:buClr>
                  <a:srgbClr val="114FFB"/>
                </a:buClr>
                <a:buFontTx/>
                <a:buChar char="•"/>
              </a:pPr>
              <a:endParaRPr lang="it-IT" sz="2400" b="0" i="1">
                <a:solidFill>
                  <a:srgbClr val="0066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7" name="Rectangle 14">
              <a:extLst>
                <a:ext uri="{FF2B5EF4-FFF2-40B4-BE49-F238E27FC236}">
                  <a16:creationId xmlns:a16="http://schemas.microsoft.com/office/drawing/2014/main" id="{7C465FB3-1435-4787-8361-DA380707B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145" y="1553959"/>
              <a:ext cx="6374450" cy="33726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00"/>
                </a:buClr>
              </a:pPr>
              <a:r>
                <a:rPr lang="en-US" b="0" i="1" u="none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TomoSAR</a:t>
              </a:r>
              <a:r>
                <a:rPr lang="en-US" b="0" i="1" u="non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 at </a:t>
              </a:r>
              <a:r>
                <a:rPr lang="en-US" b="0" i="1" u="none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Remningstorp</a:t>
              </a:r>
              <a:r>
                <a:rPr lang="en-US" b="0" i="1" u="non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, Sweden – from </a:t>
              </a:r>
              <a:r>
                <a:rPr lang="en-US" b="0" i="1" u="none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BioSAR</a:t>
              </a:r>
              <a:r>
                <a:rPr lang="en-US" b="0" i="1" u="non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Wingdings" pitchFamily="2" charset="2"/>
                </a:rPr>
                <a:t> 2007</a:t>
              </a:r>
              <a:endParaRPr lang="en-US" b="0" i="1" u="none" dirty="0">
                <a:solidFill>
                  <a:srgbClr val="000000"/>
                </a:solidFill>
                <a:latin typeface="Times New Roman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138" name="Rectangle 282">
              <a:extLst>
                <a:ext uri="{FF2B5EF4-FFF2-40B4-BE49-F238E27FC236}">
                  <a16:creationId xmlns:a16="http://schemas.microsoft.com/office/drawing/2014/main" id="{7B77531A-A26B-44F2-B4DC-EE81451DE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9442" y="3175450"/>
              <a:ext cx="1016304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slant range [m]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39" name="Rectangle 283">
              <a:extLst>
                <a:ext uri="{FF2B5EF4-FFF2-40B4-BE49-F238E27FC236}">
                  <a16:creationId xmlns:a16="http://schemas.microsoft.com/office/drawing/2014/main" id="{3C66952B-CA91-43FD-90A5-69B68612DF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453815" y="2542188"/>
              <a:ext cx="49425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height [m]</a:t>
              </a:r>
              <a:endPara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40" name="Rectangle 284">
              <a:extLst>
                <a:ext uri="{FF2B5EF4-FFF2-40B4-BE49-F238E27FC236}">
                  <a16:creationId xmlns:a16="http://schemas.microsoft.com/office/drawing/2014/main" id="{C9ECBE4D-4F0C-400A-88CD-BAABFA8CA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850" y="3053371"/>
              <a:ext cx="254878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200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41" name="Rectangle 285">
              <a:extLst>
                <a:ext uri="{FF2B5EF4-FFF2-40B4-BE49-F238E27FC236}">
                  <a16:creationId xmlns:a16="http://schemas.microsoft.com/office/drawing/2014/main" id="{00BA5058-539E-42BA-8293-04D1C6FAC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0600" y="3053371"/>
              <a:ext cx="254878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600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42" name="Rectangle 286">
              <a:extLst>
                <a:ext uri="{FF2B5EF4-FFF2-40B4-BE49-F238E27FC236}">
                  <a16:creationId xmlns:a16="http://schemas.microsoft.com/office/drawing/2014/main" id="{7CC7CF6F-A150-42BB-B710-D5F5262F8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0973" y="3053371"/>
              <a:ext cx="339837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1000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43" name="Rectangle 287">
              <a:extLst>
                <a:ext uri="{FF2B5EF4-FFF2-40B4-BE49-F238E27FC236}">
                  <a16:creationId xmlns:a16="http://schemas.microsoft.com/office/drawing/2014/main" id="{6F30BA71-1023-40F7-8FFD-93F0B7BD9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723" y="3053371"/>
              <a:ext cx="339837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1400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44" name="Rectangle 288">
              <a:extLst>
                <a:ext uri="{FF2B5EF4-FFF2-40B4-BE49-F238E27FC236}">
                  <a16:creationId xmlns:a16="http://schemas.microsoft.com/office/drawing/2014/main" id="{ED820095-8894-4CEC-83F3-B2613B0A1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4473" y="3053371"/>
              <a:ext cx="339837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1800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45" name="Rectangle 289">
              <a:extLst>
                <a:ext uri="{FF2B5EF4-FFF2-40B4-BE49-F238E27FC236}">
                  <a16:creationId xmlns:a16="http://schemas.microsoft.com/office/drawing/2014/main" id="{CE37746B-8AF6-40C8-A391-DEAF9D817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9757" y="3053371"/>
              <a:ext cx="339837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2200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46" name="Rectangle 290">
              <a:extLst>
                <a:ext uri="{FF2B5EF4-FFF2-40B4-BE49-F238E27FC236}">
                  <a16:creationId xmlns:a16="http://schemas.microsoft.com/office/drawing/2014/main" id="{5661D887-1333-4DF8-8EEA-3C26A93EC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7150" y="2045352"/>
              <a:ext cx="3666392" cy="978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it-IT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47" name="Rectangle 291">
              <a:extLst>
                <a:ext uri="{FF2B5EF4-FFF2-40B4-BE49-F238E27FC236}">
                  <a16:creationId xmlns:a16="http://schemas.microsoft.com/office/drawing/2014/main" id="{BE47A513-AB0B-4E9D-8C2C-5863448B6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7150" y="2045352"/>
              <a:ext cx="3666392" cy="97895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it-IT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pic>
          <p:nvPicPr>
            <p:cNvPr id="148" name="Picture 292">
              <a:extLst>
                <a:ext uri="{FF2B5EF4-FFF2-40B4-BE49-F238E27FC236}">
                  <a16:creationId xmlns:a16="http://schemas.microsoft.com/office/drawing/2014/main" id="{63DB8F96-85BC-41C0-860D-D4324153C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47150" y="2045352"/>
              <a:ext cx="3672254" cy="978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" name="Line 293">
              <a:extLst>
                <a:ext uri="{FF2B5EF4-FFF2-40B4-BE49-F238E27FC236}">
                  <a16:creationId xmlns:a16="http://schemas.microsoft.com/office/drawing/2014/main" id="{477E9775-B759-4E0B-B50F-6529B1234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150" y="2045352"/>
              <a:ext cx="3666392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0" name="Freeform 294">
              <a:extLst>
                <a:ext uri="{FF2B5EF4-FFF2-40B4-BE49-F238E27FC236}">
                  <a16:creationId xmlns:a16="http://schemas.microsoft.com/office/drawing/2014/main" id="{EC7C1AC8-14F6-49BB-AF18-E919A0D7B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150" y="2045352"/>
              <a:ext cx="3666392" cy="978952"/>
            </a:xfrm>
            <a:custGeom>
              <a:avLst/>
              <a:gdLst>
                <a:gd name="T0" fmla="*/ 0 w 594"/>
                <a:gd name="T1" fmla="*/ 281019 h 197"/>
                <a:gd name="T2" fmla="*/ 787599 w 594"/>
                <a:gd name="T3" fmla="*/ 281019 h 197"/>
                <a:gd name="T4" fmla="*/ 787599 w 594"/>
                <a:gd name="T5" fmla="*/ 0 h 197"/>
                <a:gd name="T6" fmla="*/ 0 60000 65536"/>
                <a:gd name="T7" fmla="*/ 0 60000 65536"/>
                <a:gd name="T8" fmla="*/ 0 60000 65536"/>
                <a:gd name="T9" fmla="*/ 0 w 594"/>
                <a:gd name="T10" fmla="*/ 0 h 197"/>
                <a:gd name="T11" fmla="*/ 594 w 594"/>
                <a:gd name="T12" fmla="*/ 197 h 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4" h="197">
                  <a:moveTo>
                    <a:pt x="0" y="197"/>
                  </a:moveTo>
                  <a:lnTo>
                    <a:pt x="594" y="197"/>
                  </a:lnTo>
                  <a:lnTo>
                    <a:pt x="59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1" name="Line 295">
              <a:extLst>
                <a:ext uri="{FF2B5EF4-FFF2-40B4-BE49-F238E27FC236}">
                  <a16:creationId xmlns:a16="http://schemas.microsoft.com/office/drawing/2014/main" id="{F013F621-26E6-482F-B8BD-B2BE0C2B6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7150" y="2045352"/>
              <a:ext cx="1465" cy="9789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2" name="Line 296">
              <a:extLst>
                <a:ext uri="{FF2B5EF4-FFF2-40B4-BE49-F238E27FC236}">
                  <a16:creationId xmlns:a16="http://schemas.microsoft.com/office/drawing/2014/main" id="{DED5C481-2FD3-4062-A590-0AEE61F79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150" y="3024305"/>
              <a:ext cx="3666392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3" name="Line 297">
              <a:extLst>
                <a:ext uri="{FF2B5EF4-FFF2-40B4-BE49-F238E27FC236}">
                  <a16:creationId xmlns:a16="http://schemas.microsoft.com/office/drawing/2014/main" id="{1FB8AFCB-AE79-412B-A334-6A07CDF13B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7150" y="2045352"/>
              <a:ext cx="1465" cy="9789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4" name="Line 298">
              <a:extLst>
                <a:ext uri="{FF2B5EF4-FFF2-40B4-BE49-F238E27FC236}">
                  <a16:creationId xmlns:a16="http://schemas.microsoft.com/office/drawing/2014/main" id="{A35068E8-04BD-4E69-941C-B721F742AC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7150" y="2994076"/>
              <a:ext cx="1465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5" name="Line 299">
              <a:extLst>
                <a:ext uri="{FF2B5EF4-FFF2-40B4-BE49-F238E27FC236}">
                  <a16:creationId xmlns:a16="http://schemas.microsoft.com/office/drawing/2014/main" id="{DEB94184-4B7F-4903-B1EE-D72372879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150" y="2045352"/>
              <a:ext cx="1465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6" name="Line 300">
              <a:extLst>
                <a:ext uri="{FF2B5EF4-FFF2-40B4-BE49-F238E27FC236}">
                  <a16:creationId xmlns:a16="http://schemas.microsoft.com/office/drawing/2014/main" id="{222C3E1C-E7C0-4757-A5FD-1C2C8D3344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75092" y="2994076"/>
              <a:ext cx="1465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7" name="Line 301">
              <a:extLst>
                <a:ext uri="{FF2B5EF4-FFF2-40B4-BE49-F238E27FC236}">
                  <a16:creationId xmlns:a16="http://schemas.microsoft.com/office/drawing/2014/main" id="{0F972A5C-63BE-4FDF-8EE6-3231B16E4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5092" y="2045352"/>
              <a:ext cx="1465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8" name="Line 302">
              <a:extLst>
                <a:ext uri="{FF2B5EF4-FFF2-40B4-BE49-F238E27FC236}">
                  <a16:creationId xmlns:a16="http://schemas.microsoft.com/office/drawing/2014/main" id="{CD7000BD-5412-46A0-BDF9-573F16BF26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07430" y="2994076"/>
              <a:ext cx="0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59" name="Line 303">
              <a:extLst>
                <a:ext uri="{FF2B5EF4-FFF2-40B4-BE49-F238E27FC236}">
                  <a16:creationId xmlns:a16="http://schemas.microsoft.com/office/drawing/2014/main" id="{58AF771D-9A55-4083-A7AA-F9B906D0F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7430" y="2045352"/>
              <a:ext cx="0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0" name="Line 304">
              <a:extLst>
                <a:ext uri="{FF2B5EF4-FFF2-40B4-BE49-F238E27FC236}">
                  <a16:creationId xmlns:a16="http://schemas.microsoft.com/office/drawing/2014/main" id="{1DCF167A-063F-4E06-B1AF-138D3A2DA8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1234" y="2994076"/>
              <a:ext cx="0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1" name="Line 305">
              <a:extLst>
                <a:ext uri="{FF2B5EF4-FFF2-40B4-BE49-F238E27FC236}">
                  <a16:creationId xmlns:a16="http://schemas.microsoft.com/office/drawing/2014/main" id="{E35550C8-A054-47DE-9C21-CCDA01BD8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1234" y="2045352"/>
              <a:ext cx="0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2" name="Line 306">
              <a:extLst>
                <a:ext uri="{FF2B5EF4-FFF2-40B4-BE49-F238E27FC236}">
                  <a16:creationId xmlns:a16="http://schemas.microsoft.com/office/drawing/2014/main" id="{443F007A-8465-4E7B-9A01-13E717608F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66246" y="2994076"/>
              <a:ext cx="1465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3" name="Line 307">
              <a:extLst>
                <a:ext uri="{FF2B5EF4-FFF2-40B4-BE49-F238E27FC236}">
                  <a16:creationId xmlns:a16="http://schemas.microsoft.com/office/drawing/2014/main" id="{AD2A9DDD-D781-4672-AA49-9C925C52D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6246" y="2045352"/>
              <a:ext cx="1465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4" name="Line 308">
              <a:extLst>
                <a:ext uri="{FF2B5EF4-FFF2-40B4-BE49-F238E27FC236}">
                  <a16:creationId xmlns:a16="http://schemas.microsoft.com/office/drawing/2014/main" id="{DFDA051D-2935-4422-A480-CF9FFECCE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150" y="2910365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5" name="Line 309">
              <a:extLst>
                <a:ext uri="{FF2B5EF4-FFF2-40B4-BE49-F238E27FC236}">
                  <a16:creationId xmlns:a16="http://schemas.microsoft.com/office/drawing/2014/main" id="{7D85DB3D-4EA2-4309-BAC9-5BA36F39F5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82769" y="2910365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6" name="Line 310">
              <a:extLst>
                <a:ext uri="{FF2B5EF4-FFF2-40B4-BE49-F238E27FC236}">
                  <a16:creationId xmlns:a16="http://schemas.microsoft.com/office/drawing/2014/main" id="{BD2DFF33-090D-474A-A264-C5BA1F4F02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150" y="2696437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7" name="Line 311">
              <a:extLst>
                <a:ext uri="{FF2B5EF4-FFF2-40B4-BE49-F238E27FC236}">
                  <a16:creationId xmlns:a16="http://schemas.microsoft.com/office/drawing/2014/main" id="{2638B59F-18B9-4914-999D-CD61F953FF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82769" y="2696437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8" name="Line 312">
              <a:extLst>
                <a:ext uri="{FF2B5EF4-FFF2-40B4-BE49-F238E27FC236}">
                  <a16:creationId xmlns:a16="http://schemas.microsoft.com/office/drawing/2014/main" id="{56BDF1EF-4C4E-41F4-9B10-8060CBEAB0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150" y="2477859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69" name="Line 313">
              <a:extLst>
                <a:ext uri="{FF2B5EF4-FFF2-40B4-BE49-F238E27FC236}">
                  <a16:creationId xmlns:a16="http://schemas.microsoft.com/office/drawing/2014/main" id="{C88DCC40-18CE-4AAD-BDC3-D8A963478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82769" y="2477859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70" name="Line 314">
              <a:extLst>
                <a:ext uri="{FF2B5EF4-FFF2-40B4-BE49-F238E27FC236}">
                  <a16:creationId xmlns:a16="http://schemas.microsoft.com/office/drawing/2014/main" id="{DB139B85-89A9-4E8E-A56F-EE36583D2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150" y="2263931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71" name="Line 315">
              <a:extLst>
                <a:ext uri="{FF2B5EF4-FFF2-40B4-BE49-F238E27FC236}">
                  <a16:creationId xmlns:a16="http://schemas.microsoft.com/office/drawing/2014/main" id="{82B379F0-8A35-4038-82DF-03B302075A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82769" y="2263931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72" name="Line 316">
              <a:extLst>
                <a:ext uri="{FF2B5EF4-FFF2-40B4-BE49-F238E27FC236}">
                  <a16:creationId xmlns:a16="http://schemas.microsoft.com/office/drawing/2014/main" id="{09903F2E-0F9B-415F-91C8-4DC2D3DEE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150" y="2045352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73" name="Line 317">
              <a:extLst>
                <a:ext uri="{FF2B5EF4-FFF2-40B4-BE49-F238E27FC236}">
                  <a16:creationId xmlns:a16="http://schemas.microsoft.com/office/drawing/2014/main" id="{8C6681D6-06BB-4C76-A3BC-4FFFA3D4F6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82769" y="2045352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74" name="Line 318">
              <a:extLst>
                <a:ext uri="{FF2B5EF4-FFF2-40B4-BE49-F238E27FC236}">
                  <a16:creationId xmlns:a16="http://schemas.microsoft.com/office/drawing/2014/main" id="{4DC126DB-47EE-40DA-9D5F-AE6577680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150" y="2045352"/>
              <a:ext cx="3666392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75" name="Freeform 319">
              <a:extLst>
                <a:ext uri="{FF2B5EF4-FFF2-40B4-BE49-F238E27FC236}">
                  <a16:creationId xmlns:a16="http://schemas.microsoft.com/office/drawing/2014/main" id="{E69F9060-1978-4B70-817A-60BD30856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150" y="2045352"/>
              <a:ext cx="3666392" cy="978952"/>
            </a:xfrm>
            <a:custGeom>
              <a:avLst/>
              <a:gdLst>
                <a:gd name="T0" fmla="*/ 0 w 594"/>
                <a:gd name="T1" fmla="*/ 281019 h 197"/>
                <a:gd name="T2" fmla="*/ 787599 w 594"/>
                <a:gd name="T3" fmla="*/ 281019 h 197"/>
                <a:gd name="T4" fmla="*/ 787599 w 594"/>
                <a:gd name="T5" fmla="*/ 0 h 197"/>
                <a:gd name="T6" fmla="*/ 0 60000 65536"/>
                <a:gd name="T7" fmla="*/ 0 60000 65536"/>
                <a:gd name="T8" fmla="*/ 0 60000 65536"/>
                <a:gd name="T9" fmla="*/ 0 w 594"/>
                <a:gd name="T10" fmla="*/ 0 h 197"/>
                <a:gd name="T11" fmla="*/ 594 w 594"/>
                <a:gd name="T12" fmla="*/ 197 h 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4" h="197">
                  <a:moveTo>
                    <a:pt x="0" y="197"/>
                  </a:moveTo>
                  <a:lnTo>
                    <a:pt x="594" y="197"/>
                  </a:lnTo>
                  <a:lnTo>
                    <a:pt x="59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76" name="Line 320">
              <a:extLst>
                <a:ext uri="{FF2B5EF4-FFF2-40B4-BE49-F238E27FC236}">
                  <a16:creationId xmlns:a16="http://schemas.microsoft.com/office/drawing/2014/main" id="{05AFD185-19D7-4236-BDBA-8E5F94F6A5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7150" y="2045352"/>
              <a:ext cx="1465" cy="9789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grpSp>
          <p:nvGrpSpPr>
            <p:cNvPr id="177" name="Group 321">
              <a:extLst>
                <a:ext uri="{FF2B5EF4-FFF2-40B4-BE49-F238E27FC236}">
                  <a16:creationId xmlns:a16="http://schemas.microsoft.com/office/drawing/2014/main" id="{34CDEF33-1B28-4C3E-B663-1A80A9BBD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3961" y="2044189"/>
              <a:ext cx="3675185" cy="990579"/>
              <a:chOff x="1220" y="2461"/>
              <a:chExt cx="3484" cy="1156"/>
            </a:xfrm>
          </p:grpSpPr>
          <p:sp>
            <p:nvSpPr>
              <p:cNvPr id="337" name="Rectangle 322">
                <a:extLst>
                  <a:ext uri="{FF2B5EF4-FFF2-40B4-BE49-F238E27FC236}">
                    <a16:creationId xmlns:a16="http://schemas.microsoft.com/office/drawing/2014/main" id="{0C2FB1D4-7775-4268-A9DF-1FD33BBB1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461"/>
                <a:ext cx="3478" cy="11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it-IT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38" name="Rectangle 323">
                <a:extLst>
                  <a:ext uri="{FF2B5EF4-FFF2-40B4-BE49-F238E27FC236}">
                    <a16:creationId xmlns:a16="http://schemas.microsoft.com/office/drawing/2014/main" id="{54AE4969-97C3-4E06-9593-2B58EBA53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461"/>
                <a:ext cx="3478" cy="115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it-IT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pic>
            <p:nvPicPr>
              <p:cNvPr id="339" name="Picture 324">
                <a:extLst>
                  <a:ext uri="{FF2B5EF4-FFF2-40B4-BE49-F238E27FC236}">
                    <a16:creationId xmlns:a16="http://schemas.microsoft.com/office/drawing/2014/main" id="{2C90D356-62D0-4984-9629-E18B87941E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20" y="2461"/>
                <a:ext cx="3484" cy="1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" name="Line 325">
                <a:extLst>
                  <a:ext uri="{FF2B5EF4-FFF2-40B4-BE49-F238E27FC236}">
                    <a16:creationId xmlns:a16="http://schemas.microsoft.com/office/drawing/2014/main" id="{51E5FD78-6E62-41F1-811B-091A09C0F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461"/>
                <a:ext cx="34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41" name="Freeform 326">
                <a:extLst>
                  <a:ext uri="{FF2B5EF4-FFF2-40B4-BE49-F238E27FC236}">
                    <a16:creationId xmlns:a16="http://schemas.microsoft.com/office/drawing/2014/main" id="{048101E8-768F-4A76-9A77-40095DB5D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" y="2461"/>
                <a:ext cx="3478" cy="1150"/>
              </a:xfrm>
              <a:custGeom>
                <a:avLst/>
                <a:gdLst>
                  <a:gd name="T0" fmla="*/ 0 w 595"/>
                  <a:gd name="T1" fmla="*/ 1335413 h 197"/>
                  <a:gd name="T2" fmla="*/ 4060474 w 595"/>
                  <a:gd name="T3" fmla="*/ 1335413 h 197"/>
                  <a:gd name="T4" fmla="*/ 4060474 w 595"/>
                  <a:gd name="T5" fmla="*/ 0 h 197"/>
                  <a:gd name="T6" fmla="*/ 0 60000 65536"/>
                  <a:gd name="T7" fmla="*/ 0 60000 65536"/>
                  <a:gd name="T8" fmla="*/ 0 60000 65536"/>
                  <a:gd name="T9" fmla="*/ 0 w 595"/>
                  <a:gd name="T10" fmla="*/ 0 h 197"/>
                  <a:gd name="T11" fmla="*/ 595 w 595"/>
                  <a:gd name="T12" fmla="*/ 197 h 1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5" h="197">
                    <a:moveTo>
                      <a:pt x="0" y="197"/>
                    </a:moveTo>
                    <a:lnTo>
                      <a:pt x="595" y="197"/>
                    </a:lnTo>
                    <a:lnTo>
                      <a:pt x="59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42" name="Line 327">
                <a:extLst>
                  <a:ext uri="{FF2B5EF4-FFF2-40B4-BE49-F238E27FC236}">
                    <a16:creationId xmlns:a16="http://schemas.microsoft.com/office/drawing/2014/main" id="{75C84C98-D64B-449A-B398-79DFF147F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0" y="2461"/>
                <a:ext cx="1" cy="11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43" name="Line 328">
                <a:extLst>
                  <a:ext uri="{FF2B5EF4-FFF2-40B4-BE49-F238E27FC236}">
                    <a16:creationId xmlns:a16="http://schemas.microsoft.com/office/drawing/2014/main" id="{710DE3A3-BBCC-4D5E-A716-AFA644BF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611"/>
                <a:ext cx="34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44" name="Line 329">
                <a:extLst>
                  <a:ext uri="{FF2B5EF4-FFF2-40B4-BE49-F238E27FC236}">
                    <a16:creationId xmlns:a16="http://schemas.microsoft.com/office/drawing/2014/main" id="{80389587-240F-4D3E-B71A-2BB323F90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0" y="2461"/>
                <a:ext cx="1" cy="11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45" name="Line 330">
                <a:extLst>
                  <a:ext uri="{FF2B5EF4-FFF2-40B4-BE49-F238E27FC236}">
                    <a16:creationId xmlns:a16="http://schemas.microsoft.com/office/drawing/2014/main" id="{86F0A133-D111-4F85-A1E5-1E512EBAF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9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46" name="Line 331">
                <a:extLst>
                  <a:ext uri="{FF2B5EF4-FFF2-40B4-BE49-F238E27FC236}">
                    <a16:creationId xmlns:a16="http://schemas.microsoft.com/office/drawing/2014/main" id="{A33A151A-F2E8-41F0-BDBF-859B3DAE7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9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47" name="Line 332">
                <a:extLst>
                  <a:ext uri="{FF2B5EF4-FFF2-40B4-BE49-F238E27FC236}">
                    <a16:creationId xmlns:a16="http://schemas.microsoft.com/office/drawing/2014/main" id="{4FC5139F-9A69-4F25-B7A2-B29763528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5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48" name="Line 333">
                <a:extLst>
                  <a:ext uri="{FF2B5EF4-FFF2-40B4-BE49-F238E27FC236}">
                    <a16:creationId xmlns:a16="http://schemas.microsoft.com/office/drawing/2014/main" id="{D811EBE6-6FAE-4928-AC3B-2B6D1BE0C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5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49" name="Line 334">
                <a:extLst>
                  <a:ext uri="{FF2B5EF4-FFF2-40B4-BE49-F238E27FC236}">
                    <a16:creationId xmlns:a16="http://schemas.microsoft.com/office/drawing/2014/main" id="{D277901D-A715-4DE2-8594-45B52D7D2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1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0" name="Line 335">
                <a:extLst>
                  <a:ext uri="{FF2B5EF4-FFF2-40B4-BE49-F238E27FC236}">
                    <a16:creationId xmlns:a16="http://schemas.microsoft.com/office/drawing/2014/main" id="{3146D62B-6A57-48EB-B2EA-A323FE938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1" name="Line 336">
                <a:extLst>
                  <a:ext uri="{FF2B5EF4-FFF2-40B4-BE49-F238E27FC236}">
                    <a16:creationId xmlns:a16="http://schemas.microsoft.com/office/drawing/2014/main" id="{B2C9F5F3-8B8D-4DCE-BAA8-3D650F15F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7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2" name="Line 337">
                <a:extLst>
                  <a:ext uri="{FF2B5EF4-FFF2-40B4-BE49-F238E27FC236}">
                    <a16:creationId xmlns:a16="http://schemas.microsoft.com/office/drawing/2014/main" id="{4B24B4C1-C1F6-4709-9BFC-F23F62240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7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3" name="Line 338">
                <a:extLst>
                  <a:ext uri="{FF2B5EF4-FFF2-40B4-BE49-F238E27FC236}">
                    <a16:creationId xmlns:a16="http://schemas.microsoft.com/office/drawing/2014/main" id="{37763C51-6138-4DD8-941D-69A6C3118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2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4" name="Line 339">
                <a:extLst>
                  <a:ext uri="{FF2B5EF4-FFF2-40B4-BE49-F238E27FC236}">
                    <a16:creationId xmlns:a16="http://schemas.microsoft.com/office/drawing/2014/main" id="{254779A5-E0F7-49B4-993F-56574544B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2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5" name="Line 340">
                <a:extLst>
                  <a:ext uri="{FF2B5EF4-FFF2-40B4-BE49-F238E27FC236}">
                    <a16:creationId xmlns:a16="http://schemas.microsoft.com/office/drawing/2014/main" id="{AB6A065C-278A-4ECB-8E19-A3342271C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8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6" name="Line 341">
                <a:extLst>
                  <a:ext uri="{FF2B5EF4-FFF2-40B4-BE49-F238E27FC236}">
                    <a16:creationId xmlns:a16="http://schemas.microsoft.com/office/drawing/2014/main" id="{8A938BDA-2C1F-4A80-9055-E84217444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8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7" name="Line 342">
                <a:extLst>
                  <a:ext uri="{FF2B5EF4-FFF2-40B4-BE49-F238E27FC236}">
                    <a16:creationId xmlns:a16="http://schemas.microsoft.com/office/drawing/2014/main" id="{542B8862-FF67-426C-AF4E-178093988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4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8" name="Line 343">
                <a:extLst>
                  <a:ext uri="{FF2B5EF4-FFF2-40B4-BE49-F238E27FC236}">
                    <a16:creationId xmlns:a16="http://schemas.microsoft.com/office/drawing/2014/main" id="{6646BA01-4459-470C-A91F-81E32DA31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4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59" name="Line 344">
                <a:extLst>
                  <a:ext uri="{FF2B5EF4-FFF2-40B4-BE49-F238E27FC236}">
                    <a16:creationId xmlns:a16="http://schemas.microsoft.com/office/drawing/2014/main" id="{0C622EE1-5A56-4DF5-9C93-BE59E84AE4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9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0" name="Line 345">
                <a:extLst>
                  <a:ext uri="{FF2B5EF4-FFF2-40B4-BE49-F238E27FC236}">
                    <a16:creationId xmlns:a16="http://schemas.microsoft.com/office/drawing/2014/main" id="{1A33CCC7-A1E3-4638-8A2A-48998411A6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9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1" name="Line 346">
                <a:extLst>
                  <a:ext uri="{FF2B5EF4-FFF2-40B4-BE49-F238E27FC236}">
                    <a16:creationId xmlns:a16="http://schemas.microsoft.com/office/drawing/2014/main" id="{DE41BFBE-E0AF-49DC-AD9F-12265E7DC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5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2" name="Line 347">
                <a:extLst>
                  <a:ext uri="{FF2B5EF4-FFF2-40B4-BE49-F238E27FC236}">
                    <a16:creationId xmlns:a16="http://schemas.microsoft.com/office/drawing/2014/main" id="{F7BB83E6-6C4F-4918-8FDB-87FC4AD3B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5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3" name="Line 348">
                <a:extLst>
                  <a:ext uri="{FF2B5EF4-FFF2-40B4-BE49-F238E27FC236}">
                    <a16:creationId xmlns:a16="http://schemas.microsoft.com/office/drawing/2014/main" id="{DFFDDDDE-BD08-42AF-8FA2-3A0410B8F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1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4" name="Line 349">
                <a:extLst>
                  <a:ext uri="{FF2B5EF4-FFF2-40B4-BE49-F238E27FC236}">
                    <a16:creationId xmlns:a16="http://schemas.microsoft.com/office/drawing/2014/main" id="{E35C22D5-DE08-48D8-A6F9-510CDA8FB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1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5" name="Line 350">
                <a:extLst>
                  <a:ext uri="{FF2B5EF4-FFF2-40B4-BE49-F238E27FC236}">
                    <a16:creationId xmlns:a16="http://schemas.microsoft.com/office/drawing/2014/main" id="{89E7C314-A866-46EB-BB53-B04BFDF5E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87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6" name="Line 351">
                <a:extLst>
                  <a:ext uri="{FF2B5EF4-FFF2-40B4-BE49-F238E27FC236}">
                    <a16:creationId xmlns:a16="http://schemas.microsoft.com/office/drawing/2014/main" id="{DDDBE836-5E84-47E4-8D41-1A905C508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7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7" name="Line 352">
                <a:extLst>
                  <a:ext uri="{FF2B5EF4-FFF2-40B4-BE49-F238E27FC236}">
                    <a16:creationId xmlns:a16="http://schemas.microsoft.com/office/drawing/2014/main" id="{E87B1335-CE3D-40F4-8800-F8F7BC82C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611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8" name="Line 353">
                <a:extLst>
                  <a:ext uri="{FF2B5EF4-FFF2-40B4-BE49-F238E27FC236}">
                    <a16:creationId xmlns:a16="http://schemas.microsoft.com/office/drawing/2014/main" id="{0D89A7A4-2806-4541-8B7F-ACE3F1B3E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611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69" name="Line 354">
                <a:extLst>
                  <a:ext uri="{FF2B5EF4-FFF2-40B4-BE49-F238E27FC236}">
                    <a16:creationId xmlns:a16="http://schemas.microsoft.com/office/drawing/2014/main" id="{C2CAF9B3-9A83-4182-87A8-C7B36E3FD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442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0" name="Line 355">
                <a:extLst>
                  <a:ext uri="{FF2B5EF4-FFF2-40B4-BE49-F238E27FC236}">
                    <a16:creationId xmlns:a16="http://schemas.microsoft.com/office/drawing/2014/main" id="{0BD367F0-D937-4827-9C21-396537E04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442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1" name="Line 356">
                <a:extLst>
                  <a:ext uri="{FF2B5EF4-FFF2-40B4-BE49-F238E27FC236}">
                    <a16:creationId xmlns:a16="http://schemas.microsoft.com/office/drawing/2014/main" id="{1217157E-943B-46EF-B21A-98E4FE06D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278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2" name="Line 357">
                <a:extLst>
                  <a:ext uri="{FF2B5EF4-FFF2-40B4-BE49-F238E27FC236}">
                    <a16:creationId xmlns:a16="http://schemas.microsoft.com/office/drawing/2014/main" id="{5C66085C-26A6-415E-914C-745E0F96F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278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3" name="Line 358">
                <a:extLst>
                  <a:ext uri="{FF2B5EF4-FFF2-40B4-BE49-F238E27FC236}">
                    <a16:creationId xmlns:a16="http://schemas.microsoft.com/office/drawing/2014/main" id="{7F06053D-E92A-46CE-AC0B-3F83CFD34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11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4" name="Line 359">
                <a:extLst>
                  <a:ext uri="{FF2B5EF4-FFF2-40B4-BE49-F238E27FC236}">
                    <a16:creationId xmlns:a16="http://schemas.microsoft.com/office/drawing/2014/main" id="{CF45B7DD-650A-4CCF-9567-1864C1628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115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5" name="Line 360">
                <a:extLst>
                  <a:ext uri="{FF2B5EF4-FFF2-40B4-BE49-F238E27FC236}">
                    <a16:creationId xmlns:a16="http://schemas.microsoft.com/office/drawing/2014/main" id="{57B61862-8999-4BD9-93E4-9A3D39D87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951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6" name="Line 361">
                <a:extLst>
                  <a:ext uri="{FF2B5EF4-FFF2-40B4-BE49-F238E27FC236}">
                    <a16:creationId xmlns:a16="http://schemas.microsoft.com/office/drawing/2014/main" id="{797CA13C-354F-4629-B62A-874CCAB58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951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7" name="Line 362">
                <a:extLst>
                  <a:ext uri="{FF2B5EF4-FFF2-40B4-BE49-F238E27FC236}">
                    <a16:creationId xmlns:a16="http://schemas.microsoft.com/office/drawing/2014/main" id="{798EEDA9-4BE2-408A-BF4E-620ABE63E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788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8" name="Line 363">
                <a:extLst>
                  <a:ext uri="{FF2B5EF4-FFF2-40B4-BE49-F238E27FC236}">
                    <a16:creationId xmlns:a16="http://schemas.microsoft.com/office/drawing/2014/main" id="{F0AFE9AE-BA50-4F4C-9EA6-76DA7EB0F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788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79" name="Line 364">
                <a:extLst>
                  <a:ext uri="{FF2B5EF4-FFF2-40B4-BE49-F238E27FC236}">
                    <a16:creationId xmlns:a16="http://schemas.microsoft.com/office/drawing/2014/main" id="{371E4ABE-16A6-45B5-AE81-12AAFE30E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624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80" name="Line 365">
                <a:extLst>
                  <a:ext uri="{FF2B5EF4-FFF2-40B4-BE49-F238E27FC236}">
                    <a16:creationId xmlns:a16="http://schemas.microsoft.com/office/drawing/2014/main" id="{D2309D02-57C3-4DFD-8F7B-E2BA96C93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624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81" name="Line 366">
                <a:extLst>
                  <a:ext uri="{FF2B5EF4-FFF2-40B4-BE49-F238E27FC236}">
                    <a16:creationId xmlns:a16="http://schemas.microsoft.com/office/drawing/2014/main" id="{A222BD15-5C22-4E60-9BD9-5D390ACFA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461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82" name="Line 367">
                <a:extLst>
                  <a:ext uri="{FF2B5EF4-FFF2-40B4-BE49-F238E27FC236}">
                    <a16:creationId xmlns:a16="http://schemas.microsoft.com/office/drawing/2014/main" id="{7F30133B-7E57-4C32-B304-EF56D2B57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461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83" name="Line 368">
                <a:extLst>
                  <a:ext uri="{FF2B5EF4-FFF2-40B4-BE49-F238E27FC236}">
                    <a16:creationId xmlns:a16="http://schemas.microsoft.com/office/drawing/2014/main" id="{36B3EB2D-3695-480D-955F-984D4871A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461"/>
                <a:ext cx="34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84" name="Freeform 369">
                <a:extLst>
                  <a:ext uri="{FF2B5EF4-FFF2-40B4-BE49-F238E27FC236}">
                    <a16:creationId xmlns:a16="http://schemas.microsoft.com/office/drawing/2014/main" id="{24BEA1AD-7710-4CD2-B58B-036D9DD84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" y="2461"/>
                <a:ext cx="3478" cy="1150"/>
              </a:xfrm>
              <a:custGeom>
                <a:avLst/>
                <a:gdLst>
                  <a:gd name="T0" fmla="*/ 0 w 595"/>
                  <a:gd name="T1" fmla="*/ 1335413 h 197"/>
                  <a:gd name="T2" fmla="*/ 4060474 w 595"/>
                  <a:gd name="T3" fmla="*/ 1335413 h 197"/>
                  <a:gd name="T4" fmla="*/ 4060474 w 595"/>
                  <a:gd name="T5" fmla="*/ 0 h 197"/>
                  <a:gd name="T6" fmla="*/ 0 60000 65536"/>
                  <a:gd name="T7" fmla="*/ 0 60000 65536"/>
                  <a:gd name="T8" fmla="*/ 0 60000 65536"/>
                  <a:gd name="T9" fmla="*/ 0 w 595"/>
                  <a:gd name="T10" fmla="*/ 0 h 197"/>
                  <a:gd name="T11" fmla="*/ 595 w 595"/>
                  <a:gd name="T12" fmla="*/ 197 h 1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5" h="197">
                    <a:moveTo>
                      <a:pt x="0" y="197"/>
                    </a:moveTo>
                    <a:lnTo>
                      <a:pt x="595" y="197"/>
                    </a:lnTo>
                    <a:lnTo>
                      <a:pt x="59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85" name="Line 370">
                <a:extLst>
                  <a:ext uri="{FF2B5EF4-FFF2-40B4-BE49-F238E27FC236}">
                    <a16:creationId xmlns:a16="http://schemas.microsoft.com/office/drawing/2014/main" id="{60B372A8-58DC-4FFE-B51F-FA0C747E1F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0" y="2461"/>
                <a:ext cx="1" cy="11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</p:grpSp>
        <p:grpSp>
          <p:nvGrpSpPr>
            <p:cNvPr id="178" name="Group 371">
              <a:extLst>
                <a:ext uri="{FF2B5EF4-FFF2-40B4-BE49-F238E27FC236}">
                  <a16:creationId xmlns:a16="http://schemas.microsoft.com/office/drawing/2014/main" id="{11ADDB01-924D-4095-922A-252B9B693F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5875" y="1990708"/>
              <a:ext cx="221273" cy="1104347"/>
              <a:chOff x="1070" y="2278"/>
              <a:chExt cx="151" cy="1310"/>
            </a:xfrm>
          </p:grpSpPr>
          <p:sp>
            <p:nvSpPr>
              <p:cNvPr id="329" name="Rectangle 372">
                <a:extLst>
                  <a:ext uri="{FF2B5EF4-FFF2-40B4-BE49-F238E27FC236}">
                    <a16:creationId xmlns:a16="http://schemas.microsoft.com/office/drawing/2014/main" id="{01BC7AE2-7876-4E6B-9EDB-F5F8116F7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" y="3428"/>
                <a:ext cx="151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-10</a:t>
                </a:r>
              </a:p>
            </p:txBody>
          </p:sp>
          <p:sp>
            <p:nvSpPr>
              <p:cNvPr id="330" name="Rectangle 373">
                <a:extLst>
                  <a:ext uri="{FF2B5EF4-FFF2-40B4-BE49-F238E27FC236}">
                    <a16:creationId xmlns:a16="http://schemas.microsoft.com/office/drawing/2014/main" id="{752B5AEB-0E9A-4FA4-AD61-BBDEDB4FB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4" y="3259"/>
                <a:ext cx="58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0</a:t>
                </a:r>
              </a:p>
            </p:txBody>
          </p:sp>
          <p:sp>
            <p:nvSpPr>
              <p:cNvPr id="331" name="Rectangle 374">
                <a:extLst>
                  <a:ext uri="{FF2B5EF4-FFF2-40B4-BE49-F238E27FC236}">
                    <a16:creationId xmlns:a16="http://schemas.microsoft.com/office/drawing/2014/main" id="{CBC8DA66-500C-4AE1-BFAD-020ADDB54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" y="3096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10</a:t>
                </a:r>
              </a:p>
            </p:txBody>
          </p:sp>
          <p:sp>
            <p:nvSpPr>
              <p:cNvPr id="332" name="Rectangle 375">
                <a:extLst>
                  <a:ext uri="{FF2B5EF4-FFF2-40B4-BE49-F238E27FC236}">
                    <a16:creationId xmlns:a16="http://schemas.microsoft.com/office/drawing/2014/main" id="{DC206F1C-17FB-4569-B4C3-328F0C035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" y="2932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20</a:t>
                </a:r>
              </a:p>
            </p:txBody>
          </p:sp>
          <p:sp>
            <p:nvSpPr>
              <p:cNvPr id="333" name="Rectangle 376">
                <a:extLst>
                  <a:ext uri="{FF2B5EF4-FFF2-40B4-BE49-F238E27FC236}">
                    <a16:creationId xmlns:a16="http://schemas.microsoft.com/office/drawing/2014/main" id="{7BE50410-43C7-4DC4-8A0E-EE4F79F8D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" y="2769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30</a:t>
                </a:r>
              </a:p>
            </p:txBody>
          </p:sp>
          <p:sp>
            <p:nvSpPr>
              <p:cNvPr id="334" name="Rectangle 377">
                <a:extLst>
                  <a:ext uri="{FF2B5EF4-FFF2-40B4-BE49-F238E27FC236}">
                    <a16:creationId xmlns:a16="http://schemas.microsoft.com/office/drawing/2014/main" id="{A12021CF-2BA3-43B4-A382-C30B014A0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" y="2605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40</a:t>
                </a:r>
              </a:p>
            </p:txBody>
          </p:sp>
          <p:sp>
            <p:nvSpPr>
              <p:cNvPr id="335" name="Rectangle 378">
                <a:extLst>
                  <a:ext uri="{FF2B5EF4-FFF2-40B4-BE49-F238E27FC236}">
                    <a16:creationId xmlns:a16="http://schemas.microsoft.com/office/drawing/2014/main" id="{6FED3074-4F57-4C8A-920E-D226B425B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" y="2442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50</a:t>
                </a:r>
              </a:p>
            </p:txBody>
          </p:sp>
          <p:sp>
            <p:nvSpPr>
              <p:cNvPr id="336" name="Rectangle 379">
                <a:extLst>
                  <a:ext uri="{FF2B5EF4-FFF2-40B4-BE49-F238E27FC236}">
                    <a16:creationId xmlns:a16="http://schemas.microsoft.com/office/drawing/2014/main" id="{E37B7718-6ECA-49E0-A7D8-81AC7C5CC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" y="2278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60</a:t>
                </a:r>
              </a:p>
            </p:txBody>
          </p:sp>
        </p:grpSp>
        <p:sp>
          <p:nvSpPr>
            <p:cNvPr id="179" name="Rectangle 380">
              <a:extLst>
                <a:ext uri="{FF2B5EF4-FFF2-40B4-BE49-F238E27FC236}">
                  <a16:creationId xmlns:a16="http://schemas.microsoft.com/office/drawing/2014/main" id="{92452F55-A553-4670-ACEB-D30BD8042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396" y="3168474"/>
              <a:ext cx="1016304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slant range [m]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80" name="Rectangle 381">
              <a:extLst>
                <a:ext uri="{FF2B5EF4-FFF2-40B4-BE49-F238E27FC236}">
                  <a16:creationId xmlns:a16="http://schemas.microsoft.com/office/drawing/2014/main" id="{57558634-4C6D-431F-AF55-2C07ADF6A3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2667" y="2535212"/>
              <a:ext cx="49425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height [m]</a:t>
              </a:r>
              <a:endPara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81" name="Rectangle 382">
              <a:extLst>
                <a:ext uri="{FF2B5EF4-FFF2-40B4-BE49-F238E27FC236}">
                  <a16:creationId xmlns:a16="http://schemas.microsoft.com/office/drawing/2014/main" id="{5B23FE8C-5F56-4D53-8127-7F8497892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804" y="3046395"/>
              <a:ext cx="254878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200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82" name="Rectangle 383">
              <a:extLst>
                <a:ext uri="{FF2B5EF4-FFF2-40B4-BE49-F238E27FC236}">
                  <a16:creationId xmlns:a16="http://schemas.microsoft.com/office/drawing/2014/main" id="{3E8B4E68-B035-4995-BD51-FF7A531A8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554" y="3046395"/>
              <a:ext cx="254878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600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83" name="Rectangle 384">
              <a:extLst>
                <a:ext uri="{FF2B5EF4-FFF2-40B4-BE49-F238E27FC236}">
                  <a16:creationId xmlns:a16="http://schemas.microsoft.com/office/drawing/2014/main" id="{31850D80-27C6-42FB-A9F3-1803CF742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7927" y="3046395"/>
              <a:ext cx="339837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1000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84" name="Rectangle 385">
              <a:extLst>
                <a:ext uri="{FF2B5EF4-FFF2-40B4-BE49-F238E27FC236}">
                  <a16:creationId xmlns:a16="http://schemas.microsoft.com/office/drawing/2014/main" id="{7E4D1E1A-E483-48B9-9327-D32D23958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677" y="3046395"/>
              <a:ext cx="339837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1400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85" name="Rectangle 386">
              <a:extLst>
                <a:ext uri="{FF2B5EF4-FFF2-40B4-BE49-F238E27FC236}">
                  <a16:creationId xmlns:a16="http://schemas.microsoft.com/office/drawing/2014/main" id="{6F8176FA-4141-4D03-989F-E23D087DA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427" y="3046395"/>
              <a:ext cx="339837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1800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86" name="Rectangle 387">
              <a:extLst>
                <a:ext uri="{FF2B5EF4-FFF2-40B4-BE49-F238E27FC236}">
                  <a16:creationId xmlns:a16="http://schemas.microsoft.com/office/drawing/2014/main" id="{46AEE5E7-E377-4244-BF7C-C1FC6159E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711" y="3046395"/>
              <a:ext cx="339837" cy="1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rPr>
                <a:t>2200</a:t>
              </a: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87" name="Rectangle 388">
              <a:extLst>
                <a:ext uri="{FF2B5EF4-FFF2-40B4-BE49-F238E27FC236}">
                  <a16:creationId xmlns:a16="http://schemas.microsoft.com/office/drawing/2014/main" id="{1F413C4A-D1A2-4B4D-A084-C8BB5178D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104" y="2038377"/>
              <a:ext cx="3666392" cy="978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it-IT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88" name="Rectangle 389">
              <a:extLst>
                <a:ext uri="{FF2B5EF4-FFF2-40B4-BE49-F238E27FC236}">
                  <a16:creationId xmlns:a16="http://schemas.microsoft.com/office/drawing/2014/main" id="{1F71DDB8-7CB4-4949-B28E-ACCC3840D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104" y="2038377"/>
              <a:ext cx="3666392" cy="97895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it-IT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pic>
          <p:nvPicPr>
            <p:cNvPr id="189" name="Picture 390">
              <a:extLst>
                <a:ext uri="{FF2B5EF4-FFF2-40B4-BE49-F238E27FC236}">
                  <a16:creationId xmlns:a16="http://schemas.microsoft.com/office/drawing/2014/main" id="{735B02B6-5C6A-4DA0-B026-99963F7E9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4104" y="2038377"/>
              <a:ext cx="3672254" cy="978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0" name="Line 391">
              <a:extLst>
                <a:ext uri="{FF2B5EF4-FFF2-40B4-BE49-F238E27FC236}">
                  <a16:creationId xmlns:a16="http://schemas.microsoft.com/office/drawing/2014/main" id="{ED2E5FAB-F70B-4462-B43D-25F80144BF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104" y="2038377"/>
              <a:ext cx="3666392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91" name="Freeform 392">
              <a:extLst>
                <a:ext uri="{FF2B5EF4-FFF2-40B4-BE49-F238E27FC236}">
                  <a16:creationId xmlns:a16="http://schemas.microsoft.com/office/drawing/2014/main" id="{356CDC30-B94F-422C-8672-C86E9C135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04" y="2038377"/>
              <a:ext cx="3666392" cy="978952"/>
            </a:xfrm>
            <a:custGeom>
              <a:avLst/>
              <a:gdLst>
                <a:gd name="T0" fmla="*/ 0 w 594"/>
                <a:gd name="T1" fmla="*/ 281019 h 197"/>
                <a:gd name="T2" fmla="*/ 787599 w 594"/>
                <a:gd name="T3" fmla="*/ 281019 h 197"/>
                <a:gd name="T4" fmla="*/ 787599 w 594"/>
                <a:gd name="T5" fmla="*/ 0 h 197"/>
                <a:gd name="T6" fmla="*/ 0 60000 65536"/>
                <a:gd name="T7" fmla="*/ 0 60000 65536"/>
                <a:gd name="T8" fmla="*/ 0 60000 65536"/>
                <a:gd name="T9" fmla="*/ 0 w 594"/>
                <a:gd name="T10" fmla="*/ 0 h 197"/>
                <a:gd name="T11" fmla="*/ 594 w 594"/>
                <a:gd name="T12" fmla="*/ 197 h 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4" h="197">
                  <a:moveTo>
                    <a:pt x="0" y="197"/>
                  </a:moveTo>
                  <a:lnTo>
                    <a:pt x="594" y="197"/>
                  </a:lnTo>
                  <a:lnTo>
                    <a:pt x="59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92" name="Line 393">
              <a:extLst>
                <a:ext uri="{FF2B5EF4-FFF2-40B4-BE49-F238E27FC236}">
                  <a16:creationId xmlns:a16="http://schemas.microsoft.com/office/drawing/2014/main" id="{E1210E4F-AC15-4082-ADD5-6886174CF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104" y="2038377"/>
              <a:ext cx="1465" cy="9789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93" name="Line 394">
              <a:extLst>
                <a:ext uri="{FF2B5EF4-FFF2-40B4-BE49-F238E27FC236}">
                  <a16:creationId xmlns:a16="http://schemas.microsoft.com/office/drawing/2014/main" id="{F0F2FED2-A225-49EA-98C0-978F46E24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104" y="3017329"/>
              <a:ext cx="3666392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94" name="Line 395">
              <a:extLst>
                <a:ext uri="{FF2B5EF4-FFF2-40B4-BE49-F238E27FC236}">
                  <a16:creationId xmlns:a16="http://schemas.microsoft.com/office/drawing/2014/main" id="{76F6457F-B57E-4264-AD2A-3FA609C99B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104" y="2038377"/>
              <a:ext cx="1465" cy="9789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95" name="Line 396">
              <a:extLst>
                <a:ext uri="{FF2B5EF4-FFF2-40B4-BE49-F238E27FC236}">
                  <a16:creationId xmlns:a16="http://schemas.microsoft.com/office/drawing/2014/main" id="{9E18E946-18BE-4ABD-BEE1-0A50755043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104" y="2987100"/>
              <a:ext cx="1465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96" name="Line 397">
              <a:extLst>
                <a:ext uri="{FF2B5EF4-FFF2-40B4-BE49-F238E27FC236}">
                  <a16:creationId xmlns:a16="http://schemas.microsoft.com/office/drawing/2014/main" id="{7BA69BB8-852F-4608-AB15-D3F2E8FB87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104" y="2038377"/>
              <a:ext cx="1465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97" name="Line 398">
              <a:extLst>
                <a:ext uri="{FF2B5EF4-FFF2-40B4-BE49-F238E27FC236}">
                  <a16:creationId xmlns:a16="http://schemas.microsoft.com/office/drawing/2014/main" id="{9FA56282-8988-41B1-95A0-8C1A9DAFC3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2046" y="2987100"/>
              <a:ext cx="1465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98" name="Line 399">
              <a:extLst>
                <a:ext uri="{FF2B5EF4-FFF2-40B4-BE49-F238E27FC236}">
                  <a16:creationId xmlns:a16="http://schemas.microsoft.com/office/drawing/2014/main" id="{33293E82-A330-4791-9CD6-EB4C1F1B5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2046" y="2038377"/>
              <a:ext cx="1465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199" name="Line 400">
              <a:extLst>
                <a:ext uri="{FF2B5EF4-FFF2-40B4-BE49-F238E27FC236}">
                  <a16:creationId xmlns:a16="http://schemas.microsoft.com/office/drawing/2014/main" id="{D1638B97-42D3-4637-B107-8EF12D3C42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4384" y="2987100"/>
              <a:ext cx="0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0" name="Line 401">
              <a:extLst>
                <a:ext uri="{FF2B5EF4-FFF2-40B4-BE49-F238E27FC236}">
                  <a16:creationId xmlns:a16="http://schemas.microsoft.com/office/drawing/2014/main" id="{6EC0CE32-0A8C-460B-93DD-80EBCE1E09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4384" y="2038377"/>
              <a:ext cx="0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1" name="Line 402">
              <a:extLst>
                <a:ext uri="{FF2B5EF4-FFF2-40B4-BE49-F238E27FC236}">
                  <a16:creationId xmlns:a16="http://schemas.microsoft.com/office/drawing/2014/main" id="{FC53E5E2-11C6-457C-80E9-1C5B76925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8188" y="2987100"/>
              <a:ext cx="0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2" name="Line 403">
              <a:extLst>
                <a:ext uri="{FF2B5EF4-FFF2-40B4-BE49-F238E27FC236}">
                  <a16:creationId xmlns:a16="http://schemas.microsoft.com/office/drawing/2014/main" id="{794E88E4-A4D4-47F2-B13F-40BAC18AAF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8188" y="2038377"/>
              <a:ext cx="0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3" name="Line 404">
              <a:extLst>
                <a:ext uri="{FF2B5EF4-FFF2-40B4-BE49-F238E27FC236}">
                  <a16:creationId xmlns:a16="http://schemas.microsoft.com/office/drawing/2014/main" id="{274614A8-0EC5-4B65-AA5F-B605F5FE1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200" y="2987100"/>
              <a:ext cx="1465" cy="30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4" name="Line 405">
              <a:extLst>
                <a:ext uri="{FF2B5EF4-FFF2-40B4-BE49-F238E27FC236}">
                  <a16:creationId xmlns:a16="http://schemas.microsoft.com/office/drawing/2014/main" id="{64D764EF-23B6-4185-96B6-8B5CA85B7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200" y="2038377"/>
              <a:ext cx="1465" cy="25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5" name="Line 406">
              <a:extLst>
                <a:ext uri="{FF2B5EF4-FFF2-40B4-BE49-F238E27FC236}">
                  <a16:creationId xmlns:a16="http://schemas.microsoft.com/office/drawing/2014/main" id="{DC41355E-1CB2-43B3-B07E-5BC8B607A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104" y="2903389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6" name="Line 407">
              <a:extLst>
                <a:ext uri="{FF2B5EF4-FFF2-40B4-BE49-F238E27FC236}">
                  <a16:creationId xmlns:a16="http://schemas.microsoft.com/office/drawing/2014/main" id="{195BE30C-F3FF-42D7-BA0F-B8D474B75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9723" y="2903389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7" name="Line 408">
              <a:extLst>
                <a:ext uri="{FF2B5EF4-FFF2-40B4-BE49-F238E27FC236}">
                  <a16:creationId xmlns:a16="http://schemas.microsoft.com/office/drawing/2014/main" id="{316BCF4B-6C0D-4D2F-B16A-E280B648B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104" y="2689461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8" name="Line 409">
              <a:extLst>
                <a:ext uri="{FF2B5EF4-FFF2-40B4-BE49-F238E27FC236}">
                  <a16:creationId xmlns:a16="http://schemas.microsoft.com/office/drawing/2014/main" id="{E24BF72D-46D7-4A0E-8BAA-F6F1E61EB8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9723" y="2689461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09" name="Line 410">
              <a:extLst>
                <a:ext uri="{FF2B5EF4-FFF2-40B4-BE49-F238E27FC236}">
                  <a16:creationId xmlns:a16="http://schemas.microsoft.com/office/drawing/2014/main" id="{BA17949D-9FE6-49B5-97D1-9AB12A2A7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104" y="2470883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10" name="Line 411">
              <a:extLst>
                <a:ext uri="{FF2B5EF4-FFF2-40B4-BE49-F238E27FC236}">
                  <a16:creationId xmlns:a16="http://schemas.microsoft.com/office/drawing/2014/main" id="{F87B1D2F-2F23-46A1-9925-40CC16DBF6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9723" y="2470883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11" name="Line 412">
              <a:extLst>
                <a:ext uri="{FF2B5EF4-FFF2-40B4-BE49-F238E27FC236}">
                  <a16:creationId xmlns:a16="http://schemas.microsoft.com/office/drawing/2014/main" id="{6C2E3484-0AB1-4644-95F2-F26DF9611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104" y="2256955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12" name="Line 413">
              <a:extLst>
                <a:ext uri="{FF2B5EF4-FFF2-40B4-BE49-F238E27FC236}">
                  <a16:creationId xmlns:a16="http://schemas.microsoft.com/office/drawing/2014/main" id="{66E7C07D-D8F1-4D96-B97F-D044E00CDE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9723" y="2256955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13" name="Line 414">
              <a:extLst>
                <a:ext uri="{FF2B5EF4-FFF2-40B4-BE49-F238E27FC236}">
                  <a16:creationId xmlns:a16="http://schemas.microsoft.com/office/drawing/2014/main" id="{107F31FC-34C0-455B-83E3-FBC5B69E8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104" y="2038377"/>
              <a:ext cx="32238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14" name="Line 415">
              <a:extLst>
                <a:ext uri="{FF2B5EF4-FFF2-40B4-BE49-F238E27FC236}">
                  <a16:creationId xmlns:a16="http://schemas.microsoft.com/office/drawing/2014/main" id="{39A91452-D0E1-48A7-A063-9FED7FEE8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9723" y="2038377"/>
              <a:ext cx="36635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15" name="Line 416">
              <a:extLst>
                <a:ext uri="{FF2B5EF4-FFF2-40B4-BE49-F238E27FC236}">
                  <a16:creationId xmlns:a16="http://schemas.microsoft.com/office/drawing/2014/main" id="{F42A8D9A-BA18-40C7-865C-3829BEE01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104" y="2038377"/>
              <a:ext cx="3666392" cy="1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16" name="Freeform 417">
              <a:extLst>
                <a:ext uri="{FF2B5EF4-FFF2-40B4-BE49-F238E27FC236}">
                  <a16:creationId xmlns:a16="http://schemas.microsoft.com/office/drawing/2014/main" id="{3E098D4D-1D08-4A16-9072-C603BDEC6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04" y="2038377"/>
              <a:ext cx="3666392" cy="978952"/>
            </a:xfrm>
            <a:custGeom>
              <a:avLst/>
              <a:gdLst>
                <a:gd name="T0" fmla="*/ 0 w 594"/>
                <a:gd name="T1" fmla="*/ 281019 h 197"/>
                <a:gd name="T2" fmla="*/ 787599 w 594"/>
                <a:gd name="T3" fmla="*/ 281019 h 197"/>
                <a:gd name="T4" fmla="*/ 787599 w 594"/>
                <a:gd name="T5" fmla="*/ 0 h 197"/>
                <a:gd name="T6" fmla="*/ 0 60000 65536"/>
                <a:gd name="T7" fmla="*/ 0 60000 65536"/>
                <a:gd name="T8" fmla="*/ 0 60000 65536"/>
                <a:gd name="T9" fmla="*/ 0 w 594"/>
                <a:gd name="T10" fmla="*/ 0 h 197"/>
                <a:gd name="T11" fmla="*/ 594 w 594"/>
                <a:gd name="T12" fmla="*/ 197 h 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4" h="197">
                  <a:moveTo>
                    <a:pt x="0" y="197"/>
                  </a:moveTo>
                  <a:lnTo>
                    <a:pt x="594" y="197"/>
                  </a:lnTo>
                  <a:lnTo>
                    <a:pt x="59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217" name="Line 418">
              <a:extLst>
                <a:ext uri="{FF2B5EF4-FFF2-40B4-BE49-F238E27FC236}">
                  <a16:creationId xmlns:a16="http://schemas.microsoft.com/office/drawing/2014/main" id="{4A3BDF98-2563-4B8D-94FF-753923900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104" y="2038377"/>
              <a:ext cx="1465" cy="9789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114FFB"/>
                </a:buClr>
                <a:buSzTx/>
                <a:buFontTx/>
                <a:buChar char="•"/>
                <a:tabLst/>
                <a:defRPr/>
              </a:pPr>
              <a:endPara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elvetica" pitchFamily="34" charset="0"/>
                <a:cs typeface="Arial" charset="0"/>
              </a:endParaRPr>
            </a:p>
          </p:txBody>
        </p:sp>
        <p:grpSp>
          <p:nvGrpSpPr>
            <p:cNvPr id="218" name="Group 419">
              <a:extLst>
                <a:ext uri="{FF2B5EF4-FFF2-40B4-BE49-F238E27FC236}">
                  <a16:creationId xmlns:a16="http://schemas.microsoft.com/office/drawing/2014/main" id="{028A6FB5-A1C7-4692-9EE6-43D20B943F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915" y="2037214"/>
              <a:ext cx="3675185" cy="990579"/>
              <a:chOff x="1220" y="2461"/>
              <a:chExt cx="3484" cy="1156"/>
            </a:xfrm>
          </p:grpSpPr>
          <p:sp>
            <p:nvSpPr>
              <p:cNvPr id="280" name="Rectangle 420">
                <a:extLst>
                  <a:ext uri="{FF2B5EF4-FFF2-40B4-BE49-F238E27FC236}">
                    <a16:creationId xmlns:a16="http://schemas.microsoft.com/office/drawing/2014/main" id="{C2EFE9EB-BD32-4972-8BBE-BE73BB4F5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461"/>
                <a:ext cx="3478" cy="11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it-IT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81" name="Rectangle 421">
                <a:extLst>
                  <a:ext uri="{FF2B5EF4-FFF2-40B4-BE49-F238E27FC236}">
                    <a16:creationId xmlns:a16="http://schemas.microsoft.com/office/drawing/2014/main" id="{198818DF-1E04-43C3-A3D1-E840D95D2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461"/>
                <a:ext cx="3478" cy="115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it-IT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pic>
            <p:nvPicPr>
              <p:cNvPr id="282" name="Picture 422">
                <a:extLst>
                  <a:ext uri="{FF2B5EF4-FFF2-40B4-BE49-F238E27FC236}">
                    <a16:creationId xmlns:a16="http://schemas.microsoft.com/office/drawing/2014/main" id="{6A4F8008-BF2C-44F4-88A8-70F79EA714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20" y="2461"/>
                <a:ext cx="3484" cy="1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3" name="Line 423">
                <a:extLst>
                  <a:ext uri="{FF2B5EF4-FFF2-40B4-BE49-F238E27FC236}">
                    <a16:creationId xmlns:a16="http://schemas.microsoft.com/office/drawing/2014/main" id="{E1009DAE-974F-4A4F-9DCE-0F5753437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461"/>
                <a:ext cx="34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84" name="Freeform 424">
                <a:extLst>
                  <a:ext uri="{FF2B5EF4-FFF2-40B4-BE49-F238E27FC236}">
                    <a16:creationId xmlns:a16="http://schemas.microsoft.com/office/drawing/2014/main" id="{F777C97A-68EE-40E3-B997-F9EA9ECC2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" y="2461"/>
                <a:ext cx="3478" cy="1150"/>
              </a:xfrm>
              <a:custGeom>
                <a:avLst/>
                <a:gdLst>
                  <a:gd name="T0" fmla="*/ 0 w 595"/>
                  <a:gd name="T1" fmla="*/ 1335413 h 197"/>
                  <a:gd name="T2" fmla="*/ 4060474 w 595"/>
                  <a:gd name="T3" fmla="*/ 1335413 h 197"/>
                  <a:gd name="T4" fmla="*/ 4060474 w 595"/>
                  <a:gd name="T5" fmla="*/ 0 h 197"/>
                  <a:gd name="T6" fmla="*/ 0 60000 65536"/>
                  <a:gd name="T7" fmla="*/ 0 60000 65536"/>
                  <a:gd name="T8" fmla="*/ 0 60000 65536"/>
                  <a:gd name="T9" fmla="*/ 0 w 595"/>
                  <a:gd name="T10" fmla="*/ 0 h 197"/>
                  <a:gd name="T11" fmla="*/ 595 w 595"/>
                  <a:gd name="T12" fmla="*/ 197 h 1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5" h="197">
                    <a:moveTo>
                      <a:pt x="0" y="197"/>
                    </a:moveTo>
                    <a:lnTo>
                      <a:pt x="595" y="197"/>
                    </a:lnTo>
                    <a:lnTo>
                      <a:pt x="59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85" name="Line 425">
                <a:extLst>
                  <a:ext uri="{FF2B5EF4-FFF2-40B4-BE49-F238E27FC236}">
                    <a16:creationId xmlns:a16="http://schemas.microsoft.com/office/drawing/2014/main" id="{6468F92A-75EE-461B-BDE6-4A0A26C64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0" y="2461"/>
                <a:ext cx="1" cy="11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86" name="Line 426">
                <a:extLst>
                  <a:ext uri="{FF2B5EF4-FFF2-40B4-BE49-F238E27FC236}">
                    <a16:creationId xmlns:a16="http://schemas.microsoft.com/office/drawing/2014/main" id="{B29D280B-DF50-458C-8ECD-33282DC04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611"/>
                <a:ext cx="34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87" name="Line 427">
                <a:extLst>
                  <a:ext uri="{FF2B5EF4-FFF2-40B4-BE49-F238E27FC236}">
                    <a16:creationId xmlns:a16="http://schemas.microsoft.com/office/drawing/2014/main" id="{9A218549-ADD0-4B14-AF5D-7276D1F16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0" y="2461"/>
                <a:ext cx="1" cy="11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88" name="Line 428">
                <a:extLst>
                  <a:ext uri="{FF2B5EF4-FFF2-40B4-BE49-F238E27FC236}">
                    <a16:creationId xmlns:a16="http://schemas.microsoft.com/office/drawing/2014/main" id="{B1AA08FE-6589-45E4-99BA-3B4A3734D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9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89" name="Line 429">
                <a:extLst>
                  <a:ext uri="{FF2B5EF4-FFF2-40B4-BE49-F238E27FC236}">
                    <a16:creationId xmlns:a16="http://schemas.microsoft.com/office/drawing/2014/main" id="{0D081CFD-1E46-4310-BF21-67F55B8870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9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0" name="Line 430">
                <a:extLst>
                  <a:ext uri="{FF2B5EF4-FFF2-40B4-BE49-F238E27FC236}">
                    <a16:creationId xmlns:a16="http://schemas.microsoft.com/office/drawing/2014/main" id="{5873C3CD-623A-46FE-9591-02F9BD8FA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5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1" name="Line 431">
                <a:extLst>
                  <a:ext uri="{FF2B5EF4-FFF2-40B4-BE49-F238E27FC236}">
                    <a16:creationId xmlns:a16="http://schemas.microsoft.com/office/drawing/2014/main" id="{CC6094EB-76D6-49B9-9372-299D36C1B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5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2" name="Line 432">
                <a:extLst>
                  <a:ext uri="{FF2B5EF4-FFF2-40B4-BE49-F238E27FC236}">
                    <a16:creationId xmlns:a16="http://schemas.microsoft.com/office/drawing/2014/main" id="{9AE64488-BFDB-42CB-B884-FDE4313BE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1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3" name="Line 433">
                <a:extLst>
                  <a:ext uri="{FF2B5EF4-FFF2-40B4-BE49-F238E27FC236}">
                    <a16:creationId xmlns:a16="http://schemas.microsoft.com/office/drawing/2014/main" id="{190A6FBB-E4C8-4471-B9FA-95F64E05C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4" name="Line 434">
                <a:extLst>
                  <a:ext uri="{FF2B5EF4-FFF2-40B4-BE49-F238E27FC236}">
                    <a16:creationId xmlns:a16="http://schemas.microsoft.com/office/drawing/2014/main" id="{C7744313-B9F8-42CE-8E7B-DEFE8433D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7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5" name="Line 435">
                <a:extLst>
                  <a:ext uri="{FF2B5EF4-FFF2-40B4-BE49-F238E27FC236}">
                    <a16:creationId xmlns:a16="http://schemas.microsoft.com/office/drawing/2014/main" id="{6CF801CF-D722-4AD9-B172-98EE54C5E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7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6" name="Line 436">
                <a:extLst>
                  <a:ext uri="{FF2B5EF4-FFF2-40B4-BE49-F238E27FC236}">
                    <a16:creationId xmlns:a16="http://schemas.microsoft.com/office/drawing/2014/main" id="{91392E58-6E95-42A4-BCB3-FEBF231FA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2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7" name="Line 437">
                <a:extLst>
                  <a:ext uri="{FF2B5EF4-FFF2-40B4-BE49-F238E27FC236}">
                    <a16:creationId xmlns:a16="http://schemas.microsoft.com/office/drawing/2014/main" id="{DB8B8D5A-F3B2-4B42-BCB3-AA460EE2F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2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8" name="Line 438">
                <a:extLst>
                  <a:ext uri="{FF2B5EF4-FFF2-40B4-BE49-F238E27FC236}">
                    <a16:creationId xmlns:a16="http://schemas.microsoft.com/office/drawing/2014/main" id="{93DB4543-CFE7-4F94-8091-D6657E1A0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8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99" name="Line 439">
                <a:extLst>
                  <a:ext uri="{FF2B5EF4-FFF2-40B4-BE49-F238E27FC236}">
                    <a16:creationId xmlns:a16="http://schemas.microsoft.com/office/drawing/2014/main" id="{F959B636-B67A-4B3D-BACC-1241A5F2C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8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0" name="Line 440">
                <a:extLst>
                  <a:ext uri="{FF2B5EF4-FFF2-40B4-BE49-F238E27FC236}">
                    <a16:creationId xmlns:a16="http://schemas.microsoft.com/office/drawing/2014/main" id="{389CC3A8-5F7D-48DC-BB76-15FB01A73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4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1" name="Line 441">
                <a:extLst>
                  <a:ext uri="{FF2B5EF4-FFF2-40B4-BE49-F238E27FC236}">
                    <a16:creationId xmlns:a16="http://schemas.microsoft.com/office/drawing/2014/main" id="{AD05278A-5EFF-414C-BF89-5B7337181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4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2" name="Line 442">
                <a:extLst>
                  <a:ext uri="{FF2B5EF4-FFF2-40B4-BE49-F238E27FC236}">
                    <a16:creationId xmlns:a16="http://schemas.microsoft.com/office/drawing/2014/main" id="{5F3793DF-6FF1-4A8A-B1EC-4AD03AFFB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9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3" name="Line 443">
                <a:extLst>
                  <a:ext uri="{FF2B5EF4-FFF2-40B4-BE49-F238E27FC236}">
                    <a16:creationId xmlns:a16="http://schemas.microsoft.com/office/drawing/2014/main" id="{7EF4A3D0-4181-4F8E-A1EA-DD211276C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9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4" name="Line 444">
                <a:extLst>
                  <a:ext uri="{FF2B5EF4-FFF2-40B4-BE49-F238E27FC236}">
                    <a16:creationId xmlns:a16="http://schemas.microsoft.com/office/drawing/2014/main" id="{C5EEAA8D-4207-4533-964B-6FAC48ADA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5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5" name="Line 445">
                <a:extLst>
                  <a:ext uri="{FF2B5EF4-FFF2-40B4-BE49-F238E27FC236}">
                    <a16:creationId xmlns:a16="http://schemas.microsoft.com/office/drawing/2014/main" id="{442036CD-0F72-4080-8D77-CBFD2ED66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5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6" name="Line 446">
                <a:extLst>
                  <a:ext uri="{FF2B5EF4-FFF2-40B4-BE49-F238E27FC236}">
                    <a16:creationId xmlns:a16="http://schemas.microsoft.com/office/drawing/2014/main" id="{88292AEC-48B1-4811-9823-171040B42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1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7" name="Line 447">
                <a:extLst>
                  <a:ext uri="{FF2B5EF4-FFF2-40B4-BE49-F238E27FC236}">
                    <a16:creationId xmlns:a16="http://schemas.microsoft.com/office/drawing/2014/main" id="{80D7383A-A124-4A6C-81F7-81BCFBDA8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1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8" name="Line 448">
                <a:extLst>
                  <a:ext uri="{FF2B5EF4-FFF2-40B4-BE49-F238E27FC236}">
                    <a16:creationId xmlns:a16="http://schemas.microsoft.com/office/drawing/2014/main" id="{AB9FBBE1-7276-4786-9B8D-976DA7CA8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87" y="3576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09" name="Line 449">
                <a:extLst>
                  <a:ext uri="{FF2B5EF4-FFF2-40B4-BE49-F238E27FC236}">
                    <a16:creationId xmlns:a16="http://schemas.microsoft.com/office/drawing/2014/main" id="{0C7AF00A-694A-4BAD-A2D6-035A9C751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7" y="2461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0" name="Line 450">
                <a:extLst>
                  <a:ext uri="{FF2B5EF4-FFF2-40B4-BE49-F238E27FC236}">
                    <a16:creationId xmlns:a16="http://schemas.microsoft.com/office/drawing/2014/main" id="{43AD11E1-6A33-4BA1-B178-CC808E2BB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611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1" name="Line 451">
                <a:extLst>
                  <a:ext uri="{FF2B5EF4-FFF2-40B4-BE49-F238E27FC236}">
                    <a16:creationId xmlns:a16="http://schemas.microsoft.com/office/drawing/2014/main" id="{C68CD5DD-1809-43A8-8C46-B783FC88E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611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2" name="Line 452">
                <a:extLst>
                  <a:ext uri="{FF2B5EF4-FFF2-40B4-BE49-F238E27FC236}">
                    <a16:creationId xmlns:a16="http://schemas.microsoft.com/office/drawing/2014/main" id="{910AF5F0-D0FB-442D-AF1B-386423C27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442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3" name="Line 453">
                <a:extLst>
                  <a:ext uri="{FF2B5EF4-FFF2-40B4-BE49-F238E27FC236}">
                    <a16:creationId xmlns:a16="http://schemas.microsoft.com/office/drawing/2014/main" id="{556E0093-5F34-4403-AFC5-290C31B26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442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4" name="Line 454">
                <a:extLst>
                  <a:ext uri="{FF2B5EF4-FFF2-40B4-BE49-F238E27FC236}">
                    <a16:creationId xmlns:a16="http://schemas.microsoft.com/office/drawing/2014/main" id="{5B262E79-AAB3-48C5-B80A-7B2990399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278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5" name="Line 455">
                <a:extLst>
                  <a:ext uri="{FF2B5EF4-FFF2-40B4-BE49-F238E27FC236}">
                    <a16:creationId xmlns:a16="http://schemas.microsoft.com/office/drawing/2014/main" id="{66B2C289-87CA-45F6-B2BA-9AD08EC53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278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6" name="Line 456">
                <a:extLst>
                  <a:ext uri="{FF2B5EF4-FFF2-40B4-BE49-F238E27FC236}">
                    <a16:creationId xmlns:a16="http://schemas.microsoft.com/office/drawing/2014/main" id="{D2211CB9-671F-4108-9729-56D9F8A34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11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7" name="Line 457">
                <a:extLst>
                  <a:ext uri="{FF2B5EF4-FFF2-40B4-BE49-F238E27FC236}">
                    <a16:creationId xmlns:a16="http://schemas.microsoft.com/office/drawing/2014/main" id="{F1B45291-C082-4CFD-826F-288BD3015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115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8" name="Line 458">
                <a:extLst>
                  <a:ext uri="{FF2B5EF4-FFF2-40B4-BE49-F238E27FC236}">
                    <a16:creationId xmlns:a16="http://schemas.microsoft.com/office/drawing/2014/main" id="{C437BB30-8CFB-43EE-B42D-68431EED2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951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19" name="Line 459">
                <a:extLst>
                  <a:ext uri="{FF2B5EF4-FFF2-40B4-BE49-F238E27FC236}">
                    <a16:creationId xmlns:a16="http://schemas.microsoft.com/office/drawing/2014/main" id="{F39F33D6-F296-433C-9010-B592C4943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951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20" name="Line 460">
                <a:extLst>
                  <a:ext uri="{FF2B5EF4-FFF2-40B4-BE49-F238E27FC236}">
                    <a16:creationId xmlns:a16="http://schemas.microsoft.com/office/drawing/2014/main" id="{719FAED9-189D-47DA-8FAF-BA5F7AA0B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788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21" name="Line 461">
                <a:extLst>
                  <a:ext uri="{FF2B5EF4-FFF2-40B4-BE49-F238E27FC236}">
                    <a16:creationId xmlns:a16="http://schemas.microsoft.com/office/drawing/2014/main" id="{5E3F1EDC-FAFB-4ADE-8596-368E44317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788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22" name="Line 462">
                <a:extLst>
                  <a:ext uri="{FF2B5EF4-FFF2-40B4-BE49-F238E27FC236}">
                    <a16:creationId xmlns:a16="http://schemas.microsoft.com/office/drawing/2014/main" id="{D7BA208C-41D8-49B8-A44B-574E495A3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624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23" name="Line 463">
                <a:extLst>
                  <a:ext uri="{FF2B5EF4-FFF2-40B4-BE49-F238E27FC236}">
                    <a16:creationId xmlns:a16="http://schemas.microsoft.com/office/drawing/2014/main" id="{B1510191-8258-4DFF-A4CD-76AEDBEE7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624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24" name="Line 464">
                <a:extLst>
                  <a:ext uri="{FF2B5EF4-FFF2-40B4-BE49-F238E27FC236}">
                    <a16:creationId xmlns:a16="http://schemas.microsoft.com/office/drawing/2014/main" id="{74CEBA88-3009-41E9-AA56-6D0F956EC8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461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25" name="Line 465">
                <a:extLst>
                  <a:ext uri="{FF2B5EF4-FFF2-40B4-BE49-F238E27FC236}">
                    <a16:creationId xmlns:a16="http://schemas.microsoft.com/office/drawing/2014/main" id="{170B543F-6F42-44C0-A06D-241283C49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461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26" name="Line 466">
                <a:extLst>
                  <a:ext uri="{FF2B5EF4-FFF2-40B4-BE49-F238E27FC236}">
                    <a16:creationId xmlns:a16="http://schemas.microsoft.com/office/drawing/2014/main" id="{D6EFACA8-320C-4204-87FE-7289269B1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461"/>
                <a:ext cx="34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27" name="Freeform 467">
                <a:extLst>
                  <a:ext uri="{FF2B5EF4-FFF2-40B4-BE49-F238E27FC236}">
                    <a16:creationId xmlns:a16="http://schemas.microsoft.com/office/drawing/2014/main" id="{3E071B0D-E434-4054-9320-4FE2C4B31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" y="2461"/>
                <a:ext cx="3478" cy="1150"/>
              </a:xfrm>
              <a:custGeom>
                <a:avLst/>
                <a:gdLst>
                  <a:gd name="T0" fmla="*/ 0 w 595"/>
                  <a:gd name="T1" fmla="*/ 1335413 h 197"/>
                  <a:gd name="T2" fmla="*/ 4060474 w 595"/>
                  <a:gd name="T3" fmla="*/ 1335413 h 197"/>
                  <a:gd name="T4" fmla="*/ 4060474 w 595"/>
                  <a:gd name="T5" fmla="*/ 0 h 197"/>
                  <a:gd name="T6" fmla="*/ 0 60000 65536"/>
                  <a:gd name="T7" fmla="*/ 0 60000 65536"/>
                  <a:gd name="T8" fmla="*/ 0 60000 65536"/>
                  <a:gd name="T9" fmla="*/ 0 w 595"/>
                  <a:gd name="T10" fmla="*/ 0 h 197"/>
                  <a:gd name="T11" fmla="*/ 595 w 595"/>
                  <a:gd name="T12" fmla="*/ 197 h 1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5" h="197">
                    <a:moveTo>
                      <a:pt x="0" y="197"/>
                    </a:moveTo>
                    <a:lnTo>
                      <a:pt x="595" y="197"/>
                    </a:lnTo>
                    <a:lnTo>
                      <a:pt x="59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328" name="Line 468">
                <a:extLst>
                  <a:ext uri="{FF2B5EF4-FFF2-40B4-BE49-F238E27FC236}">
                    <a16:creationId xmlns:a16="http://schemas.microsoft.com/office/drawing/2014/main" id="{D6297D48-47E1-461C-9108-857236D31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0" y="2461"/>
                <a:ext cx="1" cy="11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</p:grpSp>
        <p:grpSp>
          <p:nvGrpSpPr>
            <p:cNvPr id="219" name="Group 469">
              <a:extLst>
                <a:ext uri="{FF2B5EF4-FFF2-40B4-BE49-F238E27FC236}">
                  <a16:creationId xmlns:a16="http://schemas.microsoft.com/office/drawing/2014/main" id="{672FF91A-AA7F-458B-B38F-FA993B304B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087" y="1983732"/>
              <a:ext cx="221273" cy="1104347"/>
              <a:chOff x="1077" y="2278"/>
              <a:chExt cx="151" cy="1310"/>
            </a:xfrm>
          </p:grpSpPr>
          <p:sp>
            <p:nvSpPr>
              <p:cNvPr id="272" name="Rectangle 470">
                <a:extLst>
                  <a:ext uri="{FF2B5EF4-FFF2-40B4-BE49-F238E27FC236}">
                    <a16:creationId xmlns:a16="http://schemas.microsoft.com/office/drawing/2014/main" id="{3BD8D9D2-3172-4AFD-88E8-866ED8E8E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" y="3428"/>
                <a:ext cx="151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-10</a:t>
                </a:r>
              </a:p>
            </p:txBody>
          </p:sp>
          <p:sp>
            <p:nvSpPr>
              <p:cNvPr id="273" name="Rectangle 471">
                <a:extLst>
                  <a:ext uri="{FF2B5EF4-FFF2-40B4-BE49-F238E27FC236}">
                    <a16:creationId xmlns:a16="http://schemas.microsoft.com/office/drawing/2014/main" id="{226C7A66-C09A-4353-AF45-1CA54574E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" y="3259"/>
                <a:ext cx="58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0</a:t>
                </a:r>
              </a:p>
            </p:txBody>
          </p:sp>
          <p:sp>
            <p:nvSpPr>
              <p:cNvPr id="274" name="Rectangle 472">
                <a:extLst>
                  <a:ext uri="{FF2B5EF4-FFF2-40B4-BE49-F238E27FC236}">
                    <a16:creationId xmlns:a16="http://schemas.microsoft.com/office/drawing/2014/main" id="{A59372B6-F19F-4FD7-A04B-A3174767D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" y="3096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10</a:t>
                </a:r>
              </a:p>
            </p:txBody>
          </p:sp>
          <p:sp>
            <p:nvSpPr>
              <p:cNvPr id="275" name="Rectangle 473">
                <a:extLst>
                  <a:ext uri="{FF2B5EF4-FFF2-40B4-BE49-F238E27FC236}">
                    <a16:creationId xmlns:a16="http://schemas.microsoft.com/office/drawing/2014/main" id="{3E506DA4-3CB5-40B4-A24D-855A82135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" y="2932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20</a:t>
                </a:r>
              </a:p>
            </p:txBody>
          </p:sp>
          <p:sp>
            <p:nvSpPr>
              <p:cNvPr id="276" name="Rectangle 474">
                <a:extLst>
                  <a:ext uri="{FF2B5EF4-FFF2-40B4-BE49-F238E27FC236}">
                    <a16:creationId xmlns:a16="http://schemas.microsoft.com/office/drawing/2014/main" id="{EEAA6ECA-4079-46B3-B46F-DCA6EA2E3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" y="2769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30</a:t>
                </a:r>
              </a:p>
            </p:txBody>
          </p:sp>
          <p:sp>
            <p:nvSpPr>
              <p:cNvPr id="277" name="Rectangle 475">
                <a:extLst>
                  <a:ext uri="{FF2B5EF4-FFF2-40B4-BE49-F238E27FC236}">
                    <a16:creationId xmlns:a16="http://schemas.microsoft.com/office/drawing/2014/main" id="{C25B1E9D-D5CC-45F7-B06B-5F09134D1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" y="2605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40</a:t>
                </a:r>
              </a:p>
            </p:txBody>
          </p:sp>
          <p:sp>
            <p:nvSpPr>
              <p:cNvPr id="278" name="Rectangle 476">
                <a:extLst>
                  <a:ext uri="{FF2B5EF4-FFF2-40B4-BE49-F238E27FC236}">
                    <a16:creationId xmlns:a16="http://schemas.microsoft.com/office/drawing/2014/main" id="{63551E1F-2FF1-4A20-BB74-FAD7535DE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" y="2442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50</a:t>
                </a:r>
              </a:p>
            </p:txBody>
          </p:sp>
          <p:sp>
            <p:nvSpPr>
              <p:cNvPr id="279" name="Rectangle 477">
                <a:extLst>
                  <a:ext uri="{FF2B5EF4-FFF2-40B4-BE49-F238E27FC236}">
                    <a16:creationId xmlns:a16="http://schemas.microsoft.com/office/drawing/2014/main" id="{4B95C829-AC6E-4EDF-95A4-DD5263A0F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" y="2278"/>
                <a:ext cx="11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cs typeface="Arial" charset="0"/>
                  </a:rPr>
                  <a:t>60</a:t>
                </a:r>
              </a:p>
            </p:txBody>
          </p:sp>
        </p:grpSp>
        <p:grpSp>
          <p:nvGrpSpPr>
            <p:cNvPr id="220" name="Group 478">
              <a:extLst>
                <a:ext uri="{FF2B5EF4-FFF2-40B4-BE49-F238E27FC236}">
                  <a16:creationId xmlns:a16="http://schemas.microsoft.com/office/drawing/2014/main" id="{6ADF40A2-59B5-421A-87CA-096C28E29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2380" y="2031401"/>
              <a:ext cx="3698631" cy="990579"/>
              <a:chOff x="1220" y="2325"/>
              <a:chExt cx="3484" cy="1156"/>
            </a:xfrm>
          </p:grpSpPr>
          <p:sp>
            <p:nvSpPr>
              <p:cNvPr id="223" name="Rectangle 479">
                <a:extLst>
                  <a:ext uri="{FF2B5EF4-FFF2-40B4-BE49-F238E27FC236}">
                    <a16:creationId xmlns:a16="http://schemas.microsoft.com/office/drawing/2014/main" id="{FD496643-F3D7-4081-A46F-13756BF0F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325"/>
                <a:ext cx="3478" cy="11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it-IT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24" name="Rectangle 480">
                <a:extLst>
                  <a:ext uri="{FF2B5EF4-FFF2-40B4-BE49-F238E27FC236}">
                    <a16:creationId xmlns:a16="http://schemas.microsoft.com/office/drawing/2014/main" id="{3875136B-E23F-48B7-84B6-4D8071D1C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325"/>
                <a:ext cx="3478" cy="115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it-IT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pic>
            <p:nvPicPr>
              <p:cNvPr id="225" name="Picture 481">
                <a:extLst>
                  <a:ext uri="{FF2B5EF4-FFF2-40B4-BE49-F238E27FC236}">
                    <a16:creationId xmlns:a16="http://schemas.microsoft.com/office/drawing/2014/main" id="{85FDAB8F-4A0C-4B59-8017-60F5334E65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20" y="2325"/>
                <a:ext cx="3484" cy="1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6" name="Line 482">
                <a:extLst>
                  <a:ext uri="{FF2B5EF4-FFF2-40B4-BE49-F238E27FC236}">
                    <a16:creationId xmlns:a16="http://schemas.microsoft.com/office/drawing/2014/main" id="{02B6B75E-5E31-43FA-BC6B-BCFAC6A01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325"/>
                <a:ext cx="34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27" name="Freeform 483">
                <a:extLst>
                  <a:ext uri="{FF2B5EF4-FFF2-40B4-BE49-F238E27FC236}">
                    <a16:creationId xmlns:a16="http://schemas.microsoft.com/office/drawing/2014/main" id="{4E2083CB-80A5-458C-A922-CBFAFDFE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" y="2325"/>
                <a:ext cx="3478" cy="1150"/>
              </a:xfrm>
              <a:custGeom>
                <a:avLst/>
                <a:gdLst>
                  <a:gd name="T0" fmla="*/ 0 w 595"/>
                  <a:gd name="T1" fmla="*/ 1335413 h 197"/>
                  <a:gd name="T2" fmla="*/ 4060474 w 595"/>
                  <a:gd name="T3" fmla="*/ 1335413 h 197"/>
                  <a:gd name="T4" fmla="*/ 4060474 w 595"/>
                  <a:gd name="T5" fmla="*/ 0 h 197"/>
                  <a:gd name="T6" fmla="*/ 0 60000 65536"/>
                  <a:gd name="T7" fmla="*/ 0 60000 65536"/>
                  <a:gd name="T8" fmla="*/ 0 60000 65536"/>
                  <a:gd name="T9" fmla="*/ 0 w 595"/>
                  <a:gd name="T10" fmla="*/ 0 h 197"/>
                  <a:gd name="T11" fmla="*/ 595 w 595"/>
                  <a:gd name="T12" fmla="*/ 197 h 1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5" h="197">
                    <a:moveTo>
                      <a:pt x="0" y="197"/>
                    </a:moveTo>
                    <a:lnTo>
                      <a:pt x="595" y="197"/>
                    </a:lnTo>
                    <a:lnTo>
                      <a:pt x="59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28" name="Line 484">
                <a:extLst>
                  <a:ext uri="{FF2B5EF4-FFF2-40B4-BE49-F238E27FC236}">
                    <a16:creationId xmlns:a16="http://schemas.microsoft.com/office/drawing/2014/main" id="{C3828F05-0101-4301-9420-3DAFF5546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0" y="2325"/>
                <a:ext cx="1" cy="11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29" name="Line 485">
                <a:extLst>
                  <a:ext uri="{FF2B5EF4-FFF2-40B4-BE49-F238E27FC236}">
                    <a16:creationId xmlns:a16="http://schemas.microsoft.com/office/drawing/2014/main" id="{5FA7784E-271A-44B5-B793-E28DA89EDB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475"/>
                <a:ext cx="34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0" name="Line 486">
                <a:extLst>
                  <a:ext uri="{FF2B5EF4-FFF2-40B4-BE49-F238E27FC236}">
                    <a16:creationId xmlns:a16="http://schemas.microsoft.com/office/drawing/2014/main" id="{EEB1D4CF-F143-489A-AB94-C3E5F4AD2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0" y="2325"/>
                <a:ext cx="1" cy="11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1" name="Line 487">
                <a:extLst>
                  <a:ext uri="{FF2B5EF4-FFF2-40B4-BE49-F238E27FC236}">
                    <a16:creationId xmlns:a16="http://schemas.microsoft.com/office/drawing/2014/main" id="{1791523D-272D-42D6-810C-16F66FC56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9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2" name="Line 488">
                <a:extLst>
                  <a:ext uri="{FF2B5EF4-FFF2-40B4-BE49-F238E27FC236}">
                    <a16:creationId xmlns:a16="http://schemas.microsoft.com/office/drawing/2014/main" id="{D5DE6BBD-4048-4779-84D1-14D2CEE84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9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3" name="Line 489">
                <a:extLst>
                  <a:ext uri="{FF2B5EF4-FFF2-40B4-BE49-F238E27FC236}">
                    <a16:creationId xmlns:a16="http://schemas.microsoft.com/office/drawing/2014/main" id="{3455474B-C226-49B3-8800-39A8C5F90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5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4" name="Line 490">
                <a:extLst>
                  <a:ext uri="{FF2B5EF4-FFF2-40B4-BE49-F238E27FC236}">
                    <a16:creationId xmlns:a16="http://schemas.microsoft.com/office/drawing/2014/main" id="{92E33002-BCBF-4AA2-A82F-B3A3FB7BF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5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5" name="Line 491">
                <a:extLst>
                  <a:ext uri="{FF2B5EF4-FFF2-40B4-BE49-F238E27FC236}">
                    <a16:creationId xmlns:a16="http://schemas.microsoft.com/office/drawing/2014/main" id="{2212575A-65B5-44D0-86B1-F1F04EF09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1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6" name="Line 492">
                <a:extLst>
                  <a:ext uri="{FF2B5EF4-FFF2-40B4-BE49-F238E27FC236}">
                    <a16:creationId xmlns:a16="http://schemas.microsoft.com/office/drawing/2014/main" id="{1BBE3348-33B6-45BC-8BE2-657C8CE75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7" name="Line 493">
                <a:extLst>
                  <a:ext uri="{FF2B5EF4-FFF2-40B4-BE49-F238E27FC236}">
                    <a16:creationId xmlns:a16="http://schemas.microsoft.com/office/drawing/2014/main" id="{C5F04582-09F2-45CE-A2BE-AF5D3B9EF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7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8" name="Line 494">
                <a:extLst>
                  <a:ext uri="{FF2B5EF4-FFF2-40B4-BE49-F238E27FC236}">
                    <a16:creationId xmlns:a16="http://schemas.microsoft.com/office/drawing/2014/main" id="{F19E9978-2C1E-4CB2-9C6F-E133840218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7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39" name="Line 495">
                <a:extLst>
                  <a:ext uri="{FF2B5EF4-FFF2-40B4-BE49-F238E27FC236}">
                    <a16:creationId xmlns:a16="http://schemas.microsoft.com/office/drawing/2014/main" id="{BF4E8F29-4AF1-4765-BE34-4B60C0E6F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2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0" name="Line 496">
                <a:extLst>
                  <a:ext uri="{FF2B5EF4-FFF2-40B4-BE49-F238E27FC236}">
                    <a16:creationId xmlns:a16="http://schemas.microsoft.com/office/drawing/2014/main" id="{2BD60A49-3EDB-4C42-9A51-A2A21DBFB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2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1" name="Line 497">
                <a:extLst>
                  <a:ext uri="{FF2B5EF4-FFF2-40B4-BE49-F238E27FC236}">
                    <a16:creationId xmlns:a16="http://schemas.microsoft.com/office/drawing/2014/main" id="{1F70FB06-D882-40CA-84B0-5371C29D6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8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2" name="Line 498">
                <a:extLst>
                  <a:ext uri="{FF2B5EF4-FFF2-40B4-BE49-F238E27FC236}">
                    <a16:creationId xmlns:a16="http://schemas.microsoft.com/office/drawing/2014/main" id="{7B8E2A43-135D-49AE-95DA-1FD4615A89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8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3" name="Line 499">
                <a:extLst>
                  <a:ext uri="{FF2B5EF4-FFF2-40B4-BE49-F238E27FC236}">
                    <a16:creationId xmlns:a16="http://schemas.microsoft.com/office/drawing/2014/main" id="{CF65977B-2B67-47A1-BA20-87B012322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4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4" name="Line 500">
                <a:extLst>
                  <a:ext uri="{FF2B5EF4-FFF2-40B4-BE49-F238E27FC236}">
                    <a16:creationId xmlns:a16="http://schemas.microsoft.com/office/drawing/2014/main" id="{4043A089-A72B-4133-B4E9-A9AC711F1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4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5" name="Line 501">
                <a:extLst>
                  <a:ext uri="{FF2B5EF4-FFF2-40B4-BE49-F238E27FC236}">
                    <a16:creationId xmlns:a16="http://schemas.microsoft.com/office/drawing/2014/main" id="{5163EFA0-2E11-4F87-ADBF-B5176B13F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9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6" name="Line 502">
                <a:extLst>
                  <a:ext uri="{FF2B5EF4-FFF2-40B4-BE49-F238E27FC236}">
                    <a16:creationId xmlns:a16="http://schemas.microsoft.com/office/drawing/2014/main" id="{8A06831F-5E3F-4B89-A2FD-5274BC59A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9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7" name="Line 503">
                <a:extLst>
                  <a:ext uri="{FF2B5EF4-FFF2-40B4-BE49-F238E27FC236}">
                    <a16:creationId xmlns:a16="http://schemas.microsoft.com/office/drawing/2014/main" id="{73E45761-AD4E-4B66-A5D0-B506D29FC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5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8" name="Line 504">
                <a:extLst>
                  <a:ext uri="{FF2B5EF4-FFF2-40B4-BE49-F238E27FC236}">
                    <a16:creationId xmlns:a16="http://schemas.microsoft.com/office/drawing/2014/main" id="{1318CC5D-0B14-41ED-842F-915C07EF4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5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49" name="Line 505">
                <a:extLst>
                  <a:ext uri="{FF2B5EF4-FFF2-40B4-BE49-F238E27FC236}">
                    <a16:creationId xmlns:a16="http://schemas.microsoft.com/office/drawing/2014/main" id="{D13C1A8E-FCC3-44E9-9E61-5D6005133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1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0" name="Line 506">
                <a:extLst>
                  <a:ext uri="{FF2B5EF4-FFF2-40B4-BE49-F238E27FC236}">
                    <a16:creationId xmlns:a16="http://schemas.microsoft.com/office/drawing/2014/main" id="{8B2C09C5-A368-44AA-ADCB-39220480B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1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1" name="Line 507">
                <a:extLst>
                  <a:ext uri="{FF2B5EF4-FFF2-40B4-BE49-F238E27FC236}">
                    <a16:creationId xmlns:a16="http://schemas.microsoft.com/office/drawing/2014/main" id="{886945CA-C0AA-4C91-AF30-6F8D85DEE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87" y="344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2" name="Line 508">
                <a:extLst>
                  <a:ext uri="{FF2B5EF4-FFF2-40B4-BE49-F238E27FC236}">
                    <a16:creationId xmlns:a16="http://schemas.microsoft.com/office/drawing/2014/main" id="{6965E3BC-A10E-47DA-9493-62476F34F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7" y="2325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3" name="Line 509">
                <a:extLst>
                  <a:ext uri="{FF2B5EF4-FFF2-40B4-BE49-F238E27FC236}">
                    <a16:creationId xmlns:a16="http://schemas.microsoft.com/office/drawing/2014/main" id="{8AA68FE3-DF97-48EB-8983-DE7B55C27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47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4" name="Line 510">
                <a:extLst>
                  <a:ext uri="{FF2B5EF4-FFF2-40B4-BE49-F238E27FC236}">
                    <a16:creationId xmlns:a16="http://schemas.microsoft.com/office/drawing/2014/main" id="{0070A4DD-1D62-48A2-98F2-01627B723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475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5" name="Line 511">
                <a:extLst>
                  <a:ext uri="{FF2B5EF4-FFF2-40B4-BE49-F238E27FC236}">
                    <a16:creationId xmlns:a16="http://schemas.microsoft.com/office/drawing/2014/main" id="{5C9896D2-ED06-44D0-8EF1-8414DBDF8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306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6" name="Line 512">
                <a:extLst>
                  <a:ext uri="{FF2B5EF4-FFF2-40B4-BE49-F238E27FC236}">
                    <a16:creationId xmlns:a16="http://schemas.microsoft.com/office/drawing/2014/main" id="{ADD762BC-0B0A-4D54-83CE-5D4D651CF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306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7" name="Line 513">
                <a:extLst>
                  <a:ext uri="{FF2B5EF4-FFF2-40B4-BE49-F238E27FC236}">
                    <a16:creationId xmlns:a16="http://schemas.microsoft.com/office/drawing/2014/main" id="{3E6B5008-B447-420D-A6D0-DCED37803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3142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8" name="Line 514">
                <a:extLst>
                  <a:ext uri="{FF2B5EF4-FFF2-40B4-BE49-F238E27FC236}">
                    <a16:creationId xmlns:a16="http://schemas.microsoft.com/office/drawing/2014/main" id="{3C903CB6-6D46-44F3-9EA3-5CC392FFE2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3142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59" name="Line 515">
                <a:extLst>
                  <a:ext uri="{FF2B5EF4-FFF2-40B4-BE49-F238E27FC236}">
                    <a16:creationId xmlns:a16="http://schemas.microsoft.com/office/drawing/2014/main" id="{C1519782-158D-4E8A-B4C6-D9355F139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979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0" name="Line 516">
                <a:extLst>
                  <a:ext uri="{FF2B5EF4-FFF2-40B4-BE49-F238E27FC236}">
                    <a16:creationId xmlns:a16="http://schemas.microsoft.com/office/drawing/2014/main" id="{647302A5-9F03-4077-869F-9FB4B6A07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979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1" name="Line 517">
                <a:extLst>
                  <a:ext uri="{FF2B5EF4-FFF2-40B4-BE49-F238E27FC236}">
                    <a16:creationId xmlns:a16="http://schemas.microsoft.com/office/drawing/2014/main" id="{1BF9716A-DE61-48F6-BCC2-530DC4F0A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81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2" name="Line 518">
                <a:extLst>
                  <a:ext uri="{FF2B5EF4-FFF2-40B4-BE49-F238E27FC236}">
                    <a16:creationId xmlns:a16="http://schemas.microsoft.com/office/drawing/2014/main" id="{628715A4-8889-428B-A6B6-E5FA69FCA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815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3" name="Line 519">
                <a:extLst>
                  <a:ext uri="{FF2B5EF4-FFF2-40B4-BE49-F238E27FC236}">
                    <a16:creationId xmlns:a16="http://schemas.microsoft.com/office/drawing/2014/main" id="{8D86BBEC-9FD7-40A7-B034-603CC6136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652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4" name="Line 520">
                <a:extLst>
                  <a:ext uri="{FF2B5EF4-FFF2-40B4-BE49-F238E27FC236}">
                    <a16:creationId xmlns:a16="http://schemas.microsoft.com/office/drawing/2014/main" id="{F00F8ED8-17D1-40F2-A7A0-1FA06DEE3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652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5" name="Line 521">
                <a:extLst>
                  <a:ext uri="{FF2B5EF4-FFF2-40B4-BE49-F238E27FC236}">
                    <a16:creationId xmlns:a16="http://schemas.microsoft.com/office/drawing/2014/main" id="{36C4DE16-0745-4CF6-8478-B895C3FBF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488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6" name="Line 522">
                <a:extLst>
                  <a:ext uri="{FF2B5EF4-FFF2-40B4-BE49-F238E27FC236}">
                    <a16:creationId xmlns:a16="http://schemas.microsoft.com/office/drawing/2014/main" id="{3BB322C8-0D30-489D-A31A-5BBA57BD7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488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7" name="Line 523">
                <a:extLst>
                  <a:ext uri="{FF2B5EF4-FFF2-40B4-BE49-F238E27FC236}">
                    <a16:creationId xmlns:a16="http://schemas.microsoft.com/office/drawing/2014/main" id="{7866A47F-7100-4938-A43C-F7EBE2F64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32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8" name="Line 524">
                <a:extLst>
                  <a:ext uri="{FF2B5EF4-FFF2-40B4-BE49-F238E27FC236}">
                    <a16:creationId xmlns:a16="http://schemas.microsoft.com/office/drawing/2014/main" id="{6A8BECB9-D026-4847-A3EB-55DEA5527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3" y="2325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69" name="Line 525">
                <a:extLst>
                  <a:ext uri="{FF2B5EF4-FFF2-40B4-BE49-F238E27FC236}">
                    <a16:creationId xmlns:a16="http://schemas.microsoft.com/office/drawing/2014/main" id="{8593D4AB-FA52-4AD4-9CE9-6F1C338B8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325"/>
                <a:ext cx="34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70" name="Freeform 526">
                <a:extLst>
                  <a:ext uri="{FF2B5EF4-FFF2-40B4-BE49-F238E27FC236}">
                    <a16:creationId xmlns:a16="http://schemas.microsoft.com/office/drawing/2014/main" id="{88644727-5896-494C-BBF3-5B18C9ED3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" y="2325"/>
                <a:ext cx="3478" cy="1150"/>
              </a:xfrm>
              <a:custGeom>
                <a:avLst/>
                <a:gdLst>
                  <a:gd name="T0" fmla="*/ 0 w 595"/>
                  <a:gd name="T1" fmla="*/ 1335413 h 197"/>
                  <a:gd name="T2" fmla="*/ 4060474 w 595"/>
                  <a:gd name="T3" fmla="*/ 1335413 h 197"/>
                  <a:gd name="T4" fmla="*/ 4060474 w 595"/>
                  <a:gd name="T5" fmla="*/ 0 h 197"/>
                  <a:gd name="T6" fmla="*/ 0 60000 65536"/>
                  <a:gd name="T7" fmla="*/ 0 60000 65536"/>
                  <a:gd name="T8" fmla="*/ 0 60000 65536"/>
                  <a:gd name="T9" fmla="*/ 0 w 595"/>
                  <a:gd name="T10" fmla="*/ 0 h 197"/>
                  <a:gd name="T11" fmla="*/ 595 w 595"/>
                  <a:gd name="T12" fmla="*/ 197 h 1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5" h="197">
                    <a:moveTo>
                      <a:pt x="0" y="197"/>
                    </a:moveTo>
                    <a:lnTo>
                      <a:pt x="595" y="197"/>
                    </a:lnTo>
                    <a:lnTo>
                      <a:pt x="59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271" name="Line 527">
                <a:extLst>
                  <a:ext uri="{FF2B5EF4-FFF2-40B4-BE49-F238E27FC236}">
                    <a16:creationId xmlns:a16="http://schemas.microsoft.com/office/drawing/2014/main" id="{EAEDE319-BDF3-4B3E-8D83-40DB5C3256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0" y="2325"/>
                <a:ext cx="1" cy="11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14FFB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</p:grpSp>
        <p:sp>
          <p:nvSpPr>
            <p:cNvPr id="221" name="CasellaDiTesto 890">
              <a:extLst>
                <a:ext uri="{FF2B5EF4-FFF2-40B4-BE49-F238E27FC236}">
                  <a16:creationId xmlns:a16="http://schemas.microsoft.com/office/drawing/2014/main" id="{086648F5-BAD1-4013-A97B-1C818A6C9EEB}"/>
                </a:ext>
              </a:extLst>
            </p:cNvPr>
            <p:cNvSpPr txBox="1"/>
            <p:nvPr/>
          </p:nvSpPr>
          <p:spPr>
            <a:xfrm>
              <a:off x="1098434" y="1778562"/>
              <a:ext cx="2663088" cy="187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u="none" dirty="0">
                  <a:solidFill>
                    <a:prstClr val="black"/>
                  </a:solidFill>
                  <a:latin typeface="Calibri"/>
                </a:rPr>
                <a:t>Original data</a:t>
              </a:r>
            </a:p>
          </p:txBody>
        </p:sp>
        <p:sp>
          <p:nvSpPr>
            <p:cNvPr id="222" name="CasellaDiTesto 891">
              <a:extLst>
                <a:ext uri="{FF2B5EF4-FFF2-40B4-BE49-F238E27FC236}">
                  <a16:creationId xmlns:a16="http://schemas.microsoft.com/office/drawing/2014/main" id="{1DFC524E-258C-4E48-A8DF-62C71C1A20D5}"/>
                </a:ext>
              </a:extLst>
            </p:cNvPr>
            <p:cNvSpPr txBox="1"/>
            <p:nvPr/>
          </p:nvSpPr>
          <p:spPr>
            <a:xfrm>
              <a:off x="5499416" y="1794402"/>
              <a:ext cx="2663088" cy="187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u="none" dirty="0">
                  <a:solidFill>
                    <a:prstClr val="black"/>
                  </a:solidFill>
                  <a:latin typeface="Calibri"/>
                </a:rPr>
                <a:t>Phase calibrated data</a:t>
              </a:r>
            </a:p>
          </p:txBody>
        </p:sp>
      </p:grpSp>
      <p:sp>
        <p:nvSpPr>
          <p:cNvPr id="386" name="Rectangle 14">
            <a:extLst>
              <a:ext uri="{FF2B5EF4-FFF2-40B4-BE49-F238E27FC236}">
                <a16:creationId xmlns:a16="http://schemas.microsoft.com/office/drawing/2014/main" id="{69C5DFB9-C0A6-4F50-BCC0-3409F1BBA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012" y="897921"/>
            <a:ext cx="9136674" cy="63316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00"/>
              </a:buClr>
            </a:pPr>
            <a:r>
              <a:rPr lang="en-US" sz="1800" b="0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Current navigational systems employed by airborne SARs do not provide, in general, sub-wavelength accuracy concerning the location of one flight line with respect to another</a:t>
            </a:r>
          </a:p>
        </p:txBody>
      </p:sp>
      <p:sp>
        <p:nvSpPr>
          <p:cNvPr id="387" name="Rectangle 14">
            <a:extLst>
              <a:ext uri="{FF2B5EF4-FFF2-40B4-BE49-F238E27FC236}">
                <a16:creationId xmlns:a16="http://schemas.microsoft.com/office/drawing/2014/main" id="{71EC5DC9-4073-47B3-9D0A-83BABE671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795" y="1613986"/>
            <a:ext cx="6167405" cy="43127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</a:pPr>
            <a:r>
              <a:rPr lang="en-US" sz="2000" u="non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Need for a data-driven Phase Calibration procedure</a:t>
            </a:r>
          </a:p>
        </p:txBody>
      </p:sp>
      <p:sp>
        <p:nvSpPr>
          <p:cNvPr id="388" name="Freccia a destra 1057">
            <a:extLst>
              <a:ext uri="{FF2B5EF4-FFF2-40B4-BE49-F238E27FC236}">
                <a16:creationId xmlns:a16="http://schemas.microsoft.com/office/drawing/2014/main" id="{8A33831F-002D-461C-A360-3972C568CC7D}"/>
              </a:ext>
            </a:extLst>
          </p:cNvPr>
          <p:cNvSpPr/>
          <p:nvPr/>
        </p:nvSpPr>
        <p:spPr bwMode="auto">
          <a:xfrm>
            <a:off x="1040775" y="1679942"/>
            <a:ext cx="539311" cy="301519"/>
          </a:xfrm>
          <a:prstGeom prst="rightArrow">
            <a:avLst/>
          </a:prstGeom>
          <a:solidFill>
            <a:srgbClr val="CC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5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89" name="Picture 388" descr="whu.png">
            <a:extLst>
              <a:ext uri="{FF2B5EF4-FFF2-40B4-BE49-F238E27FC236}">
                <a16:creationId xmlns:a16="http://schemas.microsoft.com/office/drawing/2014/main" id="{6F196384-1C26-482F-B4A0-8D5A71344F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1" y="6350000"/>
            <a:ext cx="497775" cy="500192"/>
          </a:xfrm>
          <a:prstGeom prst="rect">
            <a:avLst/>
          </a:prstGeom>
        </p:spPr>
      </p:pic>
      <p:pic>
        <p:nvPicPr>
          <p:cNvPr id="390" name="Bild 7">
            <a:extLst>
              <a:ext uri="{FF2B5EF4-FFF2-40B4-BE49-F238E27FC236}">
                <a16:creationId xmlns:a16="http://schemas.microsoft.com/office/drawing/2014/main" id="{6D4A3110-7C95-48CA-966A-B196933E6732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54934" y="6387075"/>
            <a:ext cx="853440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" name="Picture 2" descr="iMacHD2:Documents:proposals:ESA:IceSAR-2012:campaigns:proposal:PoliMi logo.jpg">
            <a:extLst>
              <a:ext uri="{FF2B5EF4-FFF2-40B4-BE49-F238E27FC236}">
                <a16:creationId xmlns:a16="http://schemas.microsoft.com/office/drawing/2014/main" id="{50287D44-CF40-4F3F-B65B-C5B1FDBE797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5" y="6350000"/>
            <a:ext cx="500380" cy="5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748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1322</TotalTime>
  <Words>3319</Words>
  <Application>Microsoft Office PowerPoint</Application>
  <PresentationFormat>On-screen Show (4:3)</PresentationFormat>
  <Paragraphs>655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宋体</vt:lpstr>
      <vt:lpstr>Arial</vt:lpstr>
      <vt:lpstr>Calibri</vt:lpstr>
      <vt:lpstr>Calibri Light</vt:lpstr>
      <vt:lpstr>Courier New</vt:lpstr>
      <vt:lpstr>Helvetica</vt:lpstr>
      <vt:lpstr>Symbol</vt:lpstr>
      <vt:lpstr>Times New Roman</vt:lpstr>
      <vt:lpstr>Verdana</vt:lpstr>
      <vt:lpstr>Wingdings</vt:lpstr>
      <vt:lpstr>Office Theme</vt:lpstr>
      <vt:lpstr>Equation</vt:lpstr>
      <vt:lpstr>Equazione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 Balz</dc:creator>
  <cp:lastModifiedBy>Timo Balz</cp:lastModifiedBy>
  <cp:revision>103</cp:revision>
  <dcterms:created xsi:type="dcterms:W3CDTF">2015-03-04T06:03:36Z</dcterms:created>
  <dcterms:modified xsi:type="dcterms:W3CDTF">2017-10-17T01:28:35Z</dcterms:modified>
</cp:coreProperties>
</file>